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72B3"/>
    <a:srgbClr val="FF3333"/>
    <a:srgbClr val="EF3C39"/>
    <a:srgbClr val="4DAEB3"/>
    <a:srgbClr val="236F99"/>
    <a:srgbClr val="BA3A50"/>
    <a:srgbClr val="8A5A9A"/>
    <a:srgbClr val="9DB23F"/>
    <a:srgbClr val="69A478"/>
    <a:srgbClr val="6CA4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752C29-A4B3-D2CB-9279-46E3414E0CF2}" v="24" dt="2022-02-10T22:52:19.235"/>
    <p1510:client id="{C55E1436-7ECC-24E7-5177-14A030E9F60E}" v="1" dt="2022-02-11T00:01:55.768"/>
    <p1510:client id="{F4C9F735-8D46-83EA-6E5D-48E23C3D28E7}" v="34" dt="2022-02-10T22:30:08.021"/>
    <p1510:client id="{F99AF4EC-F003-75EA-D678-715B3B7725F8}" v="3" dt="2022-02-13T18:04:59.8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0871" autoAdjust="0"/>
  </p:normalViewPr>
  <p:slideViewPr>
    <p:cSldViewPr snapToGrid="0" showGuides="1">
      <p:cViewPr varScale="1">
        <p:scale>
          <a:sx n="105" d="100"/>
          <a:sy n="105" d="100"/>
        </p:scale>
        <p:origin x="13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Barbakova" userId="S::tamara.barbakova@ssaihq.com::c5b038eb-f46c-42fd-a929-91fca4bff84e" providerId="AD" clId="Web-{F4C9F735-8D46-83EA-6E5D-48E23C3D28E7}"/>
    <pc:docChg chg="modSld">
      <pc:chgData name="Tamara Barbakova" userId="S::tamara.barbakova@ssaihq.com::c5b038eb-f46c-42fd-a929-91fca4bff84e" providerId="AD" clId="Web-{F4C9F735-8D46-83EA-6E5D-48E23C3D28E7}" dt="2022-02-10T22:30:08.021" v="18" actId="20577"/>
      <pc:docMkLst>
        <pc:docMk/>
      </pc:docMkLst>
      <pc:sldChg chg="modSp">
        <pc:chgData name="Tamara Barbakova" userId="S::tamara.barbakova@ssaihq.com::c5b038eb-f46c-42fd-a929-91fca4bff84e" providerId="AD" clId="Web-{F4C9F735-8D46-83EA-6E5D-48E23C3D28E7}" dt="2022-02-10T22:10:33.521" v="0" actId="20577"/>
        <pc:sldMkLst>
          <pc:docMk/>
          <pc:sldMk cId="430371861" sldId="315"/>
        </pc:sldMkLst>
        <pc:spChg chg="mod">
          <ac:chgData name="Tamara Barbakova" userId="S::tamara.barbakova@ssaihq.com::c5b038eb-f46c-42fd-a929-91fca4bff84e" providerId="AD" clId="Web-{F4C9F735-8D46-83EA-6E5D-48E23C3D28E7}" dt="2022-02-10T22:10:33.521" v="0" actId="20577"/>
          <ac:spMkLst>
            <pc:docMk/>
            <pc:sldMk cId="430371861" sldId="315"/>
            <ac:spMk id="2" creationId="{00000000-0000-0000-0000-000000000000}"/>
          </ac:spMkLst>
        </pc:spChg>
      </pc:sldChg>
      <pc:sldChg chg="modSp">
        <pc:chgData name="Tamara Barbakova" userId="S::tamara.barbakova@ssaihq.com::c5b038eb-f46c-42fd-a929-91fca4bff84e" providerId="AD" clId="Web-{F4C9F735-8D46-83EA-6E5D-48E23C3D28E7}" dt="2022-02-10T22:30:08.021" v="18" actId="20577"/>
        <pc:sldMkLst>
          <pc:docMk/>
          <pc:sldMk cId="3457887769" sldId="321"/>
        </pc:sldMkLst>
        <pc:spChg chg="mod">
          <ac:chgData name="Tamara Barbakova" userId="S::tamara.barbakova@ssaihq.com::c5b038eb-f46c-42fd-a929-91fca4bff84e" providerId="AD" clId="Web-{F4C9F735-8D46-83EA-6E5D-48E23C3D28E7}" dt="2022-02-10T22:30:08.021" v="18" actId="20577"/>
          <ac:spMkLst>
            <pc:docMk/>
            <pc:sldMk cId="3457887769" sldId="321"/>
            <ac:spMk id="6" creationId="{D9D34997-050B-417C-A703-B12B2478D61D}"/>
          </ac:spMkLst>
        </pc:spChg>
      </pc:sldChg>
    </pc:docChg>
  </pc:docChgLst>
  <pc:docChgLst>
    <pc:chgData name="Tamara Barbakova" userId="c5b038eb-f46c-42fd-a929-91fca4bff84e" providerId="ADAL" clId="{8107B955-8D5B-E945-8B12-FCCD8A808C1F}"/>
    <pc:docChg chg="delSld modMainMaster">
      <pc:chgData name="Tamara Barbakova" userId="c5b038eb-f46c-42fd-a929-91fca4bff84e" providerId="ADAL" clId="{8107B955-8D5B-E945-8B12-FCCD8A808C1F}" dt="2022-02-11T00:03:16.438" v="5" actId="2696"/>
      <pc:docMkLst>
        <pc:docMk/>
      </pc:docMkLst>
      <pc:sldChg chg="del">
        <pc:chgData name="Tamara Barbakova" userId="c5b038eb-f46c-42fd-a929-91fca4bff84e" providerId="ADAL" clId="{8107B955-8D5B-E945-8B12-FCCD8A808C1F}" dt="2022-02-11T00:03:16.438" v="5" actId="2696"/>
        <pc:sldMkLst>
          <pc:docMk/>
          <pc:sldMk cId="1831429531" sldId="322"/>
        </pc:sldMkLst>
      </pc:sldChg>
      <pc:sldMasterChg chg="modSldLayout">
        <pc:chgData name="Tamara Barbakova" userId="c5b038eb-f46c-42fd-a929-91fca4bff84e" providerId="ADAL" clId="{8107B955-8D5B-E945-8B12-FCCD8A808C1F}" dt="2022-02-11T00:02:59.991" v="4" actId="1076"/>
        <pc:sldMasterMkLst>
          <pc:docMk/>
          <pc:sldMasterMk cId="1253241661" sldId="2147483666"/>
        </pc:sldMasterMkLst>
        <pc:sldLayoutChg chg="modSp">
          <pc:chgData name="Tamara Barbakova" userId="c5b038eb-f46c-42fd-a929-91fca4bff84e" providerId="ADAL" clId="{8107B955-8D5B-E945-8B12-FCCD8A808C1F}" dt="2022-02-11T00:02:59.991" v="4" actId="1076"/>
          <pc:sldLayoutMkLst>
            <pc:docMk/>
            <pc:sldMasterMk cId="1253241661" sldId="2147483666"/>
            <pc:sldLayoutMk cId="1199173812" sldId="2147483716"/>
          </pc:sldLayoutMkLst>
          <pc:spChg chg="mod">
            <ac:chgData name="Tamara Barbakova" userId="c5b038eb-f46c-42fd-a929-91fca4bff84e" providerId="ADAL" clId="{8107B955-8D5B-E945-8B12-FCCD8A808C1F}" dt="2022-02-11T00:02:50.141" v="2" actId="1076"/>
            <ac:spMkLst>
              <pc:docMk/>
              <pc:sldMasterMk cId="1253241661" sldId="2147483666"/>
              <pc:sldLayoutMk cId="1199173812" sldId="2147483716"/>
              <ac:spMk id="34" creationId="{BB8733B0-4E88-4F8F-B5C5-2F8D3820F4E6}"/>
            </ac:spMkLst>
          </pc:spChg>
          <pc:spChg chg="mod">
            <ac:chgData name="Tamara Barbakova" userId="c5b038eb-f46c-42fd-a929-91fca4bff84e" providerId="ADAL" clId="{8107B955-8D5B-E945-8B12-FCCD8A808C1F}" dt="2022-02-11T00:02:54.241" v="3" actId="1076"/>
            <ac:spMkLst>
              <pc:docMk/>
              <pc:sldMasterMk cId="1253241661" sldId="2147483666"/>
              <pc:sldLayoutMk cId="1199173812" sldId="2147483716"/>
              <ac:spMk id="35" creationId="{38369C67-C317-4928-A7E4-2FA2D9875A6E}"/>
            </ac:spMkLst>
          </pc:spChg>
          <pc:spChg chg="mod">
            <ac:chgData name="Tamara Barbakova" userId="c5b038eb-f46c-42fd-a929-91fca4bff84e" providerId="ADAL" clId="{8107B955-8D5B-E945-8B12-FCCD8A808C1F}" dt="2022-02-11T00:02:59.991" v="4" actId="1076"/>
            <ac:spMkLst>
              <pc:docMk/>
              <pc:sldMasterMk cId="1253241661" sldId="2147483666"/>
              <pc:sldLayoutMk cId="1199173812" sldId="2147483716"/>
              <ac:spMk id="36" creationId="{9646A8E3-920C-41EE-BCB4-648EE093238D}"/>
            </ac:spMkLst>
          </pc:spChg>
          <pc:picChg chg="mod">
            <ac:chgData name="Tamara Barbakova" userId="c5b038eb-f46c-42fd-a929-91fca4bff84e" providerId="ADAL" clId="{8107B955-8D5B-E945-8B12-FCCD8A808C1F}" dt="2022-02-11T00:02:45.183" v="1" actId="1076"/>
            <ac:picMkLst>
              <pc:docMk/>
              <pc:sldMasterMk cId="1253241661" sldId="2147483666"/>
              <pc:sldLayoutMk cId="1199173812" sldId="2147483716"/>
              <ac:picMk id="27" creationId="{FAA70B19-0A83-4E40-9A8A-2C4BD65B1259}"/>
            </ac:picMkLst>
          </pc:picChg>
        </pc:sldLayoutChg>
        <pc:sldLayoutChg chg="modSp">
          <pc:chgData name="Tamara Barbakova" userId="c5b038eb-f46c-42fd-a929-91fca4bff84e" providerId="ADAL" clId="{8107B955-8D5B-E945-8B12-FCCD8A808C1F}" dt="2022-02-11T00:02:39.840" v="0" actId="1076"/>
          <pc:sldLayoutMkLst>
            <pc:docMk/>
            <pc:sldMasterMk cId="1253241661" sldId="2147483666"/>
            <pc:sldLayoutMk cId="1931867362" sldId="2147483719"/>
          </pc:sldLayoutMkLst>
          <pc:picChg chg="mod">
            <ac:chgData name="Tamara Barbakova" userId="c5b038eb-f46c-42fd-a929-91fca4bff84e" providerId="ADAL" clId="{8107B955-8D5B-E945-8B12-FCCD8A808C1F}" dt="2022-02-11T00:02:39.840" v="0" actId="1076"/>
            <ac:picMkLst>
              <pc:docMk/>
              <pc:sldMasterMk cId="1253241661" sldId="2147483666"/>
              <pc:sldLayoutMk cId="1931867362" sldId="2147483719"/>
              <ac:picMk id="20" creationId="{8E4F2FC7-5EB5-4F66-ACFD-103CF20C2342}"/>
            </ac:picMkLst>
          </pc:picChg>
        </pc:sldLayoutChg>
      </pc:sldMasterChg>
    </pc:docChg>
  </pc:docChgLst>
  <pc:docChgLst>
    <pc:chgData clId="Web-{C55E1436-7ECC-24E7-5177-14A030E9F60E}"/>
    <pc:docChg chg="addSld">
      <pc:chgData name="" userId="" providerId="" clId="Web-{C55E1436-7ECC-24E7-5177-14A030E9F60E}" dt="2022-02-11T00:01:55.768" v="0"/>
      <pc:docMkLst>
        <pc:docMk/>
      </pc:docMkLst>
      <pc:sldChg chg="add">
        <pc:chgData name="" userId="" providerId="" clId="Web-{C55E1436-7ECC-24E7-5177-14A030E9F60E}" dt="2022-02-11T00:01:55.768" v="0"/>
        <pc:sldMkLst>
          <pc:docMk/>
          <pc:sldMk cId="1831429531" sldId="322"/>
        </pc:sldMkLst>
      </pc:sldChg>
      <pc:sldMasterChg chg="addSldLayout">
        <pc:chgData name="" userId="" providerId="" clId="Web-{C55E1436-7ECC-24E7-5177-14A030E9F60E}" dt="2022-02-11T00:01:55.768" v="0"/>
        <pc:sldMasterMkLst>
          <pc:docMk/>
          <pc:sldMasterMk cId="1253241661" sldId="2147483666"/>
        </pc:sldMasterMkLst>
        <pc:sldLayoutChg chg="add">
          <pc:chgData name="" userId="" providerId="" clId="Web-{C55E1436-7ECC-24E7-5177-14A030E9F60E}" dt="2022-02-11T00:01:55.768" v="0"/>
          <pc:sldLayoutMkLst>
            <pc:docMk/>
            <pc:sldMasterMk cId="1253241661" sldId="2147483666"/>
            <pc:sldLayoutMk cId="1199173812" sldId="2147483723"/>
          </pc:sldLayoutMkLst>
        </pc:sldLayoutChg>
        <pc:sldLayoutChg chg="add">
          <pc:chgData name="" userId="" providerId="" clId="Web-{C55E1436-7ECC-24E7-5177-14A030E9F60E}" dt="2022-02-11T00:01:55.768" v="0"/>
          <pc:sldLayoutMkLst>
            <pc:docMk/>
            <pc:sldMasterMk cId="1253241661" sldId="2147483666"/>
            <pc:sldLayoutMk cId="1931867362" sldId="2147483724"/>
          </pc:sldLayoutMkLst>
        </pc:sldLayoutChg>
        <pc:sldLayoutChg chg="add">
          <pc:chgData name="" userId="" providerId="" clId="Web-{C55E1436-7ECC-24E7-5177-14A030E9F60E}" dt="2022-02-11T00:01:55.768" v="0"/>
          <pc:sldLayoutMkLst>
            <pc:docMk/>
            <pc:sldMasterMk cId="1253241661" sldId="2147483666"/>
            <pc:sldLayoutMk cId="2886206785" sldId="2147483725"/>
          </pc:sldLayoutMkLst>
        </pc:sldLayoutChg>
        <pc:sldLayoutChg chg="add">
          <pc:chgData name="" userId="" providerId="" clId="Web-{C55E1436-7ECC-24E7-5177-14A030E9F60E}" dt="2022-02-11T00:01:55.768" v="0"/>
          <pc:sldLayoutMkLst>
            <pc:docMk/>
            <pc:sldMasterMk cId="1253241661" sldId="2147483666"/>
            <pc:sldLayoutMk cId="1049339572" sldId="2147483726"/>
          </pc:sldLayoutMkLst>
        </pc:sldLayoutChg>
        <pc:sldLayoutChg chg="add">
          <pc:chgData name="" userId="" providerId="" clId="Web-{C55E1436-7ECC-24E7-5177-14A030E9F60E}" dt="2022-02-11T00:01:55.768" v="0"/>
          <pc:sldLayoutMkLst>
            <pc:docMk/>
            <pc:sldMasterMk cId="1253241661" sldId="2147483666"/>
            <pc:sldLayoutMk cId="1674423720" sldId="2147483727"/>
          </pc:sldLayoutMkLst>
        </pc:sldLayoutChg>
        <pc:sldLayoutChg chg="add">
          <pc:chgData name="" userId="" providerId="" clId="Web-{C55E1436-7ECC-24E7-5177-14A030E9F60E}" dt="2022-02-11T00:01:55.768" v="0"/>
          <pc:sldLayoutMkLst>
            <pc:docMk/>
            <pc:sldMasterMk cId="1253241661" sldId="2147483666"/>
            <pc:sldLayoutMk cId="3636022445" sldId="2147483728"/>
          </pc:sldLayoutMkLst>
        </pc:sldLayoutChg>
        <pc:sldLayoutChg chg="add">
          <pc:chgData name="" userId="" providerId="" clId="Web-{C55E1436-7ECC-24E7-5177-14A030E9F60E}" dt="2022-02-11T00:01:55.768" v="0"/>
          <pc:sldLayoutMkLst>
            <pc:docMk/>
            <pc:sldMasterMk cId="1253241661" sldId="2147483666"/>
            <pc:sldLayoutMk cId="3273894521" sldId="2147483729"/>
          </pc:sldLayoutMkLst>
        </pc:sldLayoutChg>
        <pc:sldLayoutChg chg="add">
          <pc:chgData name="" userId="" providerId="" clId="Web-{C55E1436-7ECC-24E7-5177-14A030E9F60E}" dt="2022-02-11T00:01:55.768" v="0"/>
          <pc:sldLayoutMkLst>
            <pc:docMk/>
            <pc:sldMasterMk cId="1253241661" sldId="2147483666"/>
            <pc:sldLayoutMk cId="2454459087" sldId="2147483730"/>
          </pc:sldLayoutMkLst>
        </pc:sldLayoutChg>
        <pc:sldLayoutChg chg="add">
          <pc:chgData name="" userId="" providerId="" clId="Web-{C55E1436-7ECC-24E7-5177-14A030E9F60E}" dt="2022-02-11T00:01:55.768" v="0"/>
          <pc:sldLayoutMkLst>
            <pc:docMk/>
            <pc:sldMasterMk cId="1253241661" sldId="2147483666"/>
            <pc:sldLayoutMk cId="2069824305" sldId="2147483731"/>
          </pc:sldLayoutMkLst>
        </pc:sldLayoutChg>
      </pc:sldMasterChg>
    </pc:docChg>
  </pc:docChgLst>
  <pc:docChgLst>
    <pc:chgData name="Tamara Barbakova" userId="S::tamara.barbakova@ssaihq.com::c5b038eb-f46c-42fd-a929-91fca4bff84e" providerId="AD" clId="Web-{F99AF4EC-F003-75EA-D678-715B3B7725F8}"/>
    <pc:docChg chg="modSld">
      <pc:chgData name="Tamara Barbakova" userId="S::tamara.barbakova@ssaihq.com::c5b038eb-f46c-42fd-a929-91fca4bff84e" providerId="AD" clId="Web-{F99AF4EC-F003-75EA-D678-715B3B7725F8}" dt="2022-02-13T18:04:59.195" v="0" actId="20577"/>
      <pc:docMkLst>
        <pc:docMk/>
      </pc:docMkLst>
      <pc:sldChg chg="modSp">
        <pc:chgData name="Tamara Barbakova" userId="S::tamara.barbakova@ssaihq.com::c5b038eb-f46c-42fd-a929-91fca4bff84e" providerId="AD" clId="Web-{F99AF4EC-F003-75EA-D678-715B3B7725F8}" dt="2022-02-13T18:04:59.195" v="0" actId="20577"/>
        <pc:sldMkLst>
          <pc:docMk/>
          <pc:sldMk cId="3457887769" sldId="321"/>
        </pc:sldMkLst>
        <pc:spChg chg="mod">
          <ac:chgData name="Tamara Barbakova" userId="S::tamara.barbakova@ssaihq.com::c5b038eb-f46c-42fd-a929-91fca4bff84e" providerId="AD" clId="Web-{F99AF4EC-F003-75EA-D678-715B3B7725F8}" dt="2022-02-13T18:04:59.195" v="0"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94752C29-A4B3-D2CB-9279-46E3414E0CF2}"/>
    <pc:docChg chg="modSld">
      <pc:chgData name="Tamara Barbakova" userId="S::tamara.barbakova@ssaihq.com::c5b038eb-f46c-42fd-a929-91fca4bff84e" providerId="AD" clId="Web-{94752C29-A4B3-D2CB-9279-46E3414E0CF2}" dt="2022-02-10T22:52:19.235" v="19"/>
      <pc:docMkLst>
        <pc:docMk/>
      </pc:docMkLst>
      <pc:sldChg chg="modSp">
        <pc:chgData name="Tamara Barbakova" userId="S::tamara.barbakova@ssaihq.com::c5b038eb-f46c-42fd-a929-91fca4bff84e" providerId="AD" clId="Web-{94752C29-A4B3-D2CB-9279-46E3414E0CF2}" dt="2022-02-10T22:51:27.171" v="10" actId="20577"/>
        <pc:sldMkLst>
          <pc:docMk/>
          <pc:sldMk cId="3646699976" sldId="282"/>
        </pc:sldMkLst>
        <pc:spChg chg="mod">
          <ac:chgData name="Tamara Barbakova" userId="S::tamara.barbakova@ssaihq.com::c5b038eb-f46c-42fd-a929-91fca4bff84e" providerId="AD" clId="Web-{94752C29-A4B3-D2CB-9279-46E3414E0CF2}" dt="2022-02-10T22:51:27.171" v="10" actId="20577"/>
          <ac:spMkLst>
            <pc:docMk/>
            <pc:sldMk cId="3646699976" sldId="282"/>
            <ac:spMk id="10" creationId="{00000000-0000-0000-0000-000000000000}"/>
          </ac:spMkLst>
        </pc:spChg>
      </pc:sldChg>
      <pc:sldChg chg="modSp">
        <pc:chgData name="Tamara Barbakova" userId="S::tamara.barbakova@ssaihq.com::c5b038eb-f46c-42fd-a929-91fca4bff84e" providerId="AD" clId="Web-{94752C29-A4B3-D2CB-9279-46E3414E0CF2}" dt="2022-02-10T22:51:41.266" v="12" actId="20577"/>
        <pc:sldMkLst>
          <pc:docMk/>
          <pc:sldMk cId="1657698331" sldId="311"/>
        </pc:sldMkLst>
        <pc:spChg chg="mod">
          <ac:chgData name="Tamara Barbakova" userId="S::tamara.barbakova@ssaihq.com::c5b038eb-f46c-42fd-a929-91fca4bff84e" providerId="AD" clId="Web-{94752C29-A4B3-D2CB-9279-46E3414E0CF2}" dt="2022-02-10T22:51:41.266" v="12" actId="20577"/>
          <ac:spMkLst>
            <pc:docMk/>
            <pc:sldMk cId="1657698331" sldId="311"/>
            <ac:spMk id="10" creationId="{00000000-0000-0000-0000-000000000000}"/>
          </ac:spMkLst>
        </pc:spChg>
      </pc:sldChg>
      <pc:sldChg chg="addSp delSp modSp">
        <pc:chgData name="Tamara Barbakova" userId="S::tamara.barbakova@ssaihq.com::c5b038eb-f46c-42fd-a929-91fca4bff84e" providerId="AD" clId="Web-{94752C29-A4B3-D2CB-9279-46E3414E0CF2}" dt="2022-02-10T22:52:19.235" v="19"/>
        <pc:sldMkLst>
          <pc:docMk/>
          <pc:sldMk cId="1509242897" sldId="320"/>
        </pc:sldMkLst>
        <pc:spChg chg="add">
          <ac:chgData name="Tamara Barbakova" userId="S::tamara.barbakova@ssaihq.com::c5b038eb-f46c-42fd-a929-91fca4bff84e" providerId="AD" clId="Web-{94752C29-A4B3-D2CB-9279-46E3414E0CF2}" dt="2022-02-10T22:52:19.235" v="19"/>
          <ac:spMkLst>
            <pc:docMk/>
            <pc:sldMk cId="1509242897" sldId="320"/>
            <ac:spMk id="15" creationId="{4D7589BD-55B5-4778-B5C6-F13425B5AE03}"/>
          </ac:spMkLst>
        </pc:spChg>
        <pc:picChg chg="add del mod">
          <ac:chgData name="Tamara Barbakova" userId="S::tamara.barbakova@ssaihq.com::c5b038eb-f46c-42fd-a929-91fca4bff84e" providerId="AD" clId="Web-{94752C29-A4B3-D2CB-9279-46E3414E0CF2}" dt="2022-02-10T22:52:10.094" v="18"/>
          <ac:picMkLst>
            <pc:docMk/>
            <pc:sldMk cId="1509242897" sldId="320"/>
            <ac:picMk id="14" creationId="{2EF0C27C-3C12-4BA5-BF9E-4107E67E2883}"/>
          </ac:picMkLst>
        </pc:picChg>
      </pc:sldChg>
      <pc:sldChg chg="modSp">
        <pc:chgData name="Tamara Barbakova" userId="S::tamara.barbakova@ssaihq.com::c5b038eb-f46c-42fd-a929-91fca4bff84e" providerId="AD" clId="Web-{94752C29-A4B3-D2CB-9279-46E3414E0CF2}" dt="2022-02-10T22:51:04.827" v="9" actId="20577"/>
        <pc:sldMkLst>
          <pc:docMk/>
          <pc:sldMk cId="3457887769" sldId="321"/>
        </pc:sldMkLst>
        <pc:spChg chg="mod">
          <ac:chgData name="Tamara Barbakova" userId="S::tamara.barbakova@ssaihq.com::c5b038eb-f46c-42fd-a929-91fca4bff84e" providerId="AD" clId="Web-{94752C29-A4B3-D2CB-9279-46E3414E0CF2}" dt="2022-02-10T22:51:04.827" v="9" actId="20577"/>
          <ac:spMkLst>
            <pc:docMk/>
            <pc:sldMk cId="3457887769" sldId="321"/>
            <ac:spMk id="5" creationId="{14A2CAFE-C138-4653-8B25-02CD974F84D4}"/>
          </ac:spMkLst>
        </pc:spChg>
        <pc:spChg chg="mod">
          <ac:chgData name="Tamara Barbakova" userId="S::tamara.barbakova@ssaihq.com::c5b038eb-f46c-42fd-a929-91fca4bff84e" providerId="AD" clId="Web-{94752C29-A4B3-D2CB-9279-46E3414E0CF2}" dt="2022-02-10T22:51:02.124" v="8" actId="20577"/>
          <ac:spMkLst>
            <pc:docMk/>
            <pc:sldMk cId="3457887769" sldId="321"/>
            <ac:spMk id="6" creationId="{D9D34997-050B-417C-A703-B12B2478D61D}"/>
          </ac:spMkLst>
        </pc:spChg>
      </pc:sldChg>
    </pc:docChg>
  </pc:docChgLst>
  <pc:docChgLst>
    <pc:chgData name="Sophia Skoglund" userId="S::sophia.skoglund@ssaihq.com::e785ee75-321d-4883-8c8f-abbe80df506e" providerId="AD" clId="Web-{B75B3E26-7AC8-3308-A58A-170D01302AA0}"/>
    <pc:docChg chg="modSld">
      <pc:chgData name="Sophia Skoglund" userId="S::sophia.skoglund@ssaihq.com::e785ee75-321d-4883-8c8f-abbe80df506e" providerId="AD" clId="Web-{B75B3E26-7AC8-3308-A58A-170D01302AA0}" dt="2022-03-01T18:34:23.729" v="10"/>
      <pc:docMkLst>
        <pc:docMk/>
      </pc:docMkLst>
      <pc:sldChg chg="modNotes">
        <pc:chgData name="Sophia Skoglund" userId="S::sophia.skoglund@ssaihq.com::e785ee75-321d-4883-8c8f-abbe80df506e" providerId="AD" clId="Web-{B75B3E26-7AC8-3308-A58A-170D01302AA0}" dt="2022-03-01T18:25:17.540" v="2"/>
        <pc:sldMkLst>
          <pc:docMk/>
          <pc:sldMk cId="3646699976" sldId="282"/>
        </pc:sldMkLst>
      </pc:sldChg>
      <pc:sldChg chg="modNotes">
        <pc:chgData name="Sophia Skoglund" userId="S::sophia.skoglund@ssaihq.com::e785ee75-321d-4883-8c8f-abbe80df506e" providerId="AD" clId="Web-{B75B3E26-7AC8-3308-A58A-170D01302AA0}" dt="2022-03-01T18:26:56.649" v="5"/>
        <pc:sldMkLst>
          <pc:docMk/>
          <pc:sldMk cId="4290289962" sldId="313"/>
        </pc:sldMkLst>
      </pc:sldChg>
      <pc:sldChg chg="modNotes">
        <pc:chgData name="Sophia Skoglund" userId="S::sophia.skoglund@ssaihq.com::e785ee75-321d-4883-8c8f-abbe80df506e" providerId="AD" clId="Web-{B75B3E26-7AC8-3308-A58A-170D01302AA0}" dt="2022-03-01T18:29:06.587" v="7"/>
        <pc:sldMkLst>
          <pc:docMk/>
          <pc:sldMk cId="583009979" sldId="314"/>
        </pc:sldMkLst>
      </pc:sldChg>
      <pc:sldChg chg="modNotes">
        <pc:chgData name="Sophia Skoglund" userId="S::sophia.skoglund@ssaihq.com::e785ee75-321d-4883-8c8f-abbe80df506e" providerId="AD" clId="Web-{B75B3E26-7AC8-3308-A58A-170D01302AA0}" dt="2022-03-01T18:34:21.370" v="9"/>
        <pc:sldMkLst>
          <pc:docMk/>
          <pc:sldMk cId="430371861" sldId="315"/>
        </pc:sldMkLst>
      </pc:sldChg>
      <pc:sldChg chg="modNotes">
        <pc:chgData name="Sophia Skoglund" userId="S::sophia.skoglund@ssaihq.com::e785ee75-321d-4883-8c8f-abbe80df506e" providerId="AD" clId="Web-{B75B3E26-7AC8-3308-A58A-170D01302AA0}" dt="2022-03-01T18:34:23.729" v="10"/>
        <pc:sldMkLst>
          <pc:docMk/>
          <pc:sldMk cId="1923026911" sldId="3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416634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653104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64762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620308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1FEBC45B-6246-43CD-BC22-AD7C71ABD11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B59D886E-5779-4A58-B4B8-6702E223BEF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9883630E-5B7B-41D9-BB04-D0C4D408890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Icon&#10;&#10;Description automatically generated">
            <a:extLst>
              <a:ext uri="{FF2B5EF4-FFF2-40B4-BE49-F238E27FC236}">
                <a16:creationId xmlns:a16="http://schemas.microsoft.com/office/drawing/2014/main" id="{1E1D7DED-F646-4351-BEA2-07FA8F08904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4584" y="1563737"/>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5372B3"/>
                </a:solidFill>
              </a:rPr>
              <a:t>STUDY AREA</a:t>
            </a:r>
          </a:p>
          <a:p>
            <a:pPr algn="ctr"/>
            <a:r>
              <a:rPr lang="en-US" sz="2600" b="0" spc="0" baseline="0" dirty="0">
                <a:solidFill>
                  <a:srgbClr val="5372B3"/>
                </a:solidFill>
              </a:rPr>
              <a:t>Climate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71496"/>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7" name="Picture 26" descr="Icon&#10;&#10;Description automatically generated">
            <a:extLst>
              <a:ext uri="{FF2B5EF4-FFF2-40B4-BE49-F238E27FC236}">
                <a16:creationId xmlns:a16="http://schemas.microsoft.com/office/drawing/2014/main" id="{FAA70B19-0A83-4E40-9A8A-2C4BD65B125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Icon&#10;&#10;Description automatically generated">
            <a:extLst>
              <a:ext uri="{FF2B5EF4-FFF2-40B4-BE49-F238E27FC236}">
                <a16:creationId xmlns:a16="http://schemas.microsoft.com/office/drawing/2014/main" id="{8E4F2FC7-5EB5-4F66-ACFD-103CF20C234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3348"/>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5372B3"/>
                </a:solidFill>
              </a:rPr>
              <a:t>STUDY AREA</a:t>
            </a:r>
          </a:p>
          <a:p>
            <a:pPr algn="ctr"/>
            <a:r>
              <a:rPr lang="en-US" sz="2600" b="0" spc="0" baseline="0" dirty="0">
                <a:solidFill>
                  <a:srgbClr val="5372B3"/>
                </a:solidFill>
              </a:rPr>
              <a:t>Climate</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endParaRPr lang="en-US" sz="1600">
              <a:solidFill>
                <a:schemeClr val="tx1">
                  <a:lumMod val="75000"/>
                  <a:lumOff val="25000"/>
                </a:schemeClr>
              </a:solidFill>
            </a:endParaRP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2</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3</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4</a:t>
            </a: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5" name="TextBox 1">
            <a:extLst>
              <a:ext uri="{FF2B5EF4-FFF2-40B4-BE49-F238E27FC236}">
                <a16:creationId xmlns:a16="http://schemas.microsoft.com/office/drawing/2014/main" id="{4D7589BD-55B5-4778-B5C6-F13425B5AE03}"/>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5372B3"/>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5372B3"/>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5372B3"/>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5372B3"/>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5372B3"/>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endParaRPr lang="en-US">
              <a:solidFill>
                <a:schemeClr val="tx1">
                  <a:lumMod val="75000"/>
                  <a:lumOff val="25000"/>
                </a:schemeClr>
              </a:solidFill>
              <a:latin typeface="Century Gothic" panose="020F0302020204030204"/>
            </a:endParaRPr>
          </a:p>
          <a:p>
            <a:pPr marL="800100" lvl="1" indent="-342900">
              <a:lnSpc>
                <a:spcPct val="100000"/>
              </a:lnSpc>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5372B3"/>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5372B3"/>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5372B3"/>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5372B3"/>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5372B3"/>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lIns="91440" tIns="45720" rIns="91440" bIns="45720" anchor="ctr">
            <a:noAutofit/>
          </a:bodyPr>
          <a:lstStyle/>
          <a:p>
            <a:pPr lvl="0"/>
            <a:r>
              <a:rPr lang="en-US" sz="4000" b="1" dirty="0">
                <a:solidFill>
                  <a:srgbClr val="5372B3"/>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5372B3"/>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767F98-8094-47DB-AFAD-821F38AF2D23}">
  <ds:schemaRefs>
    <ds:schemaRef ds:uri="http://schemas.microsoft.com/office/infopath/2007/PartnerControls"/>
    <ds:schemaRef ds:uri="http://schemas.microsoft.com/office/2006/documentManagement/types"/>
    <ds:schemaRef ds:uri="http://purl.org/dc/elements/1.1/"/>
    <ds:schemaRef ds:uri="http://purl.org/dc/dcmitype/"/>
    <ds:schemaRef ds:uri="7df78d0b-135a-4de7-9166-7c181cd87fb4"/>
    <ds:schemaRef ds:uri="http://purl.org/dc/terms/"/>
    <ds:schemaRef ds:uri="http://www.w3.org/XML/1998/namespace"/>
    <ds:schemaRef ds:uri="http://schemas.openxmlformats.org/package/2006/metadata/core-properties"/>
    <ds:schemaRef ds:uri="21e6a8e8-1dff-48a6-ab9b-8d556c6946c0"/>
    <ds:schemaRef ds:uri="http://schemas.microsoft.com/office/2006/metadata/properties"/>
  </ds:schemaRefs>
</ds:datastoreItem>
</file>

<file path=customXml/itemProps2.xml><?xml version="1.0" encoding="utf-8"?>
<ds:datastoreItem xmlns:ds="http://schemas.openxmlformats.org/officeDocument/2006/customXml" ds:itemID="{D5594923-8B4A-4B65-A3D0-688541A3CB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5D5A01-DAFE-4F55-8606-8C6460F420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4306</TotalTime>
  <Words>1630</Words>
  <Application>Microsoft Office PowerPoint</Application>
  <PresentationFormat>Widescreen</PresentationFormat>
  <Paragraphs>177</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214</cp:revision>
  <dcterms:created xsi:type="dcterms:W3CDTF">2019-11-12T17:46:59Z</dcterms:created>
  <dcterms:modified xsi:type="dcterms:W3CDTF">2022-03-01T23:26:29Z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