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2"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2" d="100"/>
          <a:sy n="22" d="100"/>
        </p:scale>
        <p:origin x="21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11:51.165" idx="2">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2-23T10:09:43.425"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E4268"/>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439298" y="35485795"/>
            <a:ext cx="23230702" cy="213905"/>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59" name="Rectangle 58"/>
          <p:cNvSpPr/>
          <p:nvPr/>
        </p:nvSpPr>
        <p:spPr>
          <a:xfrm>
            <a:off x="914398" y="18962681"/>
            <a:ext cx="25603201" cy="7547546"/>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838765"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a:t>
            </a:r>
            <a:r>
              <a:rPr lang="en-US" b="1" dirty="0" smtClean="0">
                <a:solidFill>
                  <a:schemeClr val="bg1"/>
                </a:solidFill>
              </a:rPr>
              <a:t>).</a:t>
            </a:r>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7" name="Text Placeholder 16"/>
          <p:cNvSpPr txBox="1">
            <a:spLocks/>
          </p:cNvSpPr>
          <p:nvPr/>
        </p:nvSpPr>
        <p:spPr>
          <a:xfrm>
            <a:off x="13716000" y="27750194"/>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3173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3173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1095206"/>
            <a:ext cx="2057404" cy="2046184"/>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1079462"/>
            <a:ext cx="2057404" cy="2046184"/>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1095206"/>
            <a:ext cx="2057404" cy="2046184"/>
          </a:xfrm>
          <a:prstGeom prst="rect">
            <a:avLst/>
          </a:prstGeom>
        </p:spPr>
      </p:pic>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1095206"/>
            <a:ext cx="2057404" cy="2046184"/>
          </a:xfrm>
          <a:prstGeom prst="rect">
            <a:avLst/>
          </a:prstGeom>
        </p:spPr>
      </p:pic>
      <p:grpSp>
        <p:nvGrpSpPr>
          <p:cNvPr id="2" name="Group 1"/>
          <p:cNvGrpSpPr/>
          <p:nvPr/>
        </p:nvGrpSpPr>
        <p:grpSpPr>
          <a:xfrm>
            <a:off x="14132887" y="31295338"/>
            <a:ext cx="1645920" cy="1645920"/>
            <a:chOff x="8950656" y="28803600"/>
            <a:chExt cx="1645920" cy="1645920"/>
          </a:xfrm>
        </p:grpSpPr>
        <p:pic>
          <p:nvPicPr>
            <p:cNvPr id="44" name="Picture 43"/>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49" name="TextBox 4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64" name="Rectangle 63"/>
          <p:cNvSpPr/>
          <p:nvPr/>
        </p:nvSpPr>
        <p:spPr>
          <a:xfrm>
            <a:off x="13716001" y="13449300"/>
            <a:ext cx="12801599" cy="13106399"/>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23" name="TextBox 22"/>
          <p:cNvSpPr txBox="1"/>
          <p:nvPr/>
        </p:nvSpPr>
        <p:spPr>
          <a:xfrm>
            <a:off x="818832" y="23377883"/>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0" name="TextBox 39"/>
          <p:cNvSpPr txBox="1"/>
          <p:nvPr/>
        </p:nvSpPr>
        <p:spPr>
          <a:xfrm>
            <a:off x="13762154" y="27574806"/>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2145" y="242680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8" name="Text Placeholder 16"/>
          <p:cNvSpPr txBox="1">
            <a:spLocks/>
          </p:cNvSpPr>
          <p:nvPr/>
        </p:nvSpPr>
        <p:spPr>
          <a:xfrm>
            <a:off x="13620432" y="2868375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8" name="Text Placeholder 16"/>
          <p:cNvSpPr txBox="1">
            <a:spLocks/>
          </p:cNvSpPr>
          <p:nvPr/>
        </p:nvSpPr>
        <p:spPr>
          <a:xfrm>
            <a:off x="772679" y="107920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0" name="Text Placeholder 16"/>
          <p:cNvSpPr txBox="1">
            <a:spLocks/>
          </p:cNvSpPr>
          <p:nvPr/>
        </p:nvSpPr>
        <p:spPr>
          <a:xfrm>
            <a:off x="694061" y="2915461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3156550" y="291546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56190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81904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973" y="27076665"/>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417" y="27060921"/>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484" y="27076665"/>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2817" y="27076665"/>
            <a:ext cx="2057404" cy="2046184"/>
          </a:xfrm>
          <a:prstGeom prst="rect">
            <a:avLst/>
          </a:prstGeom>
        </p:spPr>
      </p:pic>
      <p:grpSp>
        <p:nvGrpSpPr>
          <p:cNvPr id="67" name="Group 66"/>
          <p:cNvGrpSpPr/>
          <p:nvPr/>
        </p:nvGrpSpPr>
        <p:grpSpPr>
          <a:xfrm>
            <a:off x="1307226" y="27276797"/>
            <a:ext cx="1645920" cy="1645920"/>
            <a:chOff x="8950656" y="28803600"/>
            <a:chExt cx="1645920" cy="1645920"/>
          </a:xfrm>
        </p:grpSpPr>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69" name="TextBox 6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sz="5000" dirty="0" smtClean="0">
                <a:solidFill>
                  <a:srgbClr val="3E4268"/>
                </a:solidFill>
              </a:rPr>
              <a:t>Employing NASA Earth Observations to Model Current and Historic Distribution of Crop Wild Relatives, in Support of USDA ARS Genetic Conservation Efforts</a:t>
            </a:r>
          </a:p>
        </p:txBody>
      </p:sp>
      <p:sp>
        <p:nvSpPr>
          <p:cNvPr id="44" name="TextBox 43"/>
          <p:cNvSpPr txBox="1"/>
          <p:nvPr/>
        </p:nvSpPr>
        <p:spPr>
          <a:xfrm rot="5400000">
            <a:off x="-5501071" y="1219740"/>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4" name="Text Placeholder 16"/>
          <p:cNvSpPr txBox="1">
            <a:spLocks/>
          </p:cNvSpPr>
          <p:nvPr/>
        </p:nvSpPr>
        <p:spPr>
          <a:xfrm>
            <a:off x="13519722" y="325475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5" name="Text Placeholder 16"/>
          <p:cNvSpPr txBox="1">
            <a:spLocks/>
          </p:cNvSpPr>
          <p:nvPr/>
        </p:nvSpPr>
        <p:spPr>
          <a:xfrm>
            <a:off x="15982211" y="3254751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6" name="Text Placeholder 16"/>
          <p:cNvSpPr txBox="1">
            <a:spLocks/>
          </p:cNvSpPr>
          <p:nvPr/>
        </p:nvSpPr>
        <p:spPr>
          <a:xfrm>
            <a:off x="184447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7" name="Text Placeholder 16"/>
          <p:cNvSpPr txBox="1">
            <a:spLocks/>
          </p:cNvSpPr>
          <p:nvPr/>
        </p:nvSpPr>
        <p:spPr>
          <a:xfrm>
            <a:off x="210161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469564"/>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453820"/>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46956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469564"/>
            <a:ext cx="2057404" cy="2046184"/>
          </a:xfrm>
          <a:prstGeom prst="rect">
            <a:avLst/>
          </a:prstGeom>
        </p:spPr>
      </p:pic>
      <p:grpSp>
        <p:nvGrpSpPr>
          <p:cNvPr id="72" name="Group 71"/>
          <p:cNvGrpSpPr/>
          <p:nvPr/>
        </p:nvGrpSpPr>
        <p:grpSpPr>
          <a:xfrm>
            <a:off x="14132887" y="30669696"/>
            <a:ext cx="1645920" cy="1645920"/>
            <a:chOff x="8950656" y="28803600"/>
            <a:chExt cx="1645920" cy="1645920"/>
          </a:xfrm>
        </p:grpSpPr>
        <p:pic>
          <p:nvPicPr>
            <p:cNvPr id="73" name="Picture 72"/>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74" name="TextBox 73"/>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1090</TotalTime>
  <Words>1888</Words>
  <Application>Microsoft Office PowerPoint</Application>
  <PresentationFormat>Custom</PresentationFormat>
  <Paragraphs>170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72</cp:revision>
  <dcterms:created xsi:type="dcterms:W3CDTF">2017-06-02T16:06:25Z</dcterms:created>
  <dcterms:modified xsi:type="dcterms:W3CDTF">2018-09-07T21:12:17Z</dcterms:modified>
</cp:coreProperties>
</file>