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40" d="100"/>
          <a:sy n="40" d="100"/>
        </p:scale>
        <p:origin x="1350" y="-2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nergy 15">
      <a:dk1>
        <a:srgbClr val="767171"/>
      </a:dk1>
      <a:lt1>
        <a:srgbClr val="FFFFFF"/>
      </a:lt1>
      <a:dk2>
        <a:srgbClr val="767171"/>
      </a:dk2>
      <a:lt2>
        <a:srgbClr val="FFFFFF"/>
      </a:lt2>
      <a:accent1>
        <a:srgbClr val="56B27B"/>
      </a:accent1>
      <a:accent2>
        <a:srgbClr val="598E9A"/>
      </a:accent2>
      <a:accent3>
        <a:srgbClr val="5D68AA"/>
      </a:accent3>
      <a:accent4>
        <a:srgbClr val="F8D377"/>
      </a:accent4>
      <a:accent5>
        <a:srgbClr val="E4995F"/>
      </a:accent5>
      <a:accent6>
        <a:srgbClr val="D4654A"/>
      </a:accent6>
      <a:hlink>
        <a:srgbClr val="56B27B"/>
      </a:hlink>
      <a:folHlink>
        <a:srgbClr val="56B27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81</cp:revision>
  <dcterms:created xsi:type="dcterms:W3CDTF">2015-06-02T14:58:58Z</dcterms:created>
  <dcterms:modified xsi:type="dcterms:W3CDTF">2015-09-11T15:07:30Z</dcterms:modified>
</cp:coreProperties>
</file>