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Hunter, Shanise Y. (LARC-E3)[SSAI DEVELOP]" initials="HSY(ED" lastIdx="2" clrIdx="1">
    <p:extLst>
      <p:ext uri="{19B8F6BF-5375-455C-9EA6-DF929625EA0E}">
        <p15:presenceInfo xmlns:p15="http://schemas.microsoft.com/office/powerpoint/2012/main" userId="S::syhunter@ndc.nasa.gov::4313d2d7-74c6-49cc-8409-3769577baa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13E"/>
    <a:srgbClr val="B8394F"/>
    <a:srgbClr val="FF3333"/>
    <a:srgbClr val="5372B3"/>
    <a:srgbClr val="55AEB2"/>
    <a:srgbClr val="56ADB2"/>
    <a:srgbClr val="D0652A"/>
    <a:srgbClr val="9B3D3B"/>
    <a:srgbClr val="7518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6" d="100"/>
          <a:sy n="16" d="100"/>
        </p:scale>
        <p:origin x="25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6-10T10:09:15.332" idx="1">
    <p:pos x="10651" y="52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240"/>
      </p:ext>
    </p:extLst>
  </p:cm>
  <p:cm authorId="2" dt="2022-06-10T10:10:03.532" idx="2">
    <p:pos x="16017" y="11469"/>
    <p:text>Short title should be in 100pt font. Only shrink the text size if short title cannot fit in provided text box.</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2672B"/>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826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A47FB356-7717-45C2-83D1-743DB73E04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984" y="852854"/>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6/10/2022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sp>
        <p:nvSpPr>
          <p:cNvPr id="25" name="Text Placeholder 16"/>
          <p:cNvSpPr txBox="1">
            <a:spLocks/>
          </p:cNvSpPr>
          <p:nvPr/>
        </p:nvSpPr>
        <p:spPr>
          <a:xfrm>
            <a:off x="1005187" y="28115779"/>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4444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D670AF60-6DC1-4CC9-8EDA-D90BF120D1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D85F19ED-A889-4695-A2C7-908E623B01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DD3486DA-134F-4FCE-9BB8-D22BB449F3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112A0FED-0F12-42A2-AFAF-B3983CF8A6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
        <p:nvSpPr>
          <p:cNvPr id="17" name="TextBox 16">
            <a:extLst>
              <a:ext uri="{FF2B5EF4-FFF2-40B4-BE49-F238E27FC236}">
                <a16:creationId xmlns:a16="http://schemas.microsoft.com/office/drawing/2014/main" id="{6C048A48-8CDE-430B-B5F6-3188EC774432}"/>
              </a:ext>
            </a:extLst>
          </p:cNvPr>
          <p:cNvSpPr txBox="1"/>
          <p:nvPr/>
        </p:nvSpPr>
        <p:spPr>
          <a:xfrm>
            <a:off x="936787" y="27281941"/>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18" name="Text Placeholder 16">
            <a:extLst>
              <a:ext uri="{FF2B5EF4-FFF2-40B4-BE49-F238E27FC236}">
                <a16:creationId xmlns:a16="http://schemas.microsoft.com/office/drawing/2014/main" id="{A891CBAD-1E88-4813-B13C-0DF2EEFDF39B}"/>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A501AAF3-083F-4D05-A06C-5384C611F8DA}"/>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7222F7C2-EFE7-49E6-A637-95DCCAE9DE88}"/>
              </a:ext>
            </a:extLst>
          </p:cNvPr>
          <p:cNvSpPr txBox="1">
            <a:spLocks/>
          </p:cNvSpPr>
          <p:nvPr/>
        </p:nvSpPr>
        <p:spPr>
          <a:xfrm>
            <a:off x="14648791" y="2600371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1" name="TextBox 20">
            <a:extLst>
              <a:ext uri="{FF2B5EF4-FFF2-40B4-BE49-F238E27FC236}">
                <a16:creationId xmlns:a16="http://schemas.microsoft.com/office/drawing/2014/main" id="{8AE11F1B-8708-4EE7-A66F-CC466D04C588}"/>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D9B21A4E-C0E3-4BAC-8C5B-44C6264683BD}"/>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F0721D9C-9FE9-4BA3-A6ED-880518A36161}"/>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38184</TotalTime>
  <Words>212</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220</cp:revision>
  <dcterms:created xsi:type="dcterms:W3CDTF">2019-02-05T16:32:03Z</dcterms:created>
  <dcterms:modified xsi:type="dcterms:W3CDTF">2022-06-10T14:52:01Z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