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64135"/>
    <a:srgbClr val="7DB761"/>
    <a:srgbClr val="9299A8"/>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p:scale>
          <a:sx n="40" d="100"/>
          <a:sy n="40" d="100"/>
        </p:scale>
        <p:origin x="992" y="-4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964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64135"/>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9035" y="919015"/>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8943"/>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488"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a:t>
            </a:r>
            <a:r>
              <a:rPr lang="en-US" sz="10000" dirty="0">
                <a:solidFill>
                  <a:srgbClr val="964135"/>
                </a:solidFill>
              </a:rPr>
              <a:t> Health &amp; Air Quality</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964135"/>
                </a:solidFill>
              </a:rPr>
              <a:t> Node – Location (e.g. Virginia – Langley) | </a:t>
            </a:r>
            <a:r>
              <a:rPr lang="en-US" sz="5200" spc="100" baseline="0" dirty="0">
                <a:solidFill>
                  <a:srgbClr val="964135"/>
                </a:solidFill>
              </a:rPr>
              <a:t>Summer</a:t>
            </a:r>
            <a:r>
              <a:rPr lang="en-US" sz="5200" dirty="0">
                <a:solidFill>
                  <a:srgbClr val="964135"/>
                </a:solidFill>
              </a:rPr>
              <a:t> 2019</a:t>
            </a:r>
          </a:p>
        </p:txBody>
      </p:sp>
      <p:sp>
        <p:nvSpPr>
          <p:cNvPr id="36" name="TextBox 35"/>
          <p:cNvSpPr txBox="1"/>
          <p:nvPr/>
        </p:nvSpPr>
        <p:spPr>
          <a:xfrm>
            <a:off x="914400" y="11639345"/>
            <a:ext cx="11430000" cy="9782832"/>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15" name="Group 1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6" name="Group 25"/>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7" name="Group 26"/>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5" name="Group 24"/>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a:t>
            </a:r>
            <a:r>
              <a:rPr lang="en-US" sz="10000" dirty="0">
                <a:solidFill>
                  <a:srgbClr val="964135"/>
                </a:solidFill>
              </a:rPr>
              <a:t> Health &amp; Air Quality</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11" name="Text Placeholder 16"/>
          <p:cNvSpPr txBox="1">
            <a:spLocks/>
          </p:cNvSpPr>
          <p:nvPr/>
        </p:nvSpPr>
        <p:spPr>
          <a:xfrm>
            <a:off x="12866914"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964135"/>
                </a:solidFill>
              </a:rPr>
              <a:t> Node – Location (e.g. Virginia – Langley) | </a:t>
            </a:r>
            <a:r>
              <a:rPr lang="en-US" sz="5200" spc="100" baseline="0" dirty="0">
                <a:solidFill>
                  <a:srgbClr val="964135"/>
                </a:solidFill>
              </a:rPr>
              <a:t>Summer</a:t>
            </a:r>
            <a:r>
              <a:rPr lang="en-US" sz="5200" dirty="0">
                <a:solidFill>
                  <a:srgbClr val="964135"/>
                </a:solidFill>
              </a:rPr>
              <a:t> 2019</a:t>
            </a:r>
          </a:p>
        </p:txBody>
      </p:sp>
      <p:sp>
        <p:nvSpPr>
          <p:cNvPr id="37" name="TextBox 36"/>
          <p:cNvSpPr txBox="1"/>
          <p:nvPr/>
        </p:nvSpPr>
        <p:spPr>
          <a:xfrm>
            <a:off x="914401" y="17901089"/>
            <a:ext cx="23316196" cy="7796837"/>
          </a:xfrm>
          <a:prstGeom prst="rect">
            <a:avLst/>
          </a:prstGeom>
          <a:solidFill>
            <a:srgbClr val="964135"/>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31255"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71"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79"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50863"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64135"/>
                </a:solidFill>
              </a:rPr>
              <a:t>Study Area</a:t>
            </a:r>
            <a:r>
              <a:rPr lang="en-US" sz="10000" dirty="0">
                <a:solidFill>
                  <a:srgbClr val="964135"/>
                </a:solidFill>
              </a:rPr>
              <a:t> Health &amp; Air Quality</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64135"/>
              </a:buClr>
            </a:pPr>
            <a:r>
              <a:rPr lang="en-US" b="1" dirty="0">
                <a:solidFill>
                  <a:srgbClr val="964135"/>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64135"/>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64135"/>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964135"/>
                </a:solidFill>
              </a:rPr>
              <a:t> Node – Location (e.g. Virginia – Langley) | </a:t>
            </a:r>
            <a:r>
              <a:rPr lang="en-US" sz="5200" spc="100" baseline="0" dirty="0">
                <a:solidFill>
                  <a:srgbClr val="964135"/>
                </a:solidFill>
              </a:rPr>
              <a:t>Summer</a:t>
            </a:r>
            <a:r>
              <a:rPr lang="en-US" sz="5200" dirty="0">
                <a:solidFill>
                  <a:srgbClr val="964135"/>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964135"/>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2402</TotalTime>
  <Words>1282</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184</cp:revision>
  <dcterms:created xsi:type="dcterms:W3CDTF">2019-02-05T16:32:03Z</dcterms:created>
  <dcterms:modified xsi:type="dcterms:W3CDTF">2019-06-05T15:37:17Z</dcterms:modified>
</cp:coreProperties>
</file>