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</p:sldMasterIdLst>
  <p:sldIdLst>
    <p:sldId id="256" r:id="rId3"/>
    <p:sldId id="258" r:id="rId4"/>
    <p:sldId id="259" r:id="rId5"/>
    <p:sldId id="257" r:id="rId6"/>
    <p:sldId id="260" r:id="rId7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4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9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214813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1828800"/>
            <a:ext cx="2514600" cy="238658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7135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256032" y="5952744"/>
            <a:ext cx="7178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  <a:lvl2pPr marL="388620" indent="0">
              <a:buNone/>
              <a:defRPr/>
            </a:lvl2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1636776"/>
            <a:ext cx="7086600" cy="4315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636238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826617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7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4919472" y="6135624"/>
            <a:ext cx="2514600" cy="21305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4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4032504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316382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86745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B"/>
          <p:cNvSpPr>
            <a:spLocks noGrp="1"/>
          </p:cNvSpPr>
          <p:nvPr>
            <p:ph type="body" sz="quarter" idx="12" hasCustomPrompt="1"/>
          </p:nvPr>
        </p:nvSpPr>
        <p:spPr>
          <a:xfrm>
            <a:off x="4828032" y="5340096"/>
            <a:ext cx="2606040" cy="228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5" name="Picture Placeholder B"/>
          <p:cNvSpPr>
            <a:spLocks noGrp="1"/>
          </p:cNvSpPr>
          <p:nvPr>
            <p:ph type="pic" sz="quarter" idx="13" hasCustomPrompt="1"/>
          </p:nvPr>
        </p:nvSpPr>
        <p:spPr>
          <a:xfrm>
            <a:off x="347472" y="5907024"/>
            <a:ext cx="7086600" cy="34838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  <p:sp>
        <p:nvSpPr>
          <p:cNvPr id="2" name="Text Placeholder A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3081528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 A"/>
          <p:cNvSpPr>
            <a:spLocks noGrp="1"/>
          </p:cNvSpPr>
          <p:nvPr>
            <p:ph type="pic" sz="quarter" idx="10" hasCustomPrompt="1"/>
          </p:nvPr>
        </p:nvSpPr>
        <p:spPr>
          <a:xfrm>
            <a:off x="4919472" y="868680"/>
            <a:ext cx="2514600" cy="22128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55627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"/>
          <p:cNvSpPr>
            <a:spLocks noGrp="1"/>
          </p:cNvSpPr>
          <p:nvPr>
            <p:ph type="body" sz="quarter" idx="11" hasCustomPrompt="1"/>
          </p:nvPr>
        </p:nvSpPr>
        <p:spPr>
          <a:xfrm>
            <a:off x="4828031" y="5202936"/>
            <a:ext cx="2606040" cy="22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Imagery caption.</a:t>
            </a:r>
          </a:p>
        </p:txBody>
      </p:sp>
      <p:sp>
        <p:nvSpPr>
          <p:cNvPr id="3" name="Picture Placeholder"/>
          <p:cNvSpPr>
            <a:spLocks noGrp="1"/>
          </p:cNvSpPr>
          <p:nvPr>
            <p:ph type="pic" sz="quarter" idx="10" hasCustomPrompt="1"/>
          </p:nvPr>
        </p:nvSpPr>
        <p:spPr>
          <a:xfrm>
            <a:off x="347472" y="621792"/>
            <a:ext cx="7086600" cy="426110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9600" i="1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335552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  <p:cxnSp>
        <p:nvCxnSpPr>
          <p:cNvPr id="3" name="header boundary line"/>
          <p:cNvCxnSpPr/>
          <p:nvPr userDrawn="1"/>
        </p:nvCxnSpPr>
        <p:spPr>
          <a:xfrm>
            <a:off x="342900" y="1507490"/>
            <a:ext cx="7086600" cy="0"/>
          </a:xfrm>
          <a:prstGeom prst="line">
            <a:avLst/>
          </a:prstGeom>
          <a:ln w="6350" cap="rnd">
            <a:solidFill>
              <a:schemeClr val="tx1">
                <a:lumMod val="40000"/>
                <a:lumOff val="6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EVELOP National Program"/>
          <p:cNvSpPr txBox="1"/>
          <p:nvPr userDrawn="1"/>
        </p:nvSpPr>
        <p:spPr>
          <a:xfrm>
            <a:off x="4914900" y="26289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355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DEVELOP National Program</a:t>
            </a:r>
          </a:p>
          <a:p>
            <a:pPr algn="r"/>
            <a:r>
              <a:rPr lang="en-US" sz="10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Applied Sciences’ Capacity Building</a:t>
            </a:r>
            <a:endParaRPr lang="en-US" sz="5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006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680" userDrawn="1">
          <p15:clr>
            <a:srgbClr val="F26B43"/>
          </p15:clr>
        </p15:guide>
        <p15:guide id="4" pos="216" userDrawn="1">
          <p15:clr>
            <a:srgbClr val="F26B43"/>
          </p15:clr>
        </p15:guide>
        <p15:guide id="5" orient="horz" pos="6120" userDrawn="1">
          <p15:clr>
            <a:srgbClr val="F26B43"/>
          </p15:clr>
        </p15:guide>
        <p15:guide id="6" orient="horz" pos="144" userDrawn="1">
          <p15:clr>
            <a:srgbClr val="F26B43"/>
          </p15:clr>
        </p15:guide>
        <p15:guide id="7" pos="3096" userDrawn="1">
          <p15:clr>
            <a:srgbClr val="A4A3A4"/>
          </p15:clr>
        </p15:guide>
        <p15:guide id="8" pos="2952" userDrawn="1">
          <p15:clr>
            <a:srgbClr val="A4A3A4"/>
          </p15:clr>
        </p15:guide>
        <p15:guide id="9" orient="horz" pos="10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rl"/>
          <p:cNvSpPr txBox="1"/>
          <p:nvPr userDrawn="1"/>
        </p:nvSpPr>
        <p:spPr>
          <a:xfrm>
            <a:off x="254000" y="9617202"/>
            <a:ext cx="361670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http://develop.larc.nasa.gov</a:t>
            </a:r>
          </a:p>
        </p:txBody>
      </p:sp>
    </p:spTree>
    <p:extLst>
      <p:ext uri="{BB962C8B-B14F-4D97-AF65-F5344CB8AC3E}">
        <p14:creationId xmlns:p14="http://schemas.microsoft.com/office/powerpoint/2010/main" val="120901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68">
          <p15:clr>
            <a:srgbClr val="F26B43"/>
          </p15:clr>
        </p15:guide>
        <p15:guide id="2" pos="2448">
          <p15:clr>
            <a:srgbClr val="F26B43"/>
          </p15:clr>
        </p15:guide>
        <p15:guide id="3" pos="4680">
          <p15:clr>
            <a:srgbClr val="F26B43"/>
          </p15:clr>
        </p15:guide>
        <p15:guide id="4" pos="216">
          <p15:clr>
            <a:srgbClr val="F26B43"/>
          </p15:clr>
        </p15:guide>
        <p15:guide id="5" orient="horz" pos="6120">
          <p15:clr>
            <a:srgbClr val="F26B43"/>
          </p15:clr>
        </p15:guide>
        <p15:guide id="6" orient="horz" pos="144">
          <p15:clr>
            <a:srgbClr val="F26B43"/>
          </p15:clr>
        </p15:guide>
        <p15:guide id="7" pos="3096">
          <p15:clr>
            <a:srgbClr val="A4A3A4"/>
          </p15:clr>
        </p15:guide>
        <p15:guide id="8" pos="2952">
          <p15:clr>
            <a:srgbClr val="A4A3A4"/>
          </p15:clr>
        </p15:guide>
        <p15:guide id="9" orient="horz" pos="1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5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1588770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Case Study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Concern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Decision Support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14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1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64035"/>
                </a:solidFill>
                <a:latin typeface="+mj-lt"/>
              </a:rPr>
              <a:t>Location </a:t>
            </a:r>
          </a:p>
          <a:p>
            <a:r>
              <a:rPr lang="en-US" sz="1600" b="1" dirty="0">
                <a:solidFill>
                  <a:srgbClr val="964035"/>
                </a:solidFill>
                <a:latin typeface="+mj-lt"/>
              </a:rPr>
              <a:t>Health &amp; Air Quality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37808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oc, obs, part, advisors"/>
          <p:cNvSpPr txBox="1"/>
          <p:nvPr/>
        </p:nvSpPr>
        <p:spPr>
          <a:xfrm>
            <a:off x="4823460" y="6767557"/>
            <a:ext cx="2606040" cy="219290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DEVELOP Location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location name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Earth Observations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Earth observation, Earth observation,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Partners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Partner, Partner, etc.</a:t>
            </a:r>
          </a:p>
          <a:p>
            <a:endParaRPr lang="en-US" sz="105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Advisors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Advisor [Advisor Location],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10" name="body text"/>
          <p:cNvSpPr txBox="1"/>
          <p:nvPr/>
        </p:nvSpPr>
        <p:spPr>
          <a:xfrm>
            <a:off x="251460" y="6550837"/>
            <a:ext cx="4434840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3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author names"/>
          <p:cNvSpPr txBox="1"/>
          <p:nvPr/>
        </p:nvSpPr>
        <p:spPr>
          <a:xfrm>
            <a:off x="251460" y="1163612"/>
            <a:ext cx="7178040" cy="25391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050" b="1" dirty="0">
                <a:solidFill>
                  <a:schemeClr val="tx1">
                    <a:lumMod val="50000"/>
                  </a:schemeClr>
                </a:solidFill>
              </a:rPr>
              <a:t>Authors: </a:t>
            </a:r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Full Name (Project Lead), Full Name, Full Name, etc.</a:t>
            </a:r>
          </a:p>
        </p:txBody>
      </p:sp>
      <p:sp>
        <p:nvSpPr>
          <p:cNvPr id="16" name="header"/>
          <p:cNvSpPr txBox="1"/>
          <p:nvPr/>
        </p:nvSpPr>
        <p:spPr>
          <a:xfrm>
            <a:off x="251460" y="228600"/>
            <a:ext cx="4434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964035"/>
                </a:solidFill>
                <a:latin typeface="+mj-lt"/>
              </a:rPr>
              <a:t>Location </a:t>
            </a:r>
          </a:p>
          <a:p>
            <a:r>
              <a:rPr lang="en-US" sz="1600" b="1" dirty="0">
                <a:solidFill>
                  <a:srgbClr val="964035"/>
                </a:solidFill>
                <a:latin typeface="+mj-lt"/>
              </a:rPr>
              <a:t>Health &amp; Air Quality</a:t>
            </a:r>
          </a:p>
          <a:p>
            <a:r>
              <a:rPr lang="en-US" sz="1000" dirty="0">
                <a:latin typeface="+mj-lt"/>
              </a:rPr>
              <a:t>Descriptive subhead that explains a little more about the project</a:t>
            </a:r>
          </a:p>
        </p:txBody>
      </p:sp>
    </p:spTree>
    <p:extLst>
      <p:ext uri="{BB962C8B-B14F-4D97-AF65-F5344CB8AC3E}">
        <p14:creationId xmlns:p14="http://schemas.microsoft.com/office/powerpoint/2010/main" val="150976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1438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C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83048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ption B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imagery B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2" name="caption A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imagery A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body text"/>
          <p:cNvSpPr txBox="1"/>
          <p:nvPr/>
        </p:nvSpPr>
        <p:spPr>
          <a:xfrm>
            <a:off x="251460" y="623262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</p:spTree>
    <p:extLst>
      <p:ext uri="{BB962C8B-B14F-4D97-AF65-F5344CB8AC3E}">
        <p14:creationId xmlns:p14="http://schemas.microsoft.com/office/powerpoint/2010/main" val="368389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ody text"/>
          <p:cNvSpPr txBox="1"/>
          <p:nvPr/>
        </p:nvSpPr>
        <p:spPr>
          <a:xfrm>
            <a:off x="251460" y="5198535"/>
            <a:ext cx="44348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A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  <a:p>
            <a:endParaRPr lang="en-US" sz="1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1200" b="1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Header B</a:t>
            </a:r>
          </a:p>
          <a:p>
            <a:r>
              <a:rPr lang="en-US" sz="1050" dirty="0">
                <a:solidFill>
                  <a:schemeClr val="tx1">
                    <a:lumMod val="50000"/>
                  </a:schemeClr>
                </a:solidFill>
              </a:rPr>
              <a:t>[body text]</a:t>
            </a:r>
          </a:p>
        </p:txBody>
      </p:sp>
      <p:sp>
        <p:nvSpPr>
          <p:cNvPr id="4" name="caption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magery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534814905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Health &amp; AQ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BE5341"/>
      </a:accent1>
      <a:accent2>
        <a:srgbClr val="D07D56"/>
      </a:accent2>
      <a:accent3>
        <a:srgbClr val="E5AA6F"/>
      </a:accent3>
      <a:accent4>
        <a:srgbClr val="497F8D"/>
      </a:accent4>
      <a:accent5>
        <a:srgbClr val="4C9380"/>
      </a:accent5>
      <a:accent6>
        <a:srgbClr val="51A96D"/>
      </a:accent6>
      <a:hlink>
        <a:srgbClr val="BE5341"/>
      </a:hlink>
      <a:folHlink>
        <a:srgbClr val="BE534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ck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510</TotalTime>
  <Words>197</Words>
  <Application>Microsoft Office PowerPoint</Application>
  <PresentationFormat>Custom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Cover</vt:lpstr>
      <vt:lpstr>Back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Sara</cp:lastModifiedBy>
  <cp:revision>34</cp:revision>
  <dcterms:created xsi:type="dcterms:W3CDTF">2015-09-10T20:35:32Z</dcterms:created>
  <dcterms:modified xsi:type="dcterms:W3CDTF">2018-01-22T22:32:26Z</dcterms:modified>
</cp:coreProperties>
</file>