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4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99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Etc.</a:t>
            </a: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964035"/>
                </a:solidFill>
                <a:latin typeface="+mj-lt"/>
              </a:rPr>
              <a:t>Location </a:t>
            </a:r>
          </a:p>
          <a:p>
            <a:r>
              <a:rPr lang="en-US" sz="1600" b="1" dirty="0">
                <a:solidFill>
                  <a:srgbClr val="964035"/>
                </a:solidFill>
                <a:latin typeface="+mj-lt"/>
              </a:rPr>
              <a:t>Health &amp; Air Quality</a:t>
            </a:r>
          </a:p>
          <a:p>
            <a:r>
              <a:rPr lang="en-US" sz="1000" dirty="0">
                <a:latin typeface="+mj-lt"/>
              </a:rPr>
              <a:t>Descriptive subhead that explains a little more 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Etc.</a:t>
            </a: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964035"/>
                </a:solidFill>
                <a:latin typeface="+mj-lt"/>
              </a:rPr>
              <a:t>Location </a:t>
            </a:r>
          </a:p>
          <a:p>
            <a:r>
              <a:rPr lang="en-US" sz="1600" b="1" dirty="0">
                <a:solidFill>
                  <a:srgbClr val="964035"/>
                </a:solidFill>
                <a:latin typeface="+mj-lt"/>
              </a:rPr>
              <a:t>Health &amp; Air Quality</a:t>
            </a:r>
          </a:p>
          <a:p>
            <a:r>
              <a:rPr lang="en-US" sz="1000" dirty="0">
                <a:latin typeface="+mj-lt"/>
              </a:rPr>
              <a:t>Descriptive subhead that explains a little more 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Health &amp; AQ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BE5341"/>
      </a:accent1>
      <a:accent2>
        <a:srgbClr val="D07D56"/>
      </a:accent2>
      <a:accent3>
        <a:srgbClr val="E5AA6F"/>
      </a:accent3>
      <a:accent4>
        <a:srgbClr val="497F8D"/>
      </a:accent4>
      <a:accent5>
        <a:srgbClr val="4C9380"/>
      </a:accent5>
      <a:accent6>
        <a:srgbClr val="51A96D"/>
      </a:accent6>
      <a:hlink>
        <a:srgbClr val="BE5341"/>
      </a:hlink>
      <a:folHlink>
        <a:srgbClr val="BE534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510</TotalTime>
  <Words>197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Sara</cp:lastModifiedBy>
  <cp:revision>34</cp:revision>
  <dcterms:created xsi:type="dcterms:W3CDTF">2015-09-10T20:35:32Z</dcterms:created>
  <dcterms:modified xsi:type="dcterms:W3CDTF">2018-01-22T22:32:26Z</dcterms:modified>
</cp:coreProperties>
</file>