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4B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2" autoAdjust="0"/>
    <p:restoredTop sz="77698" autoAdjust="0"/>
  </p:normalViewPr>
  <p:slideViewPr>
    <p:cSldViewPr snapToGrid="0">
      <p:cViewPr varScale="1">
        <p:scale>
          <a:sx n="102" d="100"/>
          <a:sy n="102" d="100"/>
        </p:scale>
        <p:origin x="138" y="804"/>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420442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0101"/>
          <a:stretch/>
        </p:blipFill>
        <p:spPr>
          <a:xfrm>
            <a:off x="0" y="0"/>
            <a:ext cx="10960443" cy="6858000"/>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48" y="130997"/>
            <a:ext cx="386786" cy="386657"/>
          </a:xfrm>
          <a:prstGeom prst="rect">
            <a:avLst/>
          </a:prstGeom>
        </p:spPr>
      </p:pic>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1419"/>
          <a:stretch/>
        </p:blipFill>
        <p:spPr>
          <a:xfrm>
            <a:off x="0" y="0"/>
            <a:ext cx="10799805"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48" y="130997"/>
            <a:ext cx="386786" cy="386657"/>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203"/>
          <a:stretch/>
        </p:blipFill>
        <p:spPr>
          <a:xfrm>
            <a:off x="0" y="3429000"/>
            <a:ext cx="10948086" cy="6858000"/>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49" y="3572354"/>
            <a:ext cx="386786" cy="386657"/>
          </a:xfrm>
          <a:prstGeom prst="rect">
            <a:avLst/>
          </a:prstGeom>
        </p:spPr>
      </p:pic>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71626"/>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507"/>
          <a:stretch/>
        </p:blipFill>
        <p:spPr>
          <a:xfrm>
            <a:off x="0" y="0"/>
            <a:ext cx="10911016"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48" y="130997"/>
            <a:ext cx="386786" cy="386657"/>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11318"/>
          <a:stretch/>
        </p:blipFill>
        <p:spPr>
          <a:xfrm>
            <a:off x="0" y="0"/>
            <a:ext cx="10812162" cy="6858000"/>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48" y="130997"/>
            <a:ext cx="386786" cy="386657"/>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5"/>
          <a:stretch/>
        </p:blipFill>
        <p:spPr>
          <a:xfrm>
            <a:off x="0" y="0"/>
            <a:ext cx="10836876" cy="6858000"/>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48" y="130997"/>
            <a:ext cx="386786" cy="386657"/>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E97845"/>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864" y="645036"/>
            <a:ext cx="912020" cy="911716"/>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824"/>
          <a:stretch/>
        </p:blipFill>
        <p:spPr>
          <a:xfrm>
            <a:off x="0" y="0"/>
            <a:ext cx="10750378"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7845"/>
                </a:solidFill>
              </a:defRPr>
            </a:lvl1pPr>
          </a:lstStyle>
          <a:p>
            <a:r>
              <a:rPr lang="en-US" dirty="0" smtClean="0"/>
              <a:t>Slide Title</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548" y="130997"/>
            <a:ext cx="386786" cy="386657"/>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 y="12768"/>
            <a:ext cx="12179995" cy="6857177"/>
          </a:xfrm>
          <a:prstGeom prst="rect">
            <a:avLst/>
          </a:prstGeom>
        </p:spPr>
      </p:pic>
      <p:sp>
        <p:nvSpPr>
          <p:cNvPr id="1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8"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t>PROJECT SHORT TITLE (ALL CAPS)</a:t>
            </a:r>
            <a:endParaRPr lang="en-US" dirty="0"/>
          </a:p>
        </p:txBody>
      </p:sp>
      <p:sp>
        <p:nvSpPr>
          <p:cNvPr id="29"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0"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1"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2"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7" name="TextBox 16"/>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1538997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E97845"/>
              </a:buClr>
              <a:buFont typeface="Webdings" panose="05030102010509060703" pitchFamily="18" charset="2"/>
              <a:buChar char="4"/>
            </a:pPr>
            <a:r>
              <a:rPr lang="en-US" dirty="0"/>
              <a:t>Study area</a:t>
            </a:r>
          </a:p>
          <a:p>
            <a:pPr marL="342900" indent="-342900">
              <a:spcBef>
                <a:spcPts val="200"/>
              </a:spcBef>
              <a:buClr>
                <a:srgbClr val="E97845"/>
              </a:buClr>
              <a:buFont typeface="Webdings" panose="05030102010509060703" pitchFamily="18" charset="2"/>
              <a:buChar char="4"/>
            </a:pPr>
            <a:r>
              <a:rPr lang="en-US" dirty="0"/>
              <a:t>Study period</a:t>
            </a:r>
          </a:p>
          <a:p>
            <a:pPr marL="342900" indent="-342900">
              <a:spcBef>
                <a:spcPts val="200"/>
              </a:spcBef>
              <a:buClr>
                <a:srgbClr val="E97845"/>
              </a:buClr>
              <a:buFont typeface="Webdings" panose="05030102010509060703" pitchFamily="18" charset="2"/>
              <a:buChar char="4"/>
            </a:pPr>
            <a:r>
              <a:rPr lang="en-US" dirty="0" smtClean="0"/>
              <a:t>Objectives</a:t>
            </a:r>
          </a:p>
          <a:p>
            <a:pPr marL="342900" indent="-342900">
              <a:spcBef>
                <a:spcPts val="200"/>
              </a:spcBef>
              <a:buClr>
                <a:srgbClr val="E97845"/>
              </a:buClr>
              <a:buFont typeface="Webdings" panose="05030102010509060703" pitchFamily="18" charset="2"/>
              <a:buChar char="4"/>
            </a:pPr>
            <a:r>
              <a:rPr lang="en-US" dirty="0" smtClean="0"/>
              <a:t>Partners</a:t>
            </a:r>
            <a:endParaRPr lang="en-US" dirty="0"/>
          </a:p>
          <a:p>
            <a:pPr marL="342900" indent="-342900">
              <a:spcBef>
                <a:spcPts val="200"/>
              </a:spcBef>
              <a:buClr>
                <a:srgbClr val="E97845"/>
              </a:buClr>
              <a:buFont typeface="Webdings" panose="05030102010509060703" pitchFamily="18" charset="2"/>
              <a:buChar char="4"/>
            </a:pPr>
            <a:r>
              <a:rPr lang="en-US" dirty="0"/>
              <a:t>Community concerns</a:t>
            </a:r>
          </a:p>
          <a:p>
            <a:pPr marL="342900" indent="-342900">
              <a:spcBef>
                <a:spcPts val="200"/>
              </a:spcBef>
              <a:buClr>
                <a:srgbClr val="E97845"/>
              </a:buClr>
              <a:buFont typeface="Webdings" panose="05030102010509060703" pitchFamily="18" charset="2"/>
              <a:buChar char="4"/>
            </a:pPr>
            <a:r>
              <a:rPr lang="en-US" dirty="0"/>
              <a:t>NASA satellites/sensors used</a:t>
            </a:r>
          </a:p>
          <a:p>
            <a:pPr marL="342900" indent="-342900">
              <a:spcBef>
                <a:spcPts val="200"/>
              </a:spcBef>
              <a:buClr>
                <a:srgbClr val="E97845"/>
              </a:buClr>
              <a:buFont typeface="Webdings" panose="05030102010509060703" pitchFamily="18" charset="2"/>
              <a:buChar char="4"/>
            </a:pPr>
            <a:r>
              <a:rPr lang="en-US" dirty="0"/>
              <a:t>Methodology</a:t>
            </a:r>
          </a:p>
          <a:p>
            <a:pPr marL="342900" indent="-342900">
              <a:spcBef>
                <a:spcPts val="200"/>
              </a:spcBef>
              <a:buClr>
                <a:srgbClr val="E97845"/>
              </a:buClr>
              <a:buFont typeface="Webdings" panose="05030102010509060703" pitchFamily="18" charset="2"/>
              <a:buChar char="4"/>
            </a:pPr>
            <a:r>
              <a:rPr lang="en-US" dirty="0"/>
              <a:t>Results</a:t>
            </a:r>
          </a:p>
          <a:p>
            <a:pPr marL="342900" indent="-342900">
              <a:spcBef>
                <a:spcPts val="200"/>
              </a:spcBef>
              <a:buClr>
                <a:srgbClr val="E97845"/>
              </a:buClr>
              <a:buFont typeface="Webdings" panose="05030102010509060703" pitchFamily="18" charset="2"/>
              <a:buChar char="4"/>
            </a:pPr>
            <a:r>
              <a:rPr lang="en-US" dirty="0"/>
              <a:t>Conclusions</a:t>
            </a:r>
          </a:p>
          <a:p>
            <a:pPr marL="342900" indent="-342900">
              <a:spcBef>
                <a:spcPts val="200"/>
              </a:spcBef>
              <a:buClr>
                <a:srgbClr val="E97845"/>
              </a:buClr>
              <a:buFont typeface="Webdings" panose="05030102010509060703" pitchFamily="18" charset="2"/>
              <a:buChar char="4"/>
            </a:pPr>
            <a:r>
              <a:rPr lang="en-US" dirty="0"/>
              <a:t>Errors &amp; uncertainties</a:t>
            </a:r>
          </a:p>
          <a:p>
            <a:pPr marL="342900" indent="-342900">
              <a:spcBef>
                <a:spcPts val="200"/>
              </a:spcBef>
              <a:buClr>
                <a:srgbClr val="E97845"/>
              </a:buClr>
              <a:buFont typeface="Webdings" panose="05030102010509060703" pitchFamily="18" charset="2"/>
              <a:buChar char="4"/>
            </a:pPr>
            <a:r>
              <a:rPr lang="en-US" dirty="0"/>
              <a:t>Future work</a:t>
            </a:r>
          </a:p>
          <a:p>
            <a:pPr marL="342900" indent="-342900">
              <a:spcBef>
                <a:spcPts val="200"/>
              </a:spcBef>
              <a:buClr>
                <a:srgbClr val="E97845"/>
              </a:buClr>
              <a:buFont typeface="Webdings" panose="05030102010509060703" pitchFamily="18" charset="2"/>
              <a:buChar char="4"/>
            </a:pPr>
            <a:r>
              <a:rPr lang="en-US" dirty="0"/>
              <a:t>Acknowledgements</a:t>
            </a:r>
          </a:p>
          <a:p>
            <a:pPr marL="342900" indent="-342900">
              <a:spcBef>
                <a:spcPts val="200"/>
              </a:spcBef>
              <a:buClr>
                <a:srgbClr val="E97845"/>
              </a:buClr>
              <a:buFont typeface="Webdings" panose="05030102010509060703" pitchFamily="18" charset="2"/>
              <a:buChar char="4"/>
            </a:pPr>
            <a:r>
              <a:rPr lang="en-US" dirty="0"/>
              <a:t>Backup slides</a:t>
            </a:r>
          </a:p>
          <a:p>
            <a:pPr marL="342900" indent="-342900">
              <a:spcBef>
                <a:spcPts val="200"/>
              </a:spcBef>
              <a:buClr>
                <a:srgbClr val="E97845"/>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9784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1932</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115</cp:revision>
  <dcterms:created xsi:type="dcterms:W3CDTF">2017-05-15T13:42:39Z</dcterms:created>
  <dcterms:modified xsi:type="dcterms:W3CDTF">2018-02-06T22:15:28Z</dcterms:modified>
</cp:coreProperties>
</file>