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 id="260" r:id="rId6"/>
    <p:sldId id="261"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pos="7440" userDrawn="1">
          <p15:clr>
            <a:srgbClr val="A4A3A4"/>
          </p15:clr>
        </p15:guide>
        <p15:guide id="2" orient="horz" pos="20736" userDrawn="1">
          <p15:clr>
            <a:srgbClr val="A4A3A4"/>
          </p15:clr>
        </p15:guide>
        <p15:guide id="3" pos="8184" userDrawn="1">
          <p15:clr>
            <a:srgbClr val="A4A3A4"/>
          </p15:clr>
        </p15:guide>
        <p15:guide id="4" pos="150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5999"/>
    <a:srgbClr val="266E98"/>
    <a:srgbClr val="56ADB2"/>
    <a:srgbClr val="D0652A"/>
    <a:srgbClr val="9B3D3B"/>
    <a:srgbClr val="751811"/>
    <a:srgbClr val="964135"/>
    <a:srgbClr val="7DB761"/>
    <a:srgbClr val="9299A8"/>
    <a:srgbClr val="E978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44DD002-D49A-0174-EE77-5C7C5B996557}" v="18" dt="2021-01-28T21:28:04.4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81" autoAdjust="0"/>
    <p:restoredTop sz="94660"/>
  </p:normalViewPr>
  <p:slideViewPr>
    <p:cSldViewPr snapToGrid="0">
      <p:cViewPr varScale="1">
        <p:scale>
          <a:sx n="17" d="100"/>
          <a:sy n="17" d="100"/>
        </p:scale>
        <p:origin x="-2256" y="-120"/>
      </p:cViewPr>
      <p:guideLst>
        <p:guide orient="horz" pos="20736"/>
        <p:guide pos="7440"/>
        <p:guide pos="8184"/>
        <p:guide pos="150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4" Type="http://schemas.microsoft.com/office/2016/11/relationships/changesInfo" Target="changesInfos/changesInfo1.xml"/><Relationship Id="rId15" Type="http://schemas.microsoft.com/office/2015/10/relationships/revisionInfo" Target="revisionInfo.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printerSettings" Target="printerSettings/printerSettings1.bin"/><Relationship Id="rId9" Type="http://schemas.openxmlformats.org/officeDocument/2006/relationships/commentAuthors" Target="commentAuthors.xml"/><Relationship Id="rId10"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andy Nisbet-Wilcox" userId="S::brandy.nisbet@ssaihq.com::85debb24-05d8-4a4f-9068-cfd1b5fab5da" providerId="AD" clId="Web-{744DD002-D49A-0174-EE77-5C7C5B996557}"/>
    <pc:docChg chg="">
      <pc:chgData name="Brandy Nisbet-Wilcox" userId="S::brandy.nisbet@ssaihq.com::85debb24-05d8-4a4f-9068-cfd1b5fab5da" providerId="AD" clId="Web-{744DD002-D49A-0174-EE77-5C7C5B996557}" dt="2021-01-28T21:28:04.401" v="17"/>
      <pc:docMkLst>
        <pc:docMk/>
      </pc:docMkLst>
      <pc:sldChg chg="modCm">
        <pc:chgData name="Brandy Nisbet-Wilcox" userId="S::brandy.nisbet@ssaihq.com::85debb24-05d8-4a4f-9068-cfd1b5fab5da" providerId="AD" clId="Web-{744DD002-D49A-0174-EE77-5C7C5B996557}" dt="2021-01-28T21:20:54.858" v="5"/>
        <pc:sldMkLst>
          <pc:docMk/>
          <pc:sldMk cId="1532886728" sldId="259"/>
        </pc:sldMkLst>
      </pc:sldChg>
      <pc:sldChg chg="modCm">
        <pc:chgData name="Brandy Nisbet-Wilcox" userId="S::brandy.nisbet@ssaihq.com::85debb24-05d8-4a4f-9068-cfd1b5fab5da" providerId="AD" clId="Web-{744DD002-D49A-0174-EE77-5C7C5B996557}" dt="2021-01-28T21:23:51.379" v="11"/>
        <pc:sldMkLst>
          <pc:docMk/>
          <pc:sldMk cId="3629063796" sldId="260"/>
        </pc:sldMkLst>
      </pc:sldChg>
      <pc:sldChg chg="modCm">
        <pc:chgData name="Brandy Nisbet-Wilcox" userId="S::brandy.nisbet@ssaihq.com::85debb24-05d8-4a4f-9068-cfd1b5fab5da" providerId="AD" clId="Web-{744DD002-D49A-0174-EE77-5C7C5B996557}" dt="2021-01-28T21:28:04.401" v="17"/>
        <pc:sldMkLst>
          <pc:docMk/>
          <pc:sldMk cId="913355640" sldId="261"/>
        </pc:sldMkLst>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0-11-11T13:36:46.311" idx="10">
    <p:pos x="11229" y="831"/>
    <p:text>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11T13:40:24.128" idx="11">
    <p:pos x="15850" y="5290"/>
    <p:text>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11T13:41:30.191" idx="12">
    <p:pos x="2890" y="2794"/>
    <p:text>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11T13:41:55.215" idx="13">
    <p:pos x="3226" y="5650"/>
    <p:text>Use the standard solid round bullet in your application area color.
</p:text>
    <p:extLst>
      <p:ext uri="{C676402C-5697-4E1C-873F-D02D1690AC5C}">
        <p15:threadingInfo xmlns:p15="http://schemas.microsoft.com/office/powerpoint/2012/main" timeZoneBias="300"/>
      </p:ext>
    </p:extLst>
  </p:cm>
  <p:cm authorId="1" dt="2020-11-11T13:42:21.470" idx="14">
    <p:pos x="4186" y="14026"/>
    <p:text>Here's where you can find pictures of the satellites:
</p:text>
    <p:extLst>
      <p:ext uri="{C676402C-5697-4E1C-873F-D02D1690AC5C}">
        <p15:threadingInfo xmlns:p15="http://schemas.microsoft.com/office/powerpoint/2012/main" timeZoneBias="300"/>
      </p:ext>
    </p:extLst>
  </p:cm>
  <p:cm authorId="1" dt="2020-11-11T13:43:17.338" idx="15">
    <p:pos x="4186" y="14122"/>
    <p:text>http://www.devpedia.developexchange.com/dp/index.php?title=List_of_Satellite_Pictures</p:text>
    <p:extLst>
      <p:ext uri="{C676402C-5697-4E1C-873F-D02D1690AC5C}">
        <p15:threadingInfo xmlns:p15="http://schemas.microsoft.com/office/powerpoint/2012/main" timeZoneBias="300">
          <p15:parentCm authorId="1" idx="14"/>
        </p15:threadingInfo>
      </p:ext>
    </p:extLst>
  </p:cm>
  <p:cm authorId="1" dt="2020-11-11T13:44:10.158" idx="16">
    <p:pos x="3586" y="16546"/>
    <p:text>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11T13:44:33.805" idx="17">
    <p:pos x="3586" y="16642"/>
    <p:text>https://support.office.com/en-us/article/Crop-a-picture-to-fit-in-a-shape-1CE8CF89-6A19-4EE4-82CA-4F8E81469590</p:text>
    <p:extLst>
      <p:ext uri="{C676402C-5697-4E1C-873F-D02D1690AC5C}">
        <p15:threadingInfo xmlns:p15="http://schemas.microsoft.com/office/powerpoint/2012/main" timeZoneBias="300">
          <p15:parentCm authorId="1" idx="16"/>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11-02T11:09:03.589" idx="2">
    <p:pos x="10868" y="715"/>
    <p:text>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02T11:09:52.661" idx="3">
    <p:pos x="15914" y="4703"/>
    <p:text>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02T11:10:56.485" idx="4">
    <p:pos x="2405" y="2587"/>
    <p:text>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02T11:12:06.365" idx="5">
    <p:pos x="10110" y="2561"/>
    <p:text>Use the standard solid round bullet in your application area color.
</p:text>
    <p:extLst>
      <p:ext uri="{C676402C-5697-4E1C-873F-D02D1690AC5C}">
        <p15:threadingInfo xmlns:p15="http://schemas.microsoft.com/office/powerpoint/2012/main" timeZoneBias="300"/>
      </p:ext>
    </p:extLst>
  </p:cm>
  <p:cm authorId="1" dt="2020-11-02T11:12:42.829" idx="6">
    <p:pos x="11541" y="5628"/>
    <p:text>Here's where you can find pictures of the satellites:
</p:text>
    <p:extLst>
      <p:ext uri="{C676402C-5697-4E1C-873F-D02D1690AC5C}">
        <p15:threadingInfo xmlns:p15="http://schemas.microsoft.com/office/powerpoint/2012/main" timeZoneBias="300"/>
      </p:ext>
    </p:extLst>
  </p:cm>
  <p:cm authorId="1" dt="2020-11-02T11:14:09.791" idx="7">
    <p:pos x="11541" y="5724"/>
    <p:text>http://www.devpedia.developexchange.com/dp/index.php?title=List_of_Satellite_Pictures</p:text>
    <p:extLst>
      <p:ext uri="{C676402C-5697-4E1C-873F-D02D1690AC5C}">
        <p15:threadingInfo xmlns:p15="http://schemas.microsoft.com/office/powerpoint/2012/main" timeZoneBias="300">
          <p15:parentCm authorId="1" idx="6"/>
        </p15:threadingInfo>
      </p:ext>
    </p:extLst>
  </p:cm>
  <p:cm authorId="1" dt="2020-11-02T11:14:35.187" idx="8">
    <p:pos x="3663" y="18790"/>
    <p:text>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02T11:15:20.807" idx="9">
    <p:pos x="3663" y="18886"/>
    <p:text>https://support.office.com/en-us/article/Crop-a-picture-to-fit-in-a-shape-1CE8CF89-6A19-4EE4-82CA-4F8E81469590</p:text>
    <p:extLst>
      <p:ext uri="{C676402C-5697-4E1C-873F-D02D1690AC5C}">
        <p15:threadingInfo xmlns:p15="http://schemas.microsoft.com/office/powerpoint/2012/main" timeZoneBias="300">
          <p15:parentCm authorId="1" idx="8"/>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11-11T13:51:13.179" idx="18">
    <p:pos x="10666" y="634"/>
    <p:text>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11T13:51:37.187" idx="19">
    <p:pos x="15658" y="4426"/>
    <p:text>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11T13:51:59.316" idx="20">
    <p:pos x="2602" y="2506"/>
    <p:text>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11T13:52:43.260" idx="21">
    <p:pos x="2698" y="4858"/>
    <p:text>Use the standard solid round bullet in your application area color.
</p:text>
    <p:extLst>
      <p:ext uri="{C676402C-5697-4E1C-873F-D02D1690AC5C}">
        <p15:threadingInfo xmlns:p15="http://schemas.microsoft.com/office/powerpoint/2012/main" timeZoneBias="300"/>
      </p:ext>
    </p:extLst>
  </p:cm>
  <p:cm authorId="1" dt="2020-11-11T13:53:26.491" idx="22">
    <p:pos x="11434" y="7978"/>
    <p:text>Here's where you can find pictures of the satellites:
</p:text>
    <p:extLst>
      <p:ext uri="{C676402C-5697-4E1C-873F-D02D1690AC5C}">
        <p15:threadingInfo xmlns:p15="http://schemas.microsoft.com/office/powerpoint/2012/main" timeZoneBias="300"/>
      </p:ext>
    </p:extLst>
  </p:cm>
  <p:cm authorId="1" dt="2020-11-11T13:53:59.472" idx="23">
    <p:pos x="11434" y="8074"/>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20-11-11T13:55:45.025" idx="24">
    <p:pos x="12826" y="18298"/>
    <p:text>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11T13:56:13.863" idx="25">
    <p:pos x="12826" y="18394"/>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895999"/>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sp>
        <p:nvSpPr>
          <p:cNvPr id="12" name="Text Placeholder 11"/>
          <p:cNvSpPr txBox="1">
            <a:spLocks/>
          </p:cNvSpPr>
          <p:nvPr userDrawn="1"/>
        </p:nvSpPr>
        <p:spPr>
          <a:xfrm>
            <a:off x="22114041" y="34709587"/>
            <a:ext cx="4523874"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895999"/>
                </a:solidFill>
              </a:rPr>
              <a:t> </a:t>
            </a:r>
            <a:r>
              <a:rPr lang="en-US" dirty="0" smtClean="0">
                <a:solidFill>
                  <a:srgbClr val="895999"/>
                </a:solidFill>
              </a:rPr>
              <a:t>|</a:t>
            </a:r>
            <a:r>
              <a:rPr lang="en-US" spc="100" baseline="0" dirty="0" smtClean="0">
                <a:solidFill>
                  <a:srgbClr val="895999"/>
                </a:solidFill>
              </a:rPr>
              <a:t>Fall</a:t>
            </a:r>
            <a:r>
              <a:rPr lang="en-US" dirty="0" smtClean="0">
                <a:solidFill>
                  <a:srgbClr val="895999"/>
                </a:solidFill>
              </a:rPr>
              <a:t> </a:t>
            </a:r>
            <a:r>
              <a:rPr lang="en-US" dirty="0">
                <a:solidFill>
                  <a:srgbClr val="895999"/>
                </a:solidFill>
              </a:rPr>
              <a:t>2021</a:t>
            </a:r>
          </a:p>
        </p:txBody>
      </p:sp>
      <p:cxnSp>
        <p:nvCxnSpPr>
          <p:cNvPr id="14" name="Straight Connector 13"/>
          <p:cNvCxnSpPr/>
          <p:nvPr userDrawn="1"/>
        </p:nvCxnSpPr>
        <p:spPr>
          <a:xfrm>
            <a:off x="1032387" y="35751321"/>
            <a:ext cx="25367226" cy="0"/>
          </a:xfrm>
          <a:prstGeom prst="line">
            <a:avLst/>
          </a:prstGeom>
          <a:ln w="190500" cap="rnd">
            <a:solidFill>
              <a:srgbClr val="895999"/>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1032387" y="3924300"/>
            <a:ext cx="25367226" cy="0"/>
          </a:xfrm>
          <a:prstGeom prst="line">
            <a:avLst/>
          </a:prstGeom>
          <a:ln w="190500" cap="rnd">
            <a:solidFill>
              <a:srgbClr val="895999"/>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0787" y="34722312"/>
            <a:ext cx="4465657" cy="694944"/>
          </a:xfrm>
          <a:prstGeom prst="rect">
            <a:avLst/>
          </a:prstGeom>
        </p:spPr>
      </p:pic>
      <p:pic>
        <p:nvPicPr>
          <p:cNvPr id="7" name="Picture 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33568" y="883920"/>
            <a:ext cx="2468880" cy="2468880"/>
          </a:xfrm>
          <a:prstGeom prst="rect">
            <a:avLst/>
          </a:prstGeom>
        </p:spPr>
      </p:pic>
    </p:spTree>
    <p:extLst>
      <p:ext uri="{BB962C8B-B14F-4D97-AF65-F5344CB8AC3E}">
        <p14:creationId xmlns:p14="http://schemas.microsoft.com/office/powerpoint/2010/main" val="802720434"/>
      </p:ext>
    </p:extLst>
  </p:cSld>
  <p:clrMapOvr>
    <a:masterClrMapping/>
  </p:clrMapOvr>
  <p:extLst mod="1">
    <p:ext uri="{DCECCB84-F9BA-43D5-87BE-67443E8EF086}">
      <p15:sldGuideLst xmlns:p15="http://schemas.microsoft.com/office/powerpoint/2012/main" xmlns="">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24">
          <p15:clr>
            <a:srgbClr val="FBAE40"/>
          </p15:clr>
        </p15:guide>
        <p15:guide id="9" orient="horz" pos="21336">
          <p15:clr>
            <a:srgbClr val="FBAE40"/>
          </p15:clr>
        </p15:guide>
        <p15:guide id="10" pos="15360">
          <p15:clr>
            <a:srgbClr val="FBAE40"/>
          </p15:clr>
        </p15:guide>
        <p15:guide id="11" orient="horz" pos="2928">
          <p15:clr>
            <a:srgbClr val="FBAE40"/>
          </p15:clr>
        </p15:guide>
        <p15:guide id="12" pos="8928">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sldGuideLst>
    </p:ext>
  </p:extLst>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9/13/21</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support.office.com/en-us/article/Crop-a-picture-to-fit-in-a-shape-1CE8CF89-6A19-4EE4-82CA-4F8E81469590" TargetMode="External"/><Relationship Id="rId4" Type="http://schemas.openxmlformats.org/officeDocument/2006/relationships/image" Target="../media/image5.jpeg"/><Relationship Id="rId5" Type="http://schemas.openxmlformats.org/officeDocument/2006/relationships/comments" Target="../comments/comment1.xml"/><Relationship Id="rId1" Type="http://schemas.openxmlformats.org/officeDocument/2006/relationships/slideLayout" Target="../slideLayouts/slideLayout1.xml"/><Relationship Id="rId2"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png"/><Relationship Id="rId3" Type="http://schemas.openxmlformats.org/officeDocument/2006/relationships/comments" Target="../comments/commen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png"/><Relationship Id="rId3" Type="http://schemas.openxmlformats.org/officeDocument/2006/relationships/comments" Target="../comments/commen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9800" y="30818858"/>
            <a:ext cx="2103120" cy="2103120"/>
          </a:xfrm>
          <a:prstGeom prst="rect">
            <a:avLst/>
          </a:prstGeom>
        </p:spPr>
      </p:pic>
      <p:sp>
        <p:nvSpPr>
          <p:cNvPr id="13" name="Text Placeholder 16"/>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15" name="TextBox 14"/>
          <p:cNvSpPr txBox="1"/>
          <p:nvPr/>
        </p:nvSpPr>
        <p:spPr>
          <a:xfrm>
            <a:off x="928002" y="4516339"/>
            <a:ext cx="11516347" cy="769441"/>
          </a:xfrm>
          <a:prstGeom prst="rect">
            <a:avLst/>
          </a:prstGeom>
          <a:noFill/>
        </p:spPr>
        <p:txBody>
          <a:bodyPr wrap="square" rtlCol="0">
            <a:spAutoFit/>
          </a:bodyPr>
          <a:lstStyle/>
          <a:p>
            <a:r>
              <a:rPr lang="en-US" sz="4400" b="1" dirty="0">
                <a:solidFill>
                  <a:srgbClr val="895999"/>
                </a:solidFill>
                <a:latin typeface="Century Gothic" panose="020B0502020202020204" pitchFamily="34" charset="0"/>
              </a:rPr>
              <a:t>Abstract</a:t>
            </a:r>
          </a:p>
        </p:txBody>
      </p:sp>
      <p:sp>
        <p:nvSpPr>
          <p:cNvPr id="16" name="TextBox 15"/>
          <p:cNvSpPr txBox="1"/>
          <p:nvPr/>
        </p:nvSpPr>
        <p:spPr>
          <a:xfrm>
            <a:off x="844614" y="9224166"/>
            <a:ext cx="8568969" cy="769441"/>
          </a:xfrm>
          <a:prstGeom prst="rect">
            <a:avLst/>
          </a:prstGeom>
          <a:noFill/>
        </p:spPr>
        <p:txBody>
          <a:bodyPr wrap="square" rtlCol="0">
            <a:spAutoFit/>
          </a:bodyPr>
          <a:lstStyle/>
          <a:p>
            <a:r>
              <a:rPr lang="en-US" sz="4400" b="1" dirty="0">
                <a:solidFill>
                  <a:srgbClr val="895999"/>
                </a:solidFill>
                <a:latin typeface="Century Gothic" panose="020B0502020202020204" pitchFamily="34" charset="0"/>
              </a:rPr>
              <a:t>Objectives</a:t>
            </a:r>
          </a:p>
        </p:txBody>
      </p:sp>
      <p:sp>
        <p:nvSpPr>
          <p:cNvPr id="10" name="Text Placeholder 16"/>
          <p:cNvSpPr txBox="1">
            <a:spLocks/>
          </p:cNvSpPr>
          <p:nvPr/>
        </p:nvSpPr>
        <p:spPr>
          <a:xfrm>
            <a:off x="931962" y="17620681"/>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17" name="TextBox 16"/>
          <p:cNvSpPr txBox="1"/>
          <p:nvPr/>
        </p:nvSpPr>
        <p:spPr>
          <a:xfrm>
            <a:off x="931962" y="16801277"/>
            <a:ext cx="11407715" cy="769441"/>
          </a:xfrm>
          <a:prstGeom prst="rect">
            <a:avLst/>
          </a:prstGeom>
          <a:noFill/>
        </p:spPr>
        <p:txBody>
          <a:bodyPr wrap="square" rtlCol="0">
            <a:spAutoFit/>
          </a:bodyPr>
          <a:lstStyle/>
          <a:p>
            <a:r>
              <a:rPr lang="en-US" sz="4400" b="1" dirty="0">
                <a:solidFill>
                  <a:srgbClr val="895999"/>
                </a:solidFill>
                <a:latin typeface="Century Gothic" panose="020B0502020202020204" pitchFamily="34" charset="0"/>
              </a:rPr>
              <a:t>Methodology</a:t>
            </a:r>
          </a:p>
        </p:txBody>
      </p:sp>
      <p:sp>
        <p:nvSpPr>
          <p:cNvPr id="11" name="Text Placeholder 16"/>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8" name="TextBox 17"/>
          <p:cNvSpPr txBox="1"/>
          <p:nvPr/>
        </p:nvSpPr>
        <p:spPr>
          <a:xfrm>
            <a:off x="14605026" y="4484915"/>
            <a:ext cx="8229600" cy="769441"/>
          </a:xfrm>
          <a:prstGeom prst="rect">
            <a:avLst/>
          </a:prstGeom>
          <a:noFill/>
        </p:spPr>
        <p:txBody>
          <a:bodyPr wrap="square" rtlCol="0">
            <a:spAutoFit/>
          </a:bodyPr>
          <a:lstStyle/>
          <a:p>
            <a:r>
              <a:rPr lang="en-US" sz="4400" b="1" dirty="0">
                <a:solidFill>
                  <a:srgbClr val="895999"/>
                </a:solidFill>
                <a:latin typeface="Century Gothic" panose="020B0502020202020204" pitchFamily="34" charset="0"/>
              </a:rPr>
              <a:t>Study Area</a:t>
            </a:r>
          </a:p>
        </p:txBody>
      </p:sp>
      <p:sp>
        <p:nvSpPr>
          <p:cNvPr id="12" name="Text Placeholder 16"/>
          <p:cNvSpPr txBox="1">
            <a:spLocks/>
          </p:cNvSpPr>
          <p:nvPr/>
        </p:nvSpPr>
        <p:spPr>
          <a:xfrm>
            <a:off x="857622" y="23482742"/>
            <a:ext cx="13024287"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Earth observation icons can be found on </a:t>
            </a:r>
            <a:r>
              <a:rPr lang="en-US" dirty="0" err="1">
                <a:solidFill>
                  <a:schemeClr val="tx1">
                    <a:lumMod val="75000"/>
                  </a:schemeClr>
                </a:solidFill>
                <a:latin typeface="Garamond" panose="02020404030301010803" pitchFamily="18" charset="0"/>
              </a:rPr>
              <a:t>DEVELOPedia</a:t>
            </a:r>
            <a:r>
              <a:rPr lang="en-US" dirty="0">
                <a:solidFill>
                  <a:schemeClr val="tx1">
                    <a:lumMod val="75000"/>
                  </a:schemeClr>
                </a:solidFill>
                <a:latin typeface="Garamond" panose="02020404030301010803" pitchFamily="18" charset="0"/>
              </a:rPr>
              <a:t>.</a:t>
            </a: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19" name="TextBox 18"/>
          <p:cNvSpPr txBox="1"/>
          <p:nvPr/>
        </p:nvSpPr>
        <p:spPr>
          <a:xfrm>
            <a:off x="840343" y="22581105"/>
            <a:ext cx="9835317" cy="769441"/>
          </a:xfrm>
          <a:prstGeom prst="rect">
            <a:avLst/>
          </a:prstGeom>
          <a:noFill/>
        </p:spPr>
        <p:txBody>
          <a:bodyPr wrap="square" rtlCol="0">
            <a:spAutoFit/>
          </a:bodyPr>
          <a:lstStyle/>
          <a:p>
            <a:r>
              <a:rPr lang="en-US" sz="4400" b="1" dirty="0">
                <a:solidFill>
                  <a:srgbClr val="895999"/>
                </a:solidFill>
                <a:latin typeface="Century Gothic" panose="020B0502020202020204" pitchFamily="34" charset="0"/>
              </a:rPr>
              <a:t>Earth Observations</a:t>
            </a:r>
          </a:p>
        </p:txBody>
      </p:sp>
      <p:sp>
        <p:nvSpPr>
          <p:cNvPr id="8" name="Text Placeholder 16"/>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20" name="TextBox 19"/>
          <p:cNvSpPr txBox="1"/>
          <p:nvPr/>
        </p:nvSpPr>
        <p:spPr>
          <a:xfrm>
            <a:off x="14587709" y="12230402"/>
            <a:ext cx="9628011" cy="769441"/>
          </a:xfrm>
          <a:prstGeom prst="rect">
            <a:avLst/>
          </a:prstGeom>
          <a:noFill/>
        </p:spPr>
        <p:txBody>
          <a:bodyPr wrap="square" rtlCol="0">
            <a:spAutoFit/>
          </a:bodyPr>
          <a:lstStyle/>
          <a:p>
            <a:r>
              <a:rPr lang="en-US" sz="4400" b="1" dirty="0">
                <a:solidFill>
                  <a:srgbClr val="895999"/>
                </a:solidFill>
                <a:latin typeface="Century Gothic" panose="020B0502020202020204" pitchFamily="34" charset="0"/>
              </a:rPr>
              <a:t>Results</a:t>
            </a:r>
          </a:p>
        </p:txBody>
      </p:sp>
      <p:sp>
        <p:nvSpPr>
          <p:cNvPr id="9" name="Text Placeholder 16"/>
          <p:cNvSpPr txBox="1">
            <a:spLocks/>
          </p:cNvSpPr>
          <p:nvPr/>
        </p:nvSpPr>
        <p:spPr>
          <a:xfrm>
            <a:off x="14577164" y="2056016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895999"/>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895999"/>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21" name="TextBox 20"/>
          <p:cNvSpPr txBox="1"/>
          <p:nvPr/>
        </p:nvSpPr>
        <p:spPr>
          <a:xfrm>
            <a:off x="14577164" y="19652975"/>
            <a:ext cx="8229600" cy="769441"/>
          </a:xfrm>
          <a:prstGeom prst="rect">
            <a:avLst/>
          </a:prstGeom>
          <a:noFill/>
        </p:spPr>
        <p:txBody>
          <a:bodyPr wrap="square" rtlCol="0">
            <a:spAutoFit/>
          </a:bodyPr>
          <a:lstStyle/>
          <a:p>
            <a:r>
              <a:rPr lang="en-US" sz="4400" b="1" dirty="0">
                <a:solidFill>
                  <a:srgbClr val="895999"/>
                </a:solidFill>
                <a:latin typeface="Century Gothic" panose="020B0502020202020204" pitchFamily="34" charset="0"/>
              </a:rPr>
              <a:t>Conclusions</a:t>
            </a:r>
          </a:p>
        </p:txBody>
      </p:sp>
      <p:sp>
        <p:nvSpPr>
          <p:cNvPr id="7" name="Text Placeholder 16"/>
          <p:cNvSpPr txBox="1">
            <a:spLocks/>
          </p:cNvSpPr>
          <p:nvPr/>
        </p:nvSpPr>
        <p:spPr>
          <a:xfrm>
            <a:off x="14648791" y="2520384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22" name="TextBox 21"/>
          <p:cNvSpPr txBox="1"/>
          <p:nvPr/>
        </p:nvSpPr>
        <p:spPr>
          <a:xfrm>
            <a:off x="14630400" y="24296651"/>
            <a:ext cx="7278066" cy="769441"/>
          </a:xfrm>
          <a:prstGeom prst="rect">
            <a:avLst/>
          </a:prstGeom>
          <a:noFill/>
        </p:spPr>
        <p:txBody>
          <a:bodyPr wrap="square" rtlCol="0">
            <a:spAutoFit/>
          </a:bodyPr>
          <a:lstStyle/>
          <a:p>
            <a:r>
              <a:rPr lang="en-US" sz="4400" b="1" dirty="0">
                <a:solidFill>
                  <a:srgbClr val="895999"/>
                </a:solidFill>
                <a:latin typeface="Century Gothic" panose="020B0502020202020204" pitchFamily="34" charset="0"/>
              </a:rPr>
              <a:t>Acknowledgements</a:t>
            </a:r>
          </a:p>
        </p:txBody>
      </p:sp>
      <p:sp>
        <p:nvSpPr>
          <p:cNvPr id="6" name="Text Placeholder 16"/>
          <p:cNvSpPr txBox="1">
            <a:spLocks/>
          </p:cNvSpPr>
          <p:nvPr/>
        </p:nvSpPr>
        <p:spPr>
          <a:xfrm>
            <a:off x="14681086" y="31917682"/>
            <a:ext cx="9671794" cy="259844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p:cNvSpPr txBox="1"/>
          <p:nvPr/>
        </p:nvSpPr>
        <p:spPr>
          <a:xfrm>
            <a:off x="14662669" y="31102137"/>
            <a:ext cx="7288030" cy="769441"/>
          </a:xfrm>
          <a:prstGeom prst="rect">
            <a:avLst/>
          </a:prstGeom>
          <a:noFill/>
        </p:spPr>
        <p:txBody>
          <a:bodyPr wrap="square" rtlCol="0">
            <a:spAutoFit/>
          </a:bodyPr>
          <a:lstStyle/>
          <a:p>
            <a:r>
              <a:rPr lang="en-US" sz="4400" b="1" dirty="0">
                <a:solidFill>
                  <a:srgbClr val="895999"/>
                </a:solidFill>
                <a:latin typeface="Century Gothic" panose="020B0502020202020204" pitchFamily="34" charset="0"/>
              </a:rPr>
              <a:t>Project Partners</a:t>
            </a:r>
          </a:p>
        </p:txBody>
      </p:sp>
      <p:sp>
        <p:nvSpPr>
          <p:cNvPr id="24" name="TextBox 23"/>
          <p:cNvSpPr txBox="1"/>
          <p:nvPr/>
        </p:nvSpPr>
        <p:spPr>
          <a:xfrm>
            <a:off x="936787" y="26554256"/>
            <a:ext cx="4542503" cy="769441"/>
          </a:xfrm>
          <a:prstGeom prst="rect">
            <a:avLst/>
          </a:prstGeom>
          <a:noFill/>
        </p:spPr>
        <p:txBody>
          <a:bodyPr wrap="square" rtlCol="0">
            <a:spAutoFit/>
          </a:bodyPr>
          <a:lstStyle/>
          <a:p>
            <a:r>
              <a:rPr lang="en-US" sz="4400" b="1" dirty="0">
                <a:solidFill>
                  <a:srgbClr val="895999"/>
                </a:solidFill>
                <a:latin typeface="Century Gothic" panose="020B0502020202020204" pitchFamily="34" charset="0"/>
              </a:rPr>
              <a:t>Team Members</a:t>
            </a:r>
          </a:p>
        </p:txBody>
      </p:sp>
      <p:sp>
        <p:nvSpPr>
          <p:cNvPr id="25" name="Text Placeholder 16"/>
          <p:cNvSpPr txBox="1">
            <a:spLocks/>
          </p:cNvSpPr>
          <p:nvPr/>
        </p:nvSpPr>
        <p:spPr>
          <a:xfrm>
            <a:off x="935899" y="27415189"/>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3"/>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endParaRPr lang="en-US" dirty="0">
              <a:solidFill>
                <a:srgbClr val="895999"/>
              </a:solidFill>
            </a:endParaRPr>
          </a:p>
        </p:txBody>
      </p:sp>
      <p:sp>
        <p:nvSpPr>
          <p:cNvPr id="140" name="Text Placeholder 11"/>
          <p:cNvSpPr txBox="1">
            <a:spLocks/>
          </p:cNvSpPr>
          <p:nvPr/>
        </p:nvSpPr>
        <p:spPr>
          <a:xfrm>
            <a:off x="11603734"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895999"/>
                </a:solidFill>
              </a:rPr>
              <a:t>Node Location </a:t>
            </a:r>
          </a:p>
        </p:txBody>
      </p:sp>
      <p:sp>
        <p:nvSpPr>
          <p:cNvPr id="98" name="Text Placeholder 16"/>
          <p:cNvSpPr txBox="1">
            <a:spLocks/>
          </p:cNvSpPr>
          <p:nvPr/>
        </p:nvSpPr>
        <p:spPr>
          <a:xfrm>
            <a:off x="629031"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398552"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287959"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078519"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4" name="Group 3"/>
          <p:cNvGrpSpPr/>
          <p:nvPr/>
        </p:nvGrpSpPr>
        <p:grpSpPr>
          <a:xfrm>
            <a:off x="1193903" y="31034104"/>
            <a:ext cx="1650382" cy="1645920"/>
            <a:chOff x="1143103" y="31008704"/>
            <a:chExt cx="1650382" cy="1645920"/>
          </a:xfrm>
        </p:grpSpPr>
        <p:pic>
          <p:nvPicPr>
            <p:cNvPr id="47" name="Picture 46"/>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143103" y="31008704"/>
              <a:ext cx="1605051" cy="1645920"/>
            </a:xfrm>
            <a:prstGeom prst="ellipse">
              <a:avLst/>
            </a:prstGeom>
          </p:spPr>
        </p:pic>
        <p:sp>
          <p:nvSpPr>
            <p:cNvPr id="49" name="TextBox 48"/>
            <p:cNvSpPr txBox="1"/>
            <p:nvPr/>
          </p:nvSpPr>
          <p:spPr>
            <a:xfrm rot="20028308">
              <a:off x="13667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sp>
        <p:nvSpPr>
          <p:cNvPr id="36" name="Title 3"/>
          <p:cNvSpPr txBox="1">
            <a:spLocks/>
          </p:cNvSpPr>
          <p:nvPr/>
        </p:nvSpPr>
        <p:spPr>
          <a:xfrm>
            <a:off x="24925421" y="4648201"/>
            <a:ext cx="1468585" cy="2922270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895999"/>
                </a:solidFill>
              </a:rPr>
              <a:t>Study Area</a:t>
            </a:r>
            <a:r>
              <a:rPr lang="en-US" sz="10000" dirty="0">
                <a:solidFill>
                  <a:srgbClr val="895999"/>
                </a:solidFill>
              </a:rPr>
              <a:t> Health &amp; Air Quality</a:t>
            </a:r>
          </a:p>
        </p:txBody>
      </p:sp>
      <p:pic>
        <p:nvPicPr>
          <p:cNvPr id="42" name="Picture 4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69654" y="30818858"/>
            <a:ext cx="2103120" cy="2103120"/>
          </a:xfrm>
          <a:prstGeom prst="rect">
            <a:avLst/>
          </a:prstGeom>
        </p:spPr>
      </p:pic>
      <p:pic>
        <p:nvPicPr>
          <p:cNvPr id="43" name="Picture 4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99508" y="30818858"/>
            <a:ext cx="2103120" cy="2103120"/>
          </a:xfrm>
          <a:prstGeom prst="rect">
            <a:avLst/>
          </a:prstGeom>
        </p:spPr>
      </p:pic>
      <p:pic>
        <p:nvPicPr>
          <p:cNvPr id="50" name="Picture 4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29362" y="30818858"/>
            <a:ext cx="2103120" cy="2103120"/>
          </a:xfrm>
          <a:prstGeom prst="rect">
            <a:avLst/>
          </a:prstGeom>
        </p:spPr>
      </p:pic>
      <p:sp>
        <p:nvSpPr>
          <p:cNvPr id="37" name="Text Placeholder 16">
            <a:extLst>
              <a:ext uri="{FF2B5EF4-FFF2-40B4-BE49-F238E27FC236}">
                <a16:creationId xmlns:a16="http://schemas.microsoft.com/office/drawing/2014/main" xmlns="" id="{022322CC-70F0-3A4A-9AF8-E9511B8085C4}"/>
              </a:ext>
            </a:extLst>
          </p:cNvPr>
          <p:cNvSpPr txBox="1">
            <a:spLocks/>
          </p:cNvSpPr>
          <p:nvPr/>
        </p:nvSpPr>
        <p:spPr>
          <a:xfrm>
            <a:off x="916858" y="10222425"/>
            <a:ext cx="11430001" cy="485121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895999"/>
              </a:buClr>
              <a:buFont typeface="Arial" panose="020B0604020202020204" pitchFamily="34" charset="0"/>
              <a:buChar char="•"/>
            </a:pPr>
            <a:r>
              <a:rPr lang="en-US" b="1" dirty="0">
                <a:solidFill>
                  <a:srgbClr val="895999"/>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895999"/>
              </a:buClr>
              <a:buFont typeface="Arial" panose="020B0604020202020204" pitchFamily="34" charset="0"/>
              <a:buChar char="•"/>
            </a:pPr>
            <a:r>
              <a:rPr lang="en-US" b="1" dirty="0">
                <a:solidFill>
                  <a:srgbClr val="895999"/>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895999"/>
              </a:buClr>
              <a:buFont typeface="Arial" panose="020B0604020202020204" pitchFamily="34" charset="0"/>
              <a:buChar char="•"/>
            </a:pPr>
            <a:r>
              <a:rPr lang="en-US" b="1" dirty="0">
                <a:solidFill>
                  <a:srgbClr val="895999"/>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895999"/>
              </a:buClr>
              <a:buFont typeface="Arial" panose="020B0604020202020204" pitchFamily="34" charset="0"/>
              <a:buChar char="•"/>
            </a:pPr>
            <a:r>
              <a:rPr lang="en-US" b="1" dirty="0">
                <a:solidFill>
                  <a:srgbClr val="895999"/>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895999"/>
              </a:buClr>
              <a:buFont typeface="Arial" panose="020B0604020202020204" pitchFamily="34" charset="0"/>
              <a:buChar char="•"/>
            </a:pPr>
            <a:r>
              <a:rPr lang="en-US" b="1" dirty="0">
                <a:solidFill>
                  <a:srgbClr val="895999"/>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a:p>
            <a:pPr>
              <a:lnSpc>
                <a:spcPct val="100000"/>
              </a:lnSpc>
              <a:spcBef>
                <a:spcPts val="0"/>
              </a:spcBef>
              <a:spcAft>
                <a:spcPts val="600"/>
              </a:spcAft>
              <a:buClr>
                <a:srgbClr val="7DB761"/>
              </a:buClr>
            </a:pPr>
            <a:endParaRPr lang="en-US" dirty="0">
              <a:solidFill>
                <a:schemeClr val="tx1">
                  <a:lumMod val="75000"/>
                  <a:lumOff val="25000"/>
                </a:schemeClr>
              </a:solidFill>
              <a:latin typeface="Garamond" panose="02020404030301010803" pitchFamily="18" charset="0"/>
            </a:endParaRPr>
          </a:p>
        </p:txBody>
      </p:sp>
    </p:spTree>
    <p:extLst>
      <p:ext uri="{BB962C8B-B14F-4D97-AF65-F5344CB8AC3E}">
        <p14:creationId xmlns:p14="http://schemas.microsoft.com/office/powerpoint/2010/main" val="1532886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a:solidFill>
                <a:srgbClr val="895999"/>
              </a:solidFill>
            </a:endParaRPr>
          </a:p>
        </p:txBody>
      </p:sp>
      <p:sp>
        <p:nvSpPr>
          <p:cNvPr id="6" name="Text Placeholder 16">
            <a:extLst>
              <a:ext uri="{FF2B5EF4-FFF2-40B4-BE49-F238E27FC236}">
                <a16:creationId xmlns:a16="http://schemas.microsoft.com/office/drawing/2014/main" xmlns="" id="{022322CC-70F0-3A4A-9AF8-E9511B8085C4}"/>
              </a:ext>
            </a:extLst>
          </p:cNvPr>
          <p:cNvSpPr txBox="1">
            <a:spLocks/>
          </p:cNvSpPr>
          <p:nvPr/>
        </p:nvSpPr>
        <p:spPr>
          <a:xfrm>
            <a:off x="12801599" y="5144429"/>
            <a:ext cx="11430001" cy="485121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895999"/>
              </a:buClr>
              <a:buFont typeface="Arial" panose="020B0604020202020204" pitchFamily="34" charset="0"/>
              <a:buChar char="•"/>
            </a:pPr>
            <a:r>
              <a:rPr lang="en-US" b="1" dirty="0">
                <a:solidFill>
                  <a:srgbClr val="895999"/>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895999"/>
              </a:buClr>
              <a:buFont typeface="Arial" panose="020B0604020202020204" pitchFamily="34" charset="0"/>
              <a:buChar char="•"/>
            </a:pPr>
            <a:r>
              <a:rPr lang="en-US" b="1" dirty="0">
                <a:solidFill>
                  <a:srgbClr val="895999"/>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895999"/>
              </a:buClr>
              <a:buFont typeface="Arial" panose="020B0604020202020204" pitchFamily="34" charset="0"/>
              <a:buChar char="•"/>
            </a:pPr>
            <a:r>
              <a:rPr lang="en-US" b="1" dirty="0">
                <a:solidFill>
                  <a:srgbClr val="895999"/>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895999"/>
              </a:buClr>
              <a:buFont typeface="Arial" panose="020B0604020202020204" pitchFamily="34" charset="0"/>
              <a:buChar char="•"/>
            </a:pPr>
            <a:r>
              <a:rPr lang="en-US" b="1" dirty="0">
                <a:solidFill>
                  <a:srgbClr val="895999"/>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895999"/>
              </a:buClr>
              <a:buFont typeface="Arial" panose="020B0604020202020204" pitchFamily="34" charset="0"/>
              <a:buChar char="•"/>
            </a:pPr>
            <a:r>
              <a:rPr lang="en-US" b="1" dirty="0">
                <a:solidFill>
                  <a:srgbClr val="895999"/>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a:p>
            <a:pPr>
              <a:lnSpc>
                <a:spcPct val="100000"/>
              </a:lnSpc>
              <a:spcBef>
                <a:spcPts val="0"/>
              </a:spcBef>
              <a:spcAft>
                <a:spcPts val="600"/>
              </a:spcAft>
              <a:buClr>
                <a:srgbClr val="7DB761"/>
              </a:buClr>
            </a:pPr>
            <a:endParaRPr lang="en-US" dirty="0">
              <a:solidFill>
                <a:schemeClr val="tx1">
                  <a:lumMod val="75000"/>
                  <a:lumOff val="25000"/>
                </a:schemeClr>
              </a:solidFill>
              <a:latin typeface="Garamond" panose="02020404030301010803" pitchFamily="18" charset="0"/>
            </a:endParaRPr>
          </a:p>
        </p:txBody>
      </p:sp>
      <p:sp>
        <p:nvSpPr>
          <p:cNvPr id="7" name="TextBox 6">
            <a:extLst>
              <a:ext uri="{FF2B5EF4-FFF2-40B4-BE49-F238E27FC236}">
                <a16:creationId xmlns:a16="http://schemas.microsoft.com/office/drawing/2014/main" xmlns=""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895999"/>
                </a:solidFill>
                <a:latin typeface="Century Gothic" panose="020B0502020202020204" pitchFamily="34" charset="0"/>
              </a:rPr>
              <a:t>Objectives</a:t>
            </a:r>
          </a:p>
        </p:txBody>
      </p:sp>
      <p:sp>
        <p:nvSpPr>
          <p:cNvPr id="8" name="Text Placeholder 16">
            <a:extLst>
              <a:ext uri="{FF2B5EF4-FFF2-40B4-BE49-F238E27FC236}">
                <a16:creationId xmlns:a16="http://schemas.microsoft.com/office/drawing/2014/main" xmlns=""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9" name="TextBox 8">
            <a:extLst>
              <a:ext uri="{FF2B5EF4-FFF2-40B4-BE49-F238E27FC236}">
                <a16:creationId xmlns:a16="http://schemas.microsoft.com/office/drawing/2014/main" xmlns=""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895999"/>
                </a:solidFill>
                <a:latin typeface="Century Gothic" panose="020B0502020202020204" pitchFamily="34" charset="0"/>
              </a:rPr>
              <a:t>Methodology</a:t>
            </a:r>
          </a:p>
        </p:txBody>
      </p:sp>
      <p:sp>
        <p:nvSpPr>
          <p:cNvPr id="10" name="Text Placeholder 16">
            <a:extLst>
              <a:ext uri="{FF2B5EF4-FFF2-40B4-BE49-F238E27FC236}">
                <a16:creationId xmlns:a16="http://schemas.microsoft.com/office/drawing/2014/main" xmlns=""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1" name="TextBox 10">
            <a:extLst>
              <a:ext uri="{FF2B5EF4-FFF2-40B4-BE49-F238E27FC236}">
                <a16:creationId xmlns:a16="http://schemas.microsoft.com/office/drawing/2014/main" xmlns=""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895999"/>
                </a:solidFill>
                <a:latin typeface="Century Gothic" panose="020B0502020202020204" pitchFamily="34" charset="0"/>
              </a:rPr>
              <a:t>Study Area</a:t>
            </a:r>
          </a:p>
        </p:txBody>
      </p:sp>
      <p:sp>
        <p:nvSpPr>
          <p:cNvPr id="12" name="Text Placeholder 16">
            <a:extLst>
              <a:ext uri="{FF2B5EF4-FFF2-40B4-BE49-F238E27FC236}">
                <a16:creationId xmlns:a16="http://schemas.microsoft.com/office/drawing/2014/main" xmlns="" id="{F2EF5CAE-71C5-8D41-9864-3A6A4186E419}"/>
              </a:ext>
            </a:extLst>
          </p:cNvPr>
          <p:cNvSpPr txBox="1">
            <a:spLocks/>
          </p:cNvSpPr>
          <p:nvPr/>
        </p:nvSpPr>
        <p:spPr>
          <a:xfrm>
            <a:off x="12801599" y="10708385"/>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3" name="TextBox 12">
            <a:extLst>
              <a:ext uri="{FF2B5EF4-FFF2-40B4-BE49-F238E27FC236}">
                <a16:creationId xmlns:a16="http://schemas.microsoft.com/office/drawing/2014/main" xmlns="" id="{98B028C0-78EC-7644-B072-D1D53DAED941}"/>
              </a:ext>
            </a:extLst>
          </p:cNvPr>
          <p:cNvSpPr txBox="1"/>
          <p:nvPr/>
        </p:nvSpPr>
        <p:spPr>
          <a:xfrm>
            <a:off x="12743140" y="9995647"/>
            <a:ext cx="5272597" cy="769441"/>
          </a:xfrm>
          <a:prstGeom prst="rect">
            <a:avLst/>
          </a:prstGeom>
          <a:noFill/>
        </p:spPr>
        <p:txBody>
          <a:bodyPr wrap="none" rtlCol="0">
            <a:spAutoFit/>
          </a:bodyPr>
          <a:lstStyle/>
          <a:p>
            <a:r>
              <a:rPr lang="en-US" sz="4400" b="1" dirty="0">
                <a:solidFill>
                  <a:srgbClr val="895999"/>
                </a:solidFill>
                <a:latin typeface="Century Gothic" panose="020B0502020202020204" pitchFamily="34" charset="0"/>
              </a:rPr>
              <a:t>Earth Observations</a:t>
            </a:r>
          </a:p>
        </p:txBody>
      </p:sp>
      <p:sp>
        <p:nvSpPr>
          <p:cNvPr id="14" name="Text Placeholder 16">
            <a:extLst>
              <a:ext uri="{FF2B5EF4-FFF2-40B4-BE49-F238E27FC236}">
                <a16:creationId xmlns:a16="http://schemas.microsoft.com/office/drawing/2014/main" xmlns=""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5" name="TextBox 14">
            <a:extLst>
              <a:ext uri="{FF2B5EF4-FFF2-40B4-BE49-F238E27FC236}">
                <a16:creationId xmlns:a16="http://schemas.microsoft.com/office/drawing/2014/main" xmlns=""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895999"/>
                </a:solidFill>
                <a:latin typeface="Century Gothic" panose="020B0502020202020204" pitchFamily="34" charset="0"/>
              </a:rPr>
              <a:t>Results</a:t>
            </a:r>
          </a:p>
        </p:txBody>
      </p:sp>
      <p:sp>
        <p:nvSpPr>
          <p:cNvPr id="17" name="TextBox 16">
            <a:extLst>
              <a:ext uri="{FF2B5EF4-FFF2-40B4-BE49-F238E27FC236}">
                <a16:creationId xmlns:a16="http://schemas.microsoft.com/office/drawing/2014/main" xmlns=""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895999"/>
                </a:solidFill>
                <a:latin typeface="Century Gothic" panose="020B0502020202020204" pitchFamily="34" charset="0"/>
              </a:rPr>
              <a:t>Conclusions</a:t>
            </a:r>
          </a:p>
        </p:txBody>
      </p:sp>
      <p:sp>
        <p:nvSpPr>
          <p:cNvPr id="18" name="Text Placeholder 16">
            <a:extLst>
              <a:ext uri="{FF2B5EF4-FFF2-40B4-BE49-F238E27FC236}">
                <a16:creationId xmlns:a16="http://schemas.microsoft.com/office/drawing/2014/main" xmlns=""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19" name="TextBox 18">
            <a:extLst>
              <a:ext uri="{FF2B5EF4-FFF2-40B4-BE49-F238E27FC236}">
                <a16:creationId xmlns:a16="http://schemas.microsoft.com/office/drawing/2014/main" xmlns=""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895999"/>
                </a:solidFill>
                <a:latin typeface="Century Gothic" panose="020B0502020202020204" pitchFamily="34" charset="0"/>
              </a:rPr>
              <a:t>Acknowledgements</a:t>
            </a:r>
          </a:p>
        </p:txBody>
      </p:sp>
      <p:sp>
        <p:nvSpPr>
          <p:cNvPr id="20" name="Text Placeholder 16">
            <a:extLst>
              <a:ext uri="{FF2B5EF4-FFF2-40B4-BE49-F238E27FC236}">
                <a16:creationId xmlns:a16="http://schemas.microsoft.com/office/drawing/2014/main" xmlns=""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1" name="TextBox 20">
            <a:extLst>
              <a:ext uri="{FF2B5EF4-FFF2-40B4-BE49-F238E27FC236}">
                <a16:creationId xmlns:a16="http://schemas.microsoft.com/office/drawing/2014/main" xmlns=""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895999"/>
                </a:solidFill>
                <a:latin typeface="Century Gothic" panose="020B0502020202020204" pitchFamily="34" charset="0"/>
              </a:rPr>
              <a:t>Project Partners</a:t>
            </a:r>
          </a:p>
        </p:txBody>
      </p:sp>
      <p:sp>
        <p:nvSpPr>
          <p:cNvPr id="22" name="TextBox 21">
            <a:extLst>
              <a:ext uri="{FF2B5EF4-FFF2-40B4-BE49-F238E27FC236}">
                <a16:creationId xmlns:a16="http://schemas.microsoft.com/office/drawing/2014/main" xmlns=""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895999"/>
                </a:solidFill>
                <a:latin typeface="Century Gothic" panose="020B0502020202020204" pitchFamily="34" charset="0"/>
              </a:rPr>
              <a:t>Team Members</a:t>
            </a:r>
          </a:p>
        </p:txBody>
      </p:sp>
      <p:sp>
        <p:nvSpPr>
          <p:cNvPr id="23" name="TextBox 22">
            <a:extLst>
              <a:ext uri="{FF2B5EF4-FFF2-40B4-BE49-F238E27FC236}">
                <a16:creationId xmlns:a16="http://schemas.microsoft.com/office/drawing/2014/main" xmlns="" id="{D0AD8BC2-BBD0-2E4F-B76A-D6A02E7E27A2}"/>
              </a:ext>
            </a:extLst>
          </p:cNvPr>
          <p:cNvSpPr txBox="1"/>
          <p:nvPr/>
        </p:nvSpPr>
        <p:spPr>
          <a:xfrm>
            <a:off x="914400" y="11639345"/>
            <a:ext cx="11430000" cy="9782832"/>
          </a:xfrm>
          <a:prstGeom prst="rect">
            <a:avLst/>
          </a:prstGeom>
          <a:solidFill>
            <a:srgbClr val="895999"/>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4" name="TextBox 23">
            <a:extLst>
              <a:ext uri="{FF2B5EF4-FFF2-40B4-BE49-F238E27FC236}">
                <a16:creationId xmlns:a16="http://schemas.microsoft.com/office/drawing/2014/main" xmlns="" id="{C227C87B-2885-494C-A9DD-4F72194374AD}"/>
              </a:ext>
            </a:extLst>
          </p:cNvPr>
          <p:cNvSpPr txBox="1"/>
          <p:nvPr/>
        </p:nvSpPr>
        <p:spPr>
          <a:xfrm>
            <a:off x="12849726" y="15568206"/>
            <a:ext cx="11430000" cy="7338115"/>
          </a:xfrm>
          <a:prstGeom prst="rect">
            <a:avLst/>
          </a:prstGeom>
          <a:solidFill>
            <a:srgbClr val="895999"/>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Box 24">
            <a:extLst>
              <a:ext uri="{FF2B5EF4-FFF2-40B4-BE49-F238E27FC236}">
                <a16:creationId xmlns:a16="http://schemas.microsoft.com/office/drawing/2014/main" xmlns="" id="{57A334B8-9023-BA4E-9795-5E426B360402}"/>
              </a:ext>
            </a:extLst>
          </p:cNvPr>
          <p:cNvSpPr txBox="1"/>
          <p:nvPr/>
        </p:nvSpPr>
        <p:spPr>
          <a:xfrm>
            <a:off x="934818" y="24525514"/>
            <a:ext cx="11409581" cy="5183763"/>
          </a:xfrm>
          <a:prstGeom prst="rect">
            <a:avLst/>
          </a:prstGeom>
          <a:solidFill>
            <a:srgbClr val="895999"/>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27" name="Text Placeholder 16">
            <a:extLst>
              <a:ext uri="{FF2B5EF4-FFF2-40B4-BE49-F238E27FC236}">
                <a16:creationId xmlns:a16="http://schemas.microsoft.com/office/drawing/2014/main" xmlns=""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0" name="Text Placeholder 16">
            <a:extLst>
              <a:ext uri="{FF2B5EF4-FFF2-40B4-BE49-F238E27FC236}">
                <a16:creationId xmlns:a16="http://schemas.microsoft.com/office/drawing/2014/main" xmlns=""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3" name="Text Placeholder 16">
            <a:extLst>
              <a:ext uri="{FF2B5EF4-FFF2-40B4-BE49-F238E27FC236}">
                <a16:creationId xmlns:a16="http://schemas.microsoft.com/office/drawing/2014/main" xmlns=""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6" name="Text Placeholder 16">
            <a:extLst>
              <a:ext uri="{FF2B5EF4-FFF2-40B4-BE49-F238E27FC236}">
                <a16:creationId xmlns:a16="http://schemas.microsoft.com/office/drawing/2014/main" xmlns=""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xmlns=""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38" name="TextBox 37">
            <a:extLst>
              <a:ext uri="{FF2B5EF4-FFF2-40B4-BE49-F238E27FC236}">
                <a16:creationId xmlns:a16="http://schemas.microsoft.com/office/drawing/2014/main" xmlns=""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895999"/>
                </a:solidFill>
                <a:latin typeface="Century Gothic" panose="020B0502020202020204" pitchFamily="34" charset="0"/>
              </a:rPr>
              <a:t>Abstract</a:t>
            </a:r>
          </a:p>
        </p:txBody>
      </p:sp>
      <p:sp>
        <p:nvSpPr>
          <p:cNvPr id="49" name="Title 3"/>
          <p:cNvSpPr txBox="1">
            <a:spLocks/>
          </p:cNvSpPr>
          <p:nvPr/>
        </p:nvSpPr>
        <p:spPr>
          <a:xfrm>
            <a:off x="24925421" y="4648201"/>
            <a:ext cx="1468585" cy="2922270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895999"/>
                </a:solidFill>
              </a:rPr>
              <a:t>Study Area</a:t>
            </a:r>
            <a:r>
              <a:rPr lang="en-US" sz="10000" dirty="0">
                <a:solidFill>
                  <a:srgbClr val="895999"/>
                </a:solidFill>
              </a:rPr>
              <a:t> Health &amp; Air Quality</a:t>
            </a:r>
          </a:p>
        </p:txBody>
      </p:sp>
      <p:pic>
        <p:nvPicPr>
          <p:cNvPr id="50" name="Picture 4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4400" y="30844258"/>
            <a:ext cx="2103120" cy="2103120"/>
          </a:xfrm>
          <a:prstGeom prst="rect">
            <a:avLst/>
          </a:prstGeom>
        </p:spPr>
      </p:pic>
      <p:pic>
        <p:nvPicPr>
          <p:cNvPr id="51" name="Picture 5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44254" y="30844258"/>
            <a:ext cx="2103120" cy="2103120"/>
          </a:xfrm>
          <a:prstGeom prst="rect">
            <a:avLst/>
          </a:prstGeom>
        </p:spPr>
      </p:pic>
      <p:pic>
        <p:nvPicPr>
          <p:cNvPr id="52" name="Picture 5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74108" y="30844258"/>
            <a:ext cx="2103120" cy="2103120"/>
          </a:xfrm>
          <a:prstGeom prst="rect">
            <a:avLst/>
          </a:prstGeom>
        </p:spPr>
      </p:pic>
      <p:pic>
        <p:nvPicPr>
          <p:cNvPr id="53" name="Picture 5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03962" y="30844258"/>
            <a:ext cx="2103120" cy="2103120"/>
          </a:xfrm>
          <a:prstGeom prst="rect">
            <a:avLst/>
          </a:prstGeom>
        </p:spPr>
      </p:pic>
      <p:sp>
        <p:nvSpPr>
          <p:cNvPr id="39" name="Text Placeholder 16"/>
          <p:cNvSpPr txBox="1">
            <a:spLocks/>
          </p:cNvSpPr>
          <p:nvPr/>
        </p:nvSpPr>
        <p:spPr>
          <a:xfrm>
            <a:off x="12710483" y="24094398"/>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895999"/>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895999"/>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40" name="Text Placeholder 11"/>
          <p:cNvSpPr txBox="1">
            <a:spLocks/>
          </p:cNvSpPr>
          <p:nvPr/>
        </p:nvSpPr>
        <p:spPr>
          <a:xfrm>
            <a:off x="11603734"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895999"/>
                </a:solidFill>
              </a:rPr>
              <a:t>Node Location </a:t>
            </a:r>
          </a:p>
        </p:txBody>
      </p:sp>
    </p:spTree>
    <p:extLst>
      <p:ext uri="{BB962C8B-B14F-4D97-AF65-F5344CB8AC3E}">
        <p14:creationId xmlns:p14="http://schemas.microsoft.com/office/powerpoint/2010/main" val="3629063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dirty="0">
              <a:solidFill>
                <a:srgbClr val="895999"/>
              </a:solidFill>
            </a:endParaRPr>
          </a:p>
        </p:txBody>
      </p:sp>
      <p:sp>
        <p:nvSpPr>
          <p:cNvPr id="6" name="TextBox 5">
            <a:extLst>
              <a:ext uri="{FF2B5EF4-FFF2-40B4-BE49-F238E27FC236}">
                <a16:creationId xmlns:a16="http://schemas.microsoft.com/office/drawing/2014/main" xmlns=""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895999"/>
                </a:solidFill>
                <a:latin typeface="Century Gothic" panose="020B0502020202020204" pitchFamily="34" charset="0"/>
              </a:rPr>
              <a:t>Abstract</a:t>
            </a:r>
          </a:p>
        </p:txBody>
      </p:sp>
      <p:sp>
        <p:nvSpPr>
          <p:cNvPr id="8" name="TextBox 7">
            <a:extLst>
              <a:ext uri="{FF2B5EF4-FFF2-40B4-BE49-F238E27FC236}">
                <a16:creationId xmlns:a16="http://schemas.microsoft.com/office/drawing/2014/main" xmlns="" id="{2FA18D74-515D-E147-9A3F-2CA270F236BD}"/>
              </a:ext>
            </a:extLst>
          </p:cNvPr>
          <p:cNvSpPr txBox="1"/>
          <p:nvPr/>
        </p:nvSpPr>
        <p:spPr>
          <a:xfrm>
            <a:off x="878674" y="7413199"/>
            <a:ext cx="3127779" cy="769441"/>
          </a:xfrm>
          <a:prstGeom prst="rect">
            <a:avLst/>
          </a:prstGeom>
          <a:noFill/>
        </p:spPr>
        <p:txBody>
          <a:bodyPr wrap="none" rtlCol="0">
            <a:spAutoFit/>
          </a:bodyPr>
          <a:lstStyle/>
          <a:p>
            <a:r>
              <a:rPr lang="en-US" sz="4400" b="1" dirty="0">
                <a:solidFill>
                  <a:srgbClr val="895999"/>
                </a:solidFill>
                <a:latin typeface="Century Gothic" panose="020B0502020202020204" pitchFamily="34" charset="0"/>
              </a:rPr>
              <a:t>Objectives</a:t>
            </a:r>
          </a:p>
        </p:txBody>
      </p:sp>
      <p:sp>
        <p:nvSpPr>
          <p:cNvPr id="9" name="Text Placeholder 16">
            <a:extLst>
              <a:ext uri="{FF2B5EF4-FFF2-40B4-BE49-F238E27FC236}">
                <a16:creationId xmlns:a16="http://schemas.microsoft.com/office/drawing/2014/main" xmlns="" id="{7DAC266A-61CF-9E48-AE9F-925ABA5BF387}"/>
              </a:ext>
            </a:extLst>
          </p:cNvPr>
          <p:cNvSpPr txBox="1">
            <a:spLocks/>
          </p:cNvSpPr>
          <p:nvPr/>
        </p:nvSpPr>
        <p:spPr>
          <a:xfrm>
            <a:off x="12866914" y="8151921"/>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0" name="TextBox 9">
            <a:extLst>
              <a:ext uri="{FF2B5EF4-FFF2-40B4-BE49-F238E27FC236}">
                <a16:creationId xmlns:a16="http://schemas.microsoft.com/office/drawing/2014/main" xmlns="" id="{8C2F6467-8691-E649-92B4-804436DC48AC}"/>
              </a:ext>
            </a:extLst>
          </p:cNvPr>
          <p:cNvSpPr txBox="1"/>
          <p:nvPr/>
        </p:nvSpPr>
        <p:spPr>
          <a:xfrm>
            <a:off x="12796468" y="7413199"/>
            <a:ext cx="3849131" cy="769441"/>
          </a:xfrm>
          <a:prstGeom prst="rect">
            <a:avLst/>
          </a:prstGeom>
          <a:noFill/>
        </p:spPr>
        <p:txBody>
          <a:bodyPr wrap="none" rtlCol="0">
            <a:spAutoFit/>
          </a:bodyPr>
          <a:lstStyle/>
          <a:p>
            <a:r>
              <a:rPr lang="en-US" sz="4400" b="1" dirty="0">
                <a:solidFill>
                  <a:srgbClr val="895999"/>
                </a:solidFill>
                <a:latin typeface="Century Gothic" panose="020B0502020202020204" pitchFamily="34" charset="0"/>
              </a:rPr>
              <a:t>Methodology</a:t>
            </a:r>
          </a:p>
        </p:txBody>
      </p:sp>
      <p:sp>
        <p:nvSpPr>
          <p:cNvPr id="11" name="Text Placeholder 16">
            <a:extLst>
              <a:ext uri="{FF2B5EF4-FFF2-40B4-BE49-F238E27FC236}">
                <a16:creationId xmlns:a16="http://schemas.microsoft.com/office/drawing/2014/main" xmlns=""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xmlns=""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895999"/>
                </a:solidFill>
                <a:latin typeface="Century Gothic" panose="020B0502020202020204" pitchFamily="34" charset="0"/>
              </a:rPr>
              <a:t>Study Area</a:t>
            </a:r>
          </a:p>
        </p:txBody>
      </p:sp>
      <p:sp>
        <p:nvSpPr>
          <p:cNvPr id="13" name="Text Placeholder 16">
            <a:extLst>
              <a:ext uri="{FF2B5EF4-FFF2-40B4-BE49-F238E27FC236}">
                <a16:creationId xmlns:a16="http://schemas.microsoft.com/office/drawing/2014/main" xmlns=""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4" name="TextBox 13">
            <a:extLst>
              <a:ext uri="{FF2B5EF4-FFF2-40B4-BE49-F238E27FC236}">
                <a16:creationId xmlns:a16="http://schemas.microsoft.com/office/drawing/2014/main" xmlns=""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895999"/>
                </a:solidFill>
                <a:latin typeface="Century Gothic" panose="020B0502020202020204" pitchFamily="34" charset="0"/>
              </a:rPr>
              <a:t>Earth Observations</a:t>
            </a:r>
          </a:p>
        </p:txBody>
      </p:sp>
      <p:sp>
        <p:nvSpPr>
          <p:cNvPr id="15" name="Text Placeholder 16">
            <a:extLst>
              <a:ext uri="{FF2B5EF4-FFF2-40B4-BE49-F238E27FC236}">
                <a16:creationId xmlns:a16="http://schemas.microsoft.com/office/drawing/2014/main" xmlns=""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6" name="TextBox 15">
            <a:extLst>
              <a:ext uri="{FF2B5EF4-FFF2-40B4-BE49-F238E27FC236}">
                <a16:creationId xmlns:a16="http://schemas.microsoft.com/office/drawing/2014/main" xmlns=""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895999"/>
                </a:solidFill>
                <a:latin typeface="Century Gothic" panose="020B0502020202020204" pitchFamily="34" charset="0"/>
              </a:rPr>
              <a:t>Results</a:t>
            </a:r>
          </a:p>
        </p:txBody>
      </p:sp>
      <p:sp>
        <p:nvSpPr>
          <p:cNvPr id="18" name="TextBox 17">
            <a:extLst>
              <a:ext uri="{FF2B5EF4-FFF2-40B4-BE49-F238E27FC236}">
                <a16:creationId xmlns:a16="http://schemas.microsoft.com/office/drawing/2014/main" xmlns=""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895999"/>
                </a:solidFill>
                <a:latin typeface="Century Gothic" panose="020B0502020202020204" pitchFamily="34" charset="0"/>
              </a:rPr>
              <a:t>Conclusions</a:t>
            </a:r>
          </a:p>
        </p:txBody>
      </p:sp>
      <p:sp>
        <p:nvSpPr>
          <p:cNvPr id="19" name="Text Placeholder 16">
            <a:extLst>
              <a:ext uri="{FF2B5EF4-FFF2-40B4-BE49-F238E27FC236}">
                <a16:creationId xmlns:a16="http://schemas.microsoft.com/office/drawing/2014/main" xmlns=""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0" name="TextBox 19">
            <a:extLst>
              <a:ext uri="{FF2B5EF4-FFF2-40B4-BE49-F238E27FC236}">
                <a16:creationId xmlns:a16="http://schemas.microsoft.com/office/drawing/2014/main" xmlns=""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895999"/>
                </a:solidFill>
                <a:latin typeface="Century Gothic" panose="020B0502020202020204" pitchFamily="34" charset="0"/>
              </a:rPr>
              <a:t>Acknowledgements</a:t>
            </a:r>
          </a:p>
        </p:txBody>
      </p:sp>
      <p:sp>
        <p:nvSpPr>
          <p:cNvPr id="21" name="Text Placeholder 16">
            <a:extLst>
              <a:ext uri="{FF2B5EF4-FFF2-40B4-BE49-F238E27FC236}">
                <a16:creationId xmlns:a16="http://schemas.microsoft.com/office/drawing/2014/main" xmlns=""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xmlns=""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895999"/>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xmlns=""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895999"/>
                </a:solidFill>
                <a:latin typeface="Century Gothic" panose="020B0502020202020204" pitchFamily="34" charset="0"/>
              </a:rPr>
              <a:t>Team Members</a:t>
            </a:r>
          </a:p>
        </p:txBody>
      </p:sp>
      <p:sp>
        <p:nvSpPr>
          <p:cNvPr id="24" name="TextBox 23">
            <a:extLst>
              <a:ext uri="{FF2B5EF4-FFF2-40B4-BE49-F238E27FC236}">
                <a16:creationId xmlns:a16="http://schemas.microsoft.com/office/drawing/2014/main" xmlns="" id="{5E64D11C-05BC-2942-952B-68E30AB390CB}"/>
              </a:ext>
            </a:extLst>
          </p:cNvPr>
          <p:cNvSpPr txBox="1"/>
          <p:nvPr/>
        </p:nvSpPr>
        <p:spPr>
          <a:xfrm>
            <a:off x="914401" y="17901089"/>
            <a:ext cx="23316196" cy="7796837"/>
          </a:xfrm>
          <a:prstGeom prst="rect">
            <a:avLst/>
          </a:prstGeom>
          <a:solidFill>
            <a:srgbClr val="895999"/>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 Placeholder 16">
            <a:extLst>
              <a:ext uri="{FF2B5EF4-FFF2-40B4-BE49-F238E27FC236}">
                <a16:creationId xmlns:a16="http://schemas.microsoft.com/office/drawing/2014/main" xmlns=""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28" name="Text Placeholder 16">
            <a:extLst>
              <a:ext uri="{FF2B5EF4-FFF2-40B4-BE49-F238E27FC236}">
                <a16:creationId xmlns:a16="http://schemas.microsoft.com/office/drawing/2014/main" xmlns="" id="{DD8CBF97-F41D-5647-940A-3EA90AE9F8CB}"/>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1" name="Text Placeholder 16">
            <a:extLst>
              <a:ext uri="{FF2B5EF4-FFF2-40B4-BE49-F238E27FC236}">
                <a16:creationId xmlns:a16="http://schemas.microsoft.com/office/drawing/2014/main" xmlns="" id="{4229E517-2A8A-194C-8893-AE6D7BCD84EA}"/>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xmlns="" id="{CC6544D5-6C7E-9446-AF0D-195CE4259DEE}"/>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43" name="Text Placeholder 16">
            <a:extLst>
              <a:ext uri="{FF2B5EF4-FFF2-40B4-BE49-F238E27FC236}">
                <a16:creationId xmlns:a16="http://schemas.microsoft.com/office/drawing/2014/main" xmlns="" id="{4229E517-2A8A-194C-8893-AE6D7BCD84EA}"/>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40" name="Title 3"/>
          <p:cNvSpPr txBox="1">
            <a:spLocks/>
          </p:cNvSpPr>
          <p:nvPr/>
        </p:nvSpPr>
        <p:spPr>
          <a:xfrm>
            <a:off x="24925421" y="4648201"/>
            <a:ext cx="1468585" cy="2922270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895999"/>
                </a:solidFill>
              </a:rPr>
              <a:t>Study Area</a:t>
            </a:r>
            <a:r>
              <a:rPr lang="en-US" sz="10000" dirty="0">
                <a:solidFill>
                  <a:srgbClr val="895999"/>
                </a:solidFill>
              </a:rPr>
              <a:t> Health &amp; Air Quality</a:t>
            </a:r>
          </a:p>
        </p:txBody>
      </p:sp>
      <p:pic>
        <p:nvPicPr>
          <p:cNvPr id="41" name="Picture 4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030200" y="30818858"/>
            <a:ext cx="2103120" cy="2103120"/>
          </a:xfrm>
          <a:prstGeom prst="rect">
            <a:avLst/>
          </a:prstGeom>
        </p:spPr>
      </p:pic>
      <p:pic>
        <p:nvPicPr>
          <p:cNvPr id="42" name="Picture 4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960054" y="30818858"/>
            <a:ext cx="2103120" cy="2103120"/>
          </a:xfrm>
          <a:prstGeom prst="rect">
            <a:avLst/>
          </a:prstGeom>
        </p:spPr>
      </p:pic>
      <p:pic>
        <p:nvPicPr>
          <p:cNvPr id="48" name="Picture 4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889908" y="30818858"/>
            <a:ext cx="2103120" cy="2103120"/>
          </a:xfrm>
          <a:prstGeom prst="rect">
            <a:avLst/>
          </a:prstGeom>
        </p:spPr>
      </p:pic>
      <p:pic>
        <p:nvPicPr>
          <p:cNvPr id="49" name="Picture 4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819762" y="30818858"/>
            <a:ext cx="2103120" cy="2103120"/>
          </a:xfrm>
          <a:prstGeom prst="rect">
            <a:avLst/>
          </a:prstGeom>
        </p:spPr>
      </p:pic>
      <p:sp>
        <p:nvSpPr>
          <p:cNvPr id="33" name="Text Placeholder 16"/>
          <p:cNvSpPr txBox="1">
            <a:spLocks/>
          </p:cNvSpPr>
          <p:nvPr/>
        </p:nvSpPr>
        <p:spPr>
          <a:xfrm>
            <a:off x="878674" y="26838916"/>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895999"/>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895999"/>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34" name="Text Placeholder 16">
            <a:extLst>
              <a:ext uri="{FF2B5EF4-FFF2-40B4-BE49-F238E27FC236}">
                <a16:creationId xmlns:a16="http://schemas.microsoft.com/office/drawing/2014/main" xmlns="" id="{022322CC-70F0-3A4A-9AF8-E9511B8085C4}"/>
              </a:ext>
            </a:extLst>
          </p:cNvPr>
          <p:cNvSpPr txBox="1">
            <a:spLocks/>
          </p:cNvSpPr>
          <p:nvPr/>
        </p:nvSpPr>
        <p:spPr>
          <a:xfrm>
            <a:off x="914399" y="8225161"/>
            <a:ext cx="11430001" cy="485121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895999"/>
              </a:buClr>
              <a:buFont typeface="Arial" panose="020B0604020202020204" pitchFamily="34" charset="0"/>
              <a:buChar char="•"/>
            </a:pPr>
            <a:r>
              <a:rPr lang="en-US" b="1" dirty="0">
                <a:solidFill>
                  <a:srgbClr val="895999"/>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895999"/>
              </a:buClr>
              <a:buFont typeface="Arial" panose="020B0604020202020204" pitchFamily="34" charset="0"/>
              <a:buChar char="•"/>
            </a:pPr>
            <a:r>
              <a:rPr lang="en-US" b="1" dirty="0">
                <a:solidFill>
                  <a:srgbClr val="895999"/>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895999"/>
              </a:buClr>
              <a:buFont typeface="Arial" panose="020B0604020202020204" pitchFamily="34" charset="0"/>
              <a:buChar char="•"/>
            </a:pPr>
            <a:r>
              <a:rPr lang="en-US" b="1" dirty="0">
                <a:solidFill>
                  <a:srgbClr val="895999"/>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895999"/>
              </a:buClr>
              <a:buFont typeface="Arial" panose="020B0604020202020204" pitchFamily="34" charset="0"/>
              <a:buChar char="•"/>
            </a:pPr>
            <a:r>
              <a:rPr lang="en-US" b="1" dirty="0">
                <a:solidFill>
                  <a:srgbClr val="895999"/>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895999"/>
              </a:buClr>
              <a:buFont typeface="Arial" panose="020B0604020202020204" pitchFamily="34" charset="0"/>
              <a:buChar char="•"/>
            </a:pPr>
            <a:r>
              <a:rPr lang="en-US" b="1" dirty="0">
                <a:solidFill>
                  <a:srgbClr val="895999"/>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a:p>
            <a:pPr>
              <a:lnSpc>
                <a:spcPct val="100000"/>
              </a:lnSpc>
              <a:spcBef>
                <a:spcPts val="0"/>
              </a:spcBef>
              <a:spcAft>
                <a:spcPts val="600"/>
              </a:spcAft>
              <a:buClr>
                <a:srgbClr val="7DB761"/>
              </a:buClr>
            </a:pPr>
            <a:endParaRPr lang="en-US" dirty="0">
              <a:solidFill>
                <a:schemeClr val="tx1">
                  <a:lumMod val="75000"/>
                  <a:lumOff val="25000"/>
                </a:schemeClr>
              </a:solidFill>
              <a:latin typeface="Garamond" panose="02020404030301010803" pitchFamily="18" charset="0"/>
            </a:endParaRPr>
          </a:p>
        </p:txBody>
      </p:sp>
      <p:sp>
        <p:nvSpPr>
          <p:cNvPr id="35" name="Text Placeholder 11"/>
          <p:cNvSpPr txBox="1">
            <a:spLocks/>
          </p:cNvSpPr>
          <p:nvPr/>
        </p:nvSpPr>
        <p:spPr>
          <a:xfrm>
            <a:off x="11603734"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895999"/>
                </a:solidFill>
              </a:rPr>
              <a:t>Node Location </a:t>
            </a:r>
          </a:p>
        </p:txBody>
      </p:sp>
    </p:spTree>
    <p:extLst>
      <p:ext uri="{BB962C8B-B14F-4D97-AF65-F5344CB8AC3E}">
        <p14:creationId xmlns:p14="http://schemas.microsoft.com/office/powerpoint/2010/main" val="9133556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1" ma:contentTypeDescription="Create a new document." ma:contentTypeScope="" ma:versionID="86d0b29d60577673ac2a80c771800e8d">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1742b45ea780c5805b1395eedee79f51"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25DD111-157D-4A06-ADCB-74BDF4903C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1991F27-8C44-4CD5-BD3D-E129A62DE6CB}">
  <ds:schemaRefs>
    <ds:schemaRef ds:uri="http://schemas.microsoft.com/office/2006/metadata/properties"/>
    <ds:schemaRef ds:uri="http://schemas.microsoft.com/office/2006/documentManagement/types"/>
    <ds:schemaRef ds:uri="http://purl.org/dc/terms/"/>
    <ds:schemaRef ds:uri="http://schemas.openxmlformats.org/package/2006/metadata/core-properties"/>
    <ds:schemaRef ds:uri="7df78d0b-135a-4de7-9166-7c181cd87fb4"/>
    <ds:schemaRef ds:uri="http://purl.org/dc/dcmitype/"/>
    <ds:schemaRef ds:uri="http://schemas.microsoft.com/office/infopath/2007/PartnerControls"/>
    <ds:schemaRef ds:uri="http://purl.org/dc/elements/1.1/"/>
    <ds:schemaRef ds:uri="21e6a8e8-1dff-48a6-ab9b-8d556c6946c0"/>
    <ds:schemaRef ds:uri="http://www.w3.org/XML/1998/namespace"/>
  </ds:schemaRefs>
</ds:datastoreItem>
</file>

<file path=customXml/itemProps3.xml><?xml version="1.0" encoding="utf-8"?>
<ds:datastoreItem xmlns:ds="http://schemas.openxmlformats.org/officeDocument/2006/customXml" ds:itemID="{57188B28-FC14-4C7A-B100-306C2A814F9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25133</TotalTime>
  <Words>1472</Words>
  <Application>Microsoft Macintosh PowerPoint</Application>
  <PresentationFormat>Custom</PresentationFormat>
  <Paragraphs>133</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Sophia</cp:lastModifiedBy>
  <cp:revision>194</cp:revision>
  <dcterms:created xsi:type="dcterms:W3CDTF">2019-02-05T16:32:03Z</dcterms:created>
  <dcterms:modified xsi:type="dcterms:W3CDTF">2021-09-13T18:56:47Z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ies>
</file>