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4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524000"/>
            <a:ext cx="853440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imagery Checklist:</a:t>
            </a:r>
          </a:p>
          <a:p>
            <a:pPr algn="ctr"/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Derived from a NASA sensor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derived from recent data (2011-2013)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some kind of processing has taken place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high-resolution (over 300 dpi)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saved as a TIFF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286000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County </a:t>
            </a:r>
            <a:br>
              <a:rPr lang="en-US" dirty="0" smtClean="0"/>
            </a:br>
            <a:r>
              <a:rPr lang="en-US" dirty="0" smtClean="0"/>
              <a:t>Health Department</a:t>
            </a:r>
            <a:endParaRPr lang="en-US" dirty="0"/>
          </a:p>
        </p:txBody>
      </p:sp>
      <p:pic>
        <p:nvPicPr>
          <p:cNvPr id="8" name="Content Placeholder 7" descr="finalHabitatSuitabilityUS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5587608" cy="263264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Habitat Suitability Map for </a:t>
            </a:r>
            <a:r>
              <a:rPr lang="en-US" dirty="0" smtClean="0"/>
              <a:t>Study Area </a:t>
            </a:r>
            <a:r>
              <a:rPr lang="en-US" dirty="0" smtClean="0"/>
              <a:t>(-</a:t>
            </a:r>
            <a:r>
              <a:rPr lang="en-US" dirty="0" smtClean="0"/>
              <a:t>116.003 to -72.995 L</a:t>
            </a:r>
            <a:r>
              <a:rPr lang="en-US" dirty="0" smtClean="0"/>
              <a:t>on.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smtClean="0"/>
              <a:t>44.003 to 23.996 </a:t>
            </a:r>
            <a:r>
              <a:rPr lang="en-US" dirty="0" smtClean="0"/>
              <a:t>Lat.)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Landsat, MODIS and SRTM data were used as inputs for the modal that created the map.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82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Southeast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Air Quality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finalHabitatSuitabilityUSA-Legen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616" y="4098618"/>
            <a:ext cx="938784" cy="456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County </a:t>
            </a:r>
            <a:br>
              <a:rPr lang="en-US" dirty="0" smtClean="0"/>
            </a:br>
            <a:r>
              <a:rPr lang="en-US" dirty="0" smtClean="0"/>
              <a:t>Health Department</a:t>
            </a:r>
            <a:endParaRPr lang="en-US" dirty="0"/>
          </a:p>
        </p:txBody>
      </p:sp>
      <p:pic>
        <p:nvPicPr>
          <p:cNvPr id="8" name="Content Placeholder 7" descr="finalHabitatSuitabilityMobile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73050"/>
            <a:ext cx="3140931" cy="635635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Southeast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a</a:t>
            </a:r>
            <a:r>
              <a:rPr lang="en-US" dirty="0" smtClean="0">
                <a:latin typeface="+mj-lt"/>
                <a:ea typeface="+mj-ea"/>
                <a:cs typeface="+mj-cs"/>
              </a:rPr>
              <a:t>nd Air Quality 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finalHabitatSuitabilityMobile-Legen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608719"/>
            <a:ext cx="1295400" cy="649081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Habitat Suitability Map for Mobile – </a:t>
            </a:r>
          </a:p>
          <a:p>
            <a:r>
              <a:rPr lang="en-US" dirty="0" smtClean="0"/>
              <a:t>Landsat, MODIS and SRTM data were used as inputs for the modal that created the map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nal_HabSui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"/>
            <a:ext cx="4980094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County </a:t>
            </a:r>
            <a:br>
              <a:rPr lang="en-US" dirty="0" smtClean="0"/>
            </a:br>
            <a:r>
              <a:rPr lang="en-US" dirty="0" smtClean="0"/>
              <a:t>Health Department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Southeast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lang="en-US" dirty="0" smtClean="0">
                <a:latin typeface="+mj-lt"/>
                <a:ea typeface="+mj-ea"/>
                <a:cs typeface="+mj-cs"/>
              </a:rPr>
              <a:t>Air Quality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Final_HabSuit_legend2.tif"/>
          <p:cNvPicPr>
            <a:picLocks noChangeAspect="1"/>
          </p:cNvPicPr>
          <p:nvPr/>
        </p:nvPicPr>
        <p:blipFill>
          <a:blip r:embed="rId3" cstate="print"/>
          <a:srcRect l="50000" t="23333" r="2549" b="3334"/>
          <a:stretch>
            <a:fillRect/>
          </a:stretch>
        </p:blipFill>
        <p:spPr>
          <a:xfrm>
            <a:off x="6858000" y="2438400"/>
            <a:ext cx="1981200" cy="39624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Priority </a:t>
            </a:r>
            <a:r>
              <a:rPr lang="en-US" smtClean="0"/>
              <a:t>Trap Placement Map </a:t>
            </a:r>
            <a:r>
              <a:rPr lang="en-US" dirty="0" smtClean="0"/>
              <a:t>for Mobile – </a:t>
            </a:r>
          </a:p>
          <a:p>
            <a:r>
              <a:rPr lang="en-US" dirty="0" smtClean="0"/>
              <a:t>Landsat, MODIS and SRTM data were used as inputs for the modal that created the map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145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Mobile County  Health Department</vt:lpstr>
      <vt:lpstr>Mobile County  Health Department</vt:lpstr>
      <vt:lpstr>Mobile County  Health Department</vt:lpstr>
    </vt:vector>
  </TitlesOfParts>
  <Company>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NASA DEVELOP</cp:lastModifiedBy>
  <cp:revision>23</cp:revision>
  <dcterms:created xsi:type="dcterms:W3CDTF">2012-09-06T20:21:36Z</dcterms:created>
  <dcterms:modified xsi:type="dcterms:W3CDTF">2014-04-02T21:43:57Z</dcterms:modified>
</cp:coreProperties>
</file>