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Tamara Barbakova" initials="TB" lastIdx="1" clrIdx="1">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13E"/>
    <a:srgbClr val="B8394F"/>
    <a:srgbClr val="FF3333"/>
    <a:srgbClr val="5372B3"/>
    <a:srgbClr val="55AEB2"/>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177814-1356-98C7-EC15-5D6997D4F02C}" v="7" dt="2022-09-09T16:24:52.3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2" dt="2022-09-09T09:22:05.997" idx="1">
    <p:pos x="15287" y="16374"/>
    <p:text>To avoid clutter, place image credits underneath the acknowledgments.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DB13E"/>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641616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Logo, icon&#10;&#10;Description automatically generated">
            <a:extLst>
              <a:ext uri="{FF2B5EF4-FFF2-40B4-BE49-F238E27FC236}">
                <a16:creationId xmlns:a16="http://schemas.microsoft.com/office/drawing/2014/main" id="{8E01A255-A9ED-4832-BA8E-DCEB524B338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158" y="81747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557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7" name="Picture 36" descr="Shape, circle&#10;&#10;Description automatically generated">
            <a:extLst>
              <a:ext uri="{FF2B5EF4-FFF2-40B4-BE49-F238E27FC236}">
                <a16:creationId xmlns:a16="http://schemas.microsoft.com/office/drawing/2014/main" id="{2F9D6EBE-9C5C-4935-8DC1-593C40F8AA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964" y="30814476"/>
            <a:ext cx="2103120" cy="2103120"/>
          </a:xfrm>
          <a:prstGeom prst="rect">
            <a:avLst/>
          </a:prstGeom>
        </p:spPr>
      </p:pic>
      <p:pic>
        <p:nvPicPr>
          <p:cNvPr id="59" name="Picture 58" descr="Shape, circle&#10;&#10;Description automatically generated">
            <a:extLst>
              <a:ext uri="{FF2B5EF4-FFF2-40B4-BE49-F238E27FC236}">
                <a16:creationId xmlns:a16="http://schemas.microsoft.com/office/drawing/2014/main" id="{20D96CC8-FE8F-4CE7-85B5-81ECF9570F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2192" y="30814476"/>
            <a:ext cx="2103120"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4F79DDEF-F18F-44E8-889C-EED8183DC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14476"/>
            <a:ext cx="2103120"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8630E051-9C39-4EF4-9995-E367E38EE9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736" y="30814476"/>
            <a:ext cx="2103120" cy="2103120"/>
          </a:xfrm>
          <a:prstGeom prst="rect">
            <a:avLst/>
          </a:prstGeom>
        </p:spPr>
      </p:pic>
      <p:sp>
        <p:nvSpPr>
          <p:cNvPr id="18" name="Text Placeholder 16">
            <a:extLst>
              <a:ext uri="{FF2B5EF4-FFF2-40B4-BE49-F238E27FC236}">
                <a16:creationId xmlns:a16="http://schemas.microsoft.com/office/drawing/2014/main" id="{5C342597-4D17-45CF-8C65-4C37CD4B2428}"/>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890D344C-E5B0-43F0-815D-45E83CD35A8E}"/>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F7BCF3F0-D1D7-4411-ACAE-0B0D69B6D022}"/>
              </a:ext>
            </a:extLst>
          </p:cNvPr>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a:solidFill>
                <a:schemeClr val="tx1">
                  <a:lumMod val="75000"/>
                </a:schemeClr>
              </a:solidFill>
              <a:latin typeface="Garamond" panose="02020404030301010803" pitchFamily="18" charset="0"/>
            </a:endParaRPr>
          </a:p>
          <a:p>
            <a:r>
              <a:rPr lang="en-US" sz="1100">
                <a:latin typeface="Garamond"/>
                <a:ea typeface="+mn-lt"/>
                <a:cs typeface="+mn-lt"/>
              </a:rPr>
              <a:t>Image credits:</a:t>
            </a:r>
            <a:endParaRPr lang="en-US" sz="1100">
              <a:latin typeface="Garamond"/>
            </a:endParaRPr>
          </a:p>
          <a:p>
            <a:endParaRPr lang="en-US" sz="1100" dirty="0">
              <a:latin typeface="Garamond"/>
            </a:endParaRPr>
          </a:p>
        </p:txBody>
      </p:sp>
      <p:sp>
        <p:nvSpPr>
          <p:cNvPr id="21" name="TextBox 20">
            <a:extLst>
              <a:ext uri="{FF2B5EF4-FFF2-40B4-BE49-F238E27FC236}">
                <a16:creationId xmlns:a16="http://schemas.microsoft.com/office/drawing/2014/main" id="{8584E922-E86E-4E7F-A411-D435BCD87A78}"/>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803299AF-0EB0-476C-9C27-C79081A606F1}"/>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F87314EB-8E43-4537-BC61-835804A9703B}"/>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94F3EBA7-1AD7-4E58-92A7-C2E4EA7AB8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38169</TotalTime>
  <Words>215</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221</cp:revision>
  <dcterms:created xsi:type="dcterms:W3CDTF">2019-02-05T16:32:03Z</dcterms:created>
  <dcterms:modified xsi:type="dcterms:W3CDTF">2022-09-09T18:00:41Z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