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2"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C3756C-936A-C8EE-4E41-DB1CA9E68100}" v="19" dt="2022-09-08T21:22:18.372"/>
    <p1510:client id="{EA9A01D3-2DA8-3B96-42BC-37F4B7AF4128}" v="2" dt="2022-09-09T18:06:08.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11:06:08.364" idx="2">
    <p:pos x="15333" y="16366"/>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372B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23506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Icon&#10;&#10;Description automatically generated">
            <a:extLst>
              <a:ext uri="{FF2B5EF4-FFF2-40B4-BE49-F238E27FC236}">
                <a16:creationId xmlns:a16="http://schemas.microsoft.com/office/drawing/2014/main" id="{2FBE5304-FB69-4393-A4F8-03278E38AEE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94023" y="83639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descr="Shape, circle&#10;&#10;Description automatically generated">
            <a:extLst>
              <a:ext uri="{FF2B5EF4-FFF2-40B4-BE49-F238E27FC236}">
                <a16:creationId xmlns:a16="http://schemas.microsoft.com/office/drawing/2014/main" id="{0812C390-388B-4F7C-B822-53CFD92C23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5" y="30808442"/>
            <a:ext cx="2123357" cy="2103120"/>
          </a:xfrm>
          <a:prstGeom prst="rect">
            <a:avLst/>
          </a:prstGeom>
        </p:spPr>
      </p:pic>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descr="Shape, circle&#10;&#10;Description automatically generated">
            <a:extLst>
              <a:ext uri="{FF2B5EF4-FFF2-40B4-BE49-F238E27FC236}">
                <a16:creationId xmlns:a16="http://schemas.microsoft.com/office/drawing/2014/main" id="{12724D6E-4CAD-4031-9267-423EEFC5F8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3731"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576C5EFF-C969-4459-BC01-0696F08B85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598"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E9E9DAD0-0D43-4DC8-B192-19B7CC8057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9464" y="30808442"/>
            <a:ext cx="2123357" cy="2103120"/>
          </a:xfrm>
          <a:prstGeom prst="rect">
            <a:avLst/>
          </a:prstGeom>
        </p:spPr>
      </p:pic>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176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18" name="Text Placeholder 16">
            <a:extLst>
              <a:ext uri="{FF2B5EF4-FFF2-40B4-BE49-F238E27FC236}">
                <a16:creationId xmlns:a16="http://schemas.microsoft.com/office/drawing/2014/main" id="{588E2B41-36D1-4265-A31E-ACA2FE3B9573}"/>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3D0577B0-A974-4942-96DF-32968545727B}"/>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63D9C170-6897-4364-87F6-79DE0294CFCE}"/>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r>
              <a:rPr lang="en-US" sz="1100" dirty="0">
                <a:latin typeface="Garamond"/>
                <a:ea typeface="+mn-lt"/>
                <a:cs typeface="+mn-lt"/>
              </a:rPr>
              <a:t>Image credits:</a:t>
            </a:r>
          </a:p>
          <a:p>
            <a:endParaRPr lang="en-US" dirty="0"/>
          </a:p>
        </p:txBody>
      </p:sp>
      <p:sp>
        <p:nvSpPr>
          <p:cNvPr id="21" name="TextBox 20">
            <a:extLst>
              <a:ext uri="{FF2B5EF4-FFF2-40B4-BE49-F238E27FC236}">
                <a16:creationId xmlns:a16="http://schemas.microsoft.com/office/drawing/2014/main" id="{B5789305-41D7-45C9-ADAC-53D827539856}"/>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255A8A8B-7179-40F7-B284-FA9E8A12E1C6}"/>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9D2EAC97-CA75-4FEF-B3F6-9F780B8989D6}"/>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5880E8EE-8869-46E9-BC97-779D041D94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35375</TotalTime>
  <Words>212</Words>
  <Application>Microsoft Office PowerPoint</Application>
  <PresentationFormat>Custom</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218</cp:revision>
  <dcterms:created xsi:type="dcterms:W3CDTF">2019-02-05T16:32:03Z</dcterms:created>
  <dcterms:modified xsi:type="dcterms:W3CDTF">2022-09-09T18:06:16Z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