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Gotschalk" initials="EJG" lastIdx="1" clrIdx="0">
    <p:extLst/>
  </p:cmAuthor>
  <p:cmAuthor id="2" name="Emily Gotschalk" initials="EJG [2]" lastIdx="1" clrIdx="1">
    <p:extLst/>
  </p:cmAuthor>
  <p:cmAuthor id="3" name="Emily Gotschalk" initials="EJG [3]" lastIdx="1" clrIdx="2">
    <p:extLst/>
  </p:cmAuthor>
  <p:cmAuthor id="4" name="Emily Gotschalk" initials="EJG [4]" lastIdx="1" clrIdx="3">
    <p:extLst/>
  </p:cmAuthor>
  <p:cmAuthor id="5" name="Emily Gotschalk" initials="EJG [5]" lastIdx="1" clrIdx="4">
    <p:extLst/>
  </p:cmAuthor>
  <p:cmAuthor id="6" name="Emily Gotschalk" initials="EJ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845"/>
    <a:srgbClr val="F1EAD8"/>
    <a:srgbClr val="F8170F"/>
    <a:srgbClr val="FBF4CD"/>
    <a:srgbClr val="FAE1D6"/>
    <a:srgbClr val="F1A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86" autoAdjust="0"/>
    <p:restoredTop sz="95918" autoAdjust="0"/>
  </p:normalViewPr>
  <p:slideViewPr>
    <p:cSldViewPr snapToGrid="0">
      <p:cViewPr>
        <p:scale>
          <a:sx n="33" d="100"/>
          <a:sy n="33" d="100"/>
        </p:scale>
        <p:origin x="2568" y="-65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2" d="100"/>
          <a:sy n="82" d="100"/>
        </p:scale>
        <p:origin x="304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732C6E-B7B5-4E15-9E7E-D649DF95C266}" type="doc">
      <dgm:prSet loTypeId="urn:microsoft.com/office/officeart/2005/8/layout/process1" loCatId="process" qsTypeId="urn:microsoft.com/office/officeart/2005/8/quickstyle/simple1" qsCatId="simple" csTypeId="urn:microsoft.com/office/officeart/2005/8/colors/accent1_2" csCatId="accent1" phldr="1"/>
      <dgm:spPr/>
    </dgm:pt>
    <dgm:pt modelId="{B1499072-981D-4C82-B56B-9B4D5C532A34}">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HCP Polygons</a:t>
          </a:r>
          <a:endParaRPr lang="en-US" dirty="0">
            <a:solidFill>
              <a:schemeClr val="tx1"/>
            </a:solidFill>
          </a:endParaRPr>
        </a:p>
      </dgm:t>
    </dgm:pt>
    <dgm:pt modelId="{B6FE16BC-ADEE-45B4-B4EF-A458EB6B3074}" type="parTrans" cxnId="{F6321D21-F1D7-4561-914B-A8568E2F5423}">
      <dgm:prSet/>
      <dgm:spPr/>
      <dgm:t>
        <a:bodyPr/>
        <a:lstStyle/>
        <a:p>
          <a:endParaRPr lang="en-US"/>
        </a:p>
      </dgm:t>
    </dgm:pt>
    <dgm:pt modelId="{E47855AC-CECC-4703-A16A-19777D9B01FC}" type="sibTrans" cxnId="{F6321D21-F1D7-4561-914B-A8568E2F5423}">
      <dgm:prSet/>
      <dgm:spPr>
        <a:solidFill>
          <a:schemeClr val="accent2"/>
        </a:solidFill>
        <a:ln>
          <a:solidFill>
            <a:schemeClr val="accent2"/>
          </a:solidFill>
        </a:ln>
      </dgm:spPr>
      <dgm:t>
        <a:bodyPr/>
        <a:lstStyle/>
        <a:p>
          <a:endParaRPr lang="en-US"/>
        </a:p>
      </dgm:t>
    </dgm:pt>
    <dgm:pt modelId="{8DAAE64B-AAF1-400F-B32A-AFB1CDBF60A2}">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Normalized Burn Ratio</a:t>
          </a:r>
          <a:endParaRPr lang="en-US" dirty="0">
            <a:solidFill>
              <a:schemeClr val="tx1"/>
            </a:solidFill>
          </a:endParaRPr>
        </a:p>
      </dgm:t>
    </dgm:pt>
    <dgm:pt modelId="{CB72B6AD-6298-41CE-9894-901DB3FF164C}" type="parTrans" cxnId="{6EC3FED8-736D-4CFA-A350-7C96C2D93CB6}">
      <dgm:prSet/>
      <dgm:spPr/>
      <dgm:t>
        <a:bodyPr/>
        <a:lstStyle/>
        <a:p>
          <a:endParaRPr lang="en-US"/>
        </a:p>
      </dgm:t>
    </dgm:pt>
    <dgm:pt modelId="{D35D33ED-B58A-4BBD-8E6F-DA038DA67BC0}" type="sibTrans" cxnId="{6EC3FED8-736D-4CFA-A350-7C96C2D93CB6}">
      <dgm:prSet/>
      <dgm:spPr>
        <a:solidFill>
          <a:schemeClr val="accent2"/>
        </a:solidFill>
        <a:ln>
          <a:solidFill>
            <a:schemeClr val="accent2"/>
          </a:solidFill>
        </a:ln>
      </dgm:spPr>
      <dgm:t>
        <a:bodyPr/>
        <a:lstStyle/>
        <a:p>
          <a:endParaRPr lang="en-US"/>
        </a:p>
      </dgm:t>
    </dgm:pt>
    <dgm:pt modelId="{0F8B6989-D4C0-4D85-83A4-9412498B7304}">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Land Use Change Identification</a:t>
          </a:r>
          <a:endParaRPr lang="en-US" dirty="0">
            <a:solidFill>
              <a:schemeClr val="tx1"/>
            </a:solidFill>
          </a:endParaRPr>
        </a:p>
      </dgm:t>
    </dgm:pt>
    <dgm:pt modelId="{BAB8E7F2-8DD2-4B98-8727-36766C802899}" type="parTrans" cxnId="{ADBD830A-8AC8-4C34-B5D9-79FAFE355208}">
      <dgm:prSet/>
      <dgm:spPr/>
      <dgm:t>
        <a:bodyPr/>
        <a:lstStyle/>
        <a:p>
          <a:endParaRPr lang="en-US"/>
        </a:p>
      </dgm:t>
    </dgm:pt>
    <dgm:pt modelId="{C070818E-DEAE-4FE0-BC5E-06566638401B}" type="sibTrans" cxnId="{ADBD830A-8AC8-4C34-B5D9-79FAFE355208}">
      <dgm:prSet/>
      <dgm:spPr/>
      <dgm:t>
        <a:bodyPr/>
        <a:lstStyle/>
        <a:p>
          <a:endParaRPr lang="en-US"/>
        </a:p>
      </dgm:t>
    </dgm:pt>
    <dgm:pt modelId="{4D66F1D3-77AE-4F96-9F88-72C7882FABEC}">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National Agriculture Statistics Service</a:t>
          </a:r>
          <a:endParaRPr lang="en-US" dirty="0">
            <a:solidFill>
              <a:schemeClr val="tx1"/>
            </a:solidFill>
          </a:endParaRPr>
        </a:p>
      </dgm:t>
    </dgm:pt>
    <dgm:pt modelId="{72B56259-3090-45AC-82A8-4943C7B21D2E}" type="parTrans" cxnId="{46A41DFF-F3F8-435C-BA09-2CCB96280C21}">
      <dgm:prSet/>
      <dgm:spPr/>
      <dgm:t>
        <a:bodyPr/>
        <a:lstStyle/>
        <a:p>
          <a:endParaRPr lang="en-US"/>
        </a:p>
      </dgm:t>
    </dgm:pt>
    <dgm:pt modelId="{335EC327-F9E0-4890-A728-007FDE07B8A4}" type="sibTrans" cxnId="{46A41DFF-F3F8-435C-BA09-2CCB96280C21}">
      <dgm:prSet/>
      <dgm:spPr>
        <a:solidFill>
          <a:schemeClr val="accent2"/>
        </a:solidFill>
        <a:ln>
          <a:solidFill>
            <a:schemeClr val="accent2"/>
          </a:solidFill>
        </a:ln>
      </dgm:spPr>
      <dgm:t>
        <a:bodyPr/>
        <a:lstStyle/>
        <a:p>
          <a:endParaRPr lang="en-US"/>
        </a:p>
      </dgm:t>
    </dgm:pt>
    <dgm:pt modelId="{724DB147-C895-45F4-96E0-52D6C0E156AA}">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National Agriculture Imagery Program</a:t>
          </a:r>
          <a:endParaRPr lang="en-US" dirty="0">
            <a:solidFill>
              <a:schemeClr val="tx1"/>
            </a:solidFill>
          </a:endParaRPr>
        </a:p>
      </dgm:t>
    </dgm:pt>
    <dgm:pt modelId="{116EE757-7EC8-4CD0-9E6B-F344707287EC}" type="parTrans" cxnId="{6932A7A7-9144-41E1-B556-C98BF708E9AC}">
      <dgm:prSet/>
      <dgm:spPr/>
      <dgm:t>
        <a:bodyPr/>
        <a:lstStyle/>
        <a:p>
          <a:endParaRPr lang="en-US"/>
        </a:p>
      </dgm:t>
    </dgm:pt>
    <dgm:pt modelId="{E04545BA-5407-41CD-B3A9-450F41A1A9DC}" type="sibTrans" cxnId="{6932A7A7-9144-41E1-B556-C98BF708E9AC}">
      <dgm:prSet/>
      <dgm:spPr>
        <a:solidFill>
          <a:schemeClr val="accent2"/>
        </a:solidFill>
        <a:ln>
          <a:solidFill>
            <a:schemeClr val="accent2"/>
          </a:solidFill>
        </a:ln>
      </dgm:spPr>
      <dgm:t>
        <a:bodyPr/>
        <a:lstStyle/>
        <a:p>
          <a:endParaRPr lang="en-US"/>
        </a:p>
      </dgm:t>
    </dgm:pt>
    <dgm:pt modelId="{E2845FB5-DC2C-4E18-B2BE-8CD544E2ADA7}">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Google Earth Engine API</a:t>
          </a:r>
          <a:endParaRPr lang="en-US" dirty="0">
            <a:solidFill>
              <a:schemeClr val="tx1"/>
            </a:solidFill>
          </a:endParaRPr>
        </a:p>
      </dgm:t>
    </dgm:pt>
    <dgm:pt modelId="{13A547D4-5C83-4200-A592-C331485EF150}" type="sibTrans" cxnId="{FFBCDDA6-1C2B-46EC-9D94-77BA6CC46FEA}">
      <dgm:prSet/>
      <dgm:spPr>
        <a:solidFill>
          <a:schemeClr val="accent2"/>
        </a:solidFill>
        <a:ln>
          <a:solidFill>
            <a:schemeClr val="accent2"/>
          </a:solidFill>
        </a:ln>
      </dgm:spPr>
      <dgm:t>
        <a:bodyPr/>
        <a:lstStyle/>
        <a:p>
          <a:endParaRPr lang="en-US"/>
        </a:p>
      </dgm:t>
    </dgm:pt>
    <dgm:pt modelId="{D4C31600-4D30-4BB4-BF68-D362A0C5CB89}" type="parTrans" cxnId="{FFBCDDA6-1C2B-46EC-9D94-77BA6CC46FEA}">
      <dgm:prSet/>
      <dgm:spPr/>
      <dgm:t>
        <a:bodyPr/>
        <a:lstStyle/>
        <a:p>
          <a:endParaRPr lang="en-US"/>
        </a:p>
      </dgm:t>
    </dgm:pt>
    <dgm:pt modelId="{C8E22874-45DA-474E-9113-C680C954EAA6}" type="pres">
      <dgm:prSet presAssocID="{B3732C6E-B7B5-4E15-9E7E-D649DF95C266}" presName="Name0" presStyleCnt="0">
        <dgm:presLayoutVars>
          <dgm:dir/>
          <dgm:resizeHandles val="exact"/>
        </dgm:presLayoutVars>
      </dgm:prSet>
      <dgm:spPr/>
    </dgm:pt>
    <dgm:pt modelId="{3A6FF8FC-B943-4F23-A595-DF2A5BFB0594}" type="pres">
      <dgm:prSet presAssocID="{B1499072-981D-4C82-B56B-9B4D5C532A34}" presName="node" presStyleLbl="node1" presStyleIdx="0" presStyleCnt="6">
        <dgm:presLayoutVars>
          <dgm:bulletEnabled val="1"/>
        </dgm:presLayoutVars>
      </dgm:prSet>
      <dgm:spPr/>
      <dgm:t>
        <a:bodyPr/>
        <a:lstStyle/>
        <a:p>
          <a:endParaRPr lang="en-US"/>
        </a:p>
      </dgm:t>
    </dgm:pt>
    <dgm:pt modelId="{24F82DAB-8DB6-4948-842A-6F64F2C33FF2}" type="pres">
      <dgm:prSet presAssocID="{E47855AC-CECC-4703-A16A-19777D9B01FC}" presName="sibTrans" presStyleLbl="sibTrans2D1" presStyleIdx="0" presStyleCnt="5"/>
      <dgm:spPr/>
      <dgm:t>
        <a:bodyPr/>
        <a:lstStyle/>
        <a:p>
          <a:endParaRPr lang="en-US"/>
        </a:p>
      </dgm:t>
    </dgm:pt>
    <dgm:pt modelId="{6978CAAD-69D8-4926-A53C-99FC3F074B15}" type="pres">
      <dgm:prSet presAssocID="{E47855AC-CECC-4703-A16A-19777D9B01FC}" presName="connectorText" presStyleLbl="sibTrans2D1" presStyleIdx="0" presStyleCnt="5"/>
      <dgm:spPr/>
      <dgm:t>
        <a:bodyPr/>
        <a:lstStyle/>
        <a:p>
          <a:endParaRPr lang="en-US"/>
        </a:p>
      </dgm:t>
    </dgm:pt>
    <dgm:pt modelId="{FB41C63F-A042-46E1-84B0-148C9C58A6C1}" type="pres">
      <dgm:prSet presAssocID="{E2845FB5-DC2C-4E18-B2BE-8CD544E2ADA7}" presName="node" presStyleLbl="node1" presStyleIdx="1" presStyleCnt="6" custLinFactNeighborY="-58072">
        <dgm:presLayoutVars>
          <dgm:bulletEnabled val="1"/>
        </dgm:presLayoutVars>
      </dgm:prSet>
      <dgm:spPr/>
      <dgm:t>
        <a:bodyPr/>
        <a:lstStyle/>
        <a:p>
          <a:endParaRPr lang="en-US"/>
        </a:p>
      </dgm:t>
    </dgm:pt>
    <dgm:pt modelId="{AF3CD1E7-A3CE-4649-80E1-D23FBB8441F2}" type="pres">
      <dgm:prSet presAssocID="{13A547D4-5C83-4200-A592-C331485EF150}" presName="sibTrans" presStyleLbl="sibTrans2D1" presStyleIdx="1" presStyleCnt="5"/>
      <dgm:spPr/>
      <dgm:t>
        <a:bodyPr/>
        <a:lstStyle/>
        <a:p>
          <a:endParaRPr lang="en-US"/>
        </a:p>
      </dgm:t>
    </dgm:pt>
    <dgm:pt modelId="{72A8C62F-1F78-4016-AC6E-6D16878DE8B6}" type="pres">
      <dgm:prSet presAssocID="{13A547D4-5C83-4200-A592-C331485EF150}" presName="connectorText" presStyleLbl="sibTrans2D1" presStyleIdx="1" presStyleCnt="5"/>
      <dgm:spPr/>
      <dgm:t>
        <a:bodyPr/>
        <a:lstStyle/>
        <a:p>
          <a:endParaRPr lang="en-US"/>
        </a:p>
      </dgm:t>
    </dgm:pt>
    <dgm:pt modelId="{D71ABE16-A833-4C0F-B585-D83F25F27A40}" type="pres">
      <dgm:prSet presAssocID="{8DAAE64B-AAF1-400F-B32A-AFB1CDBF60A2}" presName="node" presStyleLbl="node1" presStyleIdx="2" presStyleCnt="6">
        <dgm:presLayoutVars>
          <dgm:bulletEnabled val="1"/>
        </dgm:presLayoutVars>
      </dgm:prSet>
      <dgm:spPr/>
      <dgm:t>
        <a:bodyPr/>
        <a:lstStyle/>
        <a:p>
          <a:endParaRPr lang="en-US"/>
        </a:p>
      </dgm:t>
    </dgm:pt>
    <dgm:pt modelId="{FC4F3EBD-EF34-4996-865E-DF8E42079506}" type="pres">
      <dgm:prSet presAssocID="{D35D33ED-B58A-4BBD-8E6F-DA038DA67BC0}" presName="sibTrans" presStyleLbl="sibTrans2D1" presStyleIdx="2" presStyleCnt="5"/>
      <dgm:spPr>
        <a:prstGeom prst="mathPlus">
          <a:avLst/>
        </a:prstGeom>
      </dgm:spPr>
      <dgm:t>
        <a:bodyPr/>
        <a:lstStyle/>
        <a:p>
          <a:endParaRPr lang="en-US"/>
        </a:p>
      </dgm:t>
    </dgm:pt>
    <dgm:pt modelId="{8F2A19E4-E840-44DA-BF19-C5567EF036F3}" type="pres">
      <dgm:prSet presAssocID="{D35D33ED-B58A-4BBD-8E6F-DA038DA67BC0}" presName="connectorText" presStyleLbl="sibTrans2D1" presStyleIdx="2" presStyleCnt="5"/>
      <dgm:spPr/>
      <dgm:t>
        <a:bodyPr/>
        <a:lstStyle/>
        <a:p>
          <a:endParaRPr lang="en-US"/>
        </a:p>
      </dgm:t>
    </dgm:pt>
    <dgm:pt modelId="{2FD1376D-4A94-4AA2-A3FA-0712F7274A64}" type="pres">
      <dgm:prSet presAssocID="{4D66F1D3-77AE-4F96-9F88-72C7882FABEC}" presName="node" presStyleLbl="node1" presStyleIdx="3" presStyleCnt="6">
        <dgm:presLayoutVars>
          <dgm:bulletEnabled val="1"/>
        </dgm:presLayoutVars>
      </dgm:prSet>
      <dgm:spPr/>
      <dgm:t>
        <a:bodyPr/>
        <a:lstStyle/>
        <a:p>
          <a:endParaRPr lang="en-US"/>
        </a:p>
      </dgm:t>
    </dgm:pt>
    <dgm:pt modelId="{EF0D0B1C-73B6-479A-9CC8-20788CD77AEB}" type="pres">
      <dgm:prSet presAssocID="{335EC327-F9E0-4890-A728-007FDE07B8A4}" presName="sibTrans" presStyleLbl="sibTrans2D1" presStyleIdx="3" presStyleCnt="5"/>
      <dgm:spPr>
        <a:prstGeom prst="mathPlus">
          <a:avLst/>
        </a:prstGeom>
      </dgm:spPr>
      <dgm:t>
        <a:bodyPr/>
        <a:lstStyle/>
        <a:p>
          <a:endParaRPr lang="en-US"/>
        </a:p>
      </dgm:t>
    </dgm:pt>
    <dgm:pt modelId="{DFBBD3AF-B003-4CC9-B85C-916D5033334C}" type="pres">
      <dgm:prSet presAssocID="{335EC327-F9E0-4890-A728-007FDE07B8A4}" presName="connectorText" presStyleLbl="sibTrans2D1" presStyleIdx="3" presStyleCnt="5"/>
      <dgm:spPr/>
      <dgm:t>
        <a:bodyPr/>
        <a:lstStyle/>
        <a:p>
          <a:endParaRPr lang="en-US"/>
        </a:p>
      </dgm:t>
    </dgm:pt>
    <dgm:pt modelId="{783F0D36-4893-4BF6-A4CE-5A613488E4AA}" type="pres">
      <dgm:prSet presAssocID="{724DB147-C895-45F4-96E0-52D6C0E156AA}" presName="node" presStyleLbl="node1" presStyleIdx="4" presStyleCnt="6">
        <dgm:presLayoutVars>
          <dgm:bulletEnabled val="1"/>
        </dgm:presLayoutVars>
      </dgm:prSet>
      <dgm:spPr/>
      <dgm:t>
        <a:bodyPr/>
        <a:lstStyle/>
        <a:p>
          <a:endParaRPr lang="en-US"/>
        </a:p>
      </dgm:t>
    </dgm:pt>
    <dgm:pt modelId="{1A47F009-C178-466C-A725-27E2F32ECCF1}" type="pres">
      <dgm:prSet presAssocID="{E04545BA-5407-41CD-B3A9-450F41A1A9DC}" presName="sibTrans" presStyleLbl="sibTrans2D1" presStyleIdx="4" presStyleCnt="5"/>
      <dgm:spPr/>
      <dgm:t>
        <a:bodyPr/>
        <a:lstStyle/>
        <a:p>
          <a:endParaRPr lang="en-US"/>
        </a:p>
      </dgm:t>
    </dgm:pt>
    <dgm:pt modelId="{652B1EE7-85F3-4E7F-A1C6-1C61A5E9C8E0}" type="pres">
      <dgm:prSet presAssocID="{E04545BA-5407-41CD-B3A9-450F41A1A9DC}" presName="connectorText" presStyleLbl="sibTrans2D1" presStyleIdx="4" presStyleCnt="5"/>
      <dgm:spPr/>
      <dgm:t>
        <a:bodyPr/>
        <a:lstStyle/>
        <a:p>
          <a:endParaRPr lang="en-US"/>
        </a:p>
      </dgm:t>
    </dgm:pt>
    <dgm:pt modelId="{6DBF4774-EDDC-461D-8AF8-85929CDF0A0B}" type="pres">
      <dgm:prSet presAssocID="{0F8B6989-D4C0-4D85-83A4-9412498B7304}" presName="node" presStyleLbl="node1" presStyleIdx="5" presStyleCnt="6" custLinFactNeighborY="-54656">
        <dgm:presLayoutVars>
          <dgm:bulletEnabled val="1"/>
        </dgm:presLayoutVars>
      </dgm:prSet>
      <dgm:spPr/>
      <dgm:t>
        <a:bodyPr/>
        <a:lstStyle/>
        <a:p>
          <a:endParaRPr lang="en-US"/>
        </a:p>
      </dgm:t>
    </dgm:pt>
  </dgm:ptLst>
  <dgm:cxnLst>
    <dgm:cxn modelId="{A4FF1F63-31B8-457D-9A56-DC55FDE3818A}" type="presOf" srcId="{E47855AC-CECC-4703-A16A-19777D9B01FC}" destId="{24F82DAB-8DB6-4948-842A-6F64F2C33FF2}" srcOrd="0" destOrd="0" presId="urn:microsoft.com/office/officeart/2005/8/layout/process1"/>
    <dgm:cxn modelId="{F3DDC5D3-F262-4836-BA88-E97E2760CC16}" type="presOf" srcId="{D35D33ED-B58A-4BBD-8E6F-DA038DA67BC0}" destId="{8F2A19E4-E840-44DA-BF19-C5567EF036F3}" srcOrd="1" destOrd="0" presId="urn:microsoft.com/office/officeart/2005/8/layout/process1"/>
    <dgm:cxn modelId="{8F1B60F3-80BA-4417-A4E8-D13090CCB1C5}" type="presOf" srcId="{335EC327-F9E0-4890-A728-007FDE07B8A4}" destId="{DFBBD3AF-B003-4CC9-B85C-916D5033334C}" srcOrd="1" destOrd="0" presId="urn:microsoft.com/office/officeart/2005/8/layout/process1"/>
    <dgm:cxn modelId="{BE0E8696-0CBD-4B1D-A837-ADC6F171917B}" type="presOf" srcId="{E04545BA-5407-41CD-B3A9-450F41A1A9DC}" destId="{1A47F009-C178-466C-A725-27E2F32ECCF1}" srcOrd="0" destOrd="0" presId="urn:microsoft.com/office/officeart/2005/8/layout/process1"/>
    <dgm:cxn modelId="{6932A7A7-9144-41E1-B556-C98BF708E9AC}" srcId="{B3732C6E-B7B5-4E15-9E7E-D649DF95C266}" destId="{724DB147-C895-45F4-96E0-52D6C0E156AA}" srcOrd="4" destOrd="0" parTransId="{116EE757-7EC8-4CD0-9E6B-F344707287EC}" sibTransId="{E04545BA-5407-41CD-B3A9-450F41A1A9DC}"/>
    <dgm:cxn modelId="{A4E8746E-0C39-4ED8-9F9B-21A87D23FC03}" type="presOf" srcId="{724DB147-C895-45F4-96E0-52D6C0E156AA}" destId="{783F0D36-4893-4BF6-A4CE-5A613488E4AA}" srcOrd="0" destOrd="0" presId="urn:microsoft.com/office/officeart/2005/8/layout/process1"/>
    <dgm:cxn modelId="{F6321D21-F1D7-4561-914B-A8568E2F5423}" srcId="{B3732C6E-B7B5-4E15-9E7E-D649DF95C266}" destId="{B1499072-981D-4C82-B56B-9B4D5C532A34}" srcOrd="0" destOrd="0" parTransId="{B6FE16BC-ADEE-45B4-B4EF-A458EB6B3074}" sibTransId="{E47855AC-CECC-4703-A16A-19777D9B01FC}"/>
    <dgm:cxn modelId="{8A68A500-9DC2-426A-96FD-FCBB3E86CFA6}" type="presOf" srcId="{D35D33ED-B58A-4BBD-8E6F-DA038DA67BC0}" destId="{FC4F3EBD-EF34-4996-865E-DF8E42079506}" srcOrd="0" destOrd="0" presId="urn:microsoft.com/office/officeart/2005/8/layout/process1"/>
    <dgm:cxn modelId="{2BCB7DB7-6A0C-499B-87DA-1E2A8292E175}" type="presOf" srcId="{4D66F1D3-77AE-4F96-9F88-72C7882FABEC}" destId="{2FD1376D-4A94-4AA2-A3FA-0712F7274A64}" srcOrd="0" destOrd="0" presId="urn:microsoft.com/office/officeart/2005/8/layout/process1"/>
    <dgm:cxn modelId="{D98091C6-3BFA-48B6-A73E-BA384EF67A4A}" type="presOf" srcId="{8DAAE64B-AAF1-400F-B32A-AFB1CDBF60A2}" destId="{D71ABE16-A833-4C0F-B585-D83F25F27A40}" srcOrd="0" destOrd="0" presId="urn:microsoft.com/office/officeart/2005/8/layout/process1"/>
    <dgm:cxn modelId="{E184E69F-B601-4D3F-801D-D66C1937740C}" type="presOf" srcId="{335EC327-F9E0-4890-A728-007FDE07B8A4}" destId="{EF0D0B1C-73B6-479A-9CC8-20788CD77AEB}" srcOrd="0" destOrd="0" presId="urn:microsoft.com/office/officeart/2005/8/layout/process1"/>
    <dgm:cxn modelId="{43A90843-BA20-4B7B-85EA-E035ED6E7317}" type="presOf" srcId="{E04545BA-5407-41CD-B3A9-450F41A1A9DC}" destId="{652B1EE7-85F3-4E7F-A1C6-1C61A5E9C8E0}" srcOrd="1" destOrd="0" presId="urn:microsoft.com/office/officeart/2005/8/layout/process1"/>
    <dgm:cxn modelId="{ADBD830A-8AC8-4C34-B5D9-79FAFE355208}" srcId="{B3732C6E-B7B5-4E15-9E7E-D649DF95C266}" destId="{0F8B6989-D4C0-4D85-83A4-9412498B7304}" srcOrd="5" destOrd="0" parTransId="{BAB8E7F2-8DD2-4B98-8727-36766C802899}" sibTransId="{C070818E-DEAE-4FE0-BC5E-06566638401B}"/>
    <dgm:cxn modelId="{D7DD407F-85DF-494A-B75D-07EEF3415C83}" type="presOf" srcId="{0F8B6989-D4C0-4D85-83A4-9412498B7304}" destId="{6DBF4774-EDDC-461D-8AF8-85929CDF0A0B}" srcOrd="0" destOrd="0" presId="urn:microsoft.com/office/officeart/2005/8/layout/process1"/>
    <dgm:cxn modelId="{354B1C76-E905-49BF-8661-C156FA514E49}" type="presOf" srcId="{E47855AC-CECC-4703-A16A-19777D9B01FC}" destId="{6978CAAD-69D8-4926-A53C-99FC3F074B15}" srcOrd="1" destOrd="0" presId="urn:microsoft.com/office/officeart/2005/8/layout/process1"/>
    <dgm:cxn modelId="{4EB0A53C-9E66-4DEA-BA68-3B80B9F30445}" type="presOf" srcId="{B1499072-981D-4C82-B56B-9B4D5C532A34}" destId="{3A6FF8FC-B943-4F23-A595-DF2A5BFB0594}" srcOrd="0" destOrd="0" presId="urn:microsoft.com/office/officeart/2005/8/layout/process1"/>
    <dgm:cxn modelId="{B14D446D-7C65-45CD-9499-54C852928130}" type="presOf" srcId="{13A547D4-5C83-4200-A592-C331485EF150}" destId="{72A8C62F-1F78-4016-AC6E-6D16878DE8B6}" srcOrd="1" destOrd="0" presId="urn:microsoft.com/office/officeart/2005/8/layout/process1"/>
    <dgm:cxn modelId="{FFBCDDA6-1C2B-46EC-9D94-77BA6CC46FEA}" srcId="{B3732C6E-B7B5-4E15-9E7E-D649DF95C266}" destId="{E2845FB5-DC2C-4E18-B2BE-8CD544E2ADA7}" srcOrd="1" destOrd="0" parTransId="{D4C31600-4D30-4BB4-BF68-D362A0C5CB89}" sibTransId="{13A547D4-5C83-4200-A592-C331485EF150}"/>
    <dgm:cxn modelId="{2DD753FC-504E-45D3-8C76-B8139E188608}" type="presOf" srcId="{E2845FB5-DC2C-4E18-B2BE-8CD544E2ADA7}" destId="{FB41C63F-A042-46E1-84B0-148C9C58A6C1}" srcOrd="0" destOrd="0" presId="urn:microsoft.com/office/officeart/2005/8/layout/process1"/>
    <dgm:cxn modelId="{46A41DFF-F3F8-435C-BA09-2CCB96280C21}" srcId="{B3732C6E-B7B5-4E15-9E7E-D649DF95C266}" destId="{4D66F1D3-77AE-4F96-9F88-72C7882FABEC}" srcOrd="3" destOrd="0" parTransId="{72B56259-3090-45AC-82A8-4943C7B21D2E}" sibTransId="{335EC327-F9E0-4890-A728-007FDE07B8A4}"/>
    <dgm:cxn modelId="{6EC3FED8-736D-4CFA-A350-7C96C2D93CB6}" srcId="{B3732C6E-B7B5-4E15-9E7E-D649DF95C266}" destId="{8DAAE64B-AAF1-400F-B32A-AFB1CDBF60A2}" srcOrd="2" destOrd="0" parTransId="{CB72B6AD-6298-41CE-9894-901DB3FF164C}" sibTransId="{D35D33ED-B58A-4BBD-8E6F-DA038DA67BC0}"/>
    <dgm:cxn modelId="{0899DD40-D987-4033-920B-A99C49267F96}" type="presOf" srcId="{B3732C6E-B7B5-4E15-9E7E-D649DF95C266}" destId="{C8E22874-45DA-474E-9113-C680C954EAA6}" srcOrd="0" destOrd="0" presId="urn:microsoft.com/office/officeart/2005/8/layout/process1"/>
    <dgm:cxn modelId="{ED7BC19B-36F0-4147-B468-507D2CD5F1E5}" type="presOf" srcId="{13A547D4-5C83-4200-A592-C331485EF150}" destId="{AF3CD1E7-A3CE-4649-80E1-D23FBB8441F2}" srcOrd="0" destOrd="0" presId="urn:microsoft.com/office/officeart/2005/8/layout/process1"/>
    <dgm:cxn modelId="{3D70A30A-AC33-4301-B271-DD90EF7AD783}" type="presParOf" srcId="{C8E22874-45DA-474E-9113-C680C954EAA6}" destId="{3A6FF8FC-B943-4F23-A595-DF2A5BFB0594}" srcOrd="0" destOrd="0" presId="urn:microsoft.com/office/officeart/2005/8/layout/process1"/>
    <dgm:cxn modelId="{E754BA47-130F-4322-8FDC-35302BFF6449}" type="presParOf" srcId="{C8E22874-45DA-474E-9113-C680C954EAA6}" destId="{24F82DAB-8DB6-4948-842A-6F64F2C33FF2}" srcOrd="1" destOrd="0" presId="urn:microsoft.com/office/officeart/2005/8/layout/process1"/>
    <dgm:cxn modelId="{F7B5B541-134D-4DFE-8DEF-8F51B05FBC57}" type="presParOf" srcId="{24F82DAB-8DB6-4948-842A-6F64F2C33FF2}" destId="{6978CAAD-69D8-4926-A53C-99FC3F074B15}" srcOrd="0" destOrd="0" presId="urn:microsoft.com/office/officeart/2005/8/layout/process1"/>
    <dgm:cxn modelId="{E4562B0B-DCAE-4093-AF4A-B1C83F746D18}" type="presParOf" srcId="{C8E22874-45DA-474E-9113-C680C954EAA6}" destId="{FB41C63F-A042-46E1-84B0-148C9C58A6C1}" srcOrd="2" destOrd="0" presId="urn:microsoft.com/office/officeart/2005/8/layout/process1"/>
    <dgm:cxn modelId="{FAAF8471-C4D0-4D12-B36F-C42E277B0B56}" type="presParOf" srcId="{C8E22874-45DA-474E-9113-C680C954EAA6}" destId="{AF3CD1E7-A3CE-4649-80E1-D23FBB8441F2}" srcOrd="3" destOrd="0" presId="urn:microsoft.com/office/officeart/2005/8/layout/process1"/>
    <dgm:cxn modelId="{93ABB0C3-D014-4B78-98E3-45D22C813D12}" type="presParOf" srcId="{AF3CD1E7-A3CE-4649-80E1-D23FBB8441F2}" destId="{72A8C62F-1F78-4016-AC6E-6D16878DE8B6}" srcOrd="0" destOrd="0" presId="urn:microsoft.com/office/officeart/2005/8/layout/process1"/>
    <dgm:cxn modelId="{0CA8FE38-2CC2-4A6E-B3AD-3A25791AD7F8}" type="presParOf" srcId="{C8E22874-45DA-474E-9113-C680C954EAA6}" destId="{D71ABE16-A833-4C0F-B585-D83F25F27A40}" srcOrd="4" destOrd="0" presId="urn:microsoft.com/office/officeart/2005/8/layout/process1"/>
    <dgm:cxn modelId="{1B81D7F8-B07B-415E-8F5A-5F68A79C31E0}" type="presParOf" srcId="{C8E22874-45DA-474E-9113-C680C954EAA6}" destId="{FC4F3EBD-EF34-4996-865E-DF8E42079506}" srcOrd="5" destOrd="0" presId="urn:microsoft.com/office/officeart/2005/8/layout/process1"/>
    <dgm:cxn modelId="{F6C91F55-01E6-4AA4-A8EF-F7D710D85610}" type="presParOf" srcId="{FC4F3EBD-EF34-4996-865E-DF8E42079506}" destId="{8F2A19E4-E840-44DA-BF19-C5567EF036F3}" srcOrd="0" destOrd="0" presId="urn:microsoft.com/office/officeart/2005/8/layout/process1"/>
    <dgm:cxn modelId="{A8C9BA21-E7A1-4CE9-9371-137D484524B8}" type="presParOf" srcId="{C8E22874-45DA-474E-9113-C680C954EAA6}" destId="{2FD1376D-4A94-4AA2-A3FA-0712F7274A64}" srcOrd="6" destOrd="0" presId="urn:microsoft.com/office/officeart/2005/8/layout/process1"/>
    <dgm:cxn modelId="{A5EBCFCF-141D-4210-A872-2ECF956B17B5}" type="presParOf" srcId="{C8E22874-45DA-474E-9113-C680C954EAA6}" destId="{EF0D0B1C-73B6-479A-9CC8-20788CD77AEB}" srcOrd="7" destOrd="0" presId="urn:microsoft.com/office/officeart/2005/8/layout/process1"/>
    <dgm:cxn modelId="{96B73520-D708-45AD-B62B-D783E13FECAE}" type="presParOf" srcId="{EF0D0B1C-73B6-479A-9CC8-20788CD77AEB}" destId="{DFBBD3AF-B003-4CC9-B85C-916D5033334C}" srcOrd="0" destOrd="0" presId="urn:microsoft.com/office/officeart/2005/8/layout/process1"/>
    <dgm:cxn modelId="{29B38816-1AB6-45E6-BEA6-DE2F6857DF5B}" type="presParOf" srcId="{C8E22874-45DA-474E-9113-C680C954EAA6}" destId="{783F0D36-4893-4BF6-A4CE-5A613488E4AA}" srcOrd="8" destOrd="0" presId="urn:microsoft.com/office/officeart/2005/8/layout/process1"/>
    <dgm:cxn modelId="{4654A39C-4B7C-412C-940F-4C9071EAE5B5}" type="presParOf" srcId="{C8E22874-45DA-474E-9113-C680C954EAA6}" destId="{1A47F009-C178-466C-A725-27E2F32ECCF1}" srcOrd="9" destOrd="0" presId="urn:microsoft.com/office/officeart/2005/8/layout/process1"/>
    <dgm:cxn modelId="{3FE3F040-4A95-4844-9ED9-6105366A2855}" type="presParOf" srcId="{1A47F009-C178-466C-A725-27E2F32ECCF1}" destId="{652B1EE7-85F3-4E7F-A1C6-1C61A5E9C8E0}" srcOrd="0" destOrd="0" presId="urn:microsoft.com/office/officeart/2005/8/layout/process1"/>
    <dgm:cxn modelId="{0218747C-B218-4F28-9043-669A326604B7}" type="presParOf" srcId="{C8E22874-45DA-474E-9113-C680C954EAA6}" destId="{6DBF4774-EDDC-461D-8AF8-85929CDF0A0B}" srcOrd="10" destOrd="0" presId="urn:microsoft.com/office/officeart/2005/8/layout/process1"/>
  </dgm:cxnLst>
  <dgm:bg>
    <a:noFill/>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732C6E-B7B5-4E15-9E7E-D649DF95C266}" type="doc">
      <dgm:prSet loTypeId="urn:microsoft.com/office/officeart/2005/8/layout/process1" loCatId="process" qsTypeId="urn:microsoft.com/office/officeart/2005/8/quickstyle/simple1" qsCatId="simple" csTypeId="urn:microsoft.com/office/officeart/2005/8/colors/accent1_2" csCatId="accent1" phldr="1"/>
      <dgm:spPr/>
    </dgm:pt>
    <dgm:pt modelId="{B1499072-981D-4C82-B56B-9B4D5C532A34}">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Satellite Imagery</a:t>
          </a:r>
          <a:endParaRPr lang="en-US" dirty="0">
            <a:solidFill>
              <a:schemeClr val="tx1"/>
            </a:solidFill>
          </a:endParaRPr>
        </a:p>
      </dgm:t>
    </dgm:pt>
    <dgm:pt modelId="{B6FE16BC-ADEE-45B4-B4EF-A458EB6B3074}" type="parTrans" cxnId="{F6321D21-F1D7-4561-914B-A8568E2F5423}">
      <dgm:prSet/>
      <dgm:spPr/>
      <dgm:t>
        <a:bodyPr/>
        <a:lstStyle/>
        <a:p>
          <a:endParaRPr lang="en-US"/>
        </a:p>
      </dgm:t>
    </dgm:pt>
    <dgm:pt modelId="{E47855AC-CECC-4703-A16A-19777D9B01FC}" type="sibTrans" cxnId="{F6321D21-F1D7-4561-914B-A8568E2F5423}">
      <dgm:prSet/>
      <dgm:spPr>
        <a:solidFill>
          <a:schemeClr val="accent2"/>
        </a:solidFill>
        <a:ln>
          <a:solidFill>
            <a:schemeClr val="accent2"/>
          </a:solidFill>
        </a:ln>
      </dgm:spPr>
      <dgm:t>
        <a:bodyPr/>
        <a:lstStyle/>
        <a:p>
          <a:endParaRPr lang="en-US"/>
        </a:p>
      </dgm:t>
    </dgm:pt>
    <dgm:pt modelId="{E2845FB5-DC2C-4E18-B2BE-8CD544E2ADA7}">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Google Earth Engine API</a:t>
          </a:r>
          <a:endParaRPr lang="en-US" dirty="0">
            <a:solidFill>
              <a:schemeClr val="tx1"/>
            </a:solidFill>
          </a:endParaRPr>
        </a:p>
      </dgm:t>
    </dgm:pt>
    <dgm:pt modelId="{D4C31600-4D30-4BB4-BF68-D362A0C5CB89}" type="parTrans" cxnId="{FFBCDDA6-1C2B-46EC-9D94-77BA6CC46FEA}">
      <dgm:prSet/>
      <dgm:spPr/>
      <dgm:t>
        <a:bodyPr/>
        <a:lstStyle/>
        <a:p>
          <a:endParaRPr lang="en-US"/>
        </a:p>
      </dgm:t>
    </dgm:pt>
    <dgm:pt modelId="{13A547D4-5C83-4200-A592-C331485EF150}" type="sibTrans" cxnId="{FFBCDDA6-1C2B-46EC-9D94-77BA6CC46FEA}">
      <dgm:prSet/>
      <dgm:spPr>
        <a:solidFill>
          <a:schemeClr val="accent2"/>
        </a:solidFill>
        <a:ln>
          <a:solidFill>
            <a:schemeClr val="accent2"/>
          </a:solidFill>
        </a:ln>
      </dgm:spPr>
      <dgm:t>
        <a:bodyPr/>
        <a:lstStyle/>
        <a:p>
          <a:endParaRPr lang="en-US"/>
        </a:p>
      </dgm:t>
    </dgm:pt>
    <dgm:pt modelId="{8DAAE64B-AAF1-400F-B32A-AFB1CDBF60A2}">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NDVI</a:t>
          </a:r>
          <a:endParaRPr lang="en-US" dirty="0">
            <a:solidFill>
              <a:schemeClr val="tx1"/>
            </a:solidFill>
          </a:endParaRPr>
        </a:p>
      </dgm:t>
    </dgm:pt>
    <dgm:pt modelId="{CB72B6AD-6298-41CE-9894-901DB3FF164C}" type="parTrans" cxnId="{6EC3FED8-736D-4CFA-A350-7C96C2D93CB6}">
      <dgm:prSet/>
      <dgm:spPr/>
      <dgm:t>
        <a:bodyPr/>
        <a:lstStyle/>
        <a:p>
          <a:endParaRPr lang="en-US"/>
        </a:p>
      </dgm:t>
    </dgm:pt>
    <dgm:pt modelId="{D35D33ED-B58A-4BBD-8E6F-DA038DA67BC0}" type="sibTrans" cxnId="{6EC3FED8-736D-4CFA-A350-7C96C2D93CB6}">
      <dgm:prSet/>
      <dgm:spPr>
        <a:solidFill>
          <a:schemeClr val="bg1"/>
        </a:solidFill>
        <a:ln>
          <a:solidFill>
            <a:schemeClr val="bg1"/>
          </a:solidFill>
        </a:ln>
      </dgm:spPr>
      <dgm:t>
        <a:bodyPr/>
        <a:lstStyle/>
        <a:p>
          <a:endParaRPr lang="en-US"/>
        </a:p>
      </dgm:t>
    </dgm:pt>
    <dgm:pt modelId="{0F8B6989-D4C0-4D85-83A4-9412498B7304}">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Land Use Change Identification</a:t>
          </a:r>
          <a:endParaRPr lang="en-US" dirty="0">
            <a:solidFill>
              <a:schemeClr val="tx1"/>
            </a:solidFill>
          </a:endParaRPr>
        </a:p>
      </dgm:t>
    </dgm:pt>
    <dgm:pt modelId="{BAB8E7F2-8DD2-4B98-8727-36766C802899}" type="parTrans" cxnId="{ADBD830A-8AC8-4C34-B5D9-79FAFE355208}">
      <dgm:prSet/>
      <dgm:spPr/>
      <dgm:t>
        <a:bodyPr/>
        <a:lstStyle/>
        <a:p>
          <a:endParaRPr lang="en-US"/>
        </a:p>
      </dgm:t>
    </dgm:pt>
    <dgm:pt modelId="{C070818E-DEAE-4FE0-BC5E-06566638401B}" type="sibTrans" cxnId="{ADBD830A-8AC8-4C34-B5D9-79FAFE355208}">
      <dgm:prSet/>
      <dgm:spPr/>
      <dgm:t>
        <a:bodyPr/>
        <a:lstStyle/>
        <a:p>
          <a:endParaRPr lang="en-US"/>
        </a:p>
      </dgm:t>
    </dgm:pt>
    <dgm:pt modelId="{4D66F1D3-77AE-4F96-9F88-72C7882FABEC}">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Relative Green</a:t>
          </a:r>
          <a:endParaRPr lang="en-US" dirty="0">
            <a:solidFill>
              <a:schemeClr val="tx1"/>
            </a:solidFill>
          </a:endParaRPr>
        </a:p>
      </dgm:t>
    </dgm:pt>
    <dgm:pt modelId="{72B56259-3090-45AC-82A8-4943C7B21D2E}" type="parTrans" cxnId="{46A41DFF-F3F8-435C-BA09-2CCB96280C21}">
      <dgm:prSet/>
      <dgm:spPr/>
      <dgm:t>
        <a:bodyPr/>
        <a:lstStyle/>
        <a:p>
          <a:endParaRPr lang="en-US"/>
        </a:p>
      </dgm:t>
    </dgm:pt>
    <dgm:pt modelId="{335EC327-F9E0-4890-A728-007FDE07B8A4}" type="sibTrans" cxnId="{46A41DFF-F3F8-435C-BA09-2CCB96280C21}">
      <dgm:prSet/>
      <dgm:spPr>
        <a:solidFill>
          <a:schemeClr val="accent2"/>
        </a:solidFill>
        <a:ln>
          <a:solidFill>
            <a:schemeClr val="accent2"/>
          </a:solidFill>
        </a:ln>
      </dgm:spPr>
      <dgm:t>
        <a:bodyPr/>
        <a:lstStyle/>
        <a:p>
          <a:endParaRPr lang="en-US"/>
        </a:p>
      </dgm:t>
    </dgm:pt>
    <dgm:pt modelId="{724DB147-C895-45F4-96E0-52D6C0E156AA}">
      <dgm:prSet phldrT="[Text]"/>
      <dgm:spPr>
        <a:solidFill>
          <a:schemeClr val="accent2">
            <a:lumMod val="60000"/>
            <a:lumOff val="40000"/>
          </a:schemeClr>
        </a:solidFill>
        <a:ln>
          <a:solidFill>
            <a:schemeClr val="accent2">
              <a:lumMod val="60000"/>
              <a:lumOff val="40000"/>
            </a:schemeClr>
          </a:solidFill>
        </a:ln>
      </dgm:spPr>
      <dgm:t>
        <a:bodyPr/>
        <a:lstStyle/>
        <a:p>
          <a:r>
            <a:rPr lang="en-US" dirty="0" smtClean="0">
              <a:solidFill>
                <a:schemeClr val="tx1"/>
              </a:solidFill>
            </a:rPr>
            <a:t>Percent Change in Relative Green</a:t>
          </a:r>
          <a:endParaRPr lang="en-US" dirty="0">
            <a:solidFill>
              <a:schemeClr val="tx1"/>
            </a:solidFill>
          </a:endParaRPr>
        </a:p>
      </dgm:t>
    </dgm:pt>
    <dgm:pt modelId="{116EE757-7EC8-4CD0-9E6B-F344707287EC}" type="parTrans" cxnId="{6932A7A7-9144-41E1-B556-C98BF708E9AC}">
      <dgm:prSet/>
      <dgm:spPr/>
      <dgm:t>
        <a:bodyPr/>
        <a:lstStyle/>
        <a:p>
          <a:endParaRPr lang="en-US"/>
        </a:p>
      </dgm:t>
    </dgm:pt>
    <dgm:pt modelId="{E04545BA-5407-41CD-B3A9-450F41A1A9DC}" type="sibTrans" cxnId="{6932A7A7-9144-41E1-B556-C98BF708E9AC}">
      <dgm:prSet/>
      <dgm:spPr>
        <a:solidFill>
          <a:schemeClr val="accent2"/>
        </a:solidFill>
        <a:ln>
          <a:solidFill>
            <a:schemeClr val="accent2"/>
          </a:solidFill>
        </a:ln>
      </dgm:spPr>
      <dgm:t>
        <a:bodyPr/>
        <a:lstStyle/>
        <a:p>
          <a:endParaRPr lang="en-US"/>
        </a:p>
      </dgm:t>
    </dgm:pt>
    <dgm:pt modelId="{C8E22874-45DA-474E-9113-C680C954EAA6}" type="pres">
      <dgm:prSet presAssocID="{B3732C6E-B7B5-4E15-9E7E-D649DF95C266}" presName="Name0" presStyleCnt="0">
        <dgm:presLayoutVars>
          <dgm:dir/>
          <dgm:resizeHandles val="exact"/>
        </dgm:presLayoutVars>
      </dgm:prSet>
      <dgm:spPr/>
    </dgm:pt>
    <dgm:pt modelId="{3A6FF8FC-B943-4F23-A595-DF2A5BFB0594}" type="pres">
      <dgm:prSet presAssocID="{B1499072-981D-4C82-B56B-9B4D5C532A34}" presName="node" presStyleLbl="node1" presStyleIdx="0" presStyleCnt="6">
        <dgm:presLayoutVars>
          <dgm:bulletEnabled val="1"/>
        </dgm:presLayoutVars>
      </dgm:prSet>
      <dgm:spPr/>
      <dgm:t>
        <a:bodyPr/>
        <a:lstStyle/>
        <a:p>
          <a:endParaRPr lang="en-US"/>
        </a:p>
      </dgm:t>
    </dgm:pt>
    <dgm:pt modelId="{24F82DAB-8DB6-4948-842A-6F64F2C33FF2}" type="pres">
      <dgm:prSet presAssocID="{E47855AC-CECC-4703-A16A-19777D9B01FC}" presName="sibTrans" presStyleLbl="sibTrans2D1" presStyleIdx="0" presStyleCnt="5"/>
      <dgm:spPr/>
      <dgm:t>
        <a:bodyPr/>
        <a:lstStyle/>
        <a:p>
          <a:endParaRPr lang="en-US"/>
        </a:p>
      </dgm:t>
    </dgm:pt>
    <dgm:pt modelId="{6978CAAD-69D8-4926-A53C-99FC3F074B15}" type="pres">
      <dgm:prSet presAssocID="{E47855AC-CECC-4703-A16A-19777D9B01FC}" presName="connectorText" presStyleLbl="sibTrans2D1" presStyleIdx="0" presStyleCnt="5"/>
      <dgm:spPr/>
      <dgm:t>
        <a:bodyPr/>
        <a:lstStyle/>
        <a:p>
          <a:endParaRPr lang="en-US"/>
        </a:p>
      </dgm:t>
    </dgm:pt>
    <dgm:pt modelId="{FB41C63F-A042-46E1-84B0-148C9C58A6C1}" type="pres">
      <dgm:prSet presAssocID="{E2845FB5-DC2C-4E18-B2BE-8CD544E2ADA7}" presName="node" presStyleLbl="node1" presStyleIdx="1" presStyleCnt="6" custLinFactNeighborY="52949">
        <dgm:presLayoutVars>
          <dgm:bulletEnabled val="1"/>
        </dgm:presLayoutVars>
      </dgm:prSet>
      <dgm:spPr/>
      <dgm:t>
        <a:bodyPr/>
        <a:lstStyle/>
        <a:p>
          <a:endParaRPr lang="en-US"/>
        </a:p>
      </dgm:t>
    </dgm:pt>
    <dgm:pt modelId="{AF3CD1E7-A3CE-4649-80E1-D23FBB8441F2}" type="pres">
      <dgm:prSet presAssocID="{13A547D4-5C83-4200-A592-C331485EF150}" presName="sibTrans" presStyleLbl="sibTrans2D1" presStyleIdx="1" presStyleCnt="5"/>
      <dgm:spPr/>
      <dgm:t>
        <a:bodyPr/>
        <a:lstStyle/>
        <a:p>
          <a:endParaRPr lang="en-US"/>
        </a:p>
      </dgm:t>
    </dgm:pt>
    <dgm:pt modelId="{72A8C62F-1F78-4016-AC6E-6D16878DE8B6}" type="pres">
      <dgm:prSet presAssocID="{13A547D4-5C83-4200-A592-C331485EF150}" presName="connectorText" presStyleLbl="sibTrans2D1" presStyleIdx="1" presStyleCnt="5"/>
      <dgm:spPr/>
      <dgm:t>
        <a:bodyPr/>
        <a:lstStyle/>
        <a:p>
          <a:endParaRPr lang="en-US"/>
        </a:p>
      </dgm:t>
    </dgm:pt>
    <dgm:pt modelId="{D71ABE16-A833-4C0F-B585-D83F25F27A40}" type="pres">
      <dgm:prSet presAssocID="{8DAAE64B-AAF1-400F-B32A-AFB1CDBF60A2}" presName="node" presStyleLbl="node1" presStyleIdx="2" presStyleCnt="6">
        <dgm:presLayoutVars>
          <dgm:bulletEnabled val="1"/>
        </dgm:presLayoutVars>
      </dgm:prSet>
      <dgm:spPr/>
      <dgm:t>
        <a:bodyPr/>
        <a:lstStyle/>
        <a:p>
          <a:endParaRPr lang="en-US"/>
        </a:p>
      </dgm:t>
    </dgm:pt>
    <dgm:pt modelId="{FC4F3EBD-EF34-4996-865E-DF8E42079506}" type="pres">
      <dgm:prSet presAssocID="{D35D33ED-B58A-4BBD-8E6F-DA038DA67BC0}" presName="sibTrans" presStyleLbl="sibTrans2D1" presStyleIdx="2" presStyleCnt="5"/>
      <dgm:spPr/>
      <dgm:t>
        <a:bodyPr/>
        <a:lstStyle/>
        <a:p>
          <a:endParaRPr lang="en-US"/>
        </a:p>
      </dgm:t>
    </dgm:pt>
    <dgm:pt modelId="{8F2A19E4-E840-44DA-BF19-C5567EF036F3}" type="pres">
      <dgm:prSet presAssocID="{D35D33ED-B58A-4BBD-8E6F-DA038DA67BC0}" presName="connectorText" presStyleLbl="sibTrans2D1" presStyleIdx="2" presStyleCnt="5"/>
      <dgm:spPr/>
      <dgm:t>
        <a:bodyPr/>
        <a:lstStyle/>
        <a:p>
          <a:endParaRPr lang="en-US"/>
        </a:p>
      </dgm:t>
    </dgm:pt>
    <dgm:pt modelId="{2FD1376D-4A94-4AA2-A3FA-0712F7274A64}" type="pres">
      <dgm:prSet presAssocID="{4D66F1D3-77AE-4F96-9F88-72C7882FABEC}" presName="node" presStyleLbl="node1" presStyleIdx="3" presStyleCnt="6">
        <dgm:presLayoutVars>
          <dgm:bulletEnabled val="1"/>
        </dgm:presLayoutVars>
      </dgm:prSet>
      <dgm:spPr/>
      <dgm:t>
        <a:bodyPr/>
        <a:lstStyle/>
        <a:p>
          <a:endParaRPr lang="en-US"/>
        </a:p>
      </dgm:t>
    </dgm:pt>
    <dgm:pt modelId="{EF0D0B1C-73B6-479A-9CC8-20788CD77AEB}" type="pres">
      <dgm:prSet presAssocID="{335EC327-F9E0-4890-A728-007FDE07B8A4}" presName="sibTrans" presStyleLbl="sibTrans2D1" presStyleIdx="3" presStyleCnt="5"/>
      <dgm:spPr/>
      <dgm:t>
        <a:bodyPr/>
        <a:lstStyle/>
        <a:p>
          <a:endParaRPr lang="en-US"/>
        </a:p>
      </dgm:t>
    </dgm:pt>
    <dgm:pt modelId="{DFBBD3AF-B003-4CC9-B85C-916D5033334C}" type="pres">
      <dgm:prSet presAssocID="{335EC327-F9E0-4890-A728-007FDE07B8A4}" presName="connectorText" presStyleLbl="sibTrans2D1" presStyleIdx="3" presStyleCnt="5"/>
      <dgm:spPr/>
      <dgm:t>
        <a:bodyPr/>
        <a:lstStyle/>
        <a:p>
          <a:endParaRPr lang="en-US"/>
        </a:p>
      </dgm:t>
    </dgm:pt>
    <dgm:pt modelId="{783F0D36-4893-4BF6-A4CE-5A613488E4AA}" type="pres">
      <dgm:prSet presAssocID="{724DB147-C895-45F4-96E0-52D6C0E156AA}" presName="node" presStyleLbl="node1" presStyleIdx="4" presStyleCnt="6">
        <dgm:presLayoutVars>
          <dgm:bulletEnabled val="1"/>
        </dgm:presLayoutVars>
      </dgm:prSet>
      <dgm:spPr/>
      <dgm:t>
        <a:bodyPr/>
        <a:lstStyle/>
        <a:p>
          <a:endParaRPr lang="en-US"/>
        </a:p>
      </dgm:t>
    </dgm:pt>
    <dgm:pt modelId="{1A47F009-C178-466C-A725-27E2F32ECCF1}" type="pres">
      <dgm:prSet presAssocID="{E04545BA-5407-41CD-B3A9-450F41A1A9DC}" presName="sibTrans" presStyleLbl="sibTrans2D1" presStyleIdx="4" presStyleCnt="5"/>
      <dgm:spPr/>
      <dgm:t>
        <a:bodyPr/>
        <a:lstStyle/>
        <a:p>
          <a:endParaRPr lang="en-US"/>
        </a:p>
      </dgm:t>
    </dgm:pt>
    <dgm:pt modelId="{652B1EE7-85F3-4E7F-A1C6-1C61A5E9C8E0}" type="pres">
      <dgm:prSet presAssocID="{E04545BA-5407-41CD-B3A9-450F41A1A9DC}" presName="connectorText" presStyleLbl="sibTrans2D1" presStyleIdx="4" presStyleCnt="5"/>
      <dgm:spPr/>
      <dgm:t>
        <a:bodyPr/>
        <a:lstStyle/>
        <a:p>
          <a:endParaRPr lang="en-US"/>
        </a:p>
      </dgm:t>
    </dgm:pt>
    <dgm:pt modelId="{6DBF4774-EDDC-461D-8AF8-85929CDF0A0B}" type="pres">
      <dgm:prSet presAssocID="{0F8B6989-D4C0-4D85-83A4-9412498B7304}" presName="node" presStyleLbl="node1" presStyleIdx="5" presStyleCnt="6" custLinFactNeighborY="56364">
        <dgm:presLayoutVars>
          <dgm:bulletEnabled val="1"/>
        </dgm:presLayoutVars>
      </dgm:prSet>
      <dgm:spPr/>
      <dgm:t>
        <a:bodyPr/>
        <a:lstStyle/>
        <a:p>
          <a:endParaRPr lang="en-US"/>
        </a:p>
      </dgm:t>
    </dgm:pt>
  </dgm:ptLst>
  <dgm:cxnLst>
    <dgm:cxn modelId="{E917C717-0C0C-A045-ABA4-242798A3C302}" type="presOf" srcId="{13A547D4-5C83-4200-A592-C331485EF150}" destId="{72A8C62F-1F78-4016-AC6E-6D16878DE8B6}" srcOrd="1" destOrd="0" presId="urn:microsoft.com/office/officeart/2005/8/layout/process1"/>
    <dgm:cxn modelId="{E854003E-240E-6A4F-9E22-6D8420B0F0BA}" type="presOf" srcId="{335EC327-F9E0-4890-A728-007FDE07B8A4}" destId="{DFBBD3AF-B003-4CC9-B85C-916D5033334C}" srcOrd="1" destOrd="0" presId="urn:microsoft.com/office/officeart/2005/8/layout/process1"/>
    <dgm:cxn modelId="{49A50110-8CA7-584A-BB66-8AE44A7992FF}" type="presOf" srcId="{E47855AC-CECC-4703-A16A-19777D9B01FC}" destId="{6978CAAD-69D8-4926-A53C-99FC3F074B15}" srcOrd="1" destOrd="0" presId="urn:microsoft.com/office/officeart/2005/8/layout/process1"/>
    <dgm:cxn modelId="{8BC7D0B2-03CD-8E45-8A94-80F47740E98B}" type="presOf" srcId="{13A547D4-5C83-4200-A592-C331485EF150}" destId="{AF3CD1E7-A3CE-4649-80E1-D23FBB8441F2}" srcOrd="0" destOrd="0" presId="urn:microsoft.com/office/officeart/2005/8/layout/process1"/>
    <dgm:cxn modelId="{08C0CA07-EE9B-0C4F-9E79-C073A2ED07AC}" type="presOf" srcId="{8DAAE64B-AAF1-400F-B32A-AFB1CDBF60A2}" destId="{D71ABE16-A833-4C0F-B585-D83F25F27A40}" srcOrd="0" destOrd="0" presId="urn:microsoft.com/office/officeart/2005/8/layout/process1"/>
    <dgm:cxn modelId="{5183FAF4-B89C-1A40-BC30-5C7EE9B3D1FD}" type="presOf" srcId="{4D66F1D3-77AE-4F96-9F88-72C7882FABEC}" destId="{2FD1376D-4A94-4AA2-A3FA-0712F7274A64}" srcOrd="0" destOrd="0" presId="urn:microsoft.com/office/officeart/2005/8/layout/process1"/>
    <dgm:cxn modelId="{6932A7A7-9144-41E1-B556-C98BF708E9AC}" srcId="{B3732C6E-B7B5-4E15-9E7E-D649DF95C266}" destId="{724DB147-C895-45F4-96E0-52D6C0E156AA}" srcOrd="4" destOrd="0" parTransId="{116EE757-7EC8-4CD0-9E6B-F344707287EC}" sibTransId="{E04545BA-5407-41CD-B3A9-450F41A1A9DC}"/>
    <dgm:cxn modelId="{C44914D1-3125-CA40-8638-4CDF7CEBBC7E}" type="presOf" srcId="{0F8B6989-D4C0-4D85-83A4-9412498B7304}" destId="{6DBF4774-EDDC-461D-8AF8-85929CDF0A0B}" srcOrd="0" destOrd="0" presId="urn:microsoft.com/office/officeart/2005/8/layout/process1"/>
    <dgm:cxn modelId="{F6321D21-F1D7-4561-914B-A8568E2F5423}" srcId="{B3732C6E-B7B5-4E15-9E7E-D649DF95C266}" destId="{B1499072-981D-4C82-B56B-9B4D5C532A34}" srcOrd="0" destOrd="0" parTransId="{B6FE16BC-ADEE-45B4-B4EF-A458EB6B3074}" sibTransId="{E47855AC-CECC-4703-A16A-19777D9B01FC}"/>
    <dgm:cxn modelId="{5228E597-65EB-344A-A199-B4B895BDBF0F}" type="presOf" srcId="{E2845FB5-DC2C-4E18-B2BE-8CD544E2ADA7}" destId="{FB41C63F-A042-46E1-84B0-148C9C58A6C1}" srcOrd="0" destOrd="0" presId="urn:microsoft.com/office/officeart/2005/8/layout/process1"/>
    <dgm:cxn modelId="{223B3FE1-62C4-FF42-8756-EB82BE6594CE}" type="presOf" srcId="{B1499072-981D-4C82-B56B-9B4D5C532A34}" destId="{3A6FF8FC-B943-4F23-A595-DF2A5BFB0594}" srcOrd="0" destOrd="0" presId="urn:microsoft.com/office/officeart/2005/8/layout/process1"/>
    <dgm:cxn modelId="{ADBD830A-8AC8-4C34-B5D9-79FAFE355208}" srcId="{B3732C6E-B7B5-4E15-9E7E-D649DF95C266}" destId="{0F8B6989-D4C0-4D85-83A4-9412498B7304}" srcOrd="5" destOrd="0" parTransId="{BAB8E7F2-8DD2-4B98-8727-36766C802899}" sibTransId="{C070818E-DEAE-4FE0-BC5E-06566638401B}"/>
    <dgm:cxn modelId="{46389D72-9F26-F241-8B16-41E53F5858C9}" type="presOf" srcId="{E04545BA-5407-41CD-B3A9-450F41A1A9DC}" destId="{1A47F009-C178-466C-A725-27E2F32ECCF1}" srcOrd="0" destOrd="0" presId="urn:microsoft.com/office/officeart/2005/8/layout/process1"/>
    <dgm:cxn modelId="{FFBCDDA6-1C2B-46EC-9D94-77BA6CC46FEA}" srcId="{B3732C6E-B7B5-4E15-9E7E-D649DF95C266}" destId="{E2845FB5-DC2C-4E18-B2BE-8CD544E2ADA7}" srcOrd="1" destOrd="0" parTransId="{D4C31600-4D30-4BB4-BF68-D362A0C5CB89}" sibTransId="{13A547D4-5C83-4200-A592-C331485EF150}"/>
    <dgm:cxn modelId="{5B6E74CB-0F8D-7B49-866A-B325CAF0EF26}" type="presOf" srcId="{D35D33ED-B58A-4BBD-8E6F-DA038DA67BC0}" destId="{FC4F3EBD-EF34-4996-865E-DF8E42079506}" srcOrd="0" destOrd="0" presId="urn:microsoft.com/office/officeart/2005/8/layout/process1"/>
    <dgm:cxn modelId="{46A41DFF-F3F8-435C-BA09-2CCB96280C21}" srcId="{B3732C6E-B7B5-4E15-9E7E-D649DF95C266}" destId="{4D66F1D3-77AE-4F96-9F88-72C7882FABEC}" srcOrd="3" destOrd="0" parTransId="{72B56259-3090-45AC-82A8-4943C7B21D2E}" sibTransId="{335EC327-F9E0-4890-A728-007FDE07B8A4}"/>
    <dgm:cxn modelId="{63247A9A-F938-034A-8EC8-29F90677254D}" type="presOf" srcId="{335EC327-F9E0-4890-A728-007FDE07B8A4}" destId="{EF0D0B1C-73B6-479A-9CC8-20788CD77AEB}" srcOrd="0" destOrd="0" presId="urn:microsoft.com/office/officeart/2005/8/layout/process1"/>
    <dgm:cxn modelId="{5858C890-0343-9049-9599-6AC9C7837A88}" type="presOf" srcId="{724DB147-C895-45F4-96E0-52D6C0E156AA}" destId="{783F0D36-4893-4BF6-A4CE-5A613488E4AA}" srcOrd="0" destOrd="0" presId="urn:microsoft.com/office/officeart/2005/8/layout/process1"/>
    <dgm:cxn modelId="{95524D98-5E79-4C42-ADF7-75D4911C94D6}" type="presOf" srcId="{E47855AC-CECC-4703-A16A-19777D9B01FC}" destId="{24F82DAB-8DB6-4948-842A-6F64F2C33FF2}" srcOrd="0" destOrd="0" presId="urn:microsoft.com/office/officeart/2005/8/layout/process1"/>
    <dgm:cxn modelId="{6EC3FED8-736D-4CFA-A350-7C96C2D93CB6}" srcId="{B3732C6E-B7B5-4E15-9E7E-D649DF95C266}" destId="{8DAAE64B-AAF1-400F-B32A-AFB1CDBF60A2}" srcOrd="2" destOrd="0" parTransId="{CB72B6AD-6298-41CE-9894-901DB3FF164C}" sibTransId="{D35D33ED-B58A-4BBD-8E6F-DA038DA67BC0}"/>
    <dgm:cxn modelId="{BDE9AD15-7A20-D041-B874-B15218B550C2}" type="presOf" srcId="{E04545BA-5407-41CD-B3A9-450F41A1A9DC}" destId="{652B1EE7-85F3-4E7F-A1C6-1C61A5E9C8E0}" srcOrd="1" destOrd="0" presId="urn:microsoft.com/office/officeart/2005/8/layout/process1"/>
    <dgm:cxn modelId="{0899DD40-D987-4033-920B-A99C49267F96}" type="presOf" srcId="{B3732C6E-B7B5-4E15-9E7E-D649DF95C266}" destId="{C8E22874-45DA-474E-9113-C680C954EAA6}" srcOrd="0" destOrd="0" presId="urn:microsoft.com/office/officeart/2005/8/layout/process1"/>
    <dgm:cxn modelId="{33A43C81-998B-BF4E-A77F-17E24C29364B}" type="presOf" srcId="{D35D33ED-B58A-4BBD-8E6F-DA038DA67BC0}" destId="{8F2A19E4-E840-44DA-BF19-C5567EF036F3}" srcOrd="1" destOrd="0" presId="urn:microsoft.com/office/officeart/2005/8/layout/process1"/>
    <dgm:cxn modelId="{0827C576-4340-D447-AD49-7A1657E1D5DD}" type="presParOf" srcId="{C8E22874-45DA-474E-9113-C680C954EAA6}" destId="{3A6FF8FC-B943-4F23-A595-DF2A5BFB0594}" srcOrd="0" destOrd="0" presId="urn:microsoft.com/office/officeart/2005/8/layout/process1"/>
    <dgm:cxn modelId="{B70757D8-F7C6-D342-8C5B-00F3D5DAA787}" type="presParOf" srcId="{C8E22874-45DA-474E-9113-C680C954EAA6}" destId="{24F82DAB-8DB6-4948-842A-6F64F2C33FF2}" srcOrd="1" destOrd="0" presId="urn:microsoft.com/office/officeart/2005/8/layout/process1"/>
    <dgm:cxn modelId="{A2095E8B-9E59-E249-90DE-DC8ADFAEB097}" type="presParOf" srcId="{24F82DAB-8DB6-4948-842A-6F64F2C33FF2}" destId="{6978CAAD-69D8-4926-A53C-99FC3F074B15}" srcOrd="0" destOrd="0" presId="urn:microsoft.com/office/officeart/2005/8/layout/process1"/>
    <dgm:cxn modelId="{2019C5AF-2AAA-1B46-AD48-140A160616E3}" type="presParOf" srcId="{C8E22874-45DA-474E-9113-C680C954EAA6}" destId="{FB41C63F-A042-46E1-84B0-148C9C58A6C1}" srcOrd="2" destOrd="0" presId="urn:microsoft.com/office/officeart/2005/8/layout/process1"/>
    <dgm:cxn modelId="{476772C6-E570-854A-82F4-D319F2905631}" type="presParOf" srcId="{C8E22874-45DA-474E-9113-C680C954EAA6}" destId="{AF3CD1E7-A3CE-4649-80E1-D23FBB8441F2}" srcOrd="3" destOrd="0" presId="urn:microsoft.com/office/officeart/2005/8/layout/process1"/>
    <dgm:cxn modelId="{83C0DED1-37EF-714C-AAAB-7FD9FCBFB918}" type="presParOf" srcId="{AF3CD1E7-A3CE-4649-80E1-D23FBB8441F2}" destId="{72A8C62F-1F78-4016-AC6E-6D16878DE8B6}" srcOrd="0" destOrd="0" presId="urn:microsoft.com/office/officeart/2005/8/layout/process1"/>
    <dgm:cxn modelId="{7A4F98F3-ADAB-7148-988A-FE6696947412}" type="presParOf" srcId="{C8E22874-45DA-474E-9113-C680C954EAA6}" destId="{D71ABE16-A833-4C0F-B585-D83F25F27A40}" srcOrd="4" destOrd="0" presId="urn:microsoft.com/office/officeart/2005/8/layout/process1"/>
    <dgm:cxn modelId="{9696EFCE-5F34-534B-B959-8F7349A92D98}" type="presParOf" srcId="{C8E22874-45DA-474E-9113-C680C954EAA6}" destId="{FC4F3EBD-EF34-4996-865E-DF8E42079506}" srcOrd="5" destOrd="0" presId="urn:microsoft.com/office/officeart/2005/8/layout/process1"/>
    <dgm:cxn modelId="{FD31A2A2-C1A3-8241-8428-4BE537D0C13D}" type="presParOf" srcId="{FC4F3EBD-EF34-4996-865E-DF8E42079506}" destId="{8F2A19E4-E840-44DA-BF19-C5567EF036F3}" srcOrd="0" destOrd="0" presId="urn:microsoft.com/office/officeart/2005/8/layout/process1"/>
    <dgm:cxn modelId="{06ECE8A2-BA13-7541-AF6D-374C502C47AD}" type="presParOf" srcId="{C8E22874-45DA-474E-9113-C680C954EAA6}" destId="{2FD1376D-4A94-4AA2-A3FA-0712F7274A64}" srcOrd="6" destOrd="0" presId="urn:microsoft.com/office/officeart/2005/8/layout/process1"/>
    <dgm:cxn modelId="{0C83C1A2-1504-7F43-8DB3-D4270F0E9C2F}" type="presParOf" srcId="{C8E22874-45DA-474E-9113-C680C954EAA6}" destId="{EF0D0B1C-73B6-479A-9CC8-20788CD77AEB}" srcOrd="7" destOrd="0" presId="urn:microsoft.com/office/officeart/2005/8/layout/process1"/>
    <dgm:cxn modelId="{E177AE26-664D-5E4C-8189-502DAED70C19}" type="presParOf" srcId="{EF0D0B1C-73B6-479A-9CC8-20788CD77AEB}" destId="{DFBBD3AF-B003-4CC9-B85C-916D5033334C}" srcOrd="0" destOrd="0" presId="urn:microsoft.com/office/officeart/2005/8/layout/process1"/>
    <dgm:cxn modelId="{D8BCAF41-5680-EA48-94F1-6912439316B4}" type="presParOf" srcId="{C8E22874-45DA-474E-9113-C680C954EAA6}" destId="{783F0D36-4893-4BF6-A4CE-5A613488E4AA}" srcOrd="8" destOrd="0" presId="urn:microsoft.com/office/officeart/2005/8/layout/process1"/>
    <dgm:cxn modelId="{7527C200-AD93-D749-8CAF-75F545682A9B}" type="presParOf" srcId="{C8E22874-45DA-474E-9113-C680C954EAA6}" destId="{1A47F009-C178-466C-A725-27E2F32ECCF1}" srcOrd="9" destOrd="0" presId="urn:microsoft.com/office/officeart/2005/8/layout/process1"/>
    <dgm:cxn modelId="{236402A8-5D43-9549-94B5-6B011ACFBB29}" type="presParOf" srcId="{1A47F009-C178-466C-A725-27E2F32ECCF1}" destId="{652B1EE7-85F3-4E7F-A1C6-1C61A5E9C8E0}" srcOrd="0" destOrd="0" presId="urn:microsoft.com/office/officeart/2005/8/layout/process1"/>
    <dgm:cxn modelId="{FF22D6EC-5D73-844E-91D5-DD991F9A75AF}" type="presParOf" srcId="{C8E22874-45DA-474E-9113-C680C954EAA6}" destId="{6DBF4774-EDDC-461D-8AF8-85929CDF0A0B}" srcOrd="10" destOrd="0" presId="urn:microsoft.com/office/officeart/2005/8/layout/process1"/>
  </dgm:cxnLst>
  <dgm:bg>
    <a:noFill/>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FF8FC-B943-4F23-A595-DF2A5BFB0594}">
      <dsp:nvSpPr>
        <dsp:cNvPr id="0" name=""/>
        <dsp:cNvSpPr/>
      </dsp:nvSpPr>
      <dsp:spPr>
        <a:xfrm>
          <a:off x="0" y="3913490"/>
          <a:ext cx="2347660" cy="1408596"/>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HCP Polygons</a:t>
          </a:r>
          <a:endParaRPr lang="en-US" sz="2400" kern="1200" dirty="0">
            <a:solidFill>
              <a:schemeClr val="tx1"/>
            </a:solidFill>
          </a:endParaRPr>
        </a:p>
      </dsp:txBody>
      <dsp:txXfrm>
        <a:off x="41256" y="3954746"/>
        <a:ext cx="2265148" cy="1326084"/>
      </dsp:txXfrm>
    </dsp:sp>
    <dsp:sp modelId="{24F82DAB-8DB6-4948-842A-6F64F2C33FF2}">
      <dsp:nvSpPr>
        <dsp:cNvPr id="0" name=""/>
        <dsp:cNvSpPr/>
      </dsp:nvSpPr>
      <dsp:spPr>
        <a:xfrm rot="20761450">
          <a:off x="2574834" y="3914173"/>
          <a:ext cx="512886" cy="582219"/>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577111" y="4049197"/>
        <a:ext cx="359020" cy="349331"/>
      </dsp:txXfrm>
    </dsp:sp>
    <dsp:sp modelId="{FB41C63F-A042-46E1-84B0-148C9C58A6C1}">
      <dsp:nvSpPr>
        <dsp:cNvPr id="0" name=""/>
        <dsp:cNvSpPr/>
      </dsp:nvSpPr>
      <dsp:spPr>
        <a:xfrm>
          <a:off x="3286723" y="3095491"/>
          <a:ext cx="2347660" cy="1408596"/>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Google Earth Engine API</a:t>
          </a:r>
          <a:endParaRPr lang="en-US" sz="2400" kern="1200" dirty="0">
            <a:solidFill>
              <a:schemeClr val="tx1"/>
            </a:solidFill>
          </a:endParaRPr>
        </a:p>
      </dsp:txBody>
      <dsp:txXfrm>
        <a:off x="3327979" y="3136747"/>
        <a:ext cx="2265148" cy="1326084"/>
      </dsp:txXfrm>
    </dsp:sp>
    <dsp:sp modelId="{AF3CD1E7-A3CE-4649-80E1-D23FBB8441F2}">
      <dsp:nvSpPr>
        <dsp:cNvPr id="0" name=""/>
        <dsp:cNvSpPr/>
      </dsp:nvSpPr>
      <dsp:spPr>
        <a:xfrm rot="838550">
          <a:off x="5861558" y="3921184"/>
          <a:ext cx="512886" cy="582219"/>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863835" y="4019048"/>
        <a:ext cx="359020" cy="349331"/>
      </dsp:txXfrm>
    </dsp:sp>
    <dsp:sp modelId="{D71ABE16-A833-4C0F-B585-D83F25F27A40}">
      <dsp:nvSpPr>
        <dsp:cNvPr id="0" name=""/>
        <dsp:cNvSpPr/>
      </dsp:nvSpPr>
      <dsp:spPr>
        <a:xfrm>
          <a:off x="6573447" y="3913490"/>
          <a:ext cx="2347660" cy="1408596"/>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Normalized Burn Ratio</a:t>
          </a:r>
          <a:endParaRPr lang="en-US" sz="2400" kern="1200" dirty="0">
            <a:solidFill>
              <a:schemeClr val="tx1"/>
            </a:solidFill>
          </a:endParaRPr>
        </a:p>
      </dsp:txBody>
      <dsp:txXfrm>
        <a:off x="6614703" y="3954746"/>
        <a:ext cx="2265148" cy="1326084"/>
      </dsp:txXfrm>
    </dsp:sp>
    <dsp:sp modelId="{FC4F3EBD-EF34-4996-865E-DF8E42079506}">
      <dsp:nvSpPr>
        <dsp:cNvPr id="0" name=""/>
        <dsp:cNvSpPr/>
      </dsp:nvSpPr>
      <dsp:spPr>
        <a:xfrm>
          <a:off x="9155873" y="4326679"/>
          <a:ext cx="497703" cy="582219"/>
        </a:xfrm>
        <a:prstGeom prst="mathPlus">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9155873" y="4443123"/>
        <a:ext cx="348392" cy="349331"/>
      </dsp:txXfrm>
    </dsp:sp>
    <dsp:sp modelId="{2FD1376D-4A94-4AA2-A3FA-0712F7274A64}">
      <dsp:nvSpPr>
        <dsp:cNvPr id="0" name=""/>
        <dsp:cNvSpPr/>
      </dsp:nvSpPr>
      <dsp:spPr>
        <a:xfrm>
          <a:off x="9860172" y="3913490"/>
          <a:ext cx="2347660" cy="1408596"/>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National Agriculture Statistics Service</a:t>
          </a:r>
          <a:endParaRPr lang="en-US" sz="2400" kern="1200" dirty="0">
            <a:solidFill>
              <a:schemeClr val="tx1"/>
            </a:solidFill>
          </a:endParaRPr>
        </a:p>
      </dsp:txBody>
      <dsp:txXfrm>
        <a:off x="9901428" y="3954746"/>
        <a:ext cx="2265148" cy="1326084"/>
      </dsp:txXfrm>
    </dsp:sp>
    <dsp:sp modelId="{EF0D0B1C-73B6-479A-9CC8-20788CD77AEB}">
      <dsp:nvSpPr>
        <dsp:cNvPr id="0" name=""/>
        <dsp:cNvSpPr/>
      </dsp:nvSpPr>
      <dsp:spPr>
        <a:xfrm>
          <a:off x="12442598" y="4326679"/>
          <a:ext cx="497703" cy="582219"/>
        </a:xfrm>
        <a:prstGeom prst="mathPlus">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2442598" y="4443123"/>
        <a:ext cx="348392" cy="349331"/>
      </dsp:txXfrm>
    </dsp:sp>
    <dsp:sp modelId="{783F0D36-4893-4BF6-A4CE-5A613488E4AA}">
      <dsp:nvSpPr>
        <dsp:cNvPr id="0" name=""/>
        <dsp:cNvSpPr/>
      </dsp:nvSpPr>
      <dsp:spPr>
        <a:xfrm>
          <a:off x="13146896" y="3913490"/>
          <a:ext cx="2347660" cy="1408596"/>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National Agriculture Imagery Program</a:t>
          </a:r>
          <a:endParaRPr lang="en-US" sz="2400" kern="1200" dirty="0">
            <a:solidFill>
              <a:schemeClr val="tx1"/>
            </a:solidFill>
          </a:endParaRPr>
        </a:p>
      </dsp:txBody>
      <dsp:txXfrm>
        <a:off x="13188152" y="3954746"/>
        <a:ext cx="2265148" cy="1326084"/>
      </dsp:txXfrm>
    </dsp:sp>
    <dsp:sp modelId="{1A47F009-C178-466C-A725-27E2F32ECCF1}">
      <dsp:nvSpPr>
        <dsp:cNvPr id="0" name=""/>
        <dsp:cNvSpPr/>
      </dsp:nvSpPr>
      <dsp:spPr>
        <a:xfrm rot="20809003">
          <a:off x="15722586" y="3938438"/>
          <a:ext cx="511175" cy="582219"/>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15724607" y="4072369"/>
        <a:ext cx="357823" cy="349331"/>
      </dsp:txXfrm>
    </dsp:sp>
    <dsp:sp modelId="{6DBF4774-EDDC-461D-8AF8-85929CDF0A0B}">
      <dsp:nvSpPr>
        <dsp:cNvPr id="0" name=""/>
        <dsp:cNvSpPr/>
      </dsp:nvSpPr>
      <dsp:spPr>
        <a:xfrm>
          <a:off x="16433620" y="3143608"/>
          <a:ext cx="2347660" cy="1408596"/>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Land Use Change Identification</a:t>
          </a:r>
          <a:endParaRPr lang="en-US" sz="2400" kern="1200" dirty="0">
            <a:solidFill>
              <a:schemeClr val="tx1"/>
            </a:solidFill>
          </a:endParaRPr>
        </a:p>
      </dsp:txBody>
      <dsp:txXfrm>
        <a:off x="16474876" y="3184864"/>
        <a:ext cx="2265148" cy="13260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FF8FC-B943-4F23-A595-DF2A5BFB0594}">
      <dsp:nvSpPr>
        <dsp:cNvPr id="0" name=""/>
        <dsp:cNvSpPr/>
      </dsp:nvSpPr>
      <dsp:spPr>
        <a:xfrm>
          <a:off x="0" y="2707075"/>
          <a:ext cx="2347659" cy="1408595"/>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Satellite Imagery</a:t>
          </a:r>
          <a:endParaRPr lang="en-US" sz="2800" kern="1200" dirty="0">
            <a:solidFill>
              <a:schemeClr val="tx1"/>
            </a:solidFill>
          </a:endParaRPr>
        </a:p>
      </dsp:txBody>
      <dsp:txXfrm>
        <a:off x="41256" y="2748331"/>
        <a:ext cx="2265147" cy="1326083"/>
      </dsp:txXfrm>
    </dsp:sp>
    <dsp:sp modelId="{24F82DAB-8DB6-4948-842A-6F64F2C33FF2}">
      <dsp:nvSpPr>
        <dsp:cNvPr id="0" name=""/>
        <dsp:cNvSpPr/>
      </dsp:nvSpPr>
      <dsp:spPr>
        <a:xfrm rot="767117">
          <a:off x="2576099" y="3496378"/>
          <a:ext cx="510357" cy="582219"/>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2577997" y="3595881"/>
        <a:ext cx="357250" cy="349331"/>
      </dsp:txXfrm>
    </dsp:sp>
    <dsp:sp modelId="{FB41C63F-A042-46E1-84B0-148C9C58A6C1}">
      <dsp:nvSpPr>
        <dsp:cNvPr id="0" name=""/>
        <dsp:cNvSpPr/>
      </dsp:nvSpPr>
      <dsp:spPr>
        <a:xfrm>
          <a:off x="3286723" y="3452912"/>
          <a:ext cx="2347659" cy="1408595"/>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Google Earth Engine API</a:t>
          </a:r>
          <a:endParaRPr lang="en-US" sz="2800" kern="1200" dirty="0">
            <a:solidFill>
              <a:schemeClr val="tx1"/>
            </a:solidFill>
          </a:endParaRPr>
        </a:p>
      </dsp:txBody>
      <dsp:txXfrm>
        <a:off x="3327979" y="3494168"/>
        <a:ext cx="2265147" cy="1326083"/>
      </dsp:txXfrm>
    </dsp:sp>
    <dsp:sp modelId="{AF3CD1E7-A3CE-4649-80E1-D23FBB8441F2}">
      <dsp:nvSpPr>
        <dsp:cNvPr id="0" name=""/>
        <dsp:cNvSpPr/>
      </dsp:nvSpPr>
      <dsp:spPr>
        <a:xfrm rot="20832883">
          <a:off x="5862822" y="3489985"/>
          <a:ext cx="510357" cy="582219"/>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5864720" y="3623370"/>
        <a:ext cx="357250" cy="349331"/>
      </dsp:txXfrm>
    </dsp:sp>
    <dsp:sp modelId="{D71ABE16-A833-4C0F-B585-D83F25F27A40}">
      <dsp:nvSpPr>
        <dsp:cNvPr id="0" name=""/>
        <dsp:cNvSpPr/>
      </dsp:nvSpPr>
      <dsp:spPr>
        <a:xfrm>
          <a:off x="6573447" y="2707075"/>
          <a:ext cx="2347659" cy="1408595"/>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NDVI</a:t>
          </a:r>
          <a:endParaRPr lang="en-US" sz="2800" kern="1200" dirty="0">
            <a:solidFill>
              <a:schemeClr val="tx1"/>
            </a:solidFill>
          </a:endParaRPr>
        </a:p>
      </dsp:txBody>
      <dsp:txXfrm>
        <a:off x="6614703" y="2748331"/>
        <a:ext cx="2265147" cy="1326083"/>
      </dsp:txXfrm>
    </dsp:sp>
    <dsp:sp modelId="{FC4F3EBD-EF34-4996-865E-DF8E42079506}">
      <dsp:nvSpPr>
        <dsp:cNvPr id="0" name=""/>
        <dsp:cNvSpPr/>
      </dsp:nvSpPr>
      <dsp:spPr>
        <a:xfrm>
          <a:off x="9155873" y="3120263"/>
          <a:ext cx="497703" cy="582219"/>
        </a:xfrm>
        <a:prstGeom prst="rightArrow">
          <a:avLst>
            <a:gd name="adj1" fmla="val 60000"/>
            <a:gd name="adj2" fmla="val 50000"/>
          </a:avLst>
        </a:prstGeom>
        <a:solidFill>
          <a:schemeClr val="bg1"/>
        </a:solidFill>
        <a:ln>
          <a:solidFill>
            <a:schemeClr val="bg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9155873" y="3236707"/>
        <a:ext cx="348392" cy="349331"/>
      </dsp:txXfrm>
    </dsp:sp>
    <dsp:sp modelId="{2FD1376D-4A94-4AA2-A3FA-0712F7274A64}">
      <dsp:nvSpPr>
        <dsp:cNvPr id="0" name=""/>
        <dsp:cNvSpPr/>
      </dsp:nvSpPr>
      <dsp:spPr>
        <a:xfrm>
          <a:off x="9860171" y="2707075"/>
          <a:ext cx="2347659" cy="1408595"/>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Relative Green</a:t>
          </a:r>
          <a:endParaRPr lang="en-US" sz="2800" kern="1200" dirty="0">
            <a:solidFill>
              <a:schemeClr val="tx1"/>
            </a:solidFill>
          </a:endParaRPr>
        </a:p>
      </dsp:txBody>
      <dsp:txXfrm>
        <a:off x="9901427" y="2748331"/>
        <a:ext cx="2265147" cy="1326083"/>
      </dsp:txXfrm>
    </dsp:sp>
    <dsp:sp modelId="{EF0D0B1C-73B6-479A-9CC8-20788CD77AEB}">
      <dsp:nvSpPr>
        <dsp:cNvPr id="0" name=""/>
        <dsp:cNvSpPr/>
      </dsp:nvSpPr>
      <dsp:spPr>
        <a:xfrm>
          <a:off x="12442597" y="3120263"/>
          <a:ext cx="497703" cy="582219"/>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12442597" y="3236707"/>
        <a:ext cx="348392" cy="349331"/>
      </dsp:txXfrm>
    </dsp:sp>
    <dsp:sp modelId="{783F0D36-4893-4BF6-A4CE-5A613488E4AA}">
      <dsp:nvSpPr>
        <dsp:cNvPr id="0" name=""/>
        <dsp:cNvSpPr/>
      </dsp:nvSpPr>
      <dsp:spPr>
        <a:xfrm>
          <a:off x="13146895" y="2707075"/>
          <a:ext cx="2347659" cy="1408595"/>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Percent Change in Relative Green</a:t>
          </a:r>
          <a:endParaRPr lang="en-US" sz="2800" kern="1200" dirty="0">
            <a:solidFill>
              <a:schemeClr val="tx1"/>
            </a:solidFill>
          </a:endParaRPr>
        </a:p>
      </dsp:txBody>
      <dsp:txXfrm>
        <a:off x="13188151" y="2748331"/>
        <a:ext cx="2265147" cy="1326083"/>
      </dsp:txXfrm>
    </dsp:sp>
    <dsp:sp modelId="{1A47F009-C178-466C-A725-27E2F32ECCF1}">
      <dsp:nvSpPr>
        <dsp:cNvPr id="0" name=""/>
        <dsp:cNvSpPr/>
      </dsp:nvSpPr>
      <dsp:spPr>
        <a:xfrm rot="814813">
          <a:off x="15722163" y="3520636"/>
          <a:ext cx="512018" cy="582219"/>
        </a:xfrm>
        <a:prstGeom prst="rightArrow">
          <a:avLst>
            <a:gd name="adj1" fmla="val 60000"/>
            <a:gd name="adj2" fmla="val 50000"/>
          </a:avLst>
        </a:prstGeom>
        <a:solidFill>
          <a:schemeClr val="accent2"/>
        </a:solidFill>
        <a:ln>
          <a:solidFill>
            <a:schemeClr val="accent2"/>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a:off x="15724310" y="3619046"/>
        <a:ext cx="358413" cy="349331"/>
      </dsp:txXfrm>
    </dsp:sp>
    <dsp:sp modelId="{6DBF4774-EDDC-461D-8AF8-85929CDF0A0B}">
      <dsp:nvSpPr>
        <dsp:cNvPr id="0" name=""/>
        <dsp:cNvSpPr/>
      </dsp:nvSpPr>
      <dsp:spPr>
        <a:xfrm>
          <a:off x="16433619" y="3501016"/>
          <a:ext cx="2347659" cy="1408595"/>
        </a:xfrm>
        <a:prstGeom prst="roundRect">
          <a:avLst>
            <a:gd name="adj" fmla="val 10000"/>
          </a:avLst>
        </a:prstGeom>
        <a:solidFill>
          <a:schemeClr val="accent2">
            <a:lumMod val="60000"/>
            <a:lumOff val="40000"/>
          </a:schemeClr>
        </a:solidFill>
        <a:ln w="12700" cap="flat" cmpd="sng" algn="ctr">
          <a:solidFill>
            <a:schemeClr val="accent2">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Land Use Change Identification</a:t>
          </a:r>
          <a:endParaRPr lang="en-US" sz="2800" kern="1200" dirty="0">
            <a:solidFill>
              <a:schemeClr val="tx1"/>
            </a:solidFill>
          </a:endParaRPr>
        </a:p>
      </dsp:txBody>
      <dsp:txXfrm>
        <a:off x="16474875" y="3542272"/>
        <a:ext cx="2265147" cy="13260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F17A0-55BB-47AC-A5AA-7730DE062800}" type="datetimeFigureOut">
              <a:rPr lang="en-US" smtClean="0"/>
              <a:t>11/7/2017</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68C1A5-C9DA-4B8E-A227-2105BFF983F0}" type="slidenum">
              <a:rPr lang="en-US" smtClean="0"/>
              <a:t>‹#›</a:t>
            </a:fld>
            <a:endParaRPr lang="en-US"/>
          </a:p>
        </p:txBody>
      </p:sp>
    </p:spTree>
    <p:extLst>
      <p:ext uri="{BB962C8B-B14F-4D97-AF65-F5344CB8AC3E}">
        <p14:creationId xmlns:p14="http://schemas.microsoft.com/office/powerpoint/2010/main" val="1109792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68C1A5-C9DA-4B8E-A227-2105BFF983F0}" type="slidenum">
              <a:rPr lang="en-US" smtClean="0"/>
              <a:t>1</a:t>
            </a:fld>
            <a:endParaRPr lang="en-US"/>
          </a:p>
        </p:txBody>
      </p:sp>
    </p:spTree>
    <p:extLst>
      <p:ext uri="{BB962C8B-B14F-4D97-AF65-F5344CB8AC3E}">
        <p14:creationId xmlns:p14="http://schemas.microsoft.com/office/powerpoint/2010/main" val="33887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E97845"/>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pos="15264" userDrawn="1">
          <p15:clr>
            <a:srgbClr val="FBAE40"/>
          </p15:clr>
        </p15:guide>
        <p15:guide id="2" pos="576" userDrawn="1">
          <p15:clr>
            <a:srgbClr val="FBAE40"/>
          </p15:clr>
        </p15:guide>
        <p15:guide id="3" pos="8640" userDrawn="1">
          <p15:clr>
            <a:srgbClr val="FBAE40"/>
          </p15:clr>
        </p15:guide>
        <p15:guide id="4" orient="horz" pos="2592" userDrawn="1">
          <p15:clr>
            <a:srgbClr val="FBAE40"/>
          </p15:clr>
        </p15:guide>
        <p15:guide id="5" orient="horz" pos="2880" userDrawn="1">
          <p15:clr>
            <a:srgbClr val="FBAE40"/>
          </p15:clr>
        </p15:guide>
        <p15:guide id="6" orient="horz" pos="22752" userDrawn="1">
          <p15:clr>
            <a:srgbClr val="FBAE40"/>
          </p15:clr>
        </p15:guide>
        <p15:guide id="7" orient="horz" pos="1152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0" y="9736667"/>
            <a:ext cx="23660100" cy="23207136"/>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896164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31027" y="1947334"/>
            <a:ext cx="5915025" cy="30996469"/>
          </a:xfrm>
          <a:prstGeom prst="rect">
            <a:avLst/>
          </a:prstGeo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885952" y="1947334"/>
            <a:ext cx="17402175" cy="30996469"/>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3720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885950" y="9736667"/>
            <a:ext cx="236601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6767352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871664" y="9118611"/>
            <a:ext cx="23660100" cy="15214597"/>
          </a:xfrm>
          <a:prstGeom prst="rect">
            <a:avLst/>
          </a:prstGeom>
        </p:spPr>
        <p:txBody>
          <a:bodyPr anchor="b"/>
          <a:lstStyle>
            <a:lvl1pPr>
              <a:defRPr sz="18000"/>
            </a:lvl1pPr>
          </a:lstStyle>
          <a:p>
            <a:r>
              <a:rPr lang="en-US" smtClean="0"/>
              <a:t>Click to edit Master title style</a:t>
            </a:r>
            <a:endParaRPr lang="en-US" dirty="0"/>
          </a:p>
        </p:txBody>
      </p:sp>
      <p:sp>
        <p:nvSpPr>
          <p:cNvPr id="3" name="Text Placeholder 2"/>
          <p:cNvSpPr>
            <a:spLocks noGrp="1"/>
          </p:cNvSpPr>
          <p:nvPr>
            <p:ph type="body" idx="1"/>
          </p:nvPr>
        </p:nvSpPr>
        <p:spPr>
          <a:xfrm>
            <a:off x="1871664" y="24477144"/>
            <a:ext cx="23660100" cy="8000997"/>
          </a:xfrm>
          <a:prstGeom prst="rect">
            <a:avLst/>
          </a:prstGeom>
        </p:spPr>
        <p:txBody>
          <a:bodyPr/>
          <a:lstStyle>
            <a:lvl1pPr marL="0" indent="0">
              <a:buNone/>
              <a:defRPr sz="7200">
                <a:solidFill>
                  <a:schemeClr val="tx1"/>
                </a:solidFill>
              </a:defRPr>
            </a:lvl1pPr>
            <a:lvl2pPr marL="1371600" indent="0">
              <a:buNone/>
              <a:defRPr sz="6000">
                <a:solidFill>
                  <a:schemeClr val="tx1">
                    <a:tint val="75000"/>
                  </a:schemeClr>
                </a:solidFill>
              </a:defRPr>
            </a:lvl2pPr>
            <a:lvl3pPr marL="2743200" indent="0">
              <a:buNone/>
              <a:defRPr sz="5400">
                <a:solidFill>
                  <a:schemeClr val="tx1">
                    <a:tint val="75000"/>
                  </a:schemeClr>
                </a:solidFill>
              </a:defRPr>
            </a:lvl3pPr>
            <a:lvl4pPr marL="4114800" indent="0">
              <a:buNone/>
              <a:defRPr sz="4800">
                <a:solidFill>
                  <a:schemeClr val="tx1">
                    <a:tint val="75000"/>
                  </a:schemeClr>
                </a:solidFill>
              </a:defRPr>
            </a:lvl4pPr>
            <a:lvl5pPr marL="5486400" indent="0">
              <a:buNone/>
              <a:defRPr sz="4800">
                <a:solidFill>
                  <a:schemeClr val="tx1">
                    <a:tint val="75000"/>
                  </a:schemeClr>
                </a:solidFill>
              </a:defRPr>
            </a:lvl5pPr>
            <a:lvl6pPr marL="6858000" indent="0">
              <a:buNone/>
              <a:defRPr sz="4800">
                <a:solidFill>
                  <a:schemeClr val="tx1">
                    <a:tint val="75000"/>
                  </a:schemeClr>
                </a:solidFill>
              </a:defRPr>
            </a:lvl6pPr>
            <a:lvl7pPr marL="8229600" indent="0">
              <a:buNone/>
              <a:defRPr sz="4800">
                <a:solidFill>
                  <a:schemeClr val="tx1">
                    <a:tint val="75000"/>
                  </a:schemeClr>
                </a:solidFill>
              </a:defRPr>
            </a:lvl7pPr>
            <a:lvl8pPr marL="9601200" indent="0">
              <a:buNone/>
              <a:defRPr sz="4800">
                <a:solidFill>
                  <a:schemeClr val="tx1">
                    <a:tint val="75000"/>
                  </a:schemeClr>
                </a:solidFill>
              </a:defRPr>
            </a:lvl8pPr>
            <a:lvl9pPr marL="10972800"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5" name="Footer Placeholder 4"/>
          <p:cNvSpPr>
            <a:spLocks noGrp="1"/>
          </p:cNvSpPr>
          <p:nvPr>
            <p:ph type="ftr" sz="quarter" idx="11"/>
          </p:nvPr>
        </p:nvSpPr>
        <p:spPr>
          <a:xfrm>
            <a:off x="9086850" y="33900542"/>
            <a:ext cx="9258300" cy="1947333"/>
          </a:xfrm>
          <a:prstGeom prst="rect">
            <a:avLst/>
          </a:prstGeom>
        </p:spPr>
        <p:txBody>
          <a:bodyPr/>
          <a:lstStyle/>
          <a:p>
            <a:endParaRPr lang="en-US"/>
          </a:p>
        </p:txBody>
      </p:sp>
      <p:sp>
        <p:nvSpPr>
          <p:cNvPr id="6" name="Slide Number Placeholder 5"/>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0052950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8859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13887450" y="9736667"/>
            <a:ext cx="11658600" cy="23207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1733233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9523" y="1947342"/>
            <a:ext cx="23660100" cy="7069669"/>
          </a:xfrm>
          <a:prstGeom prst="rect">
            <a:avLst/>
          </a:prstGeo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889526" y="8966203"/>
            <a:ext cx="11605020"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4" name="Content Placeholder 3"/>
          <p:cNvSpPr>
            <a:spLocks noGrp="1"/>
          </p:cNvSpPr>
          <p:nvPr>
            <p:ph sz="half" idx="2"/>
          </p:nvPr>
        </p:nvSpPr>
        <p:spPr>
          <a:xfrm>
            <a:off x="1889526" y="13360400"/>
            <a:ext cx="11605020"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13887452" y="8966203"/>
            <a:ext cx="11662173" cy="4394197"/>
          </a:xfrm>
          <a:prstGeom prst="rect">
            <a:avLst/>
          </a:prstGeom>
        </p:spPr>
        <p:txBody>
          <a:bodyPr anchor="b"/>
          <a:lstStyle>
            <a:lvl1pPr marL="0" indent="0">
              <a:buNone/>
              <a:defRPr sz="7200" b="1"/>
            </a:lvl1pPr>
            <a:lvl2pPr marL="1371600" indent="0">
              <a:buNone/>
              <a:defRPr sz="6000" b="1"/>
            </a:lvl2pPr>
            <a:lvl3pPr marL="2743200" indent="0">
              <a:buNone/>
              <a:defRPr sz="5400" b="1"/>
            </a:lvl3pPr>
            <a:lvl4pPr marL="4114800" indent="0">
              <a:buNone/>
              <a:defRPr sz="4800" b="1"/>
            </a:lvl4pPr>
            <a:lvl5pPr marL="5486400" indent="0">
              <a:buNone/>
              <a:defRPr sz="4800" b="1"/>
            </a:lvl5pPr>
            <a:lvl6pPr marL="6858000" indent="0">
              <a:buNone/>
              <a:defRPr sz="4800" b="1"/>
            </a:lvl6pPr>
            <a:lvl7pPr marL="8229600" indent="0">
              <a:buNone/>
              <a:defRPr sz="4800" b="1"/>
            </a:lvl7pPr>
            <a:lvl8pPr marL="9601200" indent="0">
              <a:buNone/>
              <a:defRPr sz="4800" b="1"/>
            </a:lvl8pPr>
            <a:lvl9pPr marL="10972800" indent="0">
              <a:buNone/>
              <a:defRPr sz="4800" b="1"/>
            </a:lvl9pPr>
          </a:lstStyle>
          <a:p>
            <a:pPr lvl="0"/>
            <a:r>
              <a:rPr lang="en-US" smtClean="0"/>
              <a:t>Click to edit Master text styles</a:t>
            </a:r>
          </a:p>
        </p:txBody>
      </p:sp>
      <p:sp>
        <p:nvSpPr>
          <p:cNvPr id="6" name="Content Placeholder 5"/>
          <p:cNvSpPr>
            <a:spLocks noGrp="1"/>
          </p:cNvSpPr>
          <p:nvPr>
            <p:ph sz="quarter" idx="4"/>
          </p:nvPr>
        </p:nvSpPr>
        <p:spPr>
          <a:xfrm>
            <a:off x="13887452" y="13360400"/>
            <a:ext cx="11662173" cy="1965113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8" name="Footer Placeholder 7"/>
          <p:cNvSpPr>
            <a:spLocks noGrp="1"/>
          </p:cNvSpPr>
          <p:nvPr>
            <p:ph type="ftr" sz="quarter" idx="11"/>
          </p:nvPr>
        </p:nvSpPr>
        <p:spPr>
          <a:xfrm>
            <a:off x="9086850" y="33900542"/>
            <a:ext cx="9258300" cy="1947333"/>
          </a:xfrm>
          <a:prstGeom prst="rect">
            <a:avLst/>
          </a:prstGeom>
        </p:spPr>
        <p:txBody>
          <a:bodyPr/>
          <a:lstStyle/>
          <a:p>
            <a:endParaRPr lang="en-US"/>
          </a:p>
        </p:txBody>
      </p:sp>
      <p:sp>
        <p:nvSpPr>
          <p:cNvPr id="9" name="Slide Number Placeholder 8"/>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75714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885950" y="1947342"/>
            <a:ext cx="23660100" cy="7069669"/>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4" name="Footer Placeholder 3"/>
          <p:cNvSpPr>
            <a:spLocks noGrp="1"/>
          </p:cNvSpPr>
          <p:nvPr>
            <p:ph type="ftr" sz="quarter" idx="11"/>
          </p:nvPr>
        </p:nvSpPr>
        <p:spPr>
          <a:xfrm>
            <a:off x="9086850" y="33900542"/>
            <a:ext cx="9258300" cy="1947333"/>
          </a:xfrm>
          <a:prstGeom prst="rect">
            <a:avLst/>
          </a:prstGeom>
        </p:spPr>
        <p:txBody>
          <a:bodyPr/>
          <a:lstStyle/>
          <a:p>
            <a:endParaRPr lang="en-US"/>
          </a:p>
        </p:txBody>
      </p:sp>
      <p:sp>
        <p:nvSpPr>
          <p:cNvPr id="5" name="Slide Number Placeholder 4"/>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2290173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3" name="Footer Placeholder 2"/>
          <p:cNvSpPr>
            <a:spLocks noGrp="1"/>
          </p:cNvSpPr>
          <p:nvPr>
            <p:ph type="ftr" sz="quarter" idx="11"/>
          </p:nvPr>
        </p:nvSpPr>
        <p:spPr>
          <a:xfrm>
            <a:off x="9086850" y="33900542"/>
            <a:ext cx="9258300" cy="1947333"/>
          </a:xfrm>
          <a:prstGeom prst="rect">
            <a:avLst/>
          </a:prstGeom>
        </p:spPr>
        <p:txBody>
          <a:bodyPr/>
          <a:lstStyle/>
          <a:p>
            <a:endParaRPr lang="en-US"/>
          </a:p>
        </p:txBody>
      </p:sp>
      <p:sp>
        <p:nvSpPr>
          <p:cNvPr id="4" name="Slide Number Placeholder 3"/>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297799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Content Placeholder 2"/>
          <p:cNvSpPr>
            <a:spLocks noGrp="1"/>
          </p:cNvSpPr>
          <p:nvPr>
            <p:ph idx="1"/>
          </p:nvPr>
        </p:nvSpPr>
        <p:spPr>
          <a:xfrm>
            <a:off x="11662173" y="5266275"/>
            <a:ext cx="13887450" cy="25992667"/>
          </a:xfrm>
          <a:prstGeom prst="rect">
            <a:avLst/>
          </a:prstGeom>
        </p:spPr>
        <p:txBody>
          <a:bodyPr/>
          <a:lstStyle>
            <a:lvl1pPr>
              <a:defRPr sz="9600"/>
            </a:lvl1pPr>
            <a:lvl2pPr>
              <a:defRPr sz="8400"/>
            </a:lvl2pPr>
            <a:lvl3pPr>
              <a:defRPr sz="7200"/>
            </a:lvl3pPr>
            <a:lvl4pPr>
              <a:defRPr sz="6000"/>
            </a:lvl4pPr>
            <a:lvl5pPr>
              <a:defRPr sz="6000"/>
            </a:lvl5pPr>
            <a:lvl6pPr>
              <a:defRPr sz="6000"/>
            </a:lvl6pPr>
            <a:lvl7pPr>
              <a:defRPr sz="6000"/>
            </a:lvl7pPr>
            <a:lvl8pPr>
              <a:defRPr sz="6000"/>
            </a:lvl8pPr>
            <a:lvl9pPr>
              <a:defRPr sz="6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93556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89523" y="2438400"/>
            <a:ext cx="8847534" cy="8534400"/>
          </a:xfrm>
          <a:prstGeom prst="rect">
            <a:avLst/>
          </a:prstGeom>
        </p:spPr>
        <p:txBody>
          <a:bodyPr anchor="b"/>
          <a:lstStyle>
            <a:lvl1pPr>
              <a:defRPr sz="9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62173" y="5266275"/>
            <a:ext cx="13887450" cy="25992667"/>
          </a:xfrm>
          <a:prstGeom prst="rect">
            <a:avLst/>
          </a:prstGeom>
        </p:spPr>
        <p:txBody>
          <a:bodyPr anchor="t"/>
          <a:lstStyle>
            <a:lvl1pPr marL="0" indent="0">
              <a:buNone/>
              <a:defRPr sz="9600"/>
            </a:lvl1pPr>
            <a:lvl2pPr marL="1371600" indent="0">
              <a:buNone/>
              <a:defRPr sz="8400"/>
            </a:lvl2pPr>
            <a:lvl3pPr marL="2743200" indent="0">
              <a:buNone/>
              <a:defRPr sz="7200"/>
            </a:lvl3pPr>
            <a:lvl4pPr marL="4114800" indent="0">
              <a:buNone/>
              <a:defRPr sz="6000"/>
            </a:lvl4pPr>
            <a:lvl5pPr marL="5486400" indent="0">
              <a:buNone/>
              <a:defRPr sz="6000"/>
            </a:lvl5pPr>
            <a:lvl6pPr marL="6858000" indent="0">
              <a:buNone/>
              <a:defRPr sz="6000"/>
            </a:lvl6pPr>
            <a:lvl7pPr marL="8229600" indent="0">
              <a:buNone/>
              <a:defRPr sz="6000"/>
            </a:lvl7pPr>
            <a:lvl8pPr marL="9601200" indent="0">
              <a:buNone/>
              <a:defRPr sz="6000"/>
            </a:lvl8pPr>
            <a:lvl9pPr marL="10972800" indent="0">
              <a:buNone/>
              <a:defRPr sz="6000"/>
            </a:lvl9pPr>
          </a:lstStyle>
          <a:p>
            <a:r>
              <a:rPr lang="en-US" smtClean="0"/>
              <a:t>Click icon to add picture</a:t>
            </a:r>
            <a:endParaRPr lang="en-US" dirty="0"/>
          </a:p>
        </p:txBody>
      </p:sp>
      <p:sp>
        <p:nvSpPr>
          <p:cNvPr id="4" name="Text Placeholder 3"/>
          <p:cNvSpPr>
            <a:spLocks noGrp="1"/>
          </p:cNvSpPr>
          <p:nvPr>
            <p:ph type="body" sz="half" idx="2"/>
          </p:nvPr>
        </p:nvSpPr>
        <p:spPr>
          <a:xfrm>
            <a:off x="1889523" y="10972800"/>
            <a:ext cx="8847534" cy="20328469"/>
          </a:xfrm>
          <a:prstGeom prst="rect">
            <a:avLst/>
          </a:prstGeom>
        </p:spPr>
        <p:txBody>
          <a:bodyPr/>
          <a:lstStyle>
            <a:lvl1pPr marL="0" indent="0">
              <a:buNone/>
              <a:defRPr sz="4800"/>
            </a:lvl1pPr>
            <a:lvl2pPr marL="1371600" indent="0">
              <a:buNone/>
              <a:defRPr sz="4200"/>
            </a:lvl2pPr>
            <a:lvl3pPr marL="2743200" indent="0">
              <a:buNone/>
              <a:defRPr sz="3600"/>
            </a:lvl3pPr>
            <a:lvl4pPr marL="4114800" indent="0">
              <a:buNone/>
              <a:defRPr sz="3000"/>
            </a:lvl4pPr>
            <a:lvl5pPr marL="5486400" indent="0">
              <a:buNone/>
              <a:defRPr sz="3000"/>
            </a:lvl5pPr>
            <a:lvl6pPr marL="6858000" indent="0">
              <a:buNone/>
              <a:defRPr sz="3000"/>
            </a:lvl6pPr>
            <a:lvl7pPr marL="8229600" indent="0">
              <a:buNone/>
              <a:defRPr sz="3000"/>
            </a:lvl7pPr>
            <a:lvl8pPr marL="9601200" indent="0">
              <a:buNone/>
              <a:defRPr sz="3000"/>
            </a:lvl8pPr>
            <a:lvl9pPr marL="10972800" indent="0">
              <a:buNone/>
              <a:defRPr sz="3000"/>
            </a:lvl9pPr>
          </a:lstStyle>
          <a:p>
            <a:pPr lvl="0"/>
            <a:r>
              <a:rPr lang="en-US" smtClean="0"/>
              <a:t>Click to edit Master text styles</a:t>
            </a:r>
          </a:p>
        </p:txBody>
      </p:sp>
      <p:sp>
        <p:nvSpPr>
          <p:cNvPr id="5" name="Date Placeholder 4"/>
          <p:cNvSpPr>
            <a:spLocks noGrp="1"/>
          </p:cNvSpPr>
          <p:nvPr>
            <p:ph type="dt" sz="half" idx="10"/>
          </p:nvPr>
        </p:nvSpPr>
        <p:spPr>
          <a:xfrm>
            <a:off x="1885950" y="33900542"/>
            <a:ext cx="6172200" cy="1947333"/>
          </a:xfrm>
          <a:prstGeom prst="rect">
            <a:avLst/>
          </a:prstGeom>
        </p:spPr>
        <p:txBody>
          <a:bodyPr/>
          <a:lstStyle/>
          <a:p>
            <a:fld id="{F00C7513-CD8D-4A65-AB75-B848C9FE59FB}" type="datetimeFigureOut">
              <a:rPr lang="en-US" smtClean="0"/>
              <a:t>11/7/2017</a:t>
            </a:fld>
            <a:endParaRPr lang="en-US"/>
          </a:p>
        </p:txBody>
      </p:sp>
      <p:sp>
        <p:nvSpPr>
          <p:cNvPr id="6" name="Footer Placeholder 5"/>
          <p:cNvSpPr>
            <a:spLocks noGrp="1"/>
          </p:cNvSpPr>
          <p:nvPr>
            <p:ph type="ftr" sz="quarter" idx="11"/>
          </p:nvPr>
        </p:nvSpPr>
        <p:spPr>
          <a:xfrm>
            <a:off x="9086850" y="33900542"/>
            <a:ext cx="9258300" cy="1947333"/>
          </a:xfrm>
          <a:prstGeom prst="rect">
            <a:avLst/>
          </a:prstGeom>
        </p:spPr>
        <p:txBody>
          <a:bodyPr/>
          <a:lstStyle/>
          <a:p>
            <a:endParaRPr lang="en-US"/>
          </a:p>
        </p:txBody>
      </p:sp>
      <p:sp>
        <p:nvSpPr>
          <p:cNvPr id="7" name="Slide Number Placeholder 6"/>
          <p:cNvSpPr>
            <a:spLocks noGrp="1"/>
          </p:cNvSpPr>
          <p:nvPr>
            <p:ph type="sldNum" sz="quarter" idx="12"/>
          </p:nvPr>
        </p:nvSpPr>
        <p:spPr>
          <a:xfrm>
            <a:off x="19373850" y="33900542"/>
            <a:ext cx="6172200" cy="1947333"/>
          </a:xfrm>
          <a:prstGeom prst="rect">
            <a:avLst/>
          </a:prstGeom>
        </p:spPr>
        <p:txBody>
          <a:bodyPr/>
          <a:lstStyle/>
          <a:p>
            <a:fld id="{BE0F9D96-84A8-4A8A-A70F-D35AB51865D6}" type="slidenum">
              <a:rPr lang="en-US" smtClean="0"/>
              <a:t>‹#›</a:t>
            </a:fld>
            <a:endParaRPr lang="en-US"/>
          </a:p>
        </p:txBody>
      </p:sp>
    </p:spTree>
    <p:extLst>
      <p:ext uri="{BB962C8B-B14F-4D97-AF65-F5344CB8AC3E}">
        <p14:creationId xmlns:p14="http://schemas.microsoft.com/office/powerpoint/2010/main" val="3087204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18" Type="http://schemas.openxmlformats.org/officeDocument/2006/relationships/image" Target="../media/image7.png"/><Relationship Id="rId26" Type="http://schemas.openxmlformats.org/officeDocument/2006/relationships/image" Target="../media/image15.JPG"/><Relationship Id="rId39" Type="http://schemas.openxmlformats.org/officeDocument/2006/relationships/image" Target="../media/image28.jpeg"/><Relationship Id="rId3" Type="http://schemas.openxmlformats.org/officeDocument/2006/relationships/image" Target="../media/image2.png"/><Relationship Id="rId21" Type="http://schemas.openxmlformats.org/officeDocument/2006/relationships/image" Target="../media/image10.png"/><Relationship Id="rId34" Type="http://schemas.openxmlformats.org/officeDocument/2006/relationships/image" Target="../media/image23.jpeg"/><Relationship Id="rId42" Type="http://schemas.openxmlformats.org/officeDocument/2006/relationships/image" Target="../media/image31.jpe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6.png"/><Relationship Id="rId25" Type="http://schemas.openxmlformats.org/officeDocument/2006/relationships/image" Target="../media/image14.JPG"/><Relationship Id="rId33" Type="http://schemas.openxmlformats.org/officeDocument/2006/relationships/image" Target="../media/image22.jpeg"/><Relationship Id="rId38" Type="http://schemas.openxmlformats.org/officeDocument/2006/relationships/image" Target="../media/image27.jpeg"/><Relationship Id="rId2" Type="http://schemas.openxmlformats.org/officeDocument/2006/relationships/notesSlide" Target="../notesSlides/notesSlide1.xml"/><Relationship Id="rId16" Type="http://schemas.microsoft.com/office/2007/relationships/diagramDrawing" Target="../diagrams/drawing2.xml"/><Relationship Id="rId20" Type="http://schemas.openxmlformats.org/officeDocument/2006/relationships/image" Target="../media/image9.png"/><Relationship Id="rId29" Type="http://schemas.openxmlformats.org/officeDocument/2006/relationships/image" Target="../media/image18.JPG"/><Relationship Id="rId41"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image" Target="../media/image5.png"/><Relationship Id="rId11" Type="http://schemas.microsoft.com/office/2007/relationships/diagramDrawing" Target="../diagrams/drawing1.xml"/><Relationship Id="rId24" Type="http://schemas.openxmlformats.org/officeDocument/2006/relationships/image" Target="../media/image13.png"/><Relationship Id="rId32" Type="http://schemas.openxmlformats.org/officeDocument/2006/relationships/image" Target="../media/image21.JPG"/><Relationship Id="rId37" Type="http://schemas.openxmlformats.org/officeDocument/2006/relationships/image" Target="../media/image26.jpeg"/><Relationship Id="rId40" Type="http://schemas.openxmlformats.org/officeDocument/2006/relationships/image" Target="../media/image29.jpeg"/><Relationship Id="rId45" Type="http://schemas.openxmlformats.org/officeDocument/2006/relationships/image" Target="../media/image34.jpeg"/><Relationship Id="rId5" Type="http://schemas.openxmlformats.org/officeDocument/2006/relationships/image" Target="../media/image4.png"/><Relationship Id="rId15" Type="http://schemas.openxmlformats.org/officeDocument/2006/relationships/diagramColors" Target="../diagrams/colors2.xml"/><Relationship Id="rId23" Type="http://schemas.openxmlformats.org/officeDocument/2006/relationships/image" Target="../media/image12.JPG"/><Relationship Id="rId28" Type="http://schemas.openxmlformats.org/officeDocument/2006/relationships/image" Target="../media/image17.JPG"/><Relationship Id="rId36" Type="http://schemas.openxmlformats.org/officeDocument/2006/relationships/image" Target="../media/image25.jpeg"/><Relationship Id="rId10" Type="http://schemas.openxmlformats.org/officeDocument/2006/relationships/diagramColors" Target="../diagrams/colors1.xml"/><Relationship Id="rId19" Type="http://schemas.openxmlformats.org/officeDocument/2006/relationships/image" Target="../media/image8.png"/><Relationship Id="rId31" Type="http://schemas.openxmlformats.org/officeDocument/2006/relationships/image" Target="../media/image20.png"/><Relationship Id="rId44" Type="http://schemas.openxmlformats.org/officeDocument/2006/relationships/image" Target="../media/image33.jpeg"/><Relationship Id="rId4" Type="http://schemas.openxmlformats.org/officeDocument/2006/relationships/image" Target="../media/image3.png"/><Relationship Id="rId9" Type="http://schemas.openxmlformats.org/officeDocument/2006/relationships/diagramQuickStyle" Target="../diagrams/quickStyle1.xml"/><Relationship Id="rId14" Type="http://schemas.openxmlformats.org/officeDocument/2006/relationships/diagramQuickStyle" Target="../diagrams/quickStyle2.xml"/><Relationship Id="rId22" Type="http://schemas.openxmlformats.org/officeDocument/2006/relationships/image" Target="../media/image11.jpeg"/><Relationship Id="rId27" Type="http://schemas.openxmlformats.org/officeDocument/2006/relationships/image" Target="../media/image16.JPG"/><Relationship Id="rId30" Type="http://schemas.openxmlformats.org/officeDocument/2006/relationships/image" Target="../media/image19.jpeg"/><Relationship Id="rId35" Type="http://schemas.openxmlformats.org/officeDocument/2006/relationships/image" Target="../media/image24.jpeg"/><Relationship Id="rId43"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831" y="28656663"/>
            <a:ext cx="2220075" cy="2258073"/>
          </a:xfrm>
          <a:prstGeom prst="rect">
            <a:avLst/>
          </a:prstGeom>
        </p:spPr>
      </p:pic>
      <p:sp>
        <p:nvSpPr>
          <p:cNvPr id="5" name="TextBox 4"/>
          <p:cNvSpPr txBox="1"/>
          <p:nvPr/>
        </p:nvSpPr>
        <p:spPr>
          <a:xfrm>
            <a:off x="977751" y="21688821"/>
            <a:ext cx="2480775" cy="784623"/>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Results</a:t>
            </a:r>
          </a:p>
        </p:txBody>
      </p:sp>
      <p:sp>
        <p:nvSpPr>
          <p:cNvPr id="15" name="TextBox 14"/>
          <p:cNvSpPr txBox="1"/>
          <p:nvPr/>
        </p:nvSpPr>
        <p:spPr>
          <a:xfrm>
            <a:off x="977751" y="4622431"/>
            <a:ext cx="2827514"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Abstract</a:t>
            </a:r>
          </a:p>
        </p:txBody>
      </p:sp>
      <p:sp>
        <p:nvSpPr>
          <p:cNvPr id="16" name="TextBox 15"/>
          <p:cNvSpPr txBox="1"/>
          <p:nvPr/>
        </p:nvSpPr>
        <p:spPr>
          <a:xfrm>
            <a:off x="977751" y="11386013"/>
            <a:ext cx="3334427"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Objectives</a:t>
            </a:r>
          </a:p>
        </p:txBody>
      </p:sp>
      <p:sp>
        <p:nvSpPr>
          <p:cNvPr id="17" name="TextBox 16"/>
          <p:cNvSpPr txBox="1"/>
          <p:nvPr/>
        </p:nvSpPr>
        <p:spPr>
          <a:xfrm>
            <a:off x="977751" y="17190503"/>
            <a:ext cx="5722334" cy="793468"/>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Methodology</a:t>
            </a:r>
          </a:p>
        </p:txBody>
      </p:sp>
      <p:sp>
        <p:nvSpPr>
          <p:cNvPr id="18" name="TextBox 17"/>
          <p:cNvSpPr txBox="1"/>
          <p:nvPr/>
        </p:nvSpPr>
        <p:spPr>
          <a:xfrm>
            <a:off x="14192585" y="4622431"/>
            <a:ext cx="3328904"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Study Area</a:t>
            </a:r>
          </a:p>
        </p:txBody>
      </p:sp>
      <p:sp>
        <p:nvSpPr>
          <p:cNvPr id="19" name="TextBox 18"/>
          <p:cNvSpPr txBox="1"/>
          <p:nvPr/>
        </p:nvSpPr>
        <p:spPr>
          <a:xfrm>
            <a:off x="7358247" y="13371066"/>
            <a:ext cx="6446190" cy="769441"/>
          </a:xfrm>
          <a:prstGeom prst="rect">
            <a:avLst/>
          </a:prstGeom>
          <a:noFill/>
        </p:spPr>
        <p:txBody>
          <a:bodyPr wrap="square" rtlCol="0">
            <a:spAutoFit/>
          </a:bodyPr>
          <a:lstStyle/>
          <a:p>
            <a:pPr algn="ctr"/>
            <a:r>
              <a:rPr lang="en-US" sz="4400" b="1" dirty="0" smtClean="0">
                <a:solidFill>
                  <a:srgbClr val="E97845"/>
                </a:solidFill>
                <a:latin typeface="Century Gothic" panose="020B0502020202020204" pitchFamily="34" charset="0"/>
              </a:rPr>
              <a:t>Earth Observations</a:t>
            </a:r>
          </a:p>
        </p:txBody>
      </p:sp>
      <p:sp>
        <p:nvSpPr>
          <p:cNvPr id="21" name="TextBox 20"/>
          <p:cNvSpPr txBox="1"/>
          <p:nvPr/>
        </p:nvSpPr>
        <p:spPr>
          <a:xfrm>
            <a:off x="8792914" y="27967207"/>
            <a:ext cx="8253068"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Acknowledgements</a:t>
            </a:r>
          </a:p>
        </p:txBody>
      </p:sp>
      <p:sp>
        <p:nvSpPr>
          <p:cNvPr id="22" name="TextBox 21"/>
          <p:cNvSpPr txBox="1"/>
          <p:nvPr/>
        </p:nvSpPr>
        <p:spPr>
          <a:xfrm>
            <a:off x="14192585" y="14858589"/>
            <a:ext cx="5033581"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Project Partners</a:t>
            </a:r>
          </a:p>
        </p:txBody>
      </p:sp>
      <p:sp>
        <p:nvSpPr>
          <p:cNvPr id="23" name="TextBox 22"/>
          <p:cNvSpPr txBox="1"/>
          <p:nvPr/>
        </p:nvSpPr>
        <p:spPr>
          <a:xfrm>
            <a:off x="977751" y="27967207"/>
            <a:ext cx="4542503"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Team Members</a:t>
            </a:r>
          </a:p>
        </p:txBody>
      </p:sp>
      <p:sp>
        <p:nvSpPr>
          <p:cNvPr id="31" name="Main Title"/>
          <p:cNvSpPr>
            <a:spLocks noGrp="1"/>
          </p:cNvSpPr>
          <p:nvPr>
            <p:ph type="body" sz="quarter" idx="10" hasCustomPrompt="1"/>
          </p:nvPr>
        </p:nvSpPr>
        <p:spPr>
          <a:xfrm rot="16200000">
            <a:off x="11208609" y="18009363"/>
            <a:ext cx="29345306"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t>Pacific Southwest </a:t>
            </a:r>
            <a:r>
              <a:rPr lang="en-US" sz="14000" dirty="0" smtClean="0"/>
              <a:t>Cross-Cutting II</a:t>
            </a:r>
            <a:endParaRPr lang="en-US" sz="14000" dirty="0"/>
          </a:p>
        </p:txBody>
      </p:sp>
      <p:sp>
        <p:nvSpPr>
          <p:cNvPr id="32" name="Subtitle"/>
          <p:cNvSpPr>
            <a:spLocks noGrp="1"/>
          </p:cNvSpPr>
          <p:nvPr>
            <p:ph type="body" sz="quarter" idx="13" hasCustomPrompt="1"/>
          </p:nvPr>
        </p:nvSpPr>
        <p:spPr>
          <a:xfrm>
            <a:off x="5618628" y="503681"/>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t>Improving Detection of </a:t>
            </a:r>
            <a:r>
              <a:rPr lang="en-US" dirty="0"/>
              <a:t>Land </a:t>
            </a:r>
            <a:r>
              <a:rPr lang="en-US" dirty="0" smtClean="0"/>
              <a:t>Use </a:t>
            </a:r>
            <a:r>
              <a:rPr lang="en-US" dirty="0"/>
              <a:t>Changes in Habitat Conservation Plan Areas Using NASA Earth Observations and a </a:t>
            </a:r>
            <a:r>
              <a:rPr lang="en-US" dirty="0" smtClean="0"/>
              <a:t>Landscape </a:t>
            </a:r>
            <a:r>
              <a:rPr lang="en-US" dirty="0"/>
              <a:t>Anomaly Detection Tool</a:t>
            </a:r>
            <a:endParaRPr lang="en-US" dirty="0" smtClean="0"/>
          </a:p>
        </p:txBody>
      </p:sp>
      <p:sp>
        <p:nvSpPr>
          <p:cNvPr id="39" name="Text Placeholder 16"/>
          <p:cNvSpPr txBox="1">
            <a:spLocks/>
          </p:cNvSpPr>
          <p:nvPr/>
        </p:nvSpPr>
        <p:spPr>
          <a:xfrm>
            <a:off x="17781140" y="28803304"/>
            <a:ext cx="6233570" cy="595761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200"/>
              </a:spcBef>
              <a:buClr>
                <a:srgbClr val="E97845"/>
              </a:buClr>
            </a:pPr>
            <a:r>
              <a:rPr lang="en-US" sz="2800" dirty="0"/>
              <a:t>Recent land use changes can be detected with Landsat </a:t>
            </a:r>
            <a:r>
              <a:rPr lang="en-US" sz="2800" dirty="0" smtClean="0"/>
              <a:t>and Sentinel imagery.</a:t>
            </a:r>
          </a:p>
          <a:p>
            <a:pPr marL="342900" indent="-342900">
              <a:spcBef>
                <a:spcPts val="200"/>
              </a:spcBef>
              <a:buClr>
                <a:srgbClr val="E97845"/>
              </a:buClr>
            </a:pPr>
            <a:endParaRPr lang="en-US" sz="2800" dirty="0"/>
          </a:p>
          <a:p>
            <a:pPr marL="342900" indent="-342900">
              <a:spcBef>
                <a:spcPts val="200"/>
              </a:spcBef>
              <a:buClr>
                <a:srgbClr val="E97845"/>
              </a:buClr>
            </a:pPr>
            <a:r>
              <a:rPr lang="en-US" sz="2800" dirty="0" smtClean="0"/>
              <a:t>The possible </a:t>
            </a:r>
            <a:r>
              <a:rPr lang="en-US" sz="2800" dirty="0"/>
              <a:t>cause of land </a:t>
            </a:r>
            <a:r>
              <a:rPr lang="en-US" sz="2800" dirty="0" smtClean="0"/>
              <a:t>use changes in an HCP can </a:t>
            </a:r>
            <a:r>
              <a:rPr lang="en-US" sz="2800" dirty="0"/>
              <a:t>be determined using </a:t>
            </a:r>
            <a:r>
              <a:rPr lang="en-US" sz="2800" dirty="0" smtClean="0"/>
              <a:t>ancillary data sets such as USDA Cropland, USDA NAIP, </a:t>
            </a:r>
            <a:r>
              <a:rPr lang="en-US" sz="2800" dirty="0"/>
              <a:t>and NBR data, or validated with field </a:t>
            </a:r>
            <a:r>
              <a:rPr lang="en-US" sz="2800" dirty="0" smtClean="0"/>
              <a:t>visits.</a:t>
            </a:r>
          </a:p>
          <a:p>
            <a:pPr marL="342900" indent="-342900">
              <a:spcBef>
                <a:spcPts val="200"/>
              </a:spcBef>
              <a:buClr>
                <a:srgbClr val="E97845"/>
              </a:buClr>
            </a:pPr>
            <a:endParaRPr lang="en-US" sz="2800" dirty="0"/>
          </a:p>
          <a:p>
            <a:pPr marL="342900" indent="-342900">
              <a:spcBef>
                <a:spcPts val="200"/>
              </a:spcBef>
              <a:buClr>
                <a:srgbClr val="E97845"/>
              </a:buClr>
            </a:pPr>
            <a:r>
              <a:rPr lang="en-US" sz="2800" dirty="0" smtClean="0"/>
              <a:t>This Google Earth Engine tool will enable biologists at the USFWS to more effectively detect land use changes in HCPs.</a:t>
            </a:r>
          </a:p>
        </p:txBody>
      </p:sp>
      <p:sp>
        <p:nvSpPr>
          <p:cNvPr id="40" name="TextBox 39"/>
          <p:cNvSpPr txBox="1"/>
          <p:nvPr/>
        </p:nvSpPr>
        <p:spPr>
          <a:xfrm>
            <a:off x="17781140" y="27967207"/>
            <a:ext cx="8229600" cy="769441"/>
          </a:xfrm>
          <a:prstGeom prst="rect">
            <a:avLst/>
          </a:prstGeom>
          <a:noFill/>
        </p:spPr>
        <p:txBody>
          <a:bodyPr wrap="square" rtlCol="0">
            <a:spAutoFit/>
          </a:bodyPr>
          <a:lstStyle/>
          <a:p>
            <a:r>
              <a:rPr lang="en-US" sz="4400" b="1" dirty="0" smtClean="0">
                <a:solidFill>
                  <a:srgbClr val="E97845"/>
                </a:solidFill>
                <a:latin typeface="Century Gothic" panose="020B0502020202020204" pitchFamily="34" charset="0"/>
              </a:rPr>
              <a:t>Conclusions</a:t>
            </a:r>
          </a:p>
        </p:txBody>
      </p:sp>
      <p:sp>
        <p:nvSpPr>
          <p:cNvPr id="43" name="Subtitle"/>
          <p:cNvSpPr txBox="1">
            <a:spLocks/>
          </p:cNvSpPr>
          <p:nvPr/>
        </p:nvSpPr>
        <p:spPr>
          <a:xfrm>
            <a:off x="6096000" y="34388938"/>
            <a:ext cx="15501257" cy="2158419"/>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800" b="0" smtClean="0"/>
              <a:t>Virginia – Langley </a:t>
            </a:r>
          </a:p>
          <a:p>
            <a:r>
              <a:rPr lang="en-US" sz="4800" b="0" dirty="0" smtClean="0"/>
              <a:t>Fall 2017 </a:t>
            </a:r>
          </a:p>
        </p:txBody>
      </p:sp>
      <p:sp>
        <p:nvSpPr>
          <p:cNvPr id="35" name="Text Placeholder 16"/>
          <p:cNvSpPr txBox="1">
            <a:spLocks/>
          </p:cNvSpPr>
          <p:nvPr/>
        </p:nvSpPr>
        <p:spPr>
          <a:xfrm>
            <a:off x="947027" y="12365709"/>
            <a:ext cx="6513884" cy="337083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A7845"/>
              </a:buClr>
            </a:pPr>
            <a:r>
              <a:rPr lang="en-US" sz="2800" b="1" dirty="0" smtClean="0">
                <a:solidFill>
                  <a:srgbClr val="E97845"/>
                </a:solidFill>
              </a:rPr>
              <a:t>Identify</a:t>
            </a:r>
            <a:r>
              <a:rPr lang="en-US" sz="2800" dirty="0" smtClean="0">
                <a:solidFill>
                  <a:srgbClr val="EA7845"/>
                </a:solidFill>
              </a:rPr>
              <a:t> </a:t>
            </a:r>
            <a:r>
              <a:rPr lang="en-US" sz="2800" dirty="0" smtClean="0"/>
              <a:t>an area and time of interest to detect land use change using the Landscape Anomaly Detection Tool</a:t>
            </a:r>
            <a:endParaRPr lang="en-US" sz="2800" dirty="0" smtClean="0">
              <a:solidFill>
                <a:srgbClr val="EA7845"/>
              </a:solidFill>
            </a:endParaRPr>
          </a:p>
          <a:p>
            <a:pPr marL="347663" indent="-347663">
              <a:buClr>
                <a:srgbClr val="EA7845"/>
              </a:buClr>
            </a:pPr>
            <a:r>
              <a:rPr lang="en-US" sz="2800" b="1" dirty="0" smtClean="0">
                <a:solidFill>
                  <a:srgbClr val="E97845"/>
                </a:solidFill>
              </a:rPr>
              <a:t>Analyze</a:t>
            </a:r>
            <a:r>
              <a:rPr lang="en-US" sz="2800" b="1" dirty="0" smtClean="0">
                <a:solidFill>
                  <a:schemeClr val="accent2">
                    <a:lumMod val="75000"/>
                  </a:schemeClr>
                </a:solidFill>
              </a:rPr>
              <a:t> </a:t>
            </a:r>
            <a:r>
              <a:rPr lang="en-US" sz="2800" dirty="0" smtClean="0"/>
              <a:t>the vegetation change based on the </a:t>
            </a:r>
            <a:r>
              <a:rPr lang="en-US" sz="2800" dirty="0" smtClean="0"/>
              <a:t>area and time selected </a:t>
            </a:r>
            <a:endParaRPr lang="en-US" sz="2800" b="1" dirty="0" smtClean="0">
              <a:solidFill>
                <a:schemeClr val="accent2">
                  <a:lumMod val="75000"/>
                </a:schemeClr>
              </a:solidFill>
            </a:endParaRPr>
          </a:p>
          <a:p>
            <a:pPr marL="347663" indent="-347663">
              <a:buClr>
                <a:srgbClr val="EA7845"/>
              </a:buClr>
            </a:pPr>
            <a:r>
              <a:rPr lang="en-US" sz="2800" b="1" dirty="0" smtClean="0">
                <a:solidFill>
                  <a:srgbClr val="E97845"/>
                </a:solidFill>
              </a:rPr>
              <a:t>Explain</a:t>
            </a:r>
            <a:r>
              <a:rPr lang="en-US" sz="2800" dirty="0" smtClean="0">
                <a:solidFill>
                  <a:schemeClr val="accent2">
                    <a:lumMod val="75000"/>
                  </a:schemeClr>
                </a:solidFill>
              </a:rPr>
              <a:t> </a:t>
            </a:r>
            <a:r>
              <a:rPr lang="en-US" sz="2800" dirty="0" smtClean="0"/>
              <a:t>land use change using ancillary data overlays</a:t>
            </a:r>
            <a:endParaRPr lang="en-US" sz="2800" b="1" dirty="0" smtClean="0">
              <a:solidFill>
                <a:schemeClr val="accent2">
                  <a:lumMod val="75000"/>
                </a:schemeClr>
              </a:solidFill>
            </a:endParaRPr>
          </a:p>
          <a:p>
            <a:pPr marL="347663" indent="-347663">
              <a:buClr>
                <a:srgbClr val="EA7845"/>
              </a:buClr>
            </a:pPr>
            <a:r>
              <a:rPr lang="en-US" sz="2800" b="1" dirty="0" smtClean="0">
                <a:solidFill>
                  <a:srgbClr val="E97845"/>
                </a:solidFill>
              </a:rPr>
              <a:t>Document</a:t>
            </a:r>
            <a:r>
              <a:rPr lang="en-US" sz="2800" dirty="0" smtClean="0"/>
              <a:t> the change through the export of maps and images from the tool</a:t>
            </a:r>
            <a:endParaRPr lang="en-US" sz="2800" b="1" dirty="0">
              <a:solidFill>
                <a:schemeClr val="accent2">
                  <a:lumMod val="75000"/>
                </a:schemeClr>
              </a:solidFill>
            </a:endParaRPr>
          </a:p>
        </p:txBody>
      </p:sp>
      <p:sp>
        <p:nvSpPr>
          <p:cNvPr id="46" name="Text Placeholder 16"/>
          <p:cNvSpPr txBox="1">
            <a:spLocks/>
          </p:cNvSpPr>
          <p:nvPr/>
        </p:nvSpPr>
        <p:spPr>
          <a:xfrm>
            <a:off x="1049838" y="30956777"/>
            <a:ext cx="2090061" cy="927615"/>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dirty="0" smtClean="0">
                <a:solidFill>
                  <a:schemeClr val="tx1">
                    <a:lumMod val="75000"/>
                  </a:schemeClr>
                </a:solidFill>
              </a:rPr>
              <a:t>Kim Johnson</a:t>
            </a:r>
          </a:p>
          <a:p>
            <a:pPr algn="ctr">
              <a:lnSpc>
                <a:spcPct val="100000"/>
              </a:lnSpc>
              <a:spcBef>
                <a:spcPts val="0"/>
              </a:spcBef>
            </a:pPr>
            <a:r>
              <a:rPr lang="en-US" dirty="0" smtClean="0">
                <a:solidFill>
                  <a:schemeClr val="tx1">
                    <a:lumMod val="75000"/>
                  </a:schemeClr>
                </a:solidFill>
              </a:rPr>
              <a:t>Project</a:t>
            </a:r>
            <a:r>
              <a:rPr lang="en-US" dirty="0" smtClean="0">
                <a:solidFill>
                  <a:schemeClr val="tx1">
                    <a:lumMod val="75000"/>
                  </a:schemeClr>
                </a:solidFill>
              </a:rPr>
              <a:t> </a:t>
            </a:r>
            <a:r>
              <a:rPr lang="en-US" dirty="0" smtClean="0">
                <a:solidFill>
                  <a:schemeClr val="tx1">
                    <a:lumMod val="75000"/>
                  </a:schemeClr>
                </a:solidFill>
              </a:rPr>
              <a:t>Lead</a:t>
            </a:r>
          </a:p>
        </p:txBody>
      </p:sp>
      <p:sp>
        <p:nvSpPr>
          <p:cNvPr id="47" name="Text Placeholder 16"/>
          <p:cNvSpPr txBox="1">
            <a:spLocks/>
          </p:cNvSpPr>
          <p:nvPr/>
        </p:nvSpPr>
        <p:spPr>
          <a:xfrm>
            <a:off x="3473749" y="30956777"/>
            <a:ext cx="2057404" cy="6903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Jarell Perez </a:t>
            </a:r>
          </a:p>
        </p:txBody>
      </p:sp>
      <p:sp>
        <p:nvSpPr>
          <p:cNvPr id="48" name="Text Placeholder 16"/>
          <p:cNvSpPr txBox="1">
            <a:spLocks/>
          </p:cNvSpPr>
          <p:nvPr/>
        </p:nvSpPr>
        <p:spPr>
          <a:xfrm>
            <a:off x="22594812" y="30352169"/>
            <a:ext cx="3002160"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endParaRPr lang="en-US" dirty="0" smtClean="0">
              <a:solidFill>
                <a:schemeClr val="tx1">
                  <a:lumMod val="75000"/>
                </a:schemeClr>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689932">
            <a:off x="9517082" y="14805512"/>
            <a:ext cx="3407380" cy="1385668"/>
          </a:xfrm>
          <a:prstGeom prst="rect">
            <a:avLst/>
          </a:prstGeom>
        </p:spPr>
      </p:pic>
      <p:sp>
        <p:nvSpPr>
          <p:cNvPr id="10" name="TextBox 9"/>
          <p:cNvSpPr txBox="1"/>
          <p:nvPr/>
        </p:nvSpPr>
        <p:spPr>
          <a:xfrm>
            <a:off x="11461755" y="15631183"/>
            <a:ext cx="2395490" cy="369332"/>
          </a:xfrm>
          <a:prstGeom prst="rect">
            <a:avLst/>
          </a:prstGeom>
          <a:noFill/>
        </p:spPr>
        <p:txBody>
          <a:bodyPr wrap="square" rtlCol="0">
            <a:spAutoFit/>
          </a:bodyPr>
          <a:lstStyle/>
          <a:p>
            <a:r>
              <a:rPr lang="en-US" sz="1800" dirty="0" smtClean="0"/>
              <a:t>Landsat 7 ETM+</a:t>
            </a:r>
            <a:endParaRPr lang="en-US" sz="18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6648331">
            <a:off x="9902383" y="10961890"/>
            <a:ext cx="2505511" cy="2047750"/>
          </a:xfrm>
          <a:prstGeom prst="rect">
            <a:avLst/>
          </a:prstGeom>
        </p:spPr>
      </p:pic>
      <p:sp>
        <p:nvSpPr>
          <p:cNvPr id="13" name="TextBox 12"/>
          <p:cNvSpPr txBox="1"/>
          <p:nvPr/>
        </p:nvSpPr>
        <p:spPr>
          <a:xfrm>
            <a:off x="7997329" y="12708757"/>
            <a:ext cx="1518837" cy="369332"/>
          </a:xfrm>
          <a:prstGeom prst="rect">
            <a:avLst/>
          </a:prstGeom>
          <a:noFill/>
        </p:spPr>
        <p:txBody>
          <a:bodyPr wrap="square" rtlCol="0">
            <a:spAutoFit/>
          </a:bodyPr>
          <a:lstStyle/>
          <a:p>
            <a:r>
              <a:rPr lang="en-US" sz="1800" dirty="0" smtClean="0"/>
              <a:t>Landsat 8 OLI</a:t>
            </a:r>
            <a:endParaRPr lang="en-US" sz="1800" dirty="0"/>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02934">
            <a:off x="8363741" y="11034558"/>
            <a:ext cx="2331786" cy="1742911"/>
          </a:xfrm>
          <a:prstGeom prst="rect">
            <a:avLst/>
          </a:prstGeom>
        </p:spPr>
      </p:pic>
      <p:sp>
        <p:nvSpPr>
          <p:cNvPr id="20" name="TextBox 19"/>
          <p:cNvSpPr txBox="1"/>
          <p:nvPr/>
        </p:nvSpPr>
        <p:spPr>
          <a:xfrm>
            <a:off x="12000216" y="12708757"/>
            <a:ext cx="1553313" cy="369332"/>
          </a:xfrm>
          <a:prstGeom prst="rect">
            <a:avLst/>
          </a:prstGeom>
          <a:noFill/>
        </p:spPr>
        <p:txBody>
          <a:bodyPr wrap="square" rtlCol="0">
            <a:spAutoFit/>
          </a:bodyPr>
          <a:lstStyle/>
          <a:p>
            <a:r>
              <a:rPr lang="en-US" sz="1800" dirty="0" smtClean="0"/>
              <a:t>Sentinel-2 MSI</a:t>
            </a:r>
            <a:endParaRPr lang="en-US" sz="1800" dirty="0"/>
          </a:p>
        </p:txBody>
      </p:sp>
      <p:sp>
        <p:nvSpPr>
          <p:cNvPr id="57" name="Text Placeholder 16"/>
          <p:cNvSpPr txBox="1">
            <a:spLocks/>
          </p:cNvSpPr>
          <p:nvPr/>
        </p:nvSpPr>
        <p:spPr>
          <a:xfrm>
            <a:off x="5875358" y="34312991"/>
            <a:ext cx="2065790" cy="6903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Zachery Stout</a:t>
            </a:r>
          </a:p>
        </p:txBody>
      </p:sp>
      <p:sp>
        <p:nvSpPr>
          <p:cNvPr id="58" name="Text Placeholder 16"/>
          <p:cNvSpPr txBox="1">
            <a:spLocks/>
          </p:cNvSpPr>
          <p:nvPr/>
        </p:nvSpPr>
        <p:spPr>
          <a:xfrm>
            <a:off x="3267176" y="34312991"/>
            <a:ext cx="2442737" cy="6903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Emily Gotschalk</a:t>
            </a:r>
          </a:p>
        </p:txBody>
      </p:sp>
      <p:sp>
        <p:nvSpPr>
          <p:cNvPr id="59" name="Text Placeholder 16"/>
          <p:cNvSpPr txBox="1">
            <a:spLocks/>
          </p:cNvSpPr>
          <p:nvPr/>
        </p:nvSpPr>
        <p:spPr>
          <a:xfrm>
            <a:off x="1038347" y="34312991"/>
            <a:ext cx="2057404" cy="6903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Justin Herbst</a:t>
            </a:r>
          </a:p>
        </p:txBody>
      </p:sp>
      <p:sp>
        <p:nvSpPr>
          <p:cNvPr id="60" name="Text Placeholder 16"/>
          <p:cNvSpPr txBox="1">
            <a:spLocks/>
          </p:cNvSpPr>
          <p:nvPr/>
        </p:nvSpPr>
        <p:spPr>
          <a:xfrm>
            <a:off x="5841005" y="30956777"/>
            <a:ext cx="2175472" cy="69030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Michaela Britt</a:t>
            </a:r>
          </a:p>
        </p:txBody>
      </p:sp>
      <p:sp>
        <p:nvSpPr>
          <p:cNvPr id="24" name="Rectangle 23"/>
          <p:cNvSpPr/>
          <p:nvPr/>
        </p:nvSpPr>
        <p:spPr>
          <a:xfrm>
            <a:off x="8792915" y="28803305"/>
            <a:ext cx="8428829" cy="5416868"/>
          </a:xfrm>
          <a:prstGeom prst="rect">
            <a:avLst/>
          </a:prstGeom>
        </p:spPr>
        <p:txBody>
          <a:bodyPr wrap="square">
            <a:spAutoFit/>
          </a:bodyPr>
          <a:lstStyle/>
          <a:p>
            <a:r>
              <a:rPr lang="en-US" sz="2800" b="1" dirty="0"/>
              <a:t>Dr. Kenton Ross </a:t>
            </a:r>
            <a:r>
              <a:rPr lang="en-US" sz="2800" dirty="0"/>
              <a:t>– NASA </a:t>
            </a:r>
            <a:r>
              <a:rPr lang="en-US" sz="2800" dirty="0" smtClean="0"/>
              <a:t>Langley Research Center, Science Advisor</a:t>
            </a:r>
            <a:endParaRPr lang="en-US" sz="2800" dirty="0"/>
          </a:p>
          <a:p>
            <a:r>
              <a:rPr lang="en-US" sz="2800" b="1" dirty="0"/>
              <a:t>Pat Lineback </a:t>
            </a:r>
            <a:r>
              <a:rPr lang="en-US" sz="2800" dirty="0"/>
              <a:t>– </a:t>
            </a:r>
            <a:r>
              <a:rPr lang="en-US" sz="2800" dirty="0" smtClean="0"/>
              <a:t>USFWS, Pacific Southwest Region, Ecological Services Program, Regional </a:t>
            </a:r>
            <a:r>
              <a:rPr lang="en-US" sz="2800" dirty="0"/>
              <a:t>GIS </a:t>
            </a:r>
            <a:r>
              <a:rPr lang="en-US" sz="2800" dirty="0" smtClean="0"/>
              <a:t>Coordinator</a:t>
            </a:r>
          </a:p>
          <a:p>
            <a:r>
              <a:rPr lang="en-US" sz="2800" b="1" dirty="0" smtClean="0"/>
              <a:t>Dan </a:t>
            </a:r>
            <a:r>
              <a:rPr lang="en-US" sz="2800" b="1" dirty="0"/>
              <a:t>Cox </a:t>
            </a:r>
            <a:r>
              <a:rPr lang="en-US" sz="2800" dirty="0"/>
              <a:t>– USFWS, Pacific Southwest Region, Ecological Services Program, Regional Habitat Conservation </a:t>
            </a:r>
            <a:r>
              <a:rPr lang="en-US" sz="2800" dirty="0" smtClean="0"/>
              <a:t>Coordinator</a:t>
            </a:r>
            <a:endParaRPr lang="en-US" sz="2800" dirty="0"/>
          </a:p>
          <a:p>
            <a:pPr>
              <a:spcAft>
                <a:spcPts val="1200"/>
              </a:spcAft>
            </a:pPr>
            <a:r>
              <a:rPr lang="en-US" sz="2800" b="1" dirty="0"/>
              <a:t>Brian Huberty </a:t>
            </a:r>
            <a:r>
              <a:rPr lang="en-US" sz="2800" dirty="0"/>
              <a:t>– </a:t>
            </a:r>
            <a:r>
              <a:rPr lang="en-US" sz="2800" dirty="0" smtClean="0"/>
              <a:t>USFWS, Midwest Region, National Wetland Inventory, Regional </a:t>
            </a:r>
            <a:r>
              <a:rPr lang="en-US" sz="2800" dirty="0"/>
              <a:t>NWI and Remote Sensing </a:t>
            </a:r>
            <a:r>
              <a:rPr lang="en-US" sz="2800" dirty="0" smtClean="0"/>
              <a:t>Coordinator</a:t>
            </a:r>
          </a:p>
          <a:p>
            <a:r>
              <a:rPr lang="en-US" sz="2800" dirty="0" smtClean="0"/>
              <a:t>This </a:t>
            </a:r>
            <a:r>
              <a:rPr lang="en-US" sz="2800" dirty="0"/>
              <a:t>material contains modified Copernicus Sentinel data </a:t>
            </a:r>
            <a:r>
              <a:rPr lang="en-US" sz="2800" dirty="0" smtClean="0"/>
              <a:t>(2017</a:t>
            </a:r>
            <a:r>
              <a:rPr lang="en-US" sz="2800" dirty="0"/>
              <a:t>), processed ESA.</a:t>
            </a:r>
            <a:endParaRPr lang="en-US" sz="2800" dirty="0"/>
          </a:p>
        </p:txBody>
      </p:sp>
      <p:sp>
        <p:nvSpPr>
          <p:cNvPr id="108" name="Text Placeholder 16"/>
          <p:cNvSpPr txBox="1">
            <a:spLocks/>
          </p:cNvSpPr>
          <p:nvPr/>
        </p:nvSpPr>
        <p:spPr>
          <a:xfrm>
            <a:off x="14161070" y="15678282"/>
            <a:ext cx="8371133" cy="126854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7845"/>
              </a:buClr>
            </a:pPr>
            <a:r>
              <a:rPr lang="en-US" sz="2800" dirty="0"/>
              <a:t>US Fish and Wildlife Service, Pacific Southwest Region</a:t>
            </a:r>
          </a:p>
          <a:p>
            <a:pPr marL="347663" indent="-347663">
              <a:buClr>
                <a:srgbClr val="E97845"/>
              </a:buClr>
            </a:pPr>
            <a:r>
              <a:rPr lang="en-US" sz="2800" dirty="0"/>
              <a:t>US Fish and Wildlife Service, </a:t>
            </a:r>
            <a:r>
              <a:rPr lang="en-US" sz="2800" dirty="0" smtClean="0"/>
              <a:t>Midwest </a:t>
            </a:r>
            <a:r>
              <a:rPr lang="en-US" sz="2800" dirty="0" smtClean="0"/>
              <a:t>Region</a:t>
            </a:r>
            <a:endParaRPr lang="en-US" sz="2800" dirty="0"/>
          </a:p>
        </p:txBody>
      </p:sp>
      <p:grpSp>
        <p:nvGrpSpPr>
          <p:cNvPr id="27" name="Group 26"/>
          <p:cNvGrpSpPr/>
          <p:nvPr/>
        </p:nvGrpSpPr>
        <p:grpSpPr>
          <a:xfrm>
            <a:off x="3373084" y="16101934"/>
            <a:ext cx="18781280" cy="9630498"/>
            <a:chOff x="947057" y="15359642"/>
            <a:chExt cx="18781280" cy="9630498"/>
          </a:xfrm>
        </p:grpSpPr>
        <p:graphicFrame>
          <p:nvGraphicFramePr>
            <p:cNvPr id="114" name="Diagram 113"/>
            <p:cNvGraphicFramePr/>
            <p:nvPr>
              <p:extLst>
                <p:ext uri="{D42A27DB-BD31-4B8C-83A1-F6EECF244321}">
                  <p14:modId xmlns:p14="http://schemas.microsoft.com/office/powerpoint/2010/main" val="1237822254"/>
                </p:ext>
              </p:extLst>
            </p:nvPr>
          </p:nvGraphicFramePr>
          <p:xfrm>
            <a:off x="947057" y="15754562"/>
            <a:ext cx="18781280" cy="923557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4" name="Diagram 3"/>
            <p:cNvGraphicFramePr/>
            <p:nvPr>
              <p:extLst>
                <p:ext uri="{D42A27DB-BD31-4B8C-83A1-F6EECF244321}">
                  <p14:modId xmlns:p14="http://schemas.microsoft.com/office/powerpoint/2010/main" val="1404534489"/>
                </p:ext>
              </p:extLst>
            </p:nvPr>
          </p:nvGraphicFramePr>
          <p:xfrm>
            <a:off x="947057" y="15359642"/>
            <a:ext cx="18781279" cy="682274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38" name="Text Placeholder 16"/>
            <p:cNvSpPr txBox="1">
              <a:spLocks/>
            </p:cNvSpPr>
            <p:nvPr/>
          </p:nvSpPr>
          <p:spPr>
            <a:xfrm>
              <a:off x="1048329" y="16595128"/>
              <a:ext cx="9586654" cy="3518269"/>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chemeClr val="tx1">
                    <a:lumMod val="75000"/>
                  </a:schemeClr>
                </a:solidFill>
              </a:endParaRPr>
            </a:p>
          </p:txBody>
        </p:sp>
        <p:grpSp>
          <p:nvGrpSpPr>
            <p:cNvPr id="126" name="Group 125"/>
            <p:cNvGrpSpPr/>
            <p:nvPr/>
          </p:nvGrpSpPr>
          <p:grpSpPr>
            <a:xfrm>
              <a:off x="7512231" y="16474414"/>
              <a:ext cx="2347659" cy="1408595"/>
              <a:chOff x="6573447" y="2707075"/>
              <a:chExt cx="2347659" cy="1408595"/>
            </a:xfrm>
          </p:grpSpPr>
          <p:sp>
            <p:nvSpPr>
              <p:cNvPr id="127" name="Rounded Rectangle 126"/>
              <p:cNvSpPr/>
              <p:nvPr/>
            </p:nvSpPr>
            <p:spPr>
              <a:xfrm>
                <a:off x="6573447" y="2707075"/>
                <a:ext cx="2347659" cy="1408595"/>
              </a:xfrm>
              <a:prstGeom prst="roundRect">
                <a:avLst>
                  <a:gd name="adj" fmla="val 10000"/>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8" name="Rounded Rectangle 4"/>
              <p:cNvSpPr txBox="1"/>
              <p:nvPr/>
            </p:nvSpPr>
            <p:spPr>
              <a:xfrm>
                <a:off x="6614703" y="2748331"/>
                <a:ext cx="2265147" cy="1326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dirty="0" smtClean="0">
                    <a:solidFill>
                      <a:schemeClr val="tx1"/>
                    </a:solidFill>
                  </a:rPr>
                  <a:t>Month &amp; Year of Interest</a:t>
                </a:r>
                <a:endParaRPr lang="en-US" sz="2800" kern="1200" dirty="0">
                  <a:solidFill>
                    <a:schemeClr val="tx1"/>
                  </a:solidFill>
                </a:endParaRPr>
              </a:p>
            </p:txBody>
          </p:sp>
        </p:grpSp>
        <p:grpSp>
          <p:nvGrpSpPr>
            <p:cNvPr id="129" name="Group 128"/>
            <p:cNvGrpSpPr/>
            <p:nvPr/>
          </p:nvGrpSpPr>
          <p:grpSpPr>
            <a:xfrm>
              <a:off x="10088844" y="16877567"/>
              <a:ext cx="497703" cy="582219"/>
              <a:chOff x="9155873" y="4326679"/>
              <a:chExt cx="497703" cy="582219"/>
            </a:xfrm>
          </p:grpSpPr>
          <p:sp>
            <p:nvSpPr>
              <p:cNvPr id="130" name="Plus 129"/>
              <p:cNvSpPr/>
              <p:nvPr/>
            </p:nvSpPr>
            <p:spPr>
              <a:xfrm>
                <a:off x="9155873" y="4326679"/>
                <a:ext cx="497703" cy="582219"/>
              </a:xfrm>
              <a:prstGeom prst="mathPlus">
                <a:avLst/>
              </a:prstGeom>
              <a:solidFill>
                <a:schemeClr val="accent2"/>
              </a:solidFill>
              <a:ln>
                <a:solidFill>
                  <a:schemeClr val="accent2"/>
                </a:solidFill>
              </a:ln>
            </p:spPr>
            <p:style>
              <a:lnRef idx="0">
                <a:scrgbClr r="0" g="0" b="0"/>
              </a:lnRef>
              <a:fillRef idx="1">
                <a:scrgbClr r="0" g="0" b="0"/>
              </a:fillRef>
              <a:effectRef idx="0">
                <a:schemeClr val="accent1">
                  <a:tint val="60000"/>
                  <a:hueOff val="0"/>
                  <a:satOff val="0"/>
                  <a:lumOff val="0"/>
                  <a:alphaOff val="0"/>
                </a:schemeClr>
              </a:effectRef>
              <a:fontRef idx="minor">
                <a:schemeClr val="lt1"/>
              </a:fontRef>
            </p:style>
          </p:sp>
          <p:sp>
            <p:nvSpPr>
              <p:cNvPr id="131" name="Plus 4"/>
              <p:cNvSpPr txBox="1"/>
              <p:nvPr/>
            </p:nvSpPr>
            <p:spPr>
              <a:xfrm>
                <a:off x="9155873" y="4443123"/>
                <a:ext cx="348392" cy="3493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p:txBody>
          </p:sp>
        </p:grpSp>
        <p:grpSp>
          <p:nvGrpSpPr>
            <p:cNvPr id="132" name="Group 131"/>
            <p:cNvGrpSpPr/>
            <p:nvPr/>
          </p:nvGrpSpPr>
          <p:grpSpPr>
            <a:xfrm>
              <a:off x="10774216" y="16474414"/>
              <a:ext cx="2347659" cy="1408595"/>
              <a:chOff x="9860171" y="2707075"/>
              <a:chExt cx="2347659" cy="1408595"/>
            </a:xfrm>
          </p:grpSpPr>
          <p:sp>
            <p:nvSpPr>
              <p:cNvPr id="133" name="Rounded Rectangle 132"/>
              <p:cNvSpPr/>
              <p:nvPr/>
            </p:nvSpPr>
            <p:spPr>
              <a:xfrm>
                <a:off x="9860171" y="2707075"/>
                <a:ext cx="2347659" cy="1408595"/>
              </a:xfrm>
              <a:prstGeom prst="roundRect">
                <a:avLst>
                  <a:gd name="adj" fmla="val 10000"/>
                </a:avLst>
              </a:prstGeom>
              <a:solidFill>
                <a:schemeClr val="accent2">
                  <a:lumMod val="60000"/>
                  <a:lumOff val="40000"/>
                </a:schemeClr>
              </a:solidFill>
              <a:ln>
                <a:solidFill>
                  <a:schemeClr val="accent2">
                    <a:lumMod val="60000"/>
                    <a:lumOff val="40000"/>
                  </a:schemeClr>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4" name="Rounded Rectangle 4"/>
              <p:cNvSpPr txBox="1"/>
              <p:nvPr/>
            </p:nvSpPr>
            <p:spPr>
              <a:xfrm>
                <a:off x="9901427" y="2748331"/>
                <a:ext cx="2265147" cy="13260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Baseline</a:t>
                </a:r>
                <a:endParaRPr lang="en-US" sz="2800" kern="1200" dirty="0">
                  <a:solidFill>
                    <a:schemeClr val="tx1"/>
                  </a:solidFill>
                </a:endParaRPr>
              </a:p>
            </p:txBody>
          </p:sp>
        </p:grpSp>
        <p:sp>
          <p:nvSpPr>
            <p:cNvPr id="26" name="Bent Arrow 25"/>
            <p:cNvSpPr/>
            <p:nvPr/>
          </p:nvSpPr>
          <p:spPr>
            <a:xfrm rot="19643814">
              <a:off x="6862878" y="17058618"/>
              <a:ext cx="858271" cy="1234541"/>
            </a:xfrm>
            <a:prstGeom prst="bentArrow">
              <a:avLst>
                <a:gd name="adj1" fmla="val 23067"/>
                <a:gd name="adj2" fmla="val 25000"/>
                <a:gd name="adj3" fmla="val 25000"/>
                <a:gd name="adj4" fmla="val 3306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5" name="Bent Arrow 134"/>
            <p:cNvSpPr/>
            <p:nvPr/>
          </p:nvSpPr>
          <p:spPr>
            <a:xfrm rot="8827789">
              <a:off x="13004912" y="17112268"/>
              <a:ext cx="858271" cy="1234541"/>
            </a:xfrm>
            <a:prstGeom prst="bentArrow">
              <a:avLst>
                <a:gd name="adj1" fmla="val 23067"/>
                <a:gd name="adj2" fmla="val 25000"/>
                <a:gd name="adj3" fmla="val 25000"/>
                <a:gd name="adj4" fmla="val 33068"/>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TextBox 1"/>
          <p:cNvSpPr txBox="1"/>
          <p:nvPr/>
        </p:nvSpPr>
        <p:spPr>
          <a:xfrm>
            <a:off x="947055" y="5391873"/>
            <a:ext cx="12141788" cy="5940088"/>
          </a:xfrm>
          <a:prstGeom prst="rect">
            <a:avLst/>
          </a:prstGeom>
          <a:noFill/>
        </p:spPr>
        <p:txBody>
          <a:bodyPr wrap="square" rtlCol="0">
            <a:spAutoFit/>
          </a:bodyPr>
          <a:lstStyle/>
          <a:p>
            <a:pPr algn="just"/>
            <a:r>
              <a:rPr lang="en-US" sz="2400" dirty="0"/>
              <a:t>The US Fish and Wildlife Service (USFWS) monitors and approves the creation of Habitat Conservation Plan (HCP) areas under the Endangered Species Act (ESA). Habitat Conservation Plans allow economic development in areas that have threatened and endangered species with the agreement that the developer provides a necessary alternative habitat for the species that rely on areas being developed. The USFWS creates each HCP with the landowner or developer, and the HCP is tailored to fit the needs of both the proposed development or land use and the species that will be affected. While regulations limit the activities and development in HCP areas, it is difficult for the USFWS to effectively monitor all the land that falls within HCPs. Partnering with the USFWS, a user-friendly interface was developed in the Google Earth Engine API to display remotely sensed imagery obtained from Landsat 5 TM, Landsat 7 ETM+, Landsat 8 OLI, and Sentinel-2 MSI satellites. These data </a:t>
            </a:r>
            <a:r>
              <a:rPr lang="en-US" sz="2400" dirty="0" smtClean="0"/>
              <a:t>were </a:t>
            </a:r>
            <a:r>
              <a:rPr lang="en-US" sz="2400" dirty="0"/>
              <a:t>used to remotely determine past land use changes in the HCPs from 2000 to 2017. The user interface displays </a:t>
            </a:r>
            <a:r>
              <a:rPr lang="en-US" sz="2400" dirty="0" smtClean="0"/>
              <a:t>Relative Greenness </a:t>
            </a:r>
            <a:r>
              <a:rPr lang="en-US" sz="2400" dirty="0"/>
              <a:t>Index, </a:t>
            </a:r>
            <a:r>
              <a:rPr lang="en-US" sz="2400" dirty="0" smtClean="0"/>
              <a:t>percent change </a:t>
            </a:r>
            <a:r>
              <a:rPr lang="en-US" sz="2400" dirty="0"/>
              <a:t>in Relative </a:t>
            </a:r>
            <a:r>
              <a:rPr lang="en-US" sz="2400" dirty="0" smtClean="0"/>
              <a:t>Greenness </a:t>
            </a:r>
            <a:r>
              <a:rPr lang="en-US" sz="2400" dirty="0"/>
              <a:t>Index, Normalized Burn Ratio (NBR), </a:t>
            </a:r>
            <a:r>
              <a:rPr lang="en-US" sz="2400" dirty="0" smtClean="0"/>
              <a:t>cropland data, and </a:t>
            </a:r>
            <a:r>
              <a:rPr lang="en-US" sz="2400" dirty="0"/>
              <a:t>National Agriculture Imagery Program data to assist in land use change evaluation. This tool will be used by biologists and conservationists at the USFWS to </a:t>
            </a:r>
            <a:r>
              <a:rPr lang="en-US" sz="2400" dirty="0" smtClean="0"/>
              <a:t>detect </a:t>
            </a:r>
            <a:r>
              <a:rPr lang="en-US" sz="2400" dirty="0"/>
              <a:t>land use change.</a:t>
            </a:r>
          </a:p>
          <a:p>
            <a:pPr algn="just"/>
            <a:endParaRPr lang="en-US" sz="2000" dirty="0"/>
          </a:p>
        </p:txBody>
      </p:sp>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392414" y="28656663"/>
            <a:ext cx="2220075" cy="2258073"/>
          </a:xfrm>
          <a:prstGeom prst="rect">
            <a:avLst/>
          </a:prstGeom>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57012" y="32012877"/>
            <a:ext cx="2220075" cy="2258073"/>
          </a:xfrm>
          <a:prstGeom prst="rect">
            <a:avLst/>
          </a:prstGeom>
        </p:spPr>
      </p:pic>
      <p:pic>
        <p:nvPicPr>
          <p:cNvPr id="33" name="Picture 3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818704" y="28656663"/>
            <a:ext cx="2220075" cy="2258073"/>
          </a:xfrm>
          <a:prstGeom prst="rect">
            <a:avLst/>
          </a:prstGeom>
        </p:spPr>
      </p:pic>
      <p:grpSp>
        <p:nvGrpSpPr>
          <p:cNvPr id="6" name="Group 5"/>
          <p:cNvGrpSpPr/>
          <p:nvPr/>
        </p:nvGrpSpPr>
        <p:grpSpPr>
          <a:xfrm>
            <a:off x="3428229" y="32067489"/>
            <a:ext cx="2123678" cy="2148848"/>
            <a:chOff x="10700104" y="31747091"/>
            <a:chExt cx="2123678" cy="2148848"/>
          </a:xfrm>
        </p:grpSpPr>
        <p:pic>
          <p:nvPicPr>
            <p:cNvPr id="55" name="Picture 5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700104" y="31747091"/>
              <a:ext cx="2123678" cy="2148848"/>
            </a:xfrm>
            <a:prstGeom prst="rect">
              <a:avLst/>
            </a:prstGeom>
          </p:spPr>
        </p:pic>
        <p:pic>
          <p:nvPicPr>
            <p:cNvPr id="41" name="Picture 40"/>
            <p:cNvPicPr>
              <a:picLocks noChangeAspect="1"/>
            </p:cNvPicPr>
            <p:nvPr/>
          </p:nvPicPr>
          <p:blipFill>
            <a:blip r:embed="rId21"/>
            <a:stretch>
              <a:fillRect/>
            </a:stretch>
          </p:blipFill>
          <p:spPr>
            <a:xfrm>
              <a:off x="10902407" y="31983945"/>
              <a:ext cx="1719072" cy="1675140"/>
            </a:xfrm>
            <a:prstGeom prst="rect">
              <a:avLst/>
            </a:prstGeom>
          </p:spPr>
        </p:pic>
      </p:grpSp>
      <p:pic>
        <p:nvPicPr>
          <p:cNvPr id="42" name="Picture 4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832982" y="32045913"/>
            <a:ext cx="2155115" cy="2192001"/>
          </a:xfrm>
          <a:prstGeom prst="ellipse">
            <a:avLst/>
          </a:prstGeom>
        </p:spPr>
      </p:pic>
      <p:grpSp>
        <p:nvGrpSpPr>
          <p:cNvPr id="74" name="Group 73"/>
          <p:cNvGrpSpPr/>
          <p:nvPr/>
        </p:nvGrpSpPr>
        <p:grpSpPr>
          <a:xfrm>
            <a:off x="5684460" y="26545584"/>
            <a:ext cx="2834640" cy="1014984"/>
            <a:chOff x="3881334" y="3773764"/>
            <a:chExt cx="1584544" cy="991788"/>
          </a:xfrm>
        </p:grpSpPr>
        <p:sp>
          <p:nvSpPr>
            <p:cNvPr id="75" name="TextBox 74"/>
            <p:cNvSpPr txBox="1"/>
            <p:nvPr/>
          </p:nvSpPr>
          <p:spPr>
            <a:xfrm>
              <a:off x="3881334" y="3773764"/>
              <a:ext cx="1584544" cy="991788"/>
            </a:xfrm>
            <a:prstGeom prst="rect">
              <a:avLst/>
            </a:prstGeom>
            <a:solidFill>
              <a:schemeClr val="bg1"/>
            </a:solidFill>
            <a:ln w="3175">
              <a:solidFill>
                <a:schemeClr val="bg2">
                  <a:lumMod val="75000"/>
                </a:schemeClr>
              </a:solidFill>
            </a:ln>
          </p:spPr>
          <p:txBody>
            <a:bodyPr wrap="square" rtlCol="0">
              <a:spAutoFit/>
            </a:bodyPr>
            <a:lstStyle/>
            <a:p>
              <a:pPr algn="ctr"/>
              <a:r>
                <a:rPr lang="en-US" sz="1400" b="1" dirty="0" smtClean="0">
                  <a:solidFill>
                    <a:schemeClr val="bg2">
                      <a:lumMod val="50000"/>
                    </a:schemeClr>
                  </a:solidFill>
                </a:rPr>
                <a:t>Relative Green</a:t>
              </a:r>
            </a:p>
            <a:p>
              <a:pPr algn="ctr">
                <a:spcBef>
                  <a:spcPts val="100"/>
                </a:spcBef>
                <a:spcAft>
                  <a:spcPts val="100"/>
                </a:spcAft>
              </a:pPr>
              <a:r>
                <a:rPr lang="en-US" sz="1400" dirty="0" smtClean="0">
                  <a:solidFill>
                    <a:schemeClr val="bg2">
                      <a:lumMod val="50000"/>
                    </a:schemeClr>
                  </a:solidFill>
                </a:rPr>
                <a:t>   </a:t>
              </a:r>
              <a:r>
                <a:rPr lang="en-US" sz="1400" dirty="0" smtClean="0">
                  <a:solidFill>
                    <a:schemeClr val="bg2">
                      <a:lumMod val="50000"/>
                    </a:schemeClr>
                  </a:solidFill>
                </a:rPr>
                <a:t>-</a:t>
              </a:r>
              <a:r>
                <a:rPr lang="en-US" sz="1400" dirty="0" smtClean="0">
                  <a:solidFill>
                    <a:schemeClr val="bg2">
                      <a:lumMod val="50000"/>
                    </a:schemeClr>
                  </a:solidFill>
                </a:rPr>
                <a:t>1 (Vegetation Loss)</a:t>
              </a:r>
            </a:p>
            <a:p>
              <a:pPr>
                <a:spcBef>
                  <a:spcPts val="100"/>
                </a:spcBef>
                <a:spcAft>
                  <a:spcPts val="100"/>
                </a:spcAft>
              </a:pPr>
              <a:r>
                <a:rPr lang="en-US" sz="1400" dirty="0">
                  <a:solidFill>
                    <a:schemeClr val="bg2">
                      <a:lumMod val="50000"/>
                    </a:schemeClr>
                  </a:solidFill>
                </a:rPr>
                <a:t> </a:t>
              </a:r>
              <a:r>
                <a:rPr lang="en-US" sz="1400" dirty="0" smtClean="0">
                  <a:solidFill>
                    <a:schemeClr val="bg2">
                      <a:lumMod val="50000"/>
                    </a:schemeClr>
                  </a:solidFill>
                </a:rPr>
                <a:t>            </a:t>
              </a:r>
              <a:r>
                <a:rPr lang="en-US" sz="1400" dirty="0" smtClean="0">
                  <a:solidFill>
                    <a:schemeClr val="bg2">
                      <a:lumMod val="50000"/>
                    </a:schemeClr>
                  </a:solidFill>
                </a:rPr>
                <a:t>    0 </a:t>
              </a:r>
              <a:r>
                <a:rPr lang="en-US" sz="1400" dirty="0" smtClean="0">
                  <a:solidFill>
                    <a:schemeClr val="bg2">
                      <a:lumMod val="50000"/>
                    </a:schemeClr>
                  </a:solidFill>
                </a:rPr>
                <a:t>(No Change)</a:t>
              </a:r>
            </a:p>
            <a:p>
              <a:pPr algn="ctr">
                <a:spcBef>
                  <a:spcPts val="100"/>
                </a:spcBef>
                <a:spcAft>
                  <a:spcPts val="100"/>
                </a:spcAft>
              </a:pPr>
              <a:r>
                <a:rPr lang="en-US" sz="1400" dirty="0" smtClean="0">
                  <a:solidFill>
                    <a:schemeClr val="bg2">
                      <a:lumMod val="50000"/>
                    </a:schemeClr>
                  </a:solidFill>
                </a:rPr>
                <a:t>    </a:t>
              </a:r>
              <a:r>
                <a:rPr lang="en-US" sz="1400" dirty="0" smtClean="0">
                  <a:solidFill>
                    <a:schemeClr val="bg2">
                      <a:lumMod val="50000"/>
                    </a:schemeClr>
                  </a:solidFill>
                </a:rPr>
                <a:t>1 </a:t>
              </a:r>
              <a:r>
                <a:rPr lang="en-US" sz="1400" dirty="0" smtClean="0">
                  <a:solidFill>
                    <a:schemeClr val="bg2">
                      <a:lumMod val="50000"/>
                    </a:schemeClr>
                  </a:solidFill>
                </a:rPr>
                <a:t>(Vegetation Gain)</a:t>
              </a:r>
            </a:p>
          </p:txBody>
        </p:sp>
        <p:sp>
          <p:nvSpPr>
            <p:cNvPr id="76" name="Rectangle 75"/>
            <p:cNvSpPr/>
            <p:nvPr/>
          </p:nvSpPr>
          <p:spPr>
            <a:xfrm>
              <a:off x="4111888" y="4520953"/>
              <a:ext cx="115525" cy="171646"/>
            </a:xfrm>
            <a:prstGeom prst="rect">
              <a:avLst/>
            </a:prstGeom>
            <a:solidFill>
              <a:srgbClr val="00B05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4111888" y="4285806"/>
              <a:ext cx="115525" cy="171646"/>
            </a:xfrm>
            <a:prstGeom prst="rec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4111888" y="4063417"/>
              <a:ext cx="115525" cy="171646"/>
            </a:xfrm>
            <a:prstGeom prst="rect">
              <a:avLst/>
            </a:prstGeom>
            <a:solidFill>
              <a:srgbClr val="FF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0678" y="26538239"/>
            <a:ext cx="2834640" cy="1018227"/>
            <a:chOff x="4757905" y="3451232"/>
            <a:chExt cx="3570905" cy="1166050"/>
          </a:xfrm>
        </p:grpSpPr>
        <p:sp>
          <p:nvSpPr>
            <p:cNvPr id="81" name="TextBox 80"/>
            <p:cNvSpPr txBox="1"/>
            <p:nvPr/>
          </p:nvSpPr>
          <p:spPr>
            <a:xfrm>
              <a:off x="4757905" y="3451232"/>
              <a:ext cx="3570905" cy="1166050"/>
            </a:xfrm>
            <a:prstGeom prst="rect">
              <a:avLst/>
            </a:prstGeom>
            <a:solidFill>
              <a:schemeClr val="bg1"/>
            </a:solidFill>
            <a:ln w="3175">
              <a:solidFill>
                <a:schemeClr val="bg2">
                  <a:lumMod val="75000"/>
                </a:schemeClr>
              </a:solidFill>
            </a:ln>
          </p:spPr>
          <p:txBody>
            <a:bodyPr wrap="square" rtlCol="0">
              <a:spAutoFit/>
            </a:bodyPr>
            <a:lstStyle/>
            <a:p>
              <a:pPr algn="ctr"/>
              <a:r>
                <a:rPr lang="en-US" sz="1400" b="1" dirty="0" smtClean="0">
                  <a:solidFill>
                    <a:schemeClr val="bg2">
                      <a:lumMod val="50000"/>
                    </a:schemeClr>
                  </a:solidFill>
                </a:rPr>
                <a:t>Percent Change Relative Green</a:t>
              </a:r>
            </a:p>
            <a:p>
              <a:pPr>
                <a:spcBef>
                  <a:spcPts val="100"/>
                </a:spcBef>
                <a:spcAft>
                  <a:spcPts val="100"/>
                </a:spcAft>
              </a:pPr>
              <a:r>
                <a:rPr lang="en-US" sz="1400" dirty="0" smtClean="0">
                  <a:solidFill>
                    <a:schemeClr val="bg2">
                      <a:lumMod val="50000"/>
                    </a:schemeClr>
                  </a:solidFill>
                </a:rPr>
                <a:t>           -100% (Vegetation Loss)</a:t>
              </a:r>
            </a:p>
            <a:p>
              <a:pPr>
                <a:spcBef>
                  <a:spcPts val="100"/>
                </a:spcBef>
                <a:spcAft>
                  <a:spcPts val="100"/>
                </a:spcAft>
              </a:pPr>
              <a:r>
                <a:rPr lang="en-US" sz="1400" dirty="0" smtClean="0">
                  <a:solidFill>
                    <a:schemeClr val="bg2">
                      <a:lumMod val="50000"/>
                    </a:schemeClr>
                  </a:solidFill>
                </a:rPr>
                <a:t>            0 (No Change)</a:t>
              </a:r>
            </a:p>
            <a:p>
              <a:pPr>
                <a:spcBef>
                  <a:spcPts val="100"/>
                </a:spcBef>
                <a:spcAft>
                  <a:spcPts val="100"/>
                </a:spcAft>
              </a:pPr>
              <a:r>
                <a:rPr lang="en-US" sz="1400" dirty="0" smtClean="0">
                  <a:solidFill>
                    <a:schemeClr val="bg2">
                      <a:lumMod val="50000"/>
                    </a:schemeClr>
                  </a:solidFill>
                </a:rPr>
                <a:t>            100% (Vegetation Gain)</a:t>
              </a:r>
            </a:p>
          </p:txBody>
        </p:sp>
        <p:sp>
          <p:nvSpPr>
            <p:cNvPr id="82" name="Rectangle 81"/>
            <p:cNvSpPr/>
            <p:nvPr/>
          </p:nvSpPr>
          <p:spPr>
            <a:xfrm>
              <a:off x="5180923" y="4314809"/>
              <a:ext cx="235437" cy="209430"/>
            </a:xfrm>
            <a:prstGeom prst="rect">
              <a:avLst/>
            </a:prstGeom>
            <a:solidFill>
              <a:srgbClr val="00B05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5180923" y="4040597"/>
              <a:ext cx="235437" cy="209430"/>
            </a:xfrm>
            <a:prstGeom prst="rect">
              <a:avLst/>
            </a:prstGeom>
            <a:solidFill>
              <a:srgbClr val="FFFF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5180923" y="3757783"/>
              <a:ext cx="235437" cy="209430"/>
            </a:xfrm>
            <a:prstGeom prst="rect">
              <a:avLst/>
            </a:prstGeom>
            <a:solidFill>
              <a:srgbClr val="FF0000"/>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9420137" y="22693127"/>
            <a:ext cx="2835723" cy="3668373"/>
            <a:chOff x="9198071" y="22693128"/>
            <a:chExt cx="2802145" cy="3624936"/>
          </a:xfrm>
        </p:grpSpPr>
        <p:pic>
          <p:nvPicPr>
            <p:cNvPr id="79" name="Picture 78"/>
            <p:cNvPicPr>
              <a:picLocks noChangeAspect="1"/>
            </p:cNvPicPr>
            <p:nvPr/>
          </p:nvPicPr>
          <p:blipFill rotWithShape="1">
            <a:blip r:embed="rId23">
              <a:extLst>
                <a:ext uri="{28A0092B-C50C-407E-A947-70E740481C1C}">
                  <a14:useLocalDpi xmlns:a14="http://schemas.microsoft.com/office/drawing/2010/main" val="0"/>
                </a:ext>
              </a:extLst>
            </a:blip>
            <a:srcRect l="9407" t="956" r="2131" b="657"/>
            <a:stretch/>
          </p:blipFill>
          <p:spPr>
            <a:xfrm>
              <a:off x="9198071" y="22693128"/>
              <a:ext cx="2802145" cy="3624936"/>
            </a:xfrm>
            <a:prstGeom prst="rect">
              <a:avLst/>
            </a:prstGeom>
          </p:spPr>
        </p:pic>
        <p:pic>
          <p:nvPicPr>
            <p:cNvPr id="92" name="Picture 91"/>
            <p:cNvPicPr>
              <a:picLocks noChangeAspect="1"/>
            </p:cNvPicPr>
            <p:nvPr/>
          </p:nvPicPr>
          <p:blipFill>
            <a:blip r:embed="rId24"/>
            <a:stretch>
              <a:fillRect/>
            </a:stretch>
          </p:blipFill>
          <p:spPr>
            <a:xfrm>
              <a:off x="10354240" y="26242914"/>
              <a:ext cx="984124" cy="70631"/>
            </a:xfrm>
            <a:prstGeom prst="rect">
              <a:avLst/>
            </a:prstGeom>
          </p:spPr>
        </p:pic>
      </p:grpSp>
      <p:grpSp>
        <p:nvGrpSpPr>
          <p:cNvPr id="52" name="Group 51"/>
          <p:cNvGrpSpPr/>
          <p:nvPr/>
        </p:nvGrpSpPr>
        <p:grpSpPr>
          <a:xfrm>
            <a:off x="17022850" y="22693128"/>
            <a:ext cx="2798450" cy="3668372"/>
            <a:chOff x="16556069" y="22693128"/>
            <a:chExt cx="2755213" cy="3611695"/>
          </a:xfrm>
        </p:grpSpPr>
        <p:pic>
          <p:nvPicPr>
            <p:cNvPr id="61" name="Picture 60"/>
            <p:cNvPicPr>
              <a:picLocks noChangeAspect="1"/>
            </p:cNvPicPr>
            <p:nvPr/>
          </p:nvPicPr>
          <p:blipFill rotWithShape="1">
            <a:blip r:embed="rId25">
              <a:extLst>
                <a:ext uri="{28A0092B-C50C-407E-A947-70E740481C1C}">
                  <a14:useLocalDpi xmlns:a14="http://schemas.microsoft.com/office/drawing/2010/main" val="0"/>
                </a:ext>
              </a:extLst>
            </a:blip>
            <a:srcRect l="6953" t="5344" r="3360"/>
            <a:stretch/>
          </p:blipFill>
          <p:spPr>
            <a:xfrm>
              <a:off x="16556069" y="22693128"/>
              <a:ext cx="2755213" cy="3611246"/>
            </a:xfrm>
            <a:prstGeom prst="rect">
              <a:avLst/>
            </a:prstGeom>
          </p:spPr>
        </p:pic>
        <p:pic>
          <p:nvPicPr>
            <p:cNvPr id="63" name="Picture 62"/>
            <p:cNvPicPr>
              <a:picLocks noChangeAspect="1"/>
            </p:cNvPicPr>
            <p:nvPr/>
          </p:nvPicPr>
          <p:blipFill>
            <a:blip r:embed="rId24"/>
            <a:stretch>
              <a:fillRect/>
            </a:stretch>
          </p:blipFill>
          <p:spPr>
            <a:xfrm>
              <a:off x="17339645" y="26225697"/>
              <a:ext cx="984124" cy="70631"/>
            </a:xfrm>
            <a:prstGeom prst="rect">
              <a:avLst/>
            </a:prstGeom>
          </p:spPr>
        </p:pic>
        <p:pic>
          <p:nvPicPr>
            <p:cNvPr id="93" name="Picture 92"/>
            <p:cNvPicPr>
              <a:picLocks/>
            </p:cNvPicPr>
            <p:nvPr/>
          </p:nvPicPr>
          <p:blipFill>
            <a:blip r:embed="rId24"/>
            <a:stretch>
              <a:fillRect/>
            </a:stretch>
          </p:blipFill>
          <p:spPr>
            <a:xfrm>
              <a:off x="18984916" y="26213383"/>
              <a:ext cx="320040" cy="91440"/>
            </a:xfrm>
            <a:prstGeom prst="rect">
              <a:avLst/>
            </a:prstGeom>
          </p:spPr>
        </p:pic>
      </p:grpSp>
      <p:grpSp>
        <p:nvGrpSpPr>
          <p:cNvPr id="37" name="Group 36"/>
          <p:cNvGrpSpPr/>
          <p:nvPr/>
        </p:nvGrpSpPr>
        <p:grpSpPr>
          <a:xfrm>
            <a:off x="1976790" y="22693128"/>
            <a:ext cx="2845906" cy="3673662"/>
            <a:chOff x="1869583" y="22693128"/>
            <a:chExt cx="2806562" cy="3622874"/>
          </a:xfrm>
        </p:grpSpPr>
        <p:pic>
          <p:nvPicPr>
            <p:cNvPr id="70" name="Picture 69"/>
            <p:cNvPicPr>
              <a:picLocks noChangeAspect="1"/>
            </p:cNvPicPr>
            <p:nvPr/>
          </p:nvPicPr>
          <p:blipFill rotWithShape="1">
            <a:blip r:embed="rId26">
              <a:extLst>
                <a:ext uri="{28A0092B-C50C-407E-A947-70E740481C1C}">
                  <a14:useLocalDpi xmlns:a14="http://schemas.microsoft.com/office/drawing/2010/main" val="0"/>
                </a:ext>
              </a:extLst>
            </a:blip>
            <a:srcRect l="5291" t="2603" r="2128" b="631"/>
            <a:stretch/>
          </p:blipFill>
          <p:spPr>
            <a:xfrm>
              <a:off x="1869583" y="22693128"/>
              <a:ext cx="2806562" cy="3622874"/>
            </a:xfrm>
            <a:prstGeom prst="rect">
              <a:avLst/>
            </a:prstGeom>
          </p:spPr>
        </p:pic>
        <p:pic>
          <p:nvPicPr>
            <p:cNvPr id="94" name="Picture 93"/>
            <p:cNvPicPr>
              <a:picLocks noChangeAspect="1"/>
            </p:cNvPicPr>
            <p:nvPr/>
          </p:nvPicPr>
          <p:blipFill>
            <a:blip r:embed="rId24"/>
            <a:stretch>
              <a:fillRect/>
            </a:stretch>
          </p:blipFill>
          <p:spPr>
            <a:xfrm>
              <a:off x="3074492" y="26244034"/>
              <a:ext cx="984124" cy="70631"/>
            </a:xfrm>
            <a:prstGeom prst="rect">
              <a:avLst/>
            </a:prstGeom>
          </p:spPr>
        </p:pic>
      </p:grpSp>
      <p:grpSp>
        <p:nvGrpSpPr>
          <p:cNvPr id="36" name="Group 35"/>
          <p:cNvGrpSpPr/>
          <p:nvPr/>
        </p:nvGrpSpPr>
        <p:grpSpPr>
          <a:xfrm>
            <a:off x="5682769" y="22693128"/>
            <a:ext cx="2838023" cy="3673662"/>
            <a:chOff x="5521663" y="22693128"/>
            <a:chExt cx="2799456" cy="3623739"/>
          </a:xfrm>
        </p:grpSpPr>
        <p:pic>
          <p:nvPicPr>
            <p:cNvPr id="72" name="Picture 71"/>
            <p:cNvPicPr>
              <a:picLocks noChangeAspect="1"/>
            </p:cNvPicPr>
            <p:nvPr/>
          </p:nvPicPr>
          <p:blipFill rotWithShape="1">
            <a:blip r:embed="rId27">
              <a:extLst>
                <a:ext uri="{28A0092B-C50C-407E-A947-70E740481C1C}">
                  <a14:useLocalDpi xmlns:a14="http://schemas.microsoft.com/office/drawing/2010/main" val="0"/>
                </a:ext>
              </a:extLst>
            </a:blip>
            <a:srcRect l="5926" t="647" r="924" b="1176"/>
            <a:stretch/>
          </p:blipFill>
          <p:spPr>
            <a:xfrm>
              <a:off x="5521663" y="22693128"/>
              <a:ext cx="2799456" cy="3623739"/>
            </a:xfrm>
            <a:prstGeom prst="rect">
              <a:avLst/>
            </a:prstGeom>
          </p:spPr>
        </p:pic>
        <p:pic>
          <p:nvPicPr>
            <p:cNvPr id="95" name="Picture 94"/>
            <p:cNvPicPr>
              <a:picLocks noChangeAspect="1"/>
            </p:cNvPicPr>
            <p:nvPr/>
          </p:nvPicPr>
          <p:blipFill>
            <a:blip r:embed="rId24"/>
            <a:stretch>
              <a:fillRect/>
            </a:stretch>
          </p:blipFill>
          <p:spPr>
            <a:xfrm>
              <a:off x="6714366" y="26241019"/>
              <a:ext cx="984124" cy="70631"/>
            </a:xfrm>
            <a:prstGeom prst="rect">
              <a:avLst/>
            </a:prstGeom>
          </p:spPr>
        </p:pic>
      </p:grpSp>
      <p:sp>
        <p:nvSpPr>
          <p:cNvPr id="97" name="TextBox 96"/>
          <p:cNvSpPr txBox="1"/>
          <p:nvPr/>
        </p:nvSpPr>
        <p:spPr>
          <a:xfrm>
            <a:off x="17022659" y="26557290"/>
            <a:ext cx="2798833" cy="738664"/>
          </a:xfrm>
          <a:prstGeom prst="rect">
            <a:avLst/>
          </a:prstGeom>
          <a:solidFill>
            <a:schemeClr val="bg1"/>
          </a:solidFill>
          <a:ln w="3175">
            <a:solidFill>
              <a:schemeClr val="bg2">
                <a:lumMod val="75000"/>
              </a:schemeClr>
            </a:solidFill>
          </a:ln>
        </p:spPr>
        <p:txBody>
          <a:bodyPr wrap="square" rtlCol="0">
            <a:spAutoFit/>
          </a:bodyPr>
          <a:lstStyle/>
          <a:p>
            <a:pPr algn="ctr"/>
            <a:r>
              <a:rPr lang="en-US" sz="1400" dirty="0" smtClean="0">
                <a:solidFill>
                  <a:schemeClr val="bg2">
                    <a:lumMod val="50000"/>
                  </a:schemeClr>
                </a:solidFill>
              </a:rPr>
              <a:t>US Department of Agriculture </a:t>
            </a:r>
          </a:p>
          <a:p>
            <a:pPr algn="ctr"/>
            <a:r>
              <a:rPr lang="en-US" sz="1400" dirty="0" smtClean="0">
                <a:solidFill>
                  <a:schemeClr val="bg2">
                    <a:lumMod val="50000"/>
                  </a:schemeClr>
                </a:solidFill>
              </a:rPr>
              <a:t>National Agriculture Statistics Service Cropland Data</a:t>
            </a:r>
          </a:p>
        </p:txBody>
      </p:sp>
      <p:sp>
        <p:nvSpPr>
          <p:cNvPr id="101" name="TextBox 100"/>
          <p:cNvSpPr txBox="1"/>
          <p:nvPr/>
        </p:nvSpPr>
        <p:spPr>
          <a:xfrm>
            <a:off x="20615086" y="26538846"/>
            <a:ext cx="2852928" cy="738664"/>
          </a:xfrm>
          <a:prstGeom prst="rect">
            <a:avLst/>
          </a:prstGeom>
          <a:solidFill>
            <a:schemeClr val="bg1"/>
          </a:solidFill>
          <a:ln w="3175">
            <a:solidFill>
              <a:schemeClr val="bg2">
                <a:lumMod val="75000"/>
              </a:schemeClr>
            </a:solidFill>
          </a:ln>
        </p:spPr>
        <p:txBody>
          <a:bodyPr wrap="square" rtlCol="0">
            <a:spAutoFit/>
          </a:bodyPr>
          <a:lstStyle/>
          <a:p>
            <a:pPr algn="ctr"/>
            <a:r>
              <a:rPr lang="en-US" sz="1400" dirty="0" smtClean="0">
                <a:solidFill>
                  <a:schemeClr val="bg2">
                    <a:lumMod val="50000"/>
                  </a:schemeClr>
                </a:solidFill>
              </a:rPr>
              <a:t>US Department of Agriculture National Agriculture Imagery Program</a:t>
            </a:r>
          </a:p>
        </p:txBody>
      </p:sp>
      <p:grpSp>
        <p:nvGrpSpPr>
          <p:cNvPr id="45" name="Group 44"/>
          <p:cNvGrpSpPr/>
          <p:nvPr/>
        </p:nvGrpSpPr>
        <p:grpSpPr>
          <a:xfrm>
            <a:off x="13230154" y="22693128"/>
            <a:ext cx="2783813" cy="3663798"/>
            <a:chOff x="12835895" y="22693128"/>
            <a:chExt cx="2701571" cy="3555559"/>
          </a:xfrm>
        </p:grpSpPr>
        <p:grpSp>
          <p:nvGrpSpPr>
            <p:cNvPr id="44" name="Group 43"/>
            <p:cNvGrpSpPr/>
            <p:nvPr/>
          </p:nvGrpSpPr>
          <p:grpSpPr>
            <a:xfrm>
              <a:off x="12835895" y="22693128"/>
              <a:ext cx="2701497" cy="3555559"/>
              <a:chOff x="12835895" y="22693128"/>
              <a:chExt cx="2701497" cy="3555559"/>
            </a:xfrm>
          </p:grpSpPr>
          <p:pic>
            <p:nvPicPr>
              <p:cNvPr id="64" name="Picture 63"/>
              <p:cNvPicPr>
                <a:picLocks noChangeAspect="1"/>
              </p:cNvPicPr>
              <p:nvPr/>
            </p:nvPicPr>
            <p:blipFill rotWithShape="1">
              <a:blip r:embed="rId28">
                <a:extLst>
                  <a:ext uri="{28A0092B-C50C-407E-A947-70E740481C1C}">
                    <a14:useLocalDpi xmlns:a14="http://schemas.microsoft.com/office/drawing/2010/main" val="0"/>
                  </a:ext>
                </a:extLst>
              </a:blip>
              <a:srcRect l="4285" t="6627" b="1173"/>
              <a:stretch/>
            </p:blipFill>
            <p:spPr>
              <a:xfrm>
                <a:off x="12835895" y="22693128"/>
                <a:ext cx="2701497" cy="3555473"/>
              </a:xfrm>
              <a:prstGeom prst="rect">
                <a:avLst/>
              </a:prstGeom>
            </p:spPr>
          </p:pic>
          <p:pic>
            <p:nvPicPr>
              <p:cNvPr id="103" name="Picture 102"/>
              <p:cNvPicPr>
                <a:picLocks noChangeAspect="1"/>
              </p:cNvPicPr>
              <p:nvPr/>
            </p:nvPicPr>
            <p:blipFill>
              <a:blip r:embed="rId24"/>
              <a:stretch>
                <a:fillRect/>
              </a:stretch>
            </p:blipFill>
            <p:spPr>
              <a:xfrm>
                <a:off x="13499343" y="26178056"/>
                <a:ext cx="984124" cy="70631"/>
              </a:xfrm>
              <a:prstGeom prst="rect">
                <a:avLst/>
              </a:prstGeom>
            </p:spPr>
          </p:pic>
        </p:grpSp>
        <p:pic>
          <p:nvPicPr>
            <p:cNvPr id="105" name="Picture 104"/>
            <p:cNvPicPr>
              <a:picLocks noChangeAspect="1"/>
            </p:cNvPicPr>
            <p:nvPr/>
          </p:nvPicPr>
          <p:blipFill>
            <a:blip r:embed="rId24"/>
            <a:stretch>
              <a:fillRect/>
            </a:stretch>
          </p:blipFill>
          <p:spPr>
            <a:xfrm>
              <a:off x="15114194" y="26182553"/>
              <a:ext cx="423272" cy="59975"/>
            </a:xfrm>
            <a:prstGeom prst="rect">
              <a:avLst/>
            </a:prstGeom>
          </p:spPr>
        </p:pic>
      </p:grpSp>
      <p:pic>
        <p:nvPicPr>
          <p:cNvPr id="65" name="Picture 64"/>
          <p:cNvPicPr>
            <a:picLocks noChangeAspect="1"/>
          </p:cNvPicPr>
          <p:nvPr/>
        </p:nvPicPr>
        <p:blipFill rotWithShape="1">
          <a:blip r:embed="rId29">
            <a:extLst>
              <a:ext uri="{28A0092B-C50C-407E-A947-70E740481C1C}">
                <a14:useLocalDpi xmlns:a14="http://schemas.microsoft.com/office/drawing/2010/main" val="0"/>
              </a:ext>
            </a:extLst>
          </a:blip>
          <a:srcRect l="27315" b="35233"/>
          <a:stretch/>
        </p:blipFill>
        <p:spPr>
          <a:xfrm>
            <a:off x="14402715" y="23336449"/>
            <a:ext cx="1434233" cy="1329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6" name="Picture 65"/>
          <p:cNvPicPr>
            <a:picLocks noChangeAspect="1"/>
          </p:cNvPicPr>
          <p:nvPr/>
        </p:nvPicPr>
        <p:blipFill rotWithShape="1">
          <a:blip r:embed="rId30" cstate="print">
            <a:extLst>
              <a:ext uri="{28A0092B-C50C-407E-A947-70E740481C1C}">
                <a14:useLocalDpi xmlns:a14="http://schemas.microsoft.com/office/drawing/2010/main" val="0"/>
              </a:ext>
            </a:extLst>
          </a:blip>
          <a:srcRect t="96244" r="3932" b="699"/>
          <a:stretch/>
        </p:blipFill>
        <p:spPr>
          <a:xfrm>
            <a:off x="14401851" y="24620925"/>
            <a:ext cx="1381366" cy="45719"/>
          </a:xfrm>
          <a:prstGeom prst="rect">
            <a:avLst/>
          </a:prstGeom>
        </p:spPr>
      </p:pic>
      <p:sp>
        <p:nvSpPr>
          <p:cNvPr id="67" name="Rectangle 66"/>
          <p:cNvSpPr/>
          <p:nvPr/>
        </p:nvSpPr>
        <p:spPr>
          <a:xfrm>
            <a:off x="14469899" y="24607932"/>
            <a:ext cx="502431" cy="50297"/>
          </a:xfrm>
          <a:prstGeom prst="rect">
            <a:avLst/>
          </a:prstGeom>
          <a:solidFill>
            <a:srgbClr val="F1EAD8"/>
          </a:solidFill>
          <a:ln>
            <a:solidFill>
              <a:srgbClr val="F1E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5241871" y="24613542"/>
            <a:ext cx="571184" cy="45719"/>
          </a:xfrm>
          <a:prstGeom prst="rect">
            <a:avLst/>
          </a:prstGeom>
          <a:solidFill>
            <a:srgbClr val="F1EAD8"/>
          </a:solidFill>
          <a:ln>
            <a:solidFill>
              <a:srgbClr val="F1E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nvCxnSpPr>
        <p:spPr>
          <a:xfrm flipV="1">
            <a:off x="13504702" y="23304275"/>
            <a:ext cx="869370" cy="7656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13508409" y="24067004"/>
            <a:ext cx="869214" cy="6216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3232172" y="26538240"/>
            <a:ext cx="2779776" cy="738664"/>
            <a:chOff x="12904517" y="26527569"/>
            <a:chExt cx="2773769" cy="738664"/>
          </a:xfrm>
        </p:grpSpPr>
        <p:sp>
          <p:nvSpPr>
            <p:cNvPr id="125" name="TextBox 124"/>
            <p:cNvSpPr txBox="1"/>
            <p:nvPr/>
          </p:nvSpPr>
          <p:spPr>
            <a:xfrm>
              <a:off x="12904517" y="26527569"/>
              <a:ext cx="2773769" cy="738664"/>
            </a:xfrm>
            <a:prstGeom prst="rect">
              <a:avLst/>
            </a:prstGeom>
            <a:solidFill>
              <a:schemeClr val="bg1"/>
            </a:solidFill>
            <a:ln w="3175">
              <a:solidFill>
                <a:schemeClr val="bg2">
                  <a:lumMod val="75000"/>
                </a:schemeClr>
              </a:solidFill>
            </a:ln>
          </p:spPr>
          <p:txBody>
            <a:bodyPr wrap="square" rtlCol="0">
              <a:spAutoFit/>
            </a:bodyPr>
            <a:lstStyle/>
            <a:p>
              <a:pPr algn="ctr"/>
              <a:r>
                <a:rPr lang="en-US" sz="1400" b="1" dirty="0" smtClean="0">
                  <a:solidFill>
                    <a:schemeClr val="bg2">
                      <a:lumMod val="50000"/>
                    </a:schemeClr>
                  </a:solidFill>
                </a:rPr>
                <a:t>Normalized Burn Ratio</a:t>
              </a:r>
            </a:p>
            <a:p>
              <a:pPr algn="ctr"/>
              <a:r>
                <a:rPr lang="en-US" sz="1400" dirty="0" smtClean="0">
                  <a:solidFill>
                    <a:schemeClr val="bg2">
                      <a:lumMod val="50000"/>
                    </a:schemeClr>
                  </a:solidFill>
                </a:rPr>
                <a:t>-0.35 Fire Likely  </a:t>
              </a:r>
            </a:p>
            <a:p>
              <a:pPr algn="ctr"/>
              <a:r>
                <a:rPr lang="en-US" sz="1400" dirty="0" smtClean="0">
                  <a:solidFill>
                    <a:schemeClr val="bg2">
                      <a:lumMod val="50000"/>
                    </a:schemeClr>
                  </a:solidFill>
                </a:rPr>
                <a:t>   -0.15 Fire Unlikely</a:t>
              </a:r>
            </a:p>
          </p:txBody>
        </p:sp>
        <p:sp>
          <p:nvSpPr>
            <p:cNvPr id="136" name="Rectangle 135"/>
            <p:cNvSpPr/>
            <p:nvPr/>
          </p:nvSpPr>
          <p:spPr>
            <a:xfrm>
              <a:off x="13464138" y="27009295"/>
              <a:ext cx="182880" cy="182880"/>
            </a:xfrm>
            <a:prstGeom prst="rect">
              <a:avLst/>
            </a:prstGeom>
            <a:solidFill>
              <a:srgbClr val="F1EAD8"/>
            </a:solidFill>
            <a:ln>
              <a:solidFill>
                <a:srgbClr val="F1EA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p:cNvSpPr/>
            <p:nvPr/>
          </p:nvSpPr>
          <p:spPr>
            <a:xfrm>
              <a:off x="13464138" y="26790211"/>
              <a:ext cx="182880" cy="182880"/>
            </a:xfrm>
            <a:prstGeom prst="rect">
              <a:avLst/>
            </a:prstGeom>
            <a:solidFill>
              <a:srgbClr val="FF0000"/>
            </a:solidFill>
            <a:ln>
              <a:solidFill>
                <a:srgbClr val="F817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8" name="Picture 137"/>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rot="1723764">
            <a:off x="7806390" y="14212965"/>
            <a:ext cx="2129268" cy="2057127"/>
          </a:xfrm>
          <a:prstGeom prst="rect">
            <a:avLst/>
          </a:prstGeom>
        </p:spPr>
      </p:pic>
      <p:sp>
        <p:nvSpPr>
          <p:cNvPr id="139" name="TextBox 138"/>
          <p:cNvSpPr txBox="1"/>
          <p:nvPr/>
        </p:nvSpPr>
        <p:spPr>
          <a:xfrm>
            <a:off x="8922257" y="14860359"/>
            <a:ext cx="1523366" cy="369332"/>
          </a:xfrm>
          <a:prstGeom prst="rect">
            <a:avLst/>
          </a:prstGeom>
          <a:noFill/>
        </p:spPr>
        <p:txBody>
          <a:bodyPr wrap="square" rtlCol="0">
            <a:spAutoFit/>
          </a:bodyPr>
          <a:lstStyle/>
          <a:p>
            <a:r>
              <a:rPr lang="en-US" sz="1800" dirty="0" smtClean="0"/>
              <a:t>Landsat 5 TM</a:t>
            </a:r>
            <a:endParaRPr lang="en-US" sz="1800" dirty="0"/>
          </a:p>
        </p:txBody>
      </p:sp>
      <p:grpSp>
        <p:nvGrpSpPr>
          <p:cNvPr id="51" name="Group 50"/>
          <p:cNvGrpSpPr/>
          <p:nvPr/>
        </p:nvGrpSpPr>
        <p:grpSpPr>
          <a:xfrm>
            <a:off x="20616781" y="22693128"/>
            <a:ext cx="2849539" cy="3667916"/>
            <a:chOff x="20176937" y="22693128"/>
            <a:chExt cx="2785730" cy="3585781"/>
          </a:xfrm>
        </p:grpSpPr>
        <p:pic>
          <p:nvPicPr>
            <p:cNvPr id="62" name="Picture 61"/>
            <p:cNvPicPr>
              <a:picLocks noChangeAspect="1"/>
            </p:cNvPicPr>
            <p:nvPr/>
          </p:nvPicPr>
          <p:blipFill rotWithShape="1">
            <a:blip r:embed="rId32">
              <a:extLst>
                <a:ext uri="{28A0092B-C50C-407E-A947-70E740481C1C}">
                  <a14:useLocalDpi xmlns:a14="http://schemas.microsoft.com/office/drawing/2010/main" val="0"/>
                </a:ext>
              </a:extLst>
            </a:blip>
            <a:srcRect l="8815" t="1855" r="2168" b="1400"/>
            <a:stretch/>
          </p:blipFill>
          <p:spPr>
            <a:xfrm>
              <a:off x="20176937" y="22693128"/>
              <a:ext cx="2785730" cy="3582717"/>
            </a:xfrm>
            <a:prstGeom prst="rect">
              <a:avLst/>
            </a:prstGeom>
          </p:spPr>
        </p:pic>
        <p:pic>
          <p:nvPicPr>
            <p:cNvPr id="106" name="Picture 105"/>
            <p:cNvPicPr>
              <a:picLocks noChangeAspect="1"/>
            </p:cNvPicPr>
            <p:nvPr/>
          </p:nvPicPr>
          <p:blipFill>
            <a:blip r:embed="rId24"/>
            <a:stretch>
              <a:fillRect/>
            </a:stretch>
          </p:blipFill>
          <p:spPr>
            <a:xfrm>
              <a:off x="20991704" y="26199783"/>
              <a:ext cx="984124" cy="70631"/>
            </a:xfrm>
            <a:prstGeom prst="rect">
              <a:avLst/>
            </a:prstGeom>
          </p:spPr>
        </p:pic>
        <p:pic>
          <p:nvPicPr>
            <p:cNvPr id="107" name="Picture 106"/>
            <p:cNvPicPr>
              <a:picLocks/>
            </p:cNvPicPr>
            <p:nvPr/>
          </p:nvPicPr>
          <p:blipFill>
            <a:blip r:embed="rId24"/>
            <a:stretch>
              <a:fillRect/>
            </a:stretch>
          </p:blipFill>
          <p:spPr>
            <a:xfrm>
              <a:off x="22636975" y="26187469"/>
              <a:ext cx="320040" cy="91440"/>
            </a:xfrm>
            <a:prstGeom prst="rect">
              <a:avLst/>
            </a:prstGeom>
          </p:spPr>
        </p:pic>
      </p:grpSp>
      <p:pic>
        <p:nvPicPr>
          <p:cNvPr id="1026" name="Picture 2" descr="StudyArea_10_31_withoutNAL_ST"/>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4232589" y="5391873"/>
            <a:ext cx="9283560" cy="9283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Rectangle 110"/>
          <p:cNvSpPr/>
          <p:nvPr/>
        </p:nvSpPr>
        <p:spPr>
          <a:xfrm>
            <a:off x="15711561" y="22942434"/>
            <a:ext cx="781270" cy="1605894"/>
          </a:xfrm>
          <a:prstGeom prst="rect">
            <a:avLst/>
          </a:prstGeom>
          <a:noFill/>
          <a:ln>
            <a:noFill/>
          </a:ln>
        </p:spPr>
      </p:sp>
      <p:grpSp>
        <p:nvGrpSpPr>
          <p:cNvPr id="116" name="Canvas 6"/>
          <p:cNvGrpSpPr/>
          <p:nvPr/>
        </p:nvGrpSpPr>
        <p:grpSpPr>
          <a:xfrm>
            <a:off x="14925476" y="13545802"/>
            <a:ext cx="6175866" cy="9878970"/>
            <a:chOff x="17833" y="118842"/>
            <a:chExt cx="3926787" cy="6281323"/>
          </a:xfrm>
        </p:grpSpPr>
        <p:sp>
          <p:nvSpPr>
            <p:cNvPr id="117" name="Rectangle 116"/>
            <p:cNvSpPr/>
            <p:nvPr/>
          </p:nvSpPr>
          <p:spPr>
            <a:xfrm>
              <a:off x="1351280" y="6018530"/>
              <a:ext cx="2593340" cy="381635"/>
            </a:xfrm>
            <a:prstGeom prst="rect">
              <a:avLst/>
            </a:prstGeom>
            <a:noFill/>
            <a:ln>
              <a:noFill/>
            </a:ln>
          </p:spPr>
        </p:sp>
        <p:sp>
          <p:nvSpPr>
            <p:cNvPr id="118" name="Rectangle 117"/>
            <p:cNvSpPr>
              <a:spLocks noChangeArrowheads="1"/>
            </p:cNvSpPr>
            <p:nvPr/>
          </p:nvSpPr>
          <p:spPr bwMode="auto">
            <a:xfrm>
              <a:off x="17833" y="118842"/>
              <a:ext cx="2562807" cy="237560"/>
            </a:xfrm>
            <a:prstGeom prst="rect">
              <a:avLst/>
            </a:prstGeom>
            <a:solidFill>
              <a:srgbClr val="E1E1E1"/>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119" name="Rectangle 118"/>
            <p:cNvSpPr>
              <a:spLocks noChangeArrowheads="1"/>
            </p:cNvSpPr>
            <p:nvPr/>
          </p:nvSpPr>
          <p:spPr bwMode="auto">
            <a:xfrm>
              <a:off x="47625" y="127127"/>
              <a:ext cx="362678" cy="181920"/>
            </a:xfrm>
            <a:prstGeom prst="rect">
              <a:avLst/>
            </a:prstGeom>
            <a:solidFill>
              <a:srgbClr val="730000"/>
            </a:solidFill>
            <a:ln w="1905">
              <a:solidFill>
                <a:srgbClr val="B2B2B2"/>
              </a:solidFill>
              <a:prstDash val="solid"/>
              <a:miter lim="800000"/>
              <a:headEnd/>
              <a:tailEnd/>
            </a:ln>
          </p:spPr>
          <p:txBody>
            <a:bodyPr rot="0" vert="horz" wrap="square" lIns="91440" tIns="45720" rIns="91440" bIns="45720" anchor="t" anchorCtr="0" upright="1">
              <a:noAutofit/>
            </a:bodyPr>
            <a:lstStyle/>
            <a:p>
              <a:endParaRPr lang="en-US"/>
            </a:p>
          </p:txBody>
        </p:sp>
        <p:sp>
          <p:nvSpPr>
            <p:cNvPr id="120" name="Rectangle 119"/>
            <p:cNvSpPr>
              <a:spLocks noChangeArrowheads="1"/>
            </p:cNvSpPr>
            <p:nvPr/>
          </p:nvSpPr>
          <p:spPr bwMode="auto">
            <a:xfrm>
              <a:off x="514224" y="129562"/>
              <a:ext cx="2066416" cy="196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a:noAutofit/>
            </a:bodyPr>
            <a:lstStyle/>
            <a:p>
              <a:pPr marL="0" marR="0">
                <a:lnSpc>
                  <a:spcPct val="107000"/>
                </a:lnSpc>
                <a:spcBef>
                  <a:spcPts val="0"/>
                </a:spcBef>
                <a:spcAft>
                  <a:spcPts val="800"/>
                </a:spcAft>
              </a:pPr>
              <a:r>
                <a:rPr lang="en-US" sz="2000" dirty="0">
                  <a:solidFill>
                    <a:srgbClr val="000000"/>
                  </a:solidFill>
                  <a:effectLst/>
                  <a:ea typeface="Calibri" panose="020F0502020204030204" pitchFamily="34" charset="0"/>
                  <a:cs typeface="Times New Roman" panose="02020603050405020304" pitchFamily="18" charset="0"/>
                </a:rPr>
                <a:t>Habitat Conservation Plans</a:t>
              </a:r>
              <a:endParaRPr lang="en-US" sz="1800" dirty="0">
                <a:effectLst/>
                <a:ea typeface="Calibri" panose="020F0502020204030204" pitchFamily="34" charset="0"/>
                <a:cs typeface="Times New Roman" panose="02020603050405020304" pitchFamily="18" charset="0"/>
              </a:endParaRPr>
            </a:p>
          </p:txBody>
        </p:sp>
      </p:grpSp>
      <p:sp>
        <p:nvSpPr>
          <p:cNvPr id="121" name="TextBox 120"/>
          <p:cNvSpPr txBox="1"/>
          <p:nvPr/>
        </p:nvSpPr>
        <p:spPr>
          <a:xfrm>
            <a:off x="1982423" y="26526664"/>
            <a:ext cx="2834640" cy="1461939"/>
          </a:xfrm>
          <a:prstGeom prst="rect">
            <a:avLst/>
          </a:prstGeom>
          <a:solidFill>
            <a:schemeClr val="bg1"/>
          </a:solidFill>
          <a:ln w="3175">
            <a:solidFill>
              <a:schemeClr val="bg2">
                <a:lumMod val="75000"/>
              </a:schemeClr>
            </a:solidFill>
          </a:ln>
        </p:spPr>
        <p:txBody>
          <a:bodyPr wrap="square" rtlCol="0">
            <a:spAutoFit/>
          </a:bodyPr>
          <a:lstStyle/>
          <a:p>
            <a:pPr algn="ctr"/>
            <a:r>
              <a:rPr lang="en-US" sz="1400" b="1" dirty="0" smtClean="0">
                <a:solidFill>
                  <a:schemeClr val="bg2">
                    <a:lumMod val="50000"/>
                  </a:schemeClr>
                </a:solidFill>
              </a:rPr>
              <a:t>NDVI</a:t>
            </a:r>
          </a:p>
          <a:p>
            <a:pPr>
              <a:spcBef>
                <a:spcPts val="100"/>
              </a:spcBef>
              <a:spcAft>
                <a:spcPts val="100"/>
              </a:spcAft>
            </a:pPr>
            <a:r>
              <a:rPr lang="en-US" sz="1400" dirty="0" smtClean="0">
                <a:solidFill>
                  <a:schemeClr val="bg2">
                    <a:lumMod val="50000"/>
                  </a:schemeClr>
                </a:solidFill>
              </a:rPr>
              <a:t>       </a:t>
            </a:r>
            <a:r>
              <a:rPr lang="en-US" sz="1400" dirty="0" smtClean="0">
                <a:solidFill>
                  <a:schemeClr val="bg2">
                    <a:lumMod val="50000"/>
                  </a:schemeClr>
                </a:solidFill>
              </a:rPr>
              <a:t>      -</a:t>
            </a:r>
            <a:r>
              <a:rPr lang="en-US" sz="1400" dirty="0" smtClean="0">
                <a:solidFill>
                  <a:schemeClr val="bg2">
                    <a:lumMod val="50000"/>
                  </a:schemeClr>
                </a:solidFill>
              </a:rPr>
              <a:t>1 Minimum vegetation</a:t>
            </a:r>
          </a:p>
          <a:p>
            <a:endParaRPr lang="en-US" sz="1400" dirty="0">
              <a:solidFill>
                <a:schemeClr val="bg2">
                  <a:lumMod val="50000"/>
                </a:schemeClr>
              </a:solidFill>
            </a:endParaRPr>
          </a:p>
          <a:p>
            <a:endParaRPr lang="en-US" sz="1400" dirty="0" smtClean="0">
              <a:solidFill>
                <a:schemeClr val="bg2">
                  <a:lumMod val="50000"/>
                </a:schemeClr>
              </a:solidFill>
            </a:endParaRPr>
          </a:p>
          <a:p>
            <a:endParaRPr lang="en-US" sz="1400" dirty="0">
              <a:solidFill>
                <a:schemeClr val="bg2">
                  <a:lumMod val="50000"/>
                </a:schemeClr>
              </a:solidFill>
            </a:endParaRPr>
          </a:p>
          <a:p>
            <a:pPr>
              <a:spcBef>
                <a:spcPts val="100"/>
              </a:spcBef>
              <a:spcAft>
                <a:spcPts val="100"/>
              </a:spcAft>
            </a:pPr>
            <a:r>
              <a:rPr lang="en-US" sz="1400" dirty="0" smtClean="0">
                <a:solidFill>
                  <a:schemeClr val="bg2">
                    <a:lumMod val="50000"/>
                  </a:schemeClr>
                </a:solidFill>
              </a:rPr>
              <a:t>              1 </a:t>
            </a:r>
            <a:r>
              <a:rPr lang="en-US" sz="1400" dirty="0" smtClean="0">
                <a:solidFill>
                  <a:schemeClr val="bg2">
                    <a:lumMod val="50000"/>
                  </a:schemeClr>
                </a:solidFill>
              </a:rPr>
              <a:t>Maximum vegetation</a:t>
            </a:r>
          </a:p>
        </p:txBody>
      </p:sp>
      <p:pic>
        <p:nvPicPr>
          <p:cNvPr id="122" name="Picture 121"/>
          <p:cNvPicPr>
            <a:picLocks noChangeAspect="1"/>
          </p:cNvPicPr>
          <p:nvPr/>
        </p:nvPicPr>
        <p:blipFill rotWithShape="1">
          <a:blip r:embed="rId34" cstate="print">
            <a:extLst>
              <a:ext uri="{28A0092B-C50C-407E-A947-70E740481C1C}">
                <a14:useLocalDpi xmlns:a14="http://schemas.microsoft.com/office/drawing/2010/main" val="0"/>
              </a:ext>
            </a:extLst>
          </a:blip>
          <a:srcRect l="16256" t="22324" r="17836" b="23935"/>
          <a:stretch/>
        </p:blipFill>
        <p:spPr>
          <a:xfrm>
            <a:off x="2420754" y="27088452"/>
            <a:ext cx="156328" cy="89330"/>
          </a:xfrm>
          <a:prstGeom prst="rect">
            <a:avLst/>
          </a:prstGeom>
        </p:spPr>
      </p:pic>
      <p:pic>
        <p:nvPicPr>
          <p:cNvPr id="123" name="Picture 122"/>
          <p:cNvPicPr>
            <a:picLocks noChangeAspect="1"/>
          </p:cNvPicPr>
          <p:nvPr/>
        </p:nvPicPr>
        <p:blipFill rotWithShape="1">
          <a:blip r:embed="rId35" cstate="print">
            <a:extLst>
              <a:ext uri="{28A0092B-C50C-407E-A947-70E740481C1C}">
                <a14:useLocalDpi xmlns:a14="http://schemas.microsoft.com/office/drawing/2010/main" val="0"/>
              </a:ext>
            </a:extLst>
          </a:blip>
          <a:srcRect l="17946" t="17289" r="11075" b="42722"/>
          <a:stretch/>
        </p:blipFill>
        <p:spPr>
          <a:xfrm>
            <a:off x="2420336" y="26840040"/>
            <a:ext cx="156328" cy="89330"/>
          </a:xfrm>
          <a:prstGeom prst="rect">
            <a:avLst/>
          </a:prstGeom>
        </p:spPr>
      </p:pic>
      <p:pic>
        <p:nvPicPr>
          <p:cNvPr id="124" name="Picture 123"/>
          <p:cNvPicPr>
            <a:picLocks noChangeAspect="1"/>
          </p:cNvPicPr>
          <p:nvPr/>
        </p:nvPicPr>
        <p:blipFill rotWithShape="1">
          <a:blip r:embed="rId36" cstate="print">
            <a:extLst>
              <a:ext uri="{28A0092B-C50C-407E-A947-70E740481C1C}">
                <a14:useLocalDpi xmlns:a14="http://schemas.microsoft.com/office/drawing/2010/main" val="0"/>
              </a:ext>
            </a:extLst>
          </a:blip>
          <a:srcRect l="12876" t="19765" r="16147" b="15638"/>
          <a:stretch/>
        </p:blipFill>
        <p:spPr>
          <a:xfrm>
            <a:off x="2420336" y="26922354"/>
            <a:ext cx="156328" cy="89330"/>
          </a:xfrm>
          <a:prstGeom prst="rect">
            <a:avLst/>
          </a:prstGeom>
        </p:spPr>
      </p:pic>
      <p:pic>
        <p:nvPicPr>
          <p:cNvPr id="140" name="Picture 139"/>
          <p:cNvPicPr>
            <a:picLocks noChangeAspect="1"/>
          </p:cNvPicPr>
          <p:nvPr/>
        </p:nvPicPr>
        <p:blipFill rotWithShape="1">
          <a:blip r:embed="rId37" cstate="print">
            <a:extLst>
              <a:ext uri="{28A0092B-C50C-407E-A947-70E740481C1C}">
                <a14:useLocalDpi xmlns:a14="http://schemas.microsoft.com/office/drawing/2010/main" val="0"/>
              </a:ext>
            </a:extLst>
          </a:blip>
          <a:srcRect l="17945" t="15029" r="16146" b="20771"/>
          <a:stretch/>
        </p:blipFill>
        <p:spPr>
          <a:xfrm>
            <a:off x="2421187" y="27003435"/>
            <a:ext cx="156328" cy="89330"/>
          </a:xfrm>
          <a:prstGeom prst="rect">
            <a:avLst/>
          </a:prstGeom>
        </p:spPr>
      </p:pic>
      <p:pic>
        <p:nvPicPr>
          <p:cNvPr id="141" name="Picture 140"/>
          <p:cNvPicPr>
            <a:picLocks noChangeAspect="1"/>
          </p:cNvPicPr>
          <p:nvPr/>
        </p:nvPicPr>
        <p:blipFill rotWithShape="1">
          <a:blip r:embed="rId38" cstate="print">
            <a:extLst>
              <a:ext uri="{28A0092B-C50C-407E-A947-70E740481C1C}">
                <a14:useLocalDpi xmlns:a14="http://schemas.microsoft.com/office/drawing/2010/main" val="0"/>
              </a:ext>
            </a:extLst>
          </a:blip>
          <a:srcRect l="14566" t="5009" r="17835" b="65734"/>
          <a:stretch/>
        </p:blipFill>
        <p:spPr>
          <a:xfrm>
            <a:off x="2420337" y="27172253"/>
            <a:ext cx="156328" cy="91191"/>
          </a:xfrm>
          <a:prstGeom prst="rect">
            <a:avLst/>
          </a:prstGeom>
        </p:spPr>
      </p:pic>
      <p:pic>
        <p:nvPicPr>
          <p:cNvPr id="142" name="Picture 141"/>
          <p:cNvPicPr>
            <a:picLocks noChangeAspect="1"/>
          </p:cNvPicPr>
          <p:nvPr/>
        </p:nvPicPr>
        <p:blipFill rotWithShape="1">
          <a:blip r:embed="rId39" cstate="print">
            <a:extLst>
              <a:ext uri="{28A0092B-C50C-407E-A947-70E740481C1C}">
                <a14:useLocalDpi xmlns:a14="http://schemas.microsoft.com/office/drawing/2010/main" val="0"/>
              </a:ext>
            </a:extLst>
          </a:blip>
          <a:srcRect l="17873" t="19211" r="26620" b="23264"/>
          <a:stretch/>
        </p:blipFill>
        <p:spPr>
          <a:xfrm>
            <a:off x="2420335" y="27259668"/>
            <a:ext cx="156435" cy="89330"/>
          </a:xfrm>
          <a:prstGeom prst="rect">
            <a:avLst/>
          </a:prstGeom>
        </p:spPr>
      </p:pic>
      <p:pic>
        <p:nvPicPr>
          <p:cNvPr id="143" name="Picture 142"/>
          <p:cNvPicPr>
            <a:picLocks noChangeAspect="1"/>
          </p:cNvPicPr>
          <p:nvPr/>
        </p:nvPicPr>
        <p:blipFill rotWithShape="1">
          <a:blip r:embed="rId40" cstate="print">
            <a:extLst>
              <a:ext uri="{28A0092B-C50C-407E-A947-70E740481C1C}">
                <a14:useLocalDpi xmlns:a14="http://schemas.microsoft.com/office/drawing/2010/main" val="0"/>
              </a:ext>
            </a:extLst>
          </a:blip>
          <a:srcRect l="22167" t="42812" r="10718" b="9220"/>
          <a:stretch/>
        </p:blipFill>
        <p:spPr>
          <a:xfrm>
            <a:off x="2420337" y="27346113"/>
            <a:ext cx="156328" cy="89330"/>
          </a:xfrm>
          <a:prstGeom prst="rect">
            <a:avLst/>
          </a:prstGeom>
        </p:spPr>
      </p:pic>
      <p:pic>
        <p:nvPicPr>
          <p:cNvPr id="144" name="Picture 143"/>
          <p:cNvPicPr>
            <a:picLocks noChangeAspect="1"/>
          </p:cNvPicPr>
          <p:nvPr/>
        </p:nvPicPr>
        <p:blipFill rotWithShape="1">
          <a:blip r:embed="rId41" cstate="print">
            <a:extLst>
              <a:ext uri="{28A0092B-C50C-407E-A947-70E740481C1C}">
                <a14:useLocalDpi xmlns:a14="http://schemas.microsoft.com/office/drawing/2010/main" val="0"/>
              </a:ext>
            </a:extLst>
          </a:blip>
          <a:srcRect l="17958" t="11809" r="14444" b="29081"/>
          <a:stretch/>
        </p:blipFill>
        <p:spPr>
          <a:xfrm>
            <a:off x="2421586" y="27431419"/>
            <a:ext cx="155131" cy="89330"/>
          </a:xfrm>
          <a:prstGeom prst="rect">
            <a:avLst/>
          </a:prstGeom>
        </p:spPr>
      </p:pic>
      <p:pic>
        <p:nvPicPr>
          <p:cNvPr id="145" name="Picture 144"/>
          <p:cNvPicPr>
            <a:picLocks noChangeAspect="1"/>
          </p:cNvPicPr>
          <p:nvPr/>
        </p:nvPicPr>
        <p:blipFill rotWithShape="1">
          <a:blip r:embed="rId42" cstate="print">
            <a:extLst>
              <a:ext uri="{28A0092B-C50C-407E-A947-70E740481C1C}">
                <a14:useLocalDpi xmlns:a14="http://schemas.microsoft.com/office/drawing/2010/main" val="0"/>
              </a:ext>
            </a:extLst>
          </a:blip>
          <a:srcRect l="16269" t="16585" r="11063" b="13451"/>
          <a:stretch/>
        </p:blipFill>
        <p:spPr>
          <a:xfrm>
            <a:off x="2420754" y="27513643"/>
            <a:ext cx="156328" cy="89243"/>
          </a:xfrm>
          <a:prstGeom prst="rect">
            <a:avLst/>
          </a:prstGeom>
        </p:spPr>
      </p:pic>
      <p:pic>
        <p:nvPicPr>
          <p:cNvPr id="146" name="Picture 145"/>
          <p:cNvPicPr>
            <a:picLocks noChangeAspect="1"/>
          </p:cNvPicPr>
          <p:nvPr/>
        </p:nvPicPr>
        <p:blipFill rotWithShape="1">
          <a:blip r:embed="rId43" cstate="print">
            <a:extLst>
              <a:ext uri="{28A0092B-C50C-407E-A947-70E740481C1C}">
                <a14:useLocalDpi xmlns:a14="http://schemas.microsoft.com/office/drawing/2010/main" val="0"/>
              </a:ext>
            </a:extLst>
          </a:blip>
          <a:srcRect l="7819" t="13908" r="9374" b="13177"/>
          <a:stretch/>
        </p:blipFill>
        <p:spPr>
          <a:xfrm>
            <a:off x="2420335" y="27599333"/>
            <a:ext cx="156329" cy="89243"/>
          </a:xfrm>
          <a:prstGeom prst="rect">
            <a:avLst/>
          </a:prstGeom>
        </p:spPr>
      </p:pic>
      <p:pic>
        <p:nvPicPr>
          <p:cNvPr id="147" name="Picture 146"/>
          <p:cNvPicPr>
            <a:picLocks noChangeAspect="1"/>
          </p:cNvPicPr>
          <p:nvPr/>
        </p:nvPicPr>
        <p:blipFill rotWithShape="1">
          <a:blip r:embed="rId44" cstate="print">
            <a:extLst>
              <a:ext uri="{28A0092B-C50C-407E-A947-70E740481C1C}">
                <a14:useLocalDpi xmlns:a14="http://schemas.microsoft.com/office/drawing/2010/main" val="0"/>
              </a:ext>
            </a:extLst>
          </a:blip>
          <a:srcRect l="6128" t="13345" r="17823" b="14895"/>
          <a:stretch/>
        </p:blipFill>
        <p:spPr>
          <a:xfrm>
            <a:off x="2420336" y="27688356"/>
            <a:ext cx="156328" cy="89243"/>
          </a:xfrm>
          <a:prstGeom prst="rect">
            <a:avLst/>
          </a:prstGeom>
        </p:spPr>
      </p:pic>
      <p:pic>
        <p:nvPicPr>
          <p:cNvPr id="148" name="Picture 147"/>
          <p:cNvPicPr>
            <a:picLocks noChangeAspect="1"/>
          </p:cNvPicPr>
          <p:nvPr/>
        </p:nvPicPr>
        <p:blipFill rotWithShape="1">
          <a:blip r:embed="rId45" cstate="print">
            <a:extLst>
              <a:ext uri="{28A0092B-C50C-407E-A947-70E740481C1C}">
                <a14:useLocalDpi xmlns:a14="http://schemas.microsoft.com/office/drawing/2010/main" val="0"/>
              </a:ext>
            </a:extLst>
          </a:blip>
          <a:srcRect l="6128" t="16025" r="12754" b="22832"/>
          <a:stretch/>
        </p:blipFill>
        <p:spPr>
          <a:xfrm>
            <a:off x="2420336" y="27769147"/>
            <a:ext cx="156328" cy="89243"/>
          </a:xfrm>
          <a:prstGeom prst="rect">
            <a:avLst/>
          </a:prstGeom>
        </p:spPr>
      </p:pic>
      <p:grpSp>
        <p:nvGrpSpPr>
          <p:cNvPr id="154" name="Group 153"/>
          <p:cNvGrpSpPr/>
          <p:nvPr/>
        </p:nvGrpSpPr>
        <p:grpSpPr>
          <a:xfrm>
            <a:off x="5606768" y="22693129"/>
            <a:ext cx="2838023" cy="3673662"/>
            <a:chOff x="5521663" y="22693128"/>
            <a:chExt cx="2799456" cy="3623739"/>
          </a:xfrm>
        </p:grpSpPr>
        <p:pic>
          <p:nvPicPr>
            <p:cNvPr id="155" name="Picture 154"/>
            <p:cNvPicPr>
              <a:picLocks noChangeAspect="1"/>
            </p:cNvPicPr>
            <p:nvPr/>
          </p:nvPicPr>
          <p:blipFill rotWithShape="1">
            <a:blip r:embed="rId27">
              <a:extLst>
                <a:ext uri="{28A0092B-C50C-407E-A947-70E740481C1C}">
                  <a14:useLocalDpi xmlns:a14="http://schemas.microsoft.com/office/drawing/2010/main" val="0"/>
                </a:ext>
              </a:extLst>
            </a:blip>
            <a:srcRect l="5926" t="647" r="924" b="1176"/>
            <a:stretch/>
          </p:blipFill>
          <p:spPr>
            <a:xfrm>
              <a:off x="5521663" y="22693128"/>
              <a:ext cx="2799456" cy="3623739"/>
            </a:xfrm>
            <a:prstGeom prst="rect">
              <a:avLst/>
            </a:prstGeom>
          </p:spPr>
        </p:pic>
        <p:pic>
          <p:nvPicPr>
            <p:cNvPr id="156" name="Picture 155"/>
            <p:cNvPicPr>
              <a:picLocks noChangeAspect="1"/>
            </p:cNvPicPr>
            <p:nvPr/>
          </p:nvPicPr>
          <p:blipFill>
            <a:blip r:embed="rId24"/>
            <a:stretch>
              <a:fillRect/>
            </a:stretch>
          </p:blipFill>
          <p:spPr>
            <a:xfrm>
              <a:off x="6714366" y="26241019"/>
              <a:ext cx="984124" cy="70631"/>
            </a:xfrm>
            <a:prstGeom prst="rect">
              <a:avLst/>
            </a:prstGeom>
          </p:spPr>
        </p:pic>
      </p:grpSp>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2207</TotalTime>
  <Words>661</Words>
  <Application>Microsoft Office PowerPoint</Application>
  <PresentationFormat>Custom</PresentationFormat>
  <Paragraphs>78</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149</cp:revision>
  <dcterms:created xsi:type="dcterms:W3CDTF">2017-06-02T16:06:25Z</dcterms:created>
  <dcterms:modified xsi:type="dcterms:W3CDTF">2017-11-07T20:58:21Z</dcterms:modified>
</cp:coreProperties>
</file>