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7440"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6E98"/>
    <a:srgbClr val="56ADB2"/>
    <a:srgbClr val="D0652A"/>
    <a:srgbClr val="9B3D3B"/>
    <a:srgbClr val="751811"/>
    <a:srgbClr val="964135"/>
    <a:srgbClr val="7DB761"/>
    <a:srgbClr val="9299A8"/>
    <a:srgbClr val="E97844"/>
    <a:srgbClr val="7DB9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F466EE-7FAE-487D-E93C-ECA4708A8B7B}" v="19" dt="2021-01-28T21:38:54.9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varScale="1">
        <p:scale>
          <a:sx n="16" d="100"/>
          <a:sy n="16" d="100"/>
        </p:scale>
        <p:origin x="-2336" y="-160"/>
      </p:cViewPr>
      <p:guideLst>
        <p:guide orient="horz" pos="20736"/>
        <p:guide pos="7440"/>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4" Type="http://schemas.microsoft.com/office/2016/11/relationships/changesInfo" Target="changesInfos/changesInfo1.xml"/><Relationship Id="rId15" Type="http://schemas.microsoft.com/office/2015/10/relationships/revisionInfo" Target="revisionInfo.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printerSettings" Target="printerSettings/printerSettings1.bin"/><Relationship Id="rId9" Type="http://schemas.openxmlformats.org/officeDocument/2006/relationships/commentAuthors" Target="commentAuthors.xml"/><Relationship Id="rId1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ndy Nisbet-Wilcox" userId="S::brandy.nisbet@ssaihq.com::85debb24-05d8-4a4f-9068-cfd1b5fab5da" providerId="AD" clId="Web-{27F466EE-7FAE-487D-E93C-ECA4708A8B7B}"/>
    <pc:docChg chg="">
      <pc:chgData name="Brandy Nisbet-Wilcox" userId="S::brandy.nisbet@ssaihq.com::85debb24-05d8-4a4f-9068-cfd1b5fab5da" providerId="AD" clId="Web-{27F466EE-7FAE-487D-E93C-ECA4708A8B7B}" dt="2021-01-28T21:38:54.978" v="18"/>
      <pc:docMkLst>
        <pc:docMk/>
      </pc:docMkLst>
      <pc:sldChg chg="modCm">
        <pc:chgData name="Brandy Nisbet-Wilcox" userId="S::brandy.nisbet@ssaihq.com::85debb24-05d8-4a4f-9068-cfd1b5fab5da" providerId="AD" clId="Web-{27F466EE-7FAE-487D-E93C-ECA4708A8B7B}" dt="2021-01-28T21:36:16.133" v="5"/>
        <pc:sldMkLst>
          <pc:docMk/>
          <pc:sldMk cId="1532886728" sldId="259"/>
        </pc:sldMkLst>
      </pc:sldChg>
      <pc:sldChg chg="modCm">
        <pc:chgData name="Brandy Nisbet-Wilcox" userId="S::brandy.nisbet@ssaihq.com::85debb24-05d8-4a4f-9068-cfd1b5fab5da" providerId="AD" clId="Web-{27F466EE-7FAE-487D-E93C-ECA4708A8B7B}" dt="2021-01-28T21:37:32.743" v="11"/>
        <pc:sldMkLst>
          <pc:docMk/>
          <pc:sldMk cId="3629063796" sldId="260"/>
        </pc:sldMkLst>
      </pc:sldChg>
      <pc:sldChg chg="modCm">
        <pc:chgData name="Brandy Nisbet-Wilcox" userId="S::brandy.nisbet@ssaihq.com::85debb24-05d8-4a4f-9068-cfd1b5fab5da" providerId="AD" clId="Web-{27F466EE-7FAE-487D-E93C-ECA4708A8B7B}" dt="2021-01-28T21:38:54.978" v="18"/>
        <pc:sldMkLst>
          <pc:docMk/>
          <pc:sldMk cId="913355640" sldId="261"/>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
</p:text>
    <p:extLst>
      <p:ext uri="{C676402C-5697-4E1C-873F-D02D1690AC5C}">
        <p15:threadingInfo xmlns:p15="http://schemas.microsoft.com/office/powerpoint/2012/main" timeZoneBias="300"/>
      </p:ext>
    </p:extLst>
  </p:cm>
  <p:cm authorId="1" dt="2020-11-11T13:42:21.470" idx="14">
    <p:pos x="4186" y="14026"/>
    <p:text>Here's where you can find pictures of the satellites:
</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
</p:text>
    <p:extLst>
      <p:ext uri="{C676402C-5697-4E1C-873F-D02D1690AC5C}">
        <p15:threadingInfo xmlns:p15="http://schemas.microsoft.com/office/powerpoint/2012/main" timeZoneBias="300"/>
      </p:ext>
    </p:extLst>
  </p:cm>
  <p:cm authorId="1" dt="2020-11-02T11:12:42.829" idx="6">
    <p:pos x="11541" y="5628"/>
    <p:text>Here's where you can find pictures of the satellites:
</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266E98"/>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22114041" y="34709587"/>
            <a:ext cx="4523874"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266E98"/>
                </a:solidFill>
              </a:rPr>
              <a:t> </a:t>
            </a:r>
            <a:r>
              <a:rPr lang="en-US" dirty="0" smtClean="0">
                <a:solidFill>
                  <a:srgbClr val="266E98"/>
                </a:solidFill>
              </a:rPr>
              <a:t>|</a:t>
            </a:r>
            <a:r>
              <a:rPr lang="en-US" spc="100" baseline="0" dirty="0" smtClean="0">
                <a:solidFill>
                  <a:srgbClr val="266E98"/>
                </a:solidFill>
              </a:rPr>
              <a:t>Fall</a:t>
            </a:r>
            <a:r>
              <a:rPr lang="en-US" dirty="0" smtClean="0">
                <a:solidFill>
                  <a:srgbClr val="266E98"/>
                </a:solidFill>
              </a:rPr>
              <a:t> </a:t>
            </a:r>
            <a:r>
              <a:rPr lang="en-US" dirty="0">
                <a:solidFill>
                  <a:srgbClr val="266E98"/>
                </a:solidFill>
              </a:rPr>
              <a:t>2021</a:t>
            </a:r>
          </a:p>
        </p:txBody>
      </p:sp>
      <p:cxnSp>
        <p:nvCxnSpPr>
          <p:cNvPr id="14" name="Straight Connector 13"/>
          <p:cNvCxnSpPr/>
          <p:nvPr userDrawn="1"/>
        </p:nvCxnSpPr>
        <p:spPr>
          <a:xfrm>
            <a:off x="1032387" y="35751321"/>
            <a:ext cx="25367226" cy="0"/>
          </a:xfrm>
          <a:prstGeom prst="line">
            <a:avLst/>
          </a:prstGeom>
          <a:ln w="190500" cap="rnd">
            <a:solidFill>
              <a:srgbClr val="266E98"/>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032387" y="3924300"/>
            <a:ext cx="25367226" cy="0"/>
          </a:xfrm>
          <a:prstGeom prst="line">
            <a:avLst/>
          </a:prstGeom>
          <a:ln w="190500" cap="rnd">
            <a:solidFill>
              <a:srgbClr val="266E98"/>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92762" y="864870"/>
            <a:ext cx="2468880" cy="2468880"/>
          </a:xfrm>
          <a:prstGeom prst="rect">
            <a:avLst/>
          </a:prstGeom>
        </p:spPr>
      </p:pic>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43562" y="34723830"/>
            <a:ext cx="4465657" cy="694944"/>
          </a:xfrm>
          <a:prstGeom prst="rect">
            <a:avLst/>
          </a:prstGeom>
        </p:spPr>
      </p:pic>
    </p:spTree>
    <p:extLst>
      <p:ext uri="{BB962C8B-B14F-4D97-AF65-F5344CB8AC3E}">
        <p14:creationId xmlns:p14="http://schemas.microsoft.com/office/powerpoint/2010/main" val="802720434"/>
      </p:ext>
    </p:extLst>
  </p:cSld>
  <p:clrMapOvr>
    <a:masterClrMapping/>
  </p:clrMapOvr>
  <p:extLst mod="1">
    <p:ext uri="{DCECCB84-F9BA-43D5-87BE-67443E8EF086}">
      <p15:sldGuideLst xmlns:p15="http://schemas.microsoft.com/office/powerpoint/2012/main" xmlns="">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24">
          <p15:clr>
            <a:srgbClr val="FBAE40"/>
          </p15:clr>
        </p15:guide>
        <p15:guide id="9" orient="horz" pos="21336">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9/13/21</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4" Type="http://schemas.openxmlformats.org/officeDocument/2006/relationships/image" Target="../media/image5.jpeg"/><Relationship Id="rId5" Type="http://schemas.openxmlformats.org/officeDocument/2006/relationships/comments" Target="../comments/comment1.xml"/><Relationship Id="rId1" Type="http://schemas.openxmlformats.org/officeDocument/2006/relationships/slideLayout" Target="../slideLayouts/slideLayout1.xml"/><Relationship Id="rId2"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 Id="rId3"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 Id="rId3" Type="http://schemas.openxmlformats.org/officeDocument/2006/relationships/comments" Target="../comments/commen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8536" y="30788021"/>
            <a:ext cx="2103120" cy="2103120"/>
          </a:xfrm>
          <a:prstGeom prst="rect">
            <a:avLst/>
          </a:prstGeom>
        </p:spPr>
      </p:pic>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266E98"/>
                </a:solidFill>
                <a:latin typeface="Century Gothic" panose="020B0502020202020204" pitchFamily="34" charset="0"/>
              </a:rPr>
              <a:t>Abstract</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266E98"/>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266E98"/>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266E98"/>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266E98"/>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266E98"/>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266E98"/>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266E98"/>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266E98"/>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266E98"/>
                </a:solidFill>
                <a:latin typeface="Century Gothic" panose="020B0502020202020204" pitchFamily="34" charset="0"/>
              </a:rPr>
              <a:t>Acknowledgements</a:t>
            </a:r>
          </a:p>
        </p:txBody>
      </p:sp>
      <p:sp>
        <p:nvSpPr>
          <p:cNvPr id="6" name="Text Placeholder 16"/>
          <p:cNvSpPr txBox="1">
            <a:spLocks/>
          </p:cNvSpPr>
          <p:nvPr/>
        </p:nvSpPr>
        <p:spPr>
          <a:xfrm>
            <a:off x="14681086" y="31917682"/>
            <a:ext cx="9671794" cy="259844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266E98"/>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266E98"/>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3"/>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dirty="0">
              <a:solidFill>
                <a:srgbClr val="266E98"/>
              </a:solidFill>
            </a:endParaRPr>
          </a:p>
        </p:txBody>
      </p:sp>
      <p:sp>
        <p:nvSpPr>
          <p:cNvPr id="140" name="Text Placeholder 11"/>
          <p:cNvSpPr txBox="1">
            <a:spLocks/>
          </p:cNvSpPr>
          <p:nvPr/>
        </p:nvSpPr>
        <p:spPr>
          <a:xfrm>
            <a:off x="11603734"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266E98"/>
                </a:solidFill>
              </a:rPr>
              <a:t>Node Location </a:t>
            </a:r>
          </a:p>
        </p:txBody>
      </p:sp>
      <p:sp>
        <p:nvSpPr>
          <p:cNvPr id="98" name="Text Placeholder 16"/>
          <p:cNvSpPr txBox="1">
            <a:spLocks/>
          </p:cNvSpPr>
          <p:nvPr/>
        </p:nvSpPr>
        <p:spPr>
          <a:xfrm>
            <a:off x="629031"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398552"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287959"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078519"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17703" y="31008704"/>
            <a:ext cx="1650382" cy="1645920"/>
            <a:chOff x="1143103" y="31008704"/>
            <a:chExt cx="1650382" cy="1645920"/>
          </a:xfrm>
        </p:grpSpPr>
        <p:pic>
          <p:nvPicPr>
            <p:cNvPr id="47" name="Picture 4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143103" y="31008704"/>
              <a:ext cx="1605051" cy="1645920"/>
            </a:xfrm>
            <a:prstGeom prst="ellipse">
              <a:avLst/>
            </a:prstGeom>
          </p:spPr>
        </p:pic>
        <p:sp>
          <p:nvSpPr>
            <p:cNvPr id="49" name="TextBox 48"/>
            <p:cNvSpPr txBox="1"/>
            <p:nvPr/>
          </p:nvSpPr>
          <p:spPr>
            <a:xfrm rot="20028308">
              <a:off x="13667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36"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66E98"/>
                </a:solidFill>
              </a:rPr>
              <a:t>Study Area</a:t>
            </a:r>
            <a:r>
              <a:rPr lang="en-US" sz="10000" dirty="0">
                <a:solidFill>
                  <a:srgbClr val="266E98"/>
                </a:solidFill>
              </a:rPr>
              <a:t> Urban Development</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5796" y="30788021"/>
            <a:ext cx="2103120" cy="2103120"/>
          </a:xfrm>
          <a:prstGeom prst="rect">
            <a:avLst/>
          </a:prstGeom>
        </p:spPr>
      </p:pic>
      <p:pic>
        <p:nvPicPr>
          <p:cNvPr id="38" name="Picture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93056" y="30788021"/>
            <a:ext cx="2103120" cy="2103120"/>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50316" y="30788021"/>
            <a:ext cx="2103120" cy="2103120"/>
          </a:xfrm>
          <a:prstGeom prst="rect">
            <a:avLst/>
          </a:prstGeom>
        </p:spPr>
      </p:pic>
      <p:sp>
        <p:nvSpPr>
          <p:cNvPr id="37" name="Text Placeholder 16">
            <a:extLst>
              <a:ext uri="{FF2B5EF4-FFF2-40B4-BE49-F238E27FC236}">
                <a16:creationId xmlns:a16="http://schemas.microsoft.com/office/drawing/2014/main" xmlns="" id="{022322CC-70F0-3A4A-9AF8-E9511B8085C4}"/>
              </a:ext>
            </a:extLst>
          </p:cNvPr>
          <p:cNvSpPr txBox="1">
            <a:spLocks/>
          </p:cNvSpPr>
          <p:nvPr/>
        </p:nvSpPr>
        <p:spPr>
          <a:xfrm>
            <a:off x="840343" y="10125693"/>
            <a:ext cx="11430001" cy="4827159"/>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Start</a:t>
            </a:r>
            <a:r>
              <a:rPr lang="en-US" dirty="0">
                <a:solidFill>
                  <a:srgbClr val="266E9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Objectives</a:t>
            </a:r>
            <a:r>
              <a:rPr lang="en-US" dirty="0">
                <a:solidFill>
                  <a:srgbClr val="266E9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solidFill>
                <a:srgbClr val="266E98"/>
              </a:solidFill>
            </a:endParaRPr>
          </a:p>
        </p:txBody>
      </p:sp>
      <p:sp>
        <p:nvSpPr>
          <p:cNvPr id="6" name="Text Placeholder 16">
            <a:extLst>
              <a:ext uri="{FF2B5EF4-FFF2-40B4-BE49-F238E27FC236}">
                <a16:creationId xmlns:a16="http://schemas.microsoft.com/office/drawing/2014/main" xmlns="" id="{022322CC-70F0-3A4A-9AF8-E9511B8085C4}"/>
              </a:ext>
            </a:extLst>
          </p:cNvPr>
          <p:cNvSpPr txBox="1">
            <a:spLocks/>
          </p:cNvSpPr>
          <p:nvPr/>
        </p:nvSpPr>
        <p:spPr>
          <a:xfrm>
            <a:off x="12801599" y="5144429"/>
            <a:ext cx="11430001" cy="4827159"/>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Start</a:t>
            </a:r>
            <a:r>
              <a:rPr lang="en-US" dirty="0">
                <a:solidFill>
                  <a:srgbClr val="266E9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Objectives</a:t>
            </a:r>
            <a:r>
              <a:rPr lang="en-US" dirty="0">
                <a:solidFill>
                  <a:srgbClr val="266E9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xmlns=""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xmlns=""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xmlns=""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266E98"/>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xmlns=""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xmlns=""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266E98"/>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xmlns="" id="{F2EF5CAE-71C5-8D41-9864-3A6A4186E419}"/>
              </a:ext>
            </a:extLst>
          </p:cNvPr>
          <p:cNvSpPr txBox="1">
            <a:spLocks/>
          </p:cNvSpPr>
          <p:nvPr/>
        </p:nvSpPr>
        <p:spPr>
          <a:xfrm>
            <a:off x="12801599" y="10684326"/>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xmlns="" id="{98B028C0-78EC-7644-B072-D1D53DAED941}"/>
              </a:ext>
            </a:extLst>
          </p:cNvPr>
          <p:cNvSpPr txBox="1"/>
          <p:nvPr/>
        </p:nvSpPr>
        <p:spPr>
          <a:xfrm>
            <a:off x="12743140" y="9971588"/>
            <a:ext cx="5272597"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xmlns=""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xmlns=""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Results</a:t>
            </a:r>
          </a:p>
        </p:txBody>
      </p:sp>
      <p:sp>
        <p:nvSpPr>
          <p:cNvPr id="17" name="TextBox 16">
            <a:extLst>
              <a:ext uri="{FF2B5EF4-FFF2-40B4-BE49-F238E27FC236}">
                <a16:creationId xmlns:a16="http://schemas.microsoft.com/office/drawing/2014/main" xmlns=""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xmlns=""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xmlns=""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xmlns=""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xmlns=""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xmlns=""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266E98"/>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xmlns="" id="{D0AD8BC2-BBD0-2E4F-B76A-D6A02E7E27A2}"/>
              </a:ext>
            </a:extLst>
          </p:cNvPr>
          <p:cNvSpPr txBox="1"/>
          <p:nvPr/>
        </p:nvSpPr>
        <p:spPr>
          <a:xfrm>
            <a:off x="914400" y="11639345"/>
            <a:ext cx="11430000" cy="9782832"/>
          </a:xfrm>
          <a:prstGeom prst="rect">
            <a:avLst/>
          </a:prstGeom>
          <a:solidFill>
            <a:srgbClr val="266E9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xmlns="" id="{C227C87B-2885-494C-A9DD-4F72194374AD}"/>
              </a:ext>
            </a:extLst>
          </p:cNvPr>
          <p:cNvSpPr txBox="1"/>
          <p:nvPr/>
        </p:nvSpPr>
        <p:spPr>
          <a:xfrm>
            <a:off x="12849726" y="15568206"/>
            <a:ext cx="11430000" cy="7338115"/>
          </a:xfrm>
          <a:prstGeom prst="rect">
            <a:avLst/>
          </a:prstGeom>
          <a:solidFill>
            <a:srgbClr val="266E9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xmlns="" id="{57A334B8-9023-BA4E-9795-5E426B360402}"/>
              </a:ext>
            </a:extLst>
          </p:cNvPr>
          <p:cNvSpPr txBox="1"/>
          <p:nvPr/>
        </p:nvSpPr>
        <p:spPr>
          <a:xfrm>
            <a:off x="934818" y="24525514"/>
            <a:ext cx="11409581" cy="5183763"/>
          </a:xfrm>
          <a:prstGeom prst="rect">
            <a:avLst/>
          </a:prstGeom>
          <a:solidFill>
            <a:srgbClr val="266E9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xmlns=""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xmlns=""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xmlns=""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xmlns=""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xmlns=""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xmlns=""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Abstract</a:t>
            </a:r>
          </a:p>
        </p:txBody>
      </p:sp>
      <p:sp>
        <p:nvSpPr>
          <p:cNvPr id="42"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66E98"/>
                </a:solidFill>
              </a:rPr>
              <a:t>Study Area</a:t>
            </a:r>
            <a:r>
              <a:rPr lang="en-US" sz="10000" dirty="0">
                <a:solidFill>
                  <a:srgbClr val="266E98"/>
                </a:solidFill>
              </a:rPr>
              <a:t> Urban Development</a:t>
            </a:r>
          </a:p>
        </p:txBody>
      </p:sp>
      <p:pic>
        <p:nvPicPr>
          <p:cNvPr id="43" name="Picture 4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8536" y="30788021"/>
            <a:ext cx="2103120" cy="2103120"/>
          </a:xfrm>
          <a:prstGeom prst="rect">
            <a:avLst/>
          </a:prstGeom>
        </p:spPr>
      </p:pic>
      <p:pic>
        <p:nvPicPr>
          <p:cNvPr id="44" name="Picture 4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5796" y="30788021"/>
            <a:ext cx="2103120" cy="2103120"/>
          </a:xfrm>
          <a:prstGeom prst="rect">
            <a:avLst/>
          </a:prstGeom>
        </p:spPr>
      </p:pic>
      <p:pic>
        <p:nvPicPr>
          <p:cNvPr id="47" name="Picture 4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93056" y="30788021"/>
            <a:ext cx="2103120" cy="2103120"/>
          </a:xfrm>
          <a:prstGeom prst="rect">
            <a:avLst/>
          </a:prstGeom>
        </p:spPr>
      </p:pic>
      <p:pic>
        <p:nvPicPr>
          <p:cNvPr id="48" name="Picture 4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50316" y="30788021"/>
            <a:ext cx="2103120" cy="2103120"/>
          </a:xfrm>
          <a:prstGeom prst="rect">
            <a:avLst/>
          </a:prstGeom>
        </p:spPr>
      </p:pic>
      <p:sp>
        <p:nvSpPr>
          <p:cNvPr id="39" name="Text Placeholder 16"/>
          <p:cNvSpPr txBox="1">
            <a:spLocks/>
          </p:cNvSpPr>
          <p:nvPr/>
        </p:nvSpPr>
        <p:spPr>
          <a:xfrm>
            <a:off x="12801599" y="24121020"/>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266E98"/>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266E98"/>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40" name="Text Placeholder 11"/>
          <p:cNvSpPr txBox="1">
            <a:spLocks/>
          </p:cNvSpPr>
          <p:nvPr/>
        </p:nvSpPr>
        <p:spPr>
          <a:xfrm>
            <a:off x="11603734"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266E98"/>
                </a:solidFill>
              </a:rPr>
              <a:t>Node Location </a:t>
            </a: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solidFill>
                <a:srgbClr val="266E98"/>
              </a:solidFill>
            </a:endParaRPr>
          </a:p>
        </p:txBody>
      </p:sp>
      <p:sp>
        <p:nvSpPr>
          <p:cNvPr id="6" name="TextBox 5">
            <a:extLst>
              <a:ext uri="{FF2B5EF4-FFF2-40B4-BE49-F238E27FC236}">
                <a16:creationId xmlns:a16="http://schemas.microsoft.com/office/drawing/2014/main" xmlns=""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Abstract</a:t>
            </a:r>
          </a:p>
        </p:txBody>
      </p:sp>
      <p:sp>
        <p:nvSpPr>
          <p:cNvPr id="8" name="TextBox 7">
            <a:extLst>
              <a:ext uri="{FF2B5EF4-FFF2-40B4-BE49-F238E27FC236}">
                <a16:creationId xmlns:a16="http://schemas.microsoft.com/office/drawing/2014/main" xmlns="" id="{2FA18D74-515D-E147-9A3F-2CA270F236BD}"/>
              </a:ext>
            </a:extLst>
          </p:cNvPr>
          <p:cNvSpPr txBox="1"/>
          <p:nvPr/>
        </p:nvSpPr>
        <p:spPr>
          <a:xfrm>
            <a:off x="878674" y="7509452"/>
            <a:ext cx="3127779"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xmlns="" id="{7DAC266A-61CF-9E48-AE9F-925ABA5BF387}"/>
              </a:ext>
            </a:extLst>
          </p:cNvPr>
          <p:cNvSpPr txBox="1">
            <a:spLocks/>
          </p:cNvSpPr>
          <p:nvPr/>
        </p:nvSpPr>
        <p:spPr>
          <a:xfrm>
            <a:off x="12866914" y="824817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xmlns="" id="{8C2F6467-8691-E649-92B4-804436DC48AC}"/>
              </a:ext>
            </a:extLst>
          </p:cNvPr>
          <p:cNvSpPr txBox="1"/>
          <p:nvPr/>
        </p:nvSpPr>
        <p:spPr>
          <a:xfrm>
            <a:off x="12796468" y="7509452"/>
            <a:ext cx="3849131"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xmlns=""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xmlns=""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xmlns=""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xmlns=""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xmlns=""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xmlns=""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Results</a:t>
            </a:r>
          </a:p>
        </p:txBody>
      </p:sp>
      <p:sp>
        <p:nvSpPr>
          <p:cNvPr id="18" name="TextBox 17">
            <a:extLst>
              <a:ext uri="{FF2B5EF4-FFF2-40B4-BE49-F238E27FC236}">
                <a16:creationId xmlns:a16="http://schemas.microsoft.com/office/drawing/2014/main" xmlns=""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xmlns=""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xmlns=""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xmlns=""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xmlns=""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xmlns=""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266E98"/>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xmlns="" id="{5E64D11C-05BC-2942-952B-68E30AB390CB}"/>
              </a:ext>
            </a:extLst>
          </p:cNvPr>
          <p:cNvSpPr txBox="1"/>
          <p:nvPr/>
        </p:nvSpPr>
        <p:spPr>
          <a:xfrm>
            <a:off x="914401" y="17901089"/>
            <a:ext cx="23316196" cy="7796837"/>
          </a:xfrm>
          <a:prstGeom prst="rect">
            <a:avLst/>
          </a:prstGeom>
          <a:solidFill>
            <a:srgbClr val="266E98"/>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xmlns=""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xmlns=""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xmlns=""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xmlns=""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xmlns=""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66E98"/>
                </a:solidFill>
              </a:rPr>
              <a:t>Study Area</a:t>
            </a:r>
            <a:r>
              <a:rPr lang="en-US" sz="10000" dirty="0">
                <a:solidFill>
                  <a:srgbClr val="266E98"/>
                </a:solidFill>
              </a:rPr>
              <a:t> Urban Development</a:t>
            </a:r>
          </a:p>
        </p:txBody>
      </p:sp>
      <p:pic>
        <p:nvPicPr>
          <p:cNvPr id="34" name="Picture 3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19736" y="30788021"/>
            <a:ext cx="2103120" cy="2103120"/>
          </a:xfrm>
          <a:prstGeom prst="rect">
            <a:avLst/>
          </a:prstGeom>
        </p:spPr>
      </p:pic>
      <p:pic>
        <p:nvPicPr>
          <p:cNvPr id="35" name="Picture 3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76996" y="30788021"/>
            <a:ext cx="2103120" cy="2103120"/>
          </a:xfrm>
          <a:prstGeom prst="rect">
            <a:avLst/>
          </a:prstGeom>
        </p:spPr>
      </p:pic>
      <p:pic>
        <p:nvPicPr>
          <p:cNvPr id="36" name="Picture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934256" y="30788021"/>
            <a:ext cx="2103120" cy="2103120"/>
          </a:xfrm>
          <a:prstGeom prst="rect">
            <a:avLst/>
          </a:prstGeom>
        </p:spPr>
      </p:pic>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91516" y="30788021"/>
            <a:ext cx="2103120" cy="2103120"/>
          </a:xfrm>
          <a:prstGeom prst="rect">
            <a:avLst/>
          </a:prstGeom>
        </p:spPr>
      </p:pic>
      <p:sp>
        <p:nvSpPr>
          <p:cNvPr id="40" name="Text Placeholder 16"/>
          <p:cNvSpPr txBox="1">
            <a:spLocks/>
          </p:cNvSpPr>
          <p:nvPr/>
        </p:nvSpPr>
        <p:spPr>
          <a:xfrm>
            <a:off x="878674" y="2696310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266E98"/>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266E98"/>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41" name="Text Placeholder 16">
            <a:extLst>
              <a:ext uri="{FF2B5EF4-FFF2-40B4-BE49-F238E27FC236}">
                <a16:creationId xmlns:a16="http://schemas.microsoft.com/office/drawing/2014/main" xmlns="" id="{022322CC-70F0-3A4A-9AF8-E9511B8085C4}"/>
              </a:ext>
            </a:extLst>
          </p:cNvPr>
          <p:cNvSpPr txBox="1">
            <a:spLocks/>
          </p:cNvSpPr>
          <p:nvPr/>
        </p:nvSpPr>
        <p:spPr>
          <a:xfrm>
            <a:off x="808406" y="8278156"/>
            <a:ext cx="11430001" cy="4827159"/>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Start</a:t>
            </a:r>
            <a:r>
              <a:rPr lang="en-US" dirty="0">
                <a:solidFill>
                  <a:srgbClr val="266E9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Objectives</a:t>
            </a:r>
            <a:r>
              <a:rPr lang="en-US" dirty="0">
                <a:solidFill>
                  <a:srgbClr val="266E9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266E98"/>
              </a:buClr>
              <a:buFont typeface="Arial" panose="020B0604020202020204" pitchFamily="34" charset="0"/>
              <a:buChar char="•"/>
            </a:pPr>
            <a:r>
              <a:rPr lang="en-US" b="1" dirty="0">
                <a:solidFill>
                  <a:srgbClr val="266E98"/>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42" name="Text Placeholder 11"/>
          <p:cNvSpPr txBox="1">
            <a:spLocks/>
          </p:cNvSpPr>
          <p:nvPr/>
        </p:nvSpPr>
        <p:spPr>
          <a:xfrm>
            <a:off x="11603734"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266E98"/>
                </a:solidFill>
              </a:rPr>
              <a:t>Node Location </a:t>
            </a: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A428D7C-F0C8-47F4-AA88-11815D9B60DA}">
  <ds:schemaRefs>
    <ds:schemaRef ds:uri="http://schemas.microsoft.com/sharepoint/v3/contenttype/forms"/>
  </ds:schemaRefs>
</ds:datastoreItem>
</file>

<file path=customXml/itemProps2.xml><?xml version="1.0" encoding="utf-8"?>
<ds:datastoreItem xmlns:ds="http://schemas.openxmlformats.org/officeDocument/2006/customXml" ds:itemID="{E569E00D-9C7D-4534-B254-615765A521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BE419E0-61B1-45DB-B40C-A485A612BADB}">
  <ds:schemaRef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21e6a8e8-1dff-48a6-ab9b-8d556c6946c0"/>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25119</TotalTime>
  <Words>1466</Words>
  <Application>Microsoft Macintosh PowerPoint</Application>
  <PresentationFormat>Custom</PresentationFormat>
  <Paragraphs>133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Sophia</cp:lastModifiedBy>
  <cp:revision>193</cp:revision>
  <dcterms:created xsi:type="dcterms:W3CDTF">2019-02-05T16:32:03Z</dcterms:created>
  <dcterms:modified xsi:type="dcterms:W3CDTF">2021-09-13T19:03:37Z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