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9" r:id="rId5"/>
    <p:sldId id="260" r:id="rId6"/>
    <p:sldId id="261" r:id="rId7"/>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25"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0652A"/>
    <a:srgbClr val="9B3D3B"/>
    <a:srgbClr val="751811"/>
    <a:srgbClr val="964135"/>
    <a:srgbClr val="7DB761"/>
    <a:srgbClr val="9299A8"/>
    <a:srgbClr val="E97844"/>
    <a:srgbClr val="7DB961"/>
    <a:srgbClr val="238754"/>
    <a:srgbClr val="75AAD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EBBDE9-E253-ED33-F037-3A2057BC1CE6}" v="21" dt="2021-01-28T21:24:48.595"/>
    <p1510:client id="{66A55DC9-B29F-CCFD-EBD6-727853B5BBCC}" v="70" dt="2021-01-28T00:10:47.644"/>
    <p1510:client id="{9F757698-687C-F240-50CE-2BACCC3F4CDB}" v="3" dt="2021-01-28T22:25:55.483"/>
    <p1510:client id="{DC23C8BA-36CB-3D70-7C26-A25BA817A996}" v="1" dt="2021-01-28T19:07:26.53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681" autoAdjust="0"/>
    <p:restoredTop sz="94660"/>
  </p:normalViewPr>
  <p:slideViewPr>
    <p:cSldViewPr snapToGrid="0">
      <p:cViewPr>
        <p:scale>
          <a:sx n="41" d="100"/>
          <a:sy n="41" d="100"/>
        </p:scale>
        <p:origin x="-176" y="5048"/>
      </p:cViewPr>
      <p:guideLst>
        <p:guide orient="horz" pos="11520"/>
        <p:guide pos="86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4" Type="http://schemas.microsoft.com/office/2016/11/relationships/changesInfo" Target="changesInfos/changesInfo1.xml"/><Relationship Id="rId15" Type="http://schemas.microsoft.com/office/2015/10/relationships/revisionInfo" Target="revisionInfo.xml"/><Relationship Id="rId1" Type="http://schemas.openxmlformats.org/officeDocument/2006/relationships/customXml" Target="../customXml/item1.xml"/><Relationship Id="rId2" Type="http://schemas.openxmlformats.org/officeDocument/2006/relationships/customXml" Target="../customXml/item2.xml"/><Relationship Id="rId3" Type="http://schemas.openxmlformats.org/officeDocument/2006/relationships/customXml" Target="../customXml/item3.xml"/><Relationship Id="rId4" Type="http://schemas.openxmlformats.org/officeDocument/2006/relationships/slideMaster" Target="slideMasters/slideMaster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printerSettings" Target="printerSettings/printerSettings1.bin"/><Relationship Id="rId9" Type="http://schemas.openxmlformats.org/officeDocument/2006/relationships/commentAuthors" Target="commentAuthors.xml"/><Relationship Id="rId10"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dy Nisbet-Wilcox" userId="S::brandy.nisbet@ssaihq.com::85debb24-05d8-4a4f-9068-cfd1b5fab5da" providerId="AD" clId="Web-{66A55DC9-B29F-CCFD-EBD6-727853B5BBCC}"/>
    <pc:docChg chg="modSld">
      <pc:chgData name="Brandy Nisbet-Wilcox" userId="S::brandy.nisbet@ssaihq.com::85debb24-05d8-4a4f-9068-cfd1b5fab5da" providerId="AD" clId="Web-{66A55DC9-B29F-CCFD-EBD6-727853B5BBCC}" dt="2021-01-28T00:10:45.691" v="31" actId="20577"/>
      <pc:docMkLst>
        <pc:docMk/>
      </pc:docMkLst>
      <pc:sldChg chg="modSp">
        <pc:chgData name="Brandy Nisbet-Wilcox" userId="S::brandy.nisbet@ssaihq.com::85debb24-05d8-4a4f-9068-cfd1b5fab5da" providerId="AD" clId="Web-{66A55DC9-B29F-CCFD-EBD6-727853B5BBCC}" dt="2021-01-28T00:10:45.691" v="31" actId="20577"/>
        <pc:sldMkLst>
          <pc:docMk/>
          <pc:sldMk cId="1532886728" sldId="259"/>
        </pc:sldMkLst>
        <pc:spChg chg="mod">
          <ac:chgData name="Brandy Nisbet-Wilcox" userId="S::brandy.nisbet@ssaihq.com::85debb24-05d8-4a4f-9068-cfd1b5fab5da" providerId="AD" clId="Web-{66A55DC9-B29F-CCFD-EBD6-727853B5BBCC}" dt="2021-01-28T00:10:45.691" v="31" actId="20577"/>
          <ac:spMkLst>
            <pc:docMk/>
            <pc:sldMk cId="1532886728" sldId="259"/>
            <ac:spMk id="5" creationId="{00000000-0000-0000-0000-000000000000}"/>
          </ac:spMkLst>
        </pc:spChg>
      </pc:sldChg>
    </pc:docChg>
  </pc:docChgLst>
  <pc:docChgLst>
    <pc:chgData name="Brandy Nisbet-Wilcox" userId="S::brandy.nisbet@ssaihq.com::85debb24-05d8-4a4f-9068-cfd1b5fab5da" providerId="AD" clId="Web-{9F757698-687C-F240-50CE-2BACCC3F4CDB}"/>
    <pc:docChg chg="">
      <pc:chgData name="Brandy Nisbet-Wilcox" userId="S::brandy.nisbet@ssaihq.com::85debb24-05d8-4a4f-9068-cfd1b5fab5da" providerId="AD" clId="Web-{9F757698-687C-F240-50CE-2BACCC3F4CDB}" dt="2021-01-28T22:25:55.483" v="2"/>
      <pc:docMkLst>
        <pc:docMk/>
      </pc:docMkLst>
      <pc:sldChg chg="modCm">
        <pc:chgData name="Brandy Nisbet-Wilcox" userId="S::brandy.nisbet@ssaihq.com::85debb24-05d8-4a4f-9068-cfd1b5fab5da" providerId="AD" clId="Web-{9F757698-687C-F240-50CE-2BACCC3F4CDB}" dt="2021-01-28T22:25:03.387" v="0"/>
        <pc:sldMkLst>
          <pc:docMk/>
          <pc:sldMk cId="1532886728" sldId="259"/>
        </pc:sldMkLst>
      </pc:sldChg>
      <pc:sldChg chg="modCm">
        <pc:chgData name="Brandy Nisbet-Wilcox" userId="S::brandy.nisbet@ssaihq.com::85debb24-05d8-4a4f-9068-cfd1b5fab5da" providerId="AD" clId="Web-{9F757698-687C-F240-50CE-2BACCC3F4CDB}" dt="2021-01-28T22:25:29.529" v="1"/>
        <pc:sldMkLst>
          <pc:docMk/>
          <pc:sldMk cId="3629063796" sldId="260"/>
        </pc:sldMkLst>
      </pc:sldChg>
      <pc:sldChg chg="modCm">
        <pc:chgData name="Brandy Nisbet-Wilcox" userId="S::brandy.nisbet@ssaihq.com::85debb24-05d8-4a4f-9068-cfd1b5fab5da" providerId="AD" clId="Web-{9F757698-687C-F240-50CE-2BACCC3F4CDB}" dt="2021-01-28T22:25:55.483" v="2"/>
        <pc:sldMkLst>
          <pc:docMk/>
          <pc:sldMk cId="913355640" sldId="261"/>
        </pc:sldMkLst>
      </pc:sldChg>
    </pc:docChg>
  </pc:docChgLst>
  <pc:docChgLst>
    <pc:chgData name="Amanda Clayton" userId="S::amanda.clayton@ssaihq.com::f737b570-fd3f-4a44-b43d-fb2f4c4849a4" providerId="AD" clId="Web-{DC23C8BA-36CB-3D70-7C26-A25BA817A996}"/>
    <pc:docChg chg="">
      <pc:chgData name="Amanda Clayton" userId="S::amanda.clayton@ssaihq.com::f737b570-fd3f-4a44-b43d-fb2f4c4849a4" providerId="AD" clId="Web-{DC23C8BA-36CB-3D70-7C26-A25BA817A996}" dt="2021-01-28T19:07:26.532" v="0"/>
      <pc:docMkLst>
        <pc:docMk/>
      </pc:docMkLst>
      <pc:sldChg chg="modCm">
        <pc:chgData name="Amanda Clayton" userId="S::amanda.clayton@ssaihq.com::f737b570-fd3f-4a44-b43d-fb2f4c4849a4" providerId="AD" clId="Web-{DC23C8BA-36CB-3D70-7C26-A25BA817A996}" dt="2021-01-28T19:07:26.532" v="0"/>
        <pc:sldMkLst>
          <pc:docMk/>
          <pc:sldMk cId="1532886728" sldId="259"/>
        </pc:sldMkLst>
      </pc:sldChg>
    </pc:docChg>
  </pc:docChgLst>
  <pc:docChgLst>
    <pc:chgData name="Nicole Ramberg" userId="S::nicole.ramberg@ssaihq.com::8bea0ed3-6ffd-45f5-964f-03d92dae60bc" providerId="AD" clId="Web-{20EBBDE9-E253-ED33-F037-3A2057BC1CE6}"/>
    <pc:docChg chg="modSld">
      <pc:chgData name="Nicole Ramberg" userId="S::nicole.ramberg@ssaihq.com::8bea0ed3-6ffd-45f5-964f-03d92dae60bc" providerId="AD" clId="Web-{20EBBDE9-E253-ED33-F037-3A2057BC1CE6}" dt="2021-01-28T21:24:48.595" v="20"/>
      <pc:docMkLst>
        <pc:docMk/>
      </pc:docMkLst>
      <pc:sldChg chg="modCm">
        <pc:chgData name="Nicole Ramberg" userId="S::nicole.ramberg@ssaihq.com::8bea0ed3-6ffd-45f5-964f-03d92dae60bc" providerId="AD" clId="Web-{20EBBDE9-E253-ED33-F037-3A2057BC1CE6}" dt="2021-01-28T21:22:34.311" v="5"/>
        <pc:sldMkLst>
          <pc:docMk/>
          <pc:sldMk cId="1532886728" sldId="259"/>
        </pc:sldMkLst>
      </pc:sldChg>
      <pc:sldChg chg="addSp modSp modCm">
        <pc:chgData name="Nicole Ramberg" userId="S::nicole.ramberg@ssaihq.com::8bea0ed3-6ffd-45f5-964f-03d92dae60bc" providerId="AD" clId="Web-{20EBBDE9-E253-ED33-F037-3A2057BC1CE6}" dt="2021-01-28T21:23:29.421" v="13"/>
        <pc:sldMkLst>
          <pc:docMk/>
          <pc:sldMk cId="3629063796" sldId="260"/>
        </pc:sldMkLst>
        <pc:spChg chg="add mod">
          <ac:chgData name="Nicole Ramberg" userId="S::nicole.ramberg@ssaihq.com::8bea0ed3-6ffd-45f5-964f-03d92dae60bc" providerId="AD" clId="Web-{20EBBDE9-E253-ED33-F037-3A2057BC1CE6}" dt="2021-01-28T21:22:55.655" v="8"/>
          <ac:spMkLst>
            <pc:docMk/>
            <pc:sldMk cId="3629063796" sldId="260"/>
            <ac:spMk id="4" creationId="{7FCF3273-5899-42B9-AE51-DAAA229D62EA}"/>
          </ac:spMkLst>
        </pc:spChg>
      </pc:sldChg>
      <pc:sldChg chg="modCm">
        <pc:chgData name="Nicole Ramberg" userId="S::nicole.ramberg@ssaihq.com::8bea0ed3-6ffd-45f5-964f-03d92dae60bc" providerId="AD" clId="Web-{20EBBDE9-E253-ED33-F037-3A2057BC1CE6}" dt="2021-01-28T21:24:48.595" v="20"/>
        <pc:sldMkLst>
          <pc:docMk/>
          <pc:sldMk cId="913355640" sldId="261"/>
        </pc:sldMkLst>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11T13:36:46.311" idx="10">
    <p:pos x="11229" y="831"/>
    <p:text>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40:24.128" idx="11">
    <p:pos x="15850" y="5290"/>
    <p:text>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41:30.191" idx="12">
    <p:pos x="2890" y="2794"/>
    <p:text>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41:55.215" idx="13">
    <p:pos x="3226" y="5650"/>
    <p:text>Use the standard solid round bullet in your application area color.
</p:text>
    <p:extLst>
      <p:ext uri="{C676402C-5697-4E1C-873F-D02D1690AC5C}">
        <p15:threadingInfo xmlns:p15="http://schemas.microsoft.com/office/powerpoint/2012/main" timeZoneBias="300"/>
      </p:ext>
    </p:extLst>
  </p:cm>
  <p:cm authorId="1" dt="2020-11-11T13:42:21.470" idx="14">
    <p:pos x="4186" y="14026"/>
    <p:text>
Here's where you can find pictures of the satellites:
</p:text>
    <p:extLst>
      <p:ext uri="{C676402C-5697-4E1C-873F-D02D1690AC5C}">
        <p15:threadingInfo xmlns:p15="http://schemas.microsoft.com/office/powerpoint/2012/main" timeZoneBias="300"/>
      </p:ext>
    </p:extLst>
  </p:cm>
  <p:cm authorId="1" dt="2020-11-11T13:43:17.338" idx="15">
    <p:pos x="4186" y="14122"/>
    <p:text>http://www.devpedia.developexchange.com/dp/index.php?title=List_of_Satellite_Pictures</p:text>
    <p:extLst>
      <p:ext uri="{C676402C-5697-4E1C-873F-D02D1690AC5C}">
        <p15:threadingInfo xmlns:p15="http://schemas.microsoft.com/office/powerpoint/2012/main" timeZoneBias="300">
          <p15:parentCm authorId="1" idx="14"/>
        </p15:threadingInfo>
      </p:ext>
    </p:extLst>
  </p:cm>
  <p:cm authorId="1" dt="2020-11-11T13:44:10.158" idx="16">
    <p:pos x="3586" y="16546"/>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44:33.805" idx="17">
    <p:pos x="3586" y="16642"/>
    <p:text>https://support.office.com/en-us/article/Crop-a-picture-to-fit-in-a-shape-1CE8CF89-6A19-4EE4-82CA-4F8E81469590</p:text>
    <p:extLst>
      <p:ext uri="{C676402C-5697-4E1C-873F-D02D1690AC5C}">
        <p15:threadingInfo xmlns:p15="http://schemas.microsoft.com/office/powerpoint/2012/main" timeZoneBias="300">
          <p15:parentCm authorId="1" idx="16"/>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0-11-02T11:09:03.589" idx="2">
    <p:pos x="10868" y="715"/>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02T11:09:52.661" idx="3">
    <p:pos x="15914" y="4703"/>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02T11:10:56.485" idx="4">
    <p:pos x="2405" y="2587"/>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02T11:12:06.365" idx="5">
    <p:pos x="10110" y="2561"/>
    <p:text>Use the standard solid round bullet in your application area color.
</p:text>
    <p:extLst>
      <p:ext uri="{C676402C-5697-4E1C-873F-D02D1690AC5C}">
        <p15:threadingInfo xmlns:p15="http://schemas.microsoft.com/office/powerpoint/2012/main" timeZoneBias="300"/>
      </p:ext>
    </p:extLst>
  </p:cm>
  <p:cm authorId="1" dt="2020-11-02T11:12:42.829" idx="6">
    <p:pos x="11541" y="5628"/>
    <p:text>
Here's where you can find pictures of the satellites:
</p:text>
    <p:extLst>
      <p:ext uri="{C676402C-5697-4E1C-873F-D02D1690AC5C}">
        <p15:threadingInfo xmlns:p15="http://schemas.microsoft.com/office/powerpoint/2012/main" timeZoneBias="300"/>
      </p:ext>
    </p:extLst>
  </p:cm>
  <p:cm authorId="1" dt="2020-11-02T11:14:09.791" idx="7">
    <p:pos x="11541" y="5724"/>
    <p:text>http://www.devpedia.developexchange.com/dp/index.php?title=List_of_Satellite_Pictures</p:text>
    <p:extLst>
      <p:ext uri="{C676402C-5697-4E1C-873F-D02D1690AC5C}">
        <p15:threadingInfo xmlns:p15="http://schemas.microsoft.com/office/powerpoint/2012/main" timeZoneBias="300">
          <p15:parentCm authorId="1" idx="6"/>
        </p15:threadingInfo>
      </p:ext>
    </p:extLst>
  </p:cm>
  <p:cm authorId="1" dt="2020-11-02T11:14:35.187" idx="8">
    <p:pos x="3663" y="18790"/>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02T11:15:20.807" idx="9">
    <p:pos x="3663" y="18886"/>
    <p:text>https://support.office.com/en-us/article/Crop-a-picture-to-fit-in-a-shape-1CE8CF89-6A19-4EE4-82CA-4F8E81469590</p:text>
    <p:extLst>
      <p:ext uri="{C676402C-5697-4E1C-873F-D02D1690AC5C}">
        <p15:threadingInfo xmlns:p15="http://schemas.microsoft.com/office/powerpoint/2012/main" timeZoneBias="300">
          <p15:parentCm authorId="1" idx="8"/>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20-11-11T13:51:13.179" idx="18">
    <p:pos x="10666" y="634"/>
    <p:text>
Project long title should be between 50 to 60pt font, taking up a max of 3 lines. Only shrink the text size if title cannot fit in provided text box.
</p:text>
    <p:extLst>
      <p:ext uri="{C676402C-5697-4E1C-873F-D02D1690AC5C}">
        <p15:threadingInfo xmlns:p15="http://schemas.microsoft.com/office/powerpoint/2012/main" timeZoneBias="300"/>
      </p:ext>
    </p:extLst>
  </p:cm>
  <p:cm authorId="1" dt="2020-11-11T13:51:37.187" idx="19">
    <p:pos x="15658" y="4426"/>
    <p:text>
Short title should be in 100pt font. Only shrink the text size if short title cannot fit in provided text box.
</p:text>
    <p:extLst>
      <p:ext uri="{C676402C-5697-4E1C-873F-D02D1690AC5C}">
        <p15:threadingInfo xmlns:p15="http://schemas.microsoft.com/office/powerpoint/2012/main" timeZoneBias="300"/>
      </p:ext>
    </p:extLst>
  </p:cm>
  <p:cm authorId="1" dt="2020-11-11T13:51:59.316" idx="20">
    <p:pos x="2602" y="2506"/>
    <p:text>
Body text should be at least 24pt font. Captions and any other text should be at least 16pt font. Image and legend text should be the correct size, regardless of whether it is editable. Feel free to rename, move, and resize sections as needed.
</p:text>
    <p:extLst>
      <p:ext uri="{C676402C-5697-4E1C-873F-D02D1690AC5C}">
        <p15:threadingInfo xmlns:p15="http://schemas.microsoft.com/office/powerpoint/2012/main" timeZoneBias="300"/>
      </p:ext>
    </p:extLst>
  </p:cm>
  <p:cm authorId="1" dt="2020-11-11T13:52:43.260" idx="21">
    <p:pos x="2698" y="4858"/>
    <p:text>Use the standard solid round bullet in your application area color.
</p:text>
    <p:extLst>
      <p:ext uri="{C676402C-5697-4E1C-873F-D02D1690AC5C}">
        <p15:threadingInfo xmlns:p15="http://schemas.microsoft.com/office/powerpoint/2012/main" timeZoneBias="300"/>
      </p:ext>
    </p:extLst>
  </p:cm>
  <p:cm authorId="1" dt="2020-11-11T13:53:26.491" idx="22">
    <p:pos x="11434" y="7978"/>
    <p:text>
Here's where you can find pictures of the satellites:
</p:text>
    <p:extLst>
      <p:ext uri="{C676402C-5697-4E1C-873F-D02D1690AC5C}">
        <p15:threadingInfo xmlns:p15="http://schemas.microsoft.com/office/powerpoint/2012/main" timeZoneBias="300"/>
      </p:ext>
    </p:extLst>
  </p:cm>
  <p:cm authorId="1" dt="2020-11-11T13:53:59.472" idx="23">
    <p:pos x="11434" y="8074"/>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20-11-11T13:55:45.025" idx="24">
    <p:pos x="12826" y="18298"/>
    <p:text>
List Project Leads first and include their title below their name. Headshots should include professional business attire. Images should be cropped to a circle shape at a 1.8” x 1.8” dimension and centered in aperture shape. Instruction on how to do this can be found here:
</p:text>
    <p:extLst>
      <p:ext uri="{C676402C-5697-4E1C-873F-D02D1690AC5C}">
        <p15:threadingInfo xmlns:p15="http://schemas.microsoft.com/office/powerpoint/2012/main" timeZoneBias="300"/>
      </p:ext>
    </p:extLst>
  </p:cm>
  <p:cm authorId="1" dt="2020-11-11T13:56:13.863" idx="25">
    <p:pos x="12826" y="18394"/>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3.png"/><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lank - Agriculture &amp; Food Security">
    <p:spTree>
      <p:nvGrpSpPr>
        <p:cNvPr id="1" name=""/>
        <p:cNvGrpSpPr/>
        <p:nvPr/>
      </p:nvGrpSpPr>
      <p:grpSpPr>
        <a:xfrm>
          <a:off x="0" y="0"/>
          <a:ext cx="0" cy="0"/>
          <a:chOff x="0" y="0"/>
          <a:chExt cx="0" cy="0"/>
        </a:xfrm>
      </p:grpSpPr>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D0652A"/>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a:t>Project Subtitle</a:t>
            </a:r>
          </a:p>
        </p:txBody>
      </p:sp>
      <p:sp>
        <p:nvSpPr>
          <p:cNvPr id="12" name="Text Placeholder 11"/>
          <p:cNvSpPr txBox="1">
            <a:spLocks/>
          </p:cNvSpPr>
          <p:nvPr userDrawn="1"/>
        </p:nvSpPr>
        <p:spPr>
          <a:xfrm>
            <a:off x="22114041" y="34709587"/>
            <a:ext cx="4523874"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t> </a:t>
            </a:r>
            <a:r>
              <a:rPr lang="en-US" dirty="0" smtClean="0">
                <a:solidFill>
                  <a:srgbClr val="D0652A"/>
                </a:solidFill>
              </a:rPr>
              <a:t>|</a:t>
            </a:r>
            <a:r>
              <a:rPr lang="en-US" spc="100" baseline="0" dirty="0" smtClean="0">
                <a:solidFill>
                  <a:srgbClr val="D0652A"/>
                </a:solidFill>
              </a:rPr>
              <a:t>Fall</a:t>
            </a:r>
            <a:r>
              <a:rPr lang="en-US" dirty="0" smtClean="0">
                <a:solidFill>
                  <a:srgbClr val="D0652A"/>
                </a:solidFill>
              </a:rPr>
              <a:t> </a:t>
            </a:r>
            <a:r>
              <a:rPr lang="en-US" dirty="0">
                <a:solidFill>
                  <a:srgbClr val="D0652A"/>
                </a:solidFill>
              </a:rPr>
              <a:t>2021</a:t>
            </a:r>
          </a:p>
        </p:txBody>
      </p:sp>
      <p:pic>
        <p:nvPicPr>
          <p:cNvPr id="7" name="Picture 6"/>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09768" y="876300"/>
            <a:ext cx="2468880" cy="2468880"/>
          </a:xfrm>
          <a:prstGeom prst="rect">
            <a:avLst/>
          </a:prstGeom>
        </p:spPr>
      </p:pic>
      <p:cxnSp>
        <p:nvCxnSpPr>
          <p:cNvPr id="14" name="Straight Connector 13"/>
          <p:cNvCxnSpPr/>
          <p:nvPr userDrawn="1"/>
        </p:nvCxnSpPr>
        <p:spPr>
          <a:xfrm>
            <a:off x="1032387" y="35751321"/>
            <a:ext cx="25367226" cy="0"/>
          </a:xfrm>
          <a:prstGeom prst="line">
            <a:avLst/>
          </a:prstGeom>
          <a:ln w="190500" cap="rnd">
            <a:solidFill>
              <a:srgbClr val="D0652A"/>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768471" y="34729270"/>
            <a:ext cx="4436812" cy="717285"/>
          </a:xfrm>
          <a:prstGeom prst="rect">
            <a:avLst/>
          </a:prstGeom>
        </p:spPr>
      </p:pic>
      <p:cxnSp>
        <p:nvCxnSpPr>
          <p:cNvPr id="13" name="Straight Connector 12"/>
          <p:cNvCxnSpPr/>
          <p:nvPr userDrawn="1"/>
        </p:nvCxnSpPr>
        <p:spPr>
          <a:xfrm>
            <a:off x="1032387" y="3924300"/>
            <a:ext cx="25367226" cy="0"/>
          </a:xfrm>
          <a:prstGeom prst="line">
            <a:avLst/>
          </a:prstGeom>
          <a:ln w="190500" cap="rnd">
            <a:solidFill>
              <a:srgbClr val="D0652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02720434"/>
      </p:ext>
    </p:extLst>
  </p:cSld>
  <p:clrMapOvr>
    <a:masterClrMapping/>
  </p:clrMapOvr>
  <p:extLst mod="1">
    <p:ext uri="{DCECCB84-F9BA-43D5-87BE-67443E8EF086}">
      <p15:sldGuideLst xmlns=""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p15:clr>
            <a:srgbClr val="FBAE40"/>
          </p15:clr>
        </p15:guide>
        <p15:guide id="6" orient="horz" pos="22296">
          <p15:clr>
            <a:srgbClr val="FBAE40"/>
          </p15:clr>
        </p15:guide>
        <p15:guide id="7" orient="horz" pos="21792">
          <p15:clr>
            <a:srgbClr val="FBAE40"/>
          </p15:clr>
        </p15:guide>
        <p15:guide id="8" pos="15624">
          <p15:clr>
            <a:srgbClr val="FBAE40"/>
          </p15:clr>
        </p15:guide>
        <p15:guide id="9" orient="horz" pos="21336">
          <p15:clr>
            <a:srgbClr val="FBAE40"/>
          </p15:clr>
        </p15:guide>
        <p15:guide id="10" pos="15360">
          <p15:clr>
            <a:srgbClr val="FBAE40"/>
          </p15:clr>
        </p15:guide>
        <p15:guide id="11" orient="horz" pos="2928">
          <p15:clr>
            <a:srgbClr val="FBAE40"/>
          </p15:clr>
        </p15:guide>
        <p15:guide id="12" pos="8928">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60">
          <p15:clr>
            <a:srgbClr val="FBAE40"/>
          </p15:clr>
        </p15:guide>
      </p15:sldGuideLst>
    </p:ext>
  </p:extLst>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9/13/21</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png"/><Relationship Id="rId5" Type="http://schemas.openxmlformats.org/officeDocument/2006/relationships/comments" Target="../comments/comment1.xml"/><Relationship Id="rId1" Type="http://schemas.openxmlformats.org/officeDocument/2006/relationships/slideLayout" Target="../slideLayouts/slideLayout1.xml"/><Relationship Id="rId2" Type="http://schemas.openxmlformats.org/officeDocument/2006/relationships/hyperlink" Target="https://support.office.com/en-us/article/Crop-a-picture-to-fit-in-a-shape-1CE8CF89-6A19-4EE4-82CA-4F8E81469590"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 Id="rId3" Type="http://schemas.openxmlformats.org/officeDocument/2006/relationships/comments" Target="../comments/commen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png"/><Relationship Id="rId3" Type="http://schemas.openxmlformats.org/officeDocument/2006/relationships/comments" Target="../comments/commen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925421" y="4648201"/>
            <a:ext cx="1468585" cy="2922270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0652A"/>
                </a:solidFill>
              </a:rPr>
              <a:t>Study Area</a:t>
            </a:r>
            <a:r>
              <a:rPr lang="en-US" sz="10000" dirty="0">
                <a:solidFill>
                  <a:srgbClr val="D0652A"/>
                </a:solidFill>
              </a:rPr>
              <a:t> Food Security &amp; Agriculture</a:t>
            </a:r>
          </a:p>
        </p:txBody>
      </p:sp>
      <p:sp>
        <p:nvSpPr>
          <p:cNvPr id="13" name="Text Placeholder 16"/>
          <p:cNvSpPr txBox="1">
            <a:spLocks/>
          </p:cNvSpPr>
          <p:nvPr/>
        </p:nvSpPr>
        <p:spPr>
          <a:xfrm>
            <a:off x="928002" y="5408069"/>
            <a:ext cx="11407715"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r>
              <a:rPr lang="en-US" dirty="0">
                <a:solidFill>
                  <a:schemeClr val="tx1">
                    <a:lumMod val="75000"/>
                    <a:lumOff val="25000"/>
                  </a:schemeClr>
                </a:solidFill>
                <a:latin typeface="Garamond" panose="02020404030301010803" pitchFamily="18" charset="0"/>
              </a:rPr>
              <a:t>Keep this blank for now.</a:t>
            </a:r>
          </a:p>
          <a:p>
            <a:pPr algn="just"/>
            <a:r>
              <a:rPr lang="en-US" dirty="0">
                <a:solidFill>
                  <a:schemeClr val="tx1">
                    <a:lumMod val="75000"/>
                    <a:lumOff val="25000"/>
                  </a:schemeClr>
                </a:solidFill>
                <a:latin typeface="Garamond" panose="02020404030301010803" pitchFamily="18" charset="0"/>
              </a:rPr>
              <a:t>Body text should be at least 24 point font.</a:t>
            </a:r>
          </a:p>
          <a:p>
            <a:pPr algn="just"/>
            <a:r>
              <a:rPr lang="en-US" dirty="0">
                <a:solidFill>
                  <a:schemeClr val="tx1">
                    <a:lumMod val="75000"/>
                    <a:lumOff val="25000"/>
                  </a:schemeClr>
                </a:solidFill>
                <a:latin typeface="Garamond" panose="02020404030301010803" pitchFamily="18" charset="0"/>
              </a:rPr>
              <a:t>Captions and any other text should be at least 16 point font. Image and legend text should be the correct size, regardless of whether it is editable.</a:t>
            </a:r>
          </a:p>
          <a:p>
            <a:pPr algn="just"/>
            <a:r>
              <a:rPr lang="en-US" dirty="0">
                <a:solidFill>
                  <a:schemeClr val="tx1">
                    <a:lumMod val="75000"/>
                    <a:lumOff val="25000"/>
                  </a:schemeClr>
                </a:solidFill>
                <a:latin typeface="Garamond" panose="02020404030301010803" pitchFamily="18" charset="0"/>
              </a:rPr>
              <a:t>Feel free to rename, move, and resize sections as needed.</a:t>
            </a:r>
          </a:p>
        </p:txBody>
      </p:sp>
      <p:sp>
        <p:nvSpPr>
          <p:cNvPr id="15" name="TextBox 14"/>
          <p:cNvSpPr txBox="1"/>
          <p:nvPr/>
        </p:nvSpPr>
        <p:spPr>
          <a:xfrm>
            <a:off x="928002" y="4516339"/>
            <a:ext cx="11516347"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Abstract</a:t>
            </a:r>
          </a:p>
        </p:txBody>
      </p:sp>
      <p:sp>
        <p:nvSpPr>
          <p:cNvPr id="14" name="Text Placeholder 16"/>
          <p:cNvSpPr txBox="1">
            <a:spLocks/>
          </p:cNvSpPr>
          <p:nvPr/>
        </p:nvSpPr>
        <p:spPr>
          <a:xfrm>
            <a:off x="822960" y="10178886"/>
            <a:ext cx="11019060" cy="4649088"/>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just">
              <a:buClr>
                <a:srgbClr val="D0652A"/>
              </a:buClr>
              <a:buFont typeface="Arial" panose="020B0604020202020204" pitchFamily="34" charset="0"/>
              <a:buChar char="•"/>
            </a:pPr>
            <a:r>
              <a:rPr lang="en-US" b="1" dirty="0">
                <a:solidFill>
                  <a:srgbClr val="D0652A"/>
                </a:solidFill>
                <a:latin typeface="Garamond" panose="02020404030301010803" pitchFamily="18" charset="0"/>
              </a:rPr>
              <a:t>Start</a:t>
            </a:r>
            <a:r>
              <a:rPr lang="en-US" dirty="0">
                <a:solidFill>
                  <a:srgbClr val="9299A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And it should be colored and bolded in the app color.</a:t>
            </a:r>
          </a:p>
          <a:p>
            <a:pPr algn="just">
              <a:buClr>
                <a:srgbClr val="D0652A"/>
              </a:buClr>
              <a:buFont typeface="Arial" panose="020B0604020202020204" pitchFamily="34" charset="0"/>
              <a:buChar char="•"/>
            </a:pPr>
            <a:r>
              <a:rPr lang="en-US" b="1" dirty="0">
                <a:solidFill>
                  <a:srgbClr val="D0652A"/>
                </a:solidFill>
                <a:latin typeface="Garamond" panose="02020404030301010803" pitchFamily="18" charset="0"/>
              </a:rPr>
              <a:t>Ensure</a:t>
            </a:r>
            <a:r>
              <a:rPr lang="en-US" dirty="0">
                <a:solidFill>
                  <a:srgbClr val="D0652A"/>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a:t>
            </a:r>
          </a:p>
          <a:p>
            <a:pPr algn="just">
              <a:buClr>
                <a:srgbClr val="D0652A"/>
              </a:buClr>
              <a:buFont typeface="Arial" panose="020B0604020202020204" pitchFamily="34" charset="0"/>
              <a:buChar char="•"/>
            </a:pPr>
            <a:r>
              <a:rPr lang="en-US" b="1" dirty="0">
                <a:solidFill>
                  <a:srgbClr val="D0652A"/>
                </a:solidFill>
                <a:latin typeface="Garamond" panose="02020404030301010803" pitchFamily="18" charset="0"/>
              </a:rPr>
              <a:t>Do</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not change the bullet style or color.</a:t>
            </a:r>
          </a:p>
          <a:p>
            <a:pPr algn="just">
              <a:buClr>
                <a:srgbClr val="D0652A"/>
              </a:buClr>
              <a:buFont typeface="Arial" panose="020B0604020202020204" pitchFamily="34" charset="0"/>
              <a:buChar char="•"/>
            </a:pPr>
            <a:r>
              <a:rPr lang="en-US" b="1" dirty="0">
                <a:solidFill>
                  <a:srgbClr val="D0652A"/>
                </a:solidFill>
                <a:latin typeface="Garamond" panose="02020404030301010803" pitchFamily="18" charset="0"/>
              </a:rPr>
              <a:t>Best</a:t>
            </a:r>
            <a:r>
              <a:rPr lang="en-US" dirty="0">
                <a:solidFill>
                  <a:srgbClr val="3E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in the style of bullets and period usage throughout.</a:t>
            </a:r>
          </a:p>
          <a:p>
            <a:pPr algn="just">
              <a:buClr>
                <a:srgbClr val="D0652A"/>
              </a:buClr>
              <a:buFont typeface="Arial" panose="020B0604020202020204" pitchFamily="34" charset="0"/>
              <a:buChar char="•"/>
            </a:pPr>
            <a:r>
              <a:rPr lang="en-US" b="1" dirty="0">
                <a:solidFill>
                  <a:srgbClr val="D0652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p:txBody>
      </p:sp>
      <p:sp>
        <p:nvSpPr>
          <p:cNvPr id="16" name="TextBox 15"/>
          <p:cNvSpPr txBox="1"/>
          <p:nvPr/>
        </p:nvSpPr>
        <p:spPr>
          <a:xfrm>
            <a:off x="844614" y="9224166"/>
            <a:ext cx="8568969"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Objectives</a:t>
            </a:r>
          </a:p>
        </p:txBody>
      </p:sp>
      <p:sp>
        <p:nvSpPr>
          <p:cNvPr id="10" name="Text Placeholder 16"/>
          <p:cNvSpPr txBox="1">
            <a:spLocks/>
          </p:cNvSpPr>
          <p:nvPr/>
        </p:nvSpPr>
        <p:spPr>
          <a:xfrm>
            <a:off x="931962" y="17620681"/>
            <a:ext cx="11407715"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imagery or a workflow here.</a:t>
            </a:r>
          </a:p>
          <a:p>
            <a:r>
              <a:rPr lang="en-US" dirty="0">
                <a:solidFill>
                  <a:schemeClr val="tx1">
                    <a:lumMod val="75000"/>
                    <a:lumOff val="25000"/>
                  </a:schemeClr>
                </a:solidFill>
                <a:latin typeface="Garamond" panose="02020404030301010803" pitchFamily="18" charset="0"/>
              </a:rPr>
              <a:t>Keep text to a minimum.</a:t>
            </a:r>
          </a:p>
          <a:p>
            <a:r>
              <a:rPr lang="en-US" dirty="0">
                <a:solidFill>
                  <a:schemeClr val="tx1">
                    <a:lumMod val="75000"/>
                    <a:lumOff val="25000"/>
                  </a:schemeClr>
                </a:solidFill>
                <a:latin typeface="Garamond" panose="02020404030301010803" pitchFamily="18" charset="0"/>
              </a:rPr>
              <a:t>The font should be easily readable (minimum 16 point font stated above).</a:t>
            </a:r>
          </a:p>
          <a:p>
            <a:r>
              <a:rPr lang="en-US" dirty="0">
                <a:solidFill>
                  <a:schemeClr val="tx1">
                    <a:lumMod val="75000"/>
                    <a:lumOff val="25000"/>
                  </a:schemeClr>
                </a:solidFill>
                <a:latin typeface="Garamond" panose="02020404030301010803" pitchFamily="18" charset="0"/>
              </a:rPr>
              <a:t>Don’t paste images of flowcharts—all images should be editable.</a:t>
            </a:r>
          </a:p>
          <a:p>
            <a:r>
              <a:rPr lang="en-US" dirty="0">
                <a:solidFill>
                  <a:schemeClr val="tx1">
                    <a:lumMod val="75000"/>
                    <a:lumOff val="25000"/>
                  </a:schemeClr>
                </a:solidFill>
                <a:latin typeface="Garamond" panose="02020404030301010803" pitchFamily="18" charset="0"/>
              </a:rPr>
              <a:t>Feel free to delete this text box as appropriate to your workflow.</a:t>
            </a:r>
          </a:p>
        </p:txBody>
      </p:sp>
      <p:sp>
        <p:nvSpPr>
          <p:cNvPr id="17" name="TextBox 16"/>
          <p:cNvSpPr txBox="1"/>
          <p:nvPr/>
        </p:nvSpPr>
        <p:spPr>
          <a:xfrm>
            <a:off x="931962" y="16801277"/>
            <a:ext cx="11407715"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Methodology</a:t>
            </a:r>
          </a:p>
        </p:txBody>
      </p:sp>
      <p:sp>
        <p:nvSpPr>
          <p:cNvPr id="11" name="Text Placeholder 16"/>
          <p:cNvSpPr txBox="1">
            <a:spLocks/>
          </p:cNvSpPr>
          <p:nvPr/>
        </p:nvSpPr>
        <p:spPr>
          <a:xfrm>
            <a:off x="14605026" y="5359447"/>
            <a:ext cx="8229600" cy="2834640"/>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18" name="TextBox 17"/>
          <p:cNvSpPr txBox="1"/>
          <p:nvPr/>
        </p:nvSpPr>
        <p:spPr>
          <a:xfrm>
            <a:off x="14605026" y="4484915"/>
            <a:ext cx="8229600"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Study Area</a:t>
            </a:r>
          </a:p>
        </p:txBody>
      </p:sp>
      <p:sp>
        <p:nvSpPr>
          <p:cNvPr id="12" name="Text Placeholder 16"/>
          <p:cNvSpPr txBox="1">
            <a:spLocks/>
          </p:cNvSpPr>
          <p:nvPr/>
        </p:nvSpPr>
        <p:spPr>
          <a:xfrm>
            <a:off x="857622" y="23482742"/>
            <a:ext cx="13024287"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Earth observation icons can be found on </a:t>
            </a:r>
            <a:r>
              <a:rPr lang="en-US" dirty="0" err="1">
                <a:solidFill>
                  <a:schemeClr val="tx1">
                    <a:lumMod val="75000"/>
                  </a:schemeClr>
                </a:solidFill>
                <a:latin typeface="Garamond" panose="02020404030301010803" pitchFamily="18" charset="0"/>
              </a:rPr>
              <a:t>DEVELOPedia</a:t>
            </a:r>
            <a:r>
              <a:rPr lang="en-US" dirty="0">
                <a:solidFill>
                  <a:schemeClr val="tx1">
                    <a:lumMod val="75000"/>
                  </a:schemeClr>
                </a:solidFill>
                <a:latin typeface="Garamond" panose="02020404030301010803" pitchFamily="18" charset="0"/>
              </a:rPr>
              <a:t>.</a:t>
            </a:r>
          </a:p>
          <a:p>
            <a:r>
              <a:rPr lang="en-US" dirty="0">
                <a:solidFill>
                  <a:schemeClr val="tx1">
                    <a:lumMod val="75000"/>
                  </a:schemeClr>
                </a:solidFill>
                <a:latin typeface="Garamond" panose="02020404030301010803" pitchFamily="18" charset="0"/>
              </a:rPr>
              <a:t>Keep any text editable</a:t>
            </a:r>
            <a:r>
              <a:rPr lang="en-US" dirty="0">
                <a:latin typeface="Garamond" panose="02020404030301010803" pitchFamily="18" charset="0"/>
              </a:rPr>
              <a:t>.</a:t>
            </a:r>
          </a:p>
        </p:txBody>
      </p:sp>
      <p:sp>
        <p:nvSpPr>
          <p:cNvPr id="19" name="TextBox 18"/>
          <p:cNvSpPr txBox="1"/>
          <p:nvPr/>
        </p:nvSpPr>
        <p:spPr>
          <a:xfrm>
            <a:off x="840343" y="22581105"/>
            <a:ext cx="9835317"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Earth Observations</a:t>
            </a:r>
          </a:p>
        </p:txBody>
      </p:sp>
      <p:sp>
        <p:nvSpPr>
          <p:cNvPr id="8" name="Text Placeholder 16"/>
          <p:cNvSpPr txBox="1">
            <a:spLocks/>
          </p:cNvSpPr>
          <p:nvPr/>
        </p:nvSpPr>
        <p:spPr>
          <a:xfrm>
            <a:off x="14618828" y="13112339"/>
            <a:ext cx="9628012"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Use images.</a:t>
            </a:r>
          </a:p>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a:p>
            <a:r>
              <a:rPr lang="en-US" dirty="0">
                <a:solidFill>
                  <a:schemeClr val="tx1">
                    <a:lumMod val="75000"/>
                    <a:lumOff val="25000"/>
                  </a:schemeClr>
                </a:solidFill>
                <a:latin typeface="Garamond" panose="02020404030301010803" pitchFamily="18" charset="0"/>
              </a:rPr>
              <a:t>Make sure that it has some sort of flow, that it makes sense.  Show your results in a logical order.</a:t>
            </a:r>
          </a:p>
          <a:p>
            <a:r>
              <a:rPr lang="en-US" dirty="0">
                <a:solidFill>
                  <a:schemeClr val="tx1">
                    <a:lumMod val="75000"/>
                    <a:lumOff val="25000"/>
                  </a:schemeClr>
                </a:solidFill>
                <a:latin typeface="Garamond" panose="02020404030301010803" pitchFamily="18" charset="0"/>
              </a:rPr>
              <a:t>No bullets.</a:t>
            </a:r>
          </a:p>
        </p:txBody>
      </p:sp>
      <p:sp>
        <p:nvSpPr>
          <p:cNvPr id="20" name="TextBox 19"/>
          <p:cNvSpPr txBox="1"/>
          <p:nvPr/>
        </p:nvSpPr>
        <p:spPr>
          <a:xfrm>
            <a:off x="14587709" y="12230402"/>
            <a:ext cx="9628011"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Results</a:t>
            </a:r>
          </a:p>
        </p:txBody>
      </p:sp>
      <p:sp>
        <p:nvSpPr>
          <p:cNvPr id="9" name="Text Placeholder 16"/>
          <p:cNvSpPr txBox="1">
            <a:spLocks/>
          </p:cNvSpPr>
          <p:nvPr/>
        </p:nvSpPr>
        <p:spPr>
          <a:xfrm>
            <a:off x="14577164" y="20560164"/>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21" name="TextBox 20"/>
          <p:cNvSpPr txBox="1"/>
          <p:nvPr/>
        </p:nvSpPr>
        <p:spPr>
          <a:xfrm>
            <a:off x="14577164" y="19652975"/>
            <a:ext cx="8229600"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Conclusions</a:t>
            </a:r>
          </a:p>
        </p:txBody>
      </p:sp>
      <p:sp>
        <p:nvSpPr>
          <p:cNvPr id="7" name="Text Placeholder 16"/>
          <p:cNvSpPr txBox="1">
            <a:spLocks/>
          </p:cNvSpPr>
          <p:nvPr/>
        </p:nvSpPr>
        <p:spPr>
          <a:xfrm>
            <a:off x="14648791" y="2520384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22" name="TextBox 21"/>
          <p:cNvSpPr txBox="1"/>
          <p:nvPr/>
        </p:nvSpPr>
        <p:spPr>
          <a:xfrm>
            <a:off x="14630400" y="24296651"/>
            <a:ext cx="7278066"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Acknowledgements</a:t>
            </a:r>
          </a:p>
        </p:txBody>
      </p:sp>
      <p:sp>
        <p:nvSpPr>
          <p:cNvPr id="6" name="Text Placeholder 16"/>
          <p:cNvSpPr txBox="1">
            <a:spLocks/>
          </p:cNvSpPr>
          <p:nvPr/>
        </p:nvSpPr>
        <p:spPr>
          <a:xfrm>
            <a:off x="14681086" y="31917682"/>
            <a:ext cx="9671794" cy="259844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23" name="TextBox 22"/>
          <p:cNvSpPr txBox="1"/>
          <p:nvPr/>
        </p:nvSpPr>
        <p:spPr>
          <a:xfrm>
            <a:off x="14662669" y="31102137"/>
            <a:ext cx="7288030"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Project Partners</a:t>
            </a:r>
          </a:p>
        </p:txBody>
      </p:sp>
      <p:sp>
        <p:nvSpPr>
          <p:cNvPr id="24" name="TextBox 23"/>
          <p:cNvSpPr txBox="1"/>
          <p:nvPr/>
        </p:nvSpPr>
        <p:spPr>
          <a:xfrm>
            <a:off x="936787" y="26554256"/>
            <a:ext cx="4542503" cy="769441"/>
          </a:xfrm>
          <a:prstGeom prst="rect">
            <a:avLst/>
          </a:prstGeom>
          <a:noFill/>
        </p:spPr>
        <p:txBody>
          <a:bodyPr wrap="square" rtlCol="0">
            <a:spAutoFit/>
          </a:bodyPr>
          <a:lstStyle/>
          <a:p>
            <a:r>
              <a:rPr lang="en-US" sz="4400" b="1" dirty="0">
                <a:solidFill>
                  <a:srgbClr val="D0652A"/>
                </a:solidFill>
                <a:latin typeface="Century Gothic" panose="020B0502020202020204" pitchFamily="34" charset="0"/>
              </a:rPr>
              <a:t>Team Members</a:t>
            </a:r>
          </a:p>
        </p:txBody>
      </p:sp>
      <p:sp>
        <p:nvSpPr>
          <p:cNvPr id="25" name="Text Placeholder 16"/>
          <p:cNvSpPr txBox="1">
            <a:spLocks/>
          </p:cNvSpPr>
          <p:nvPr/>
        </p:nvSpPr>
        <p:spPr>
          <a:xfrm>
            <a:off x="935899" y="27415189"/>
            <a:ext cx="9174477" cy="316834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DO NOT PLACE THIS SECTION DIRECTLY ABOVE THE HEXAGONAL APP AREA ICON</a:t>
            </a:r>
            <a:r>
              <a:rPr lang="en-US" dirty="0">
                <a:solidFill>
                  <a:schemeClr val="tx1">
                    <a:lumMod val="75000"/>
                    <a:lumOff val="25000"/>
                  </a:schemeClr>
                </a:solidFill>
                <a:latin typeface="Garamond" panose="02020404030301010803" pitchFamily="18" charset="0"/>
              </a:rPr>
              <a:t>. 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2"/>
              </a:rPr>
              <a:t>here</a:t>
            </a:r>
            <a:r>
              <a:rPr lang="en-US" dirty="0">
                <a:solidFill>
                  <a:schemeClr val="tx1">
                    <a:lumMod val="75000"/>
                    <a:lumOff val="25000"/>
                  </a:schemeClr>
                </a:solidFill>
                <a:latin typeface="Garamond" panose="02020404030301010803" pitchFamily="18" charset="0"/>
              </a:rPr>
              <a:t>.</a:t>
            </a:r>
          </a:p>
        </p:txBody>
      </p:sp>
      <p:sp>
        <p:nvSpPr>
          <p:cNvPr id="5" name="Text Placeholder 4"/>
          <p:cNvSpPr>
            <a:spLocks noGrp="1"/>
          </p:cNvSpPr>
          <p:nvPr>
            <p:ph type="body" sz="quarter" idx="11"/>
          </p:nvPr>
        </p:nvSpPr>
        <p:spPr/>
        <p:txBody>
          <a:bodyPr/>
          <a:lstStyle/>
          <a:p>
            <a:r>
              <a:rPr lang="en-US" dirty="0"/>
              <a:t>Project Subtitle</a:t>
            </a:r>
          </a:p>
        </p:txBody>
      </p:sp>
      <p:sp>
        <p:nvSpPr>
          <p:cNvPr id="140" name="Text Placeholder 11"/>
          <p:cNvSpPr txBox="1">
            <a:spLocks/>
          </p:cNvSpPr>
          <p:nvPr/>
        </p:nvSpPr>
        <p:spPr>
          <a:xfrm>
            <a:off x="1160491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0652A"/>
                </a:solidFill>
              </a:rPr>
              <a:t>Node Location </a:t>
            </a:r>
          </a:p>
        </p:txBody>
      </p:sp>
      <p:sp>
        <p:nvSpPr>
          <p:cNvPr id="98" name="Text Placeholder 16"/>
          <p:cNvSpPr txBox="1">
            <a:spLocks/>
          </p:cNvSpPr>
          <p:nvPr/>
        </p:nvSpPr>
        <p:spPr>
          <a:xfrm>
            <a:off x="629031" y="33095628"/>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99" name="Text Placeholder 16"/>
          <p:cNvSpPr txBox="1">
            <a:spLocks/>
          </p:cNvSpPr>
          <p:nvPr/>
        </p:nvSpPr>
        <p:spPr>
          <a:xfrm>
            <a:off x="3398552" y="3309562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0" name="Text Placeholder 16"/>
          <p:cNvSpPr txBox="1">
            <a:spLocks/>
          </p:cNvSpPr>
          <p:nvPr/>
        </p:nvSpPr>
        <p:spPr>
          <a:xfrm>
            <a:off x="6287959" y="33095628"/>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104" name="Text Placeholder 16"/>
          <p:cNvSpPr txBox="1">
            <a:spLocks/>
          </p:cNvSpPr>
          <p:nvPr/>
        </p:nvSpPr>
        <p:spPr>
          <a:xfrm>
            <a:off x="9078519" y="3308244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 name="Group 3"/>
          <p:cNvGrpSpPr/>
          <p:nvPr/>
        </p:nvGrpSpPr>
        <p:grpSpPr>
          <a:xfrm>
            <a:off x="1320903" y="31059504"/>
            <a:ext cx="1605051" cy="1645920"/>
            <a:chOff x="1320903" y="31059504"/>
            <a:chExt cx="1605051" cy="1645920"/>
          </a:xfrm>
        </p:grpSpPr>
        <p:pic>
          <p:nvPicPr>
            <p:cNvPr id="47" name="Picture 46"/>
            <p:cNvPicPr>
              <a:picLocks noChangeAspect="1"/>
            </p:cNvPicPr>
            <p:nvPr/>
          </p:nvPicPr>
          <p:blipFill rotWithShape="1">
            <a:blip r:embed="rId3"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9" name="TextBox 48"/>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38" name="Picture 3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692670" y="30835760"/>
            <a:ext cx="2103120" cy="2103120"/>
          </a:xfrm>
          <a:prstGeom prst="rect">
            <a:avLst/>
          </a:prstGeom>
        </p:spPr>
      </p:pic>
      <p:pic>
        <p:nvPicPr>
          <p:cNvPr id="39" name="Picture 3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773062" y="30835760"/>
            <a:ext cx="2103120" cy="2103120"/>
          </a:xfrm>
          <a:prstGeom prst="rect">
            <a:avLst/>
          </a:prstGeom>
        </p:spPr>
      </p:pic>
      <p:pic>
        <p:nvPicPr>
          <p:cNvPr id="41" name="Picture 40"/>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59974" y="30830904"/>
            <a:ext cx="2103120" cy="2103120"/>
          </a:xfrm>
          <a:prstGeom prst="rect">
            <a:avLst/>
          </a:prstGeom>
        </p:spPr>
      </p:pic>
      <p:pic>
        <p:nvPicPr>
          <p:cNvPr id="42" name="Picture 4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612278" y="30835760"/>
            <a:ext cx="2103120" cy="2103120"/>
          </a:xfrm>
          <a:prstGeom prst="rect">
            <a:avLst/>
          </a:prstGeom>
        </p:spPr>
      </p:pic>
    </p:spTree>
    <p:extLst>
      <p:ext uri="{BB962C8B-B14F-4D97-AF65-F5344CB8AC3E}">
        <p14:creationId xmlns:p14="http://schemas.microsoft.com/office/powerpoint/2010/main" val="15328867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a:p>
        </p:txBody>
      </p:sp>
      <p:sp>
        <p:nvSpPr>
          <p:cNvPr id="3" name="Title 3"/>
          <p:cNvSpPr txBox="1">
            <a:spLocks/>
          </p:cNvSpPr>
          <p:nvPr/>
        </p:nvSpPr>
        <p:spPr>
          <a:xfrm>
            <a:off x="24925421" y="5505306"/>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0652A"/>
                </a:solidFill>
              </a:rPr>
              <a:t>Study Area</a:t>
            </a:r>
            <a:r>
              <a:rPr lang="en-US" sz="10000" dirty="0">
                <a:solidFill>
                  <a:srgbClr val="D0652A"/>
                </a:solidFill>
              </a:rPr>
              <a:t> Food Security &amp; Agriculture</a:t>
            </a:r>
          </a:p>
        </p:txBody>
      </p:sp>
      <p:sp>
        <p:nvSpPr>
          <p:cNvPr id="7" name="TextBox 6">
            <a:extLst>
              <a:ext uri="{FF2B5EF4-FFF2-40B4-BE49-F238E27FC236}">
                <a16:creationId xmlns="" xmlns:a16="http://schemas.microsoft.com/office/drawing/2014/main" id="{F39FCAA1-BF5E-9E4A-8FAF-F52102165EDD}"/>
              </a:ext>
            </a:extLst>
          </p:cNvPr>
          <p:cNvSpPr txBox="1"/>
          <p:nvPr/>
        </p:nvSpPr>
        <p:spPr>
          <a:xfrm>
            <a:off x="12743140" y="4489317"/>
            <a:ext cx="312777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Objectives</a:t>
            </a:r>
          </a:p>
        </p:txBody>
      </p:sp>
      <p:sp>
        <p:nvSpPr>
          <p:cNvPr id="8" name="Text Placeholder 16">
            <a:extLst>
              <a:ext uri="{FF2B5EF4-FFF2-40B4-BE49-F238E27FC236}">
                <a16:creationId xmlns="" xmlns:a16="http://schemas.microsoft.com/office/drawing/2014/main" id="{EB680160-7405-D447-A8CD-BDCB522B714B}"/>
              </a:ext>
            </a:extLst>
          </p:cNvPr>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9" name="TextBox 8">
            <a:extLst>
              <a:ext uri="{FF2B5EF4-FFF2-40B4-BE49-F238E27FC236}">
                <a16:creationId xmlns="" xmlns:a16="http://schemas.microsoft.com/office/drawing/2014/main" id="{415D5172-C4B1-584A-B138-B91FA0653E06}"/>
              </a:ext>
            </a:extLst>
          </p:cNvPr>
          <p:cNvSpPr txBox="1"/>
          <p:nvPr/>
        </p:nvSpPr>
        <p:spPr>
          <a:xfrm>
            <a:off x="868453" y="8531247"/>
            <a:ext cx="3849131" cy="769441"/>
          </a:xfrm>
          <a:prstGeom prst="rect">
            <a:avLst/>
          </a:prstGeom>
          <a:noFill/>
        </p:spPr>
        <p:txBody>
          <a:bodyPr wrap="none" rtlCol="0" anchor="ctr">
            <a:spAutoFit/>
          </a:bodyPr>
          <a:lstStyle/>
          <a:p>
            <a:r>
              <a:rPr lang="en-US" sz="4400" b="1" dirty="0">
                <a:solidFill>
                  <a:srgbClr val="D0652A"/>
                </a:solidFill>
                <a:latin typeface="Century Gothic" panose="020B0502020202020204" pitchFamily="34" charset="0"/>
              </a:rPr>
              <a:t>Methodology</a:t>
            </a:r>
          </a:p>
        </p:txBody>
      </p:sp>
      <p:sp>
        <p:nvSpPr>
          <p:cNvPr id="10" name="Text Placeholder 16">
            <a:extLst>
              <a:ext uri="{FF2B5EF4-FFF2-40B4-BE49-F238E27FC236}">
                <a16:creationId xmlns="" xmlns:a16="http://schemas.microsoft.com/office/drawing/2014/main" id="{F6E98EE7-6F5E-CC42-BAD2-2C25C0D7879E}"/>
              </a:ext>
            </a:extLst>
          </p:cNvPr>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1" name="TextBox 10">
            <a:extLst>
              <a:ext uri="{FF2B5EF4-FFF2-40B4-BE49-F238E27FC236}">
                <a16:creationId xmlns="" xmlns:a16="http://schemas.microsoft.com/office/drawing/2014/main" id="{AFFEBA6E-4F7E-F948-A164-3B21EC1F8751}"/>
              </a:ext>
            </a:extLst>
          </p:cNvPr>
          <p:cNvSpPr txBox="1"/>
          <p:nvPr/>
        </p:nvSpPr>
        <p:spPr>
          <a:xfrm>
            <a:off x="868453" y="21733563"/>
            <a:ext cx="3172663" cy="769441"/>
          </a:xfrm>
          <a:prstGeom prst="rect">
            <a:avLst/>
          </a:prstGeom>
          <a:noFill/>
        </p:spPr>
        <p:txBody>
          <a:bodyPr wrap="none" rtlCol="0" anchor="ctr">
            <a:spAutoFit/>
          </a:bodyPr>
          <a:lstStyle/>
          <a:p>
            <a:r>
              <a:rPr lang="en-US" sz="4400" b="1" dirty="0">
                <a:solidFill>
                  <a:srgbClr val="D0652A"/>
                </a:solidFill>
                <a:latin typeface="Century Gothic" panose="020B0502020202020204" pitchFamily="34" charset="0"/>
              </a:rPr>
              <a:t>Study Area</a:t>
            </a:r>
          </a:p>
        </p:txBody>
      </p:sp>
      <p:sp>
        <p:nvSpPr>
          <p:cNvPr id="12" name="Text Placeholder 16">
            <a:extLst>
              <a:ext uri="{FF2B5EF4-FFF2-40B4-BE49-F238E27FC236}">
                <a16:creationId xmlns="" xmlns:a16="http://schemas.microsoft.com/office/drawing/2014/main" id="{F2EF5CAE-71C5-8D41-9864-3A6A4186E419}"/>
              </a:ext>
            </a:extLst>
          </p:cNvPr>
          <p:cNvSpPr txBox="1">
            <a:spLocks/>
          </p:cNvSpPr>
          <p:nvPr/>
        </p:nvSpPr>
        <p:spPr>
          <a:xfrm>
            <a:off x="12876562" y="10975040"/>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3" name="TextBox 12">
            <a:extLst>
              <a:ext uri="{FF2B5EF4-FFF2-40B4-BE49-F238E27FC236}">
                <a16:creationId xmlns="" xmlns:a16="http://schemas.microsoft.com/office/drawing/2014/main" id="{98B028C0-78EC-7644-B072-D1D53DAED941}"/>
              </a:ext>
            </a:extLst>
          </p:cNvPr>
          <p:cNvSpPr txBox="1"/>
          <p:nvPr/>
        </p:nvSpPr>
        <p:spPr>
          <a:xfrm>
            <a:off x="12876562" y="10046375"/>
            <a:ext cx="5272597"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Earth Observations</a:t>
            </a:r>
          </a:p>
        </p:txBody>
      </p:sp>
      <p:sp>
        <p:nvSpPr>
          <p:cNvPr id="14" name="Text Placeholder 16">
            <a:extLst>
              <a:ext uri="{FF2B5EF4-FFF2-40B4-BE49-F238E27FC236}">
                <a16:creationId xmlns="" xmlns:a16="http://schemas.microsoft.com/office/drawing/2014/main" id="{85D5317A-F525-C546-918B-8DA87DAD8FFD}"/>
              </a:ext>
            </a:extLst>
          </p:cNvPr>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5" name="TextBox 14">
            <a:extLst>
              <a:ext uri="{FF2B5EF4-FFF2-40B4-BE49-F238E27FC236}">
                <a16:creationId xmlns="" xmlns:a16="http://schemas.microsoft.com/office/drawing/2014/main" id="{4B870F34-8525-6748-A569-C61FE1D56F02}"/>
              </a:ext>
            </a:extLst>
          </p:cNvPr>
          <p:cNvSpPr txBox="1"/>
          <p:nvPr/>
        </p:nvSpPr>
        <p:spPr>
          <a:xfrm>
            <a:off x="12743140" y="12164771"/>
            <a:ext cx="201208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Results</a:t>
            </a:r>
          </a:p>
        </p:txBody>
      </p:sp>
      <p:sp>
        <p:nvSpPr>
          <p:cNvPr id="17" name="TextBox 16">
            <a:extLst>
              <a:ext uri="{FF2B5EF4-FFF2-40B4-BE49-F238E27FC236}">
                <a16:creationId xmlns="" xmlns:a16="http://schemas.microsoft.com/office/drawing/2014/main" id="{4DCE6A74-6ADC-B642-A5A0-6916B3BCA987}"/>
              </a:ext>
            </a:extLst>
          </p:cNvPr>
          <p:cNvSpPr txBox="1"/>
          <p:nvPr/>
        </p:nvSpPr>
        <p:spPr>
          <a:xfrm>
            <a:off x="12710483" y="23268363"/>
            <a:ext cx="3486852"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Conclusions</a:t>
            </a:r>
          </a:p>
        </p:txBody>
      </p:sp>
      <p:sp>
        <p:nvSpPr>
          <p:cNvPr id="18" name="Text Placeholder 16">
            <a:extLst>
              <a:ext uri="{FF2B5EF4-FFF2-40B4-BE49-F238E27FC236}">
                <a16:creationId xmlns="" xmlns:a16="http://schemas.microsoft.com/office/drawing/2014/main" id="{D35F066C-AA25-734C-B717-5ACBC62F9496}"/>
              </a:ext>
            </a:extLst>
          </p:cNvPr>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19" name="TextBox 18">
            <a:extLst>
              <a:ext uri="{FF2B5EF4-FFF2-40B4-BE49-F238E27FC236}">
                <a16:creationId xmlns="" xmlns:a16="http://schemas.microsoft.com/office/drawing/2014/main" id="{62609C20-1E2B-6A47-92A2-F3B2B7AB5A94}"/>
              </a:ext>
            </a:extLst>
          </p:cNvPr>
          <p:cNvSpPr txBox="1"/>
          <p:nvPr/>
        </p:nvSpPr>
        <p:spPr>
          <a:xfrm>
            <a:off x="12743140" y="29869891"/>
            <a:ext cx="5687776"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Acknowledgements</a:t>
            </a:r>
          </a:p>
        </p:txBody>
      </p:sp>
      <p:sp>
        <p:nvSpPr>
          <p:cNvPr id="20" name="Text Placeholder 16">
            <a:extLst>
              <a:ext uri="{FF2B5EF4-FFF2-40B4-BE49-F238E27FC236}">
                <a16:creationId xmlns="" xmlns:a16="http://schemas.microsoft.com/office/drawing/2014/main" id="{30B133FB-8DCD-0042-947B-D0EE1DC0C852}"/>
              </a:ext>
            </a:extLst>
          </p:cNvPr>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1" name="TextBox 20">
            <a:extLst>
              <a:ext uri="{FF2B5EF4-FFF2-40B4-BE49-F238E27FC236}">
                <a16:creationId xmlns="" xmlns:a16="http://schemas.microsoft.com/office/drawing/2014/main" id="{54C1EB46-C54F-8B42-84B8-7EBD78A05F23}"/>
              </a:ext>
            </a:extLst>
          </p:cNvPr>
          <p:cNvSpPr txBox="1"/>
          <p:nvPr/>
        </p:nvSpPr>
        <p:spPr>
          <a:xfrm>
            <a:off x="12743140" y="26722615"/>
            <a:ext cx="4403770"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Project Partners</a:t>
            </a:r>
          </a:p>
        </p:txBody>
      </p:sp>
      <p:sp>
        <p:nvSpPr>
          <p:cNvPr id="22" name="TextBox 21">
            <a:extLst>
              <a:ext uri="{FF2B5EF4-FFF2-40B4-BE49-F238E27FC236}">
                <a16:creationId xmlns="" xmlns:a16="http://schemas.microsoft.com/office/drawing/2014/main" id="{DADBC8F7-A85D-3E4A-834E-92FE4F1AB007}"/>
              </a:ext>
            </a:extLst>
          </p:cNvPr>
          <p:cNvSpPr txBox="1"/>
          <p:nvPr/>
        </p:nvSpPr>
        <p:spPr>
          <a:xfrm>
            <a:off x="868453" y="29869891"/>
            <a:ext cx="4542503" cy="769441"/>
          </a:xfrm>
          <a:prstGeom prst="rect">
            <a:avLst/>
          </a:prstGeom>
          <a:noFill/>
        </p:spPr>
        <p:txBody>
          <a:bodyPr wrap="none" rtlCol="0" anchor="ctr">
            <a:spAutoFit/>
          </a:bodyPr>
          <a:lstStyle/>
          <a:p>
            <a:r>
              <a:rPr lang="en-US" sz="4400" b="1" dirty="0">
                <a:solidFill>
                  <a:srgbClr val="D0652A"/>
                </a:solidFill>
                <a:latin typeface="Century Gothic" panose="020B0502020202020204" pitchFamily="34" charset="0"/>
              </a:rPr>
              <a:t>Team Members</a:t>
            </a:r>
          </a:p>
        </p:txBody>
      </p:sp>
      <p:sp>
        <p:nvSpPr>
          <p:cNvPr id="23" name="TextBox 22">
            <a:extLst>
              <a:ext uri="{FF2B5EF4-FFF2-40B4-BE49-F238E27FC236}">
                <a16:creationId xmlns="" xmlns:a16="http://schemas.microsoft.com/office/drawing/2014/main" id="{D0AD8BC2-BBD0-2E4F-B76A-D6A02E7E27A2}"/>
              </a:ext>
            </a:extLst>
          </p:cNvPr>
          <p:cNvSpPr txBox="1"/>
          <p:nvPr/>
        </p:nvSpPr>
        <p:spPr>
          <a:xfrm>
            <a:off x="914400" y="11639345"/>
            <a:ext cx="11430000" cy="9782832"/>
          </a:xfrm>
          <a:prstGeom prst="rect">
            <a:avLst/>
          </a:prstGeom>
          <a:solidFill>
            <a:srgbClr val="D0652A"/>
          </a:solidFill>
        </p:spPr>
        <p:txBody>
          <a:bodyPr wrap="square" rtlCol="0" anchor="ctr">
            <a:noAutofit/>
          </a:bodyPr>
          <a:lstStyle/>
          <a:p>
            <a:pPr algn="ctr"/>
            <a:r>
              <a:rPr lang="en-US" sz="5500" b="1" dirty="0">
                <a:solidFill>
                  <a:schemeClr val="bg1"/>
                </a:solidFill>
                <a:latin typeface="Garamond" panose="02020404030301010803" pitchFamily="18" charset="0"/>
              </a:rPr>
              <a:t>PLACEHOLDER FOR METHODOLOGY IMAGES/WORKFLOW.</a:t>
            </a:r>
          </a:p>
          <a:p>
            <a:pPr algn="ctr"/>
            <a:r>
              <a:rPr lang="en-US" sz="5500" b="1" dirty="0">
                <a:solidFill>
                  <a:schemeClr val="bg1"/>
                </a:solidFill>
                <a:latin typeface="Garamond" panose="02020404030301010803" pitchFamily="18" charset="0"/>
              </a:rPr>
              <a:t>DO NOT PLACE IMAGES IN A BOX.</a:t>
            </a:r>
          </a:p>
        </p:txBody>
      </p:sp>
      <p:sp>
        <p:nvSpPr>
          <p:cNvPr id="24" name="TextBox 23">
            <a:extLst>
              <a:ext uri="{FF2B5EF4-FFF2-40B4-BE49-F238E27FC236}">
                <a16:creationId xmlns="" xmlns:a16="http://schemas.microsoft.com/office/drawing/2014/main" id="{C227C87B-2885-494C-A9DD-4F72194374AD}"/>
              </a:ext>
            </a:extLst>
          </p:cNvPr>
          <p:cNvSpPr txBox="1"/>
          <p:nvPr/>
        </p:nvSpPr>
        <p:spPr>
          <a:xfrm>
            <a:off x="12849726" y="15568206"/>
            <a:ext cx="11430000" cy="7338115"/>
          </a:xfrm>
          <a:prstGeom prst="rect">
            <a:avLst/>
          </a:prstGeom>
          <a:solidFill>
            <a:srgbClr val="D0652A"/>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Box 24">
            <a:extLst>
              <a:ext uri="{FF2B5EF4-FFF2-40B4-BE49-F238E27FC236}">
                <a16:creationId xmlns="" xmlns:a16="http://schemas.microsoft.com/office/drawing/2014/main" id="{57A334B8-9023-BA4E-9795-5E426B360402}"/>
              </a:ext>
            </a:extLst>
          </p:cNvPr>
          <p:cNvSpPr txBox="1"/>
          <p:nvPr/>
        </p:nvSpPr>
        <p:spPr>
          <a:xfrm>
            <a:off x="934818" y="24525514"/>
            <a:ext cx="11409581" cy="5183763"/>
          </a:xfrm>
          <a:prstGeom prst="rect">
            <a:avLst/>
          </a:prstGeom>
          <a:solidFill>
            <a:srgbClr val="D0652A"/>
          </a:solidFill>
        </p:spPr>
        <p:txBody>
          <a:bodyPr wrap="square" rtlCol="0" anchor="ctr">
            <a:noAutofit/>
          </a:bodyPr>
          <a:lstStyle/>
          <a:p>
            <a:pPr algn="ctr"/>
            <a:r>
              <a:rPr lang="en-US" sz="5500" b="1" dirty="0">
                <a:solidFill>
                  <a:schemeClr val="bg1"/>
                </a:solidFill>
                <a:latin typeface="Garamond" panose="02020404030301010803" pitchFamily="18" charset="0"/>
              </a:rPr>
              <a:t>PLACEHOLDER FOR STUDY AREA IMAGES.</a:t>
            </a:r>
          </a:p>
          <a:p>
            <a:pPr algn="ctr"/>
            <a:r>
              <a:rPr lang="en-US" sz="5500" b="1" dirty="0">
                <a:solidFill>
                  <a:schemeClr val="bg1"/>
                </a:solidFill>
                <a:latin typeface="Garamond" panose="02020404030301010803" pitchFamily="18" charset="0"/>
              </a:rPr>
              <a:t>DO NOT PLACE IMAGES IN A BOX.</a:t>
            </a:r>
          </a:p>
        </p:txBody>
      </p:sp>
      <p:sp>
        <p:nvSpPr>
          <p:cNvPr id="27" name="Text Placeholder 16">
            <a:extLst>
              <a:ext uri="{FF2B5EF4-FFF2-40B4-BE49-F238E27FC236}">
                <a16:creationId xmlns="" xmlns:a16="http://schemas.microsoft.com/office/drawing/2014/main" id="{B28218B1-CC26-1748-A80F-C67D9F623F59}"/>
              </a:ext>
            </a:extLst>
          </p:cNvPr>
          <p:cNvSpPr txBox="1">
            <a:spLocks/>
          </p:cNvSpPr>
          <p:nvPr/>
        </p:nvSpPr>
        <p:spPr>
          <a:xfrm>
            <a:off x="844023"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0" name="Text Placeholder 16">
            <a:extLst>
              <a:ext uri="{FF2B5EF4-FFF2-40B4-BE49-F238E27FC236}">
                <a16:creationId xmlns="" xmlns:a16="http://schemas.microsoft.com/office/drawing/2014/main" id="{DE579121-499F-A942-88A7-A0E367204A8F}"/>
              </a:ext>
            </a:extLst>
          </p:cNvPr>
          <p:cNvSpPr txBox="1">
            <a:spLocks/>
          </p:cNvSpPr>
          <p:nvPr/>
        </p:nvSpPr>
        <p:spPr>
          <a:xfrm>
            <a:off x="668323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a:extLst>
              <a:ext uri="{FF2B5EF4-FFF2-40B4-BE49-F238E27FC236}">
                <a16:creationId xmlns="" xmlns:a16="http://schemas.microsoft.com/office/drawing/2014/main" id="{ECBB7FA8-F9CB-4343-9E9B-F0FDC7AE37C7}"/>
              </a:ext>
            </a:extLst>
          </p:cNvPr>
          <p:cNvSpPr txBox="1">
            <a:spLocks/>
          </p:cNvSpPr>
          <p:nvPr/>
        </p:nvSpPr>
        <p:spPr>
          <a:xfrm>
            <a:off x="9602847"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6" name="Text Placeholder 16">
            <a:extLst>
              <a:ext uri="{FF2B5EF4-FFF2-40B4-BE49-F238E27FC236}">
                <a16:creationId xmlns="" xmlns:a16="http://schemas.microsoft.com/office/drawing/2014/main" id="{C9A2BDDB-7307-134C-862D-2E2389AD75C6}"/>
              </a:ext>
            </a:extLst>
          </p:cNvPr>
          <p:cNvSpPr txBox="1">
            <a:spLocks/>
          </p:cNvSpPr>
          <p:nvPr/>
        </p:nvSpPr>
        <p:spPr>
          <a:xfrm>
            <a:off x="3763631"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 xmlns:a16="http://schemas.microsoft.com/office/drawing/2014/main" id="{631B4A2A-CE5C-474A-AA98-CC9A62589A0E}"/>
              </a:ext>
            </a:extLst>
          </p:cNvPr>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38" name="TextBox 37">
            <a:extLst>
              <a:ext uri="{FF2B5EF4-FFF2-40B4-BE49-F238E27FC236}">
                <a16:creationId xmlns="" xmlns:a16="http://schemas.microsoft.com/office/drawing/2014/main" id="{1EC47E79-0327-A941-B47B-0BC48AE55838}"/>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Abstract</a:t>
            </a:r>
          </a:p>
        </p:txBody>
      </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048270" y="30835760"/>
            <a:ext cx="2103120" cy="2103120"/>
          </a:xfrm>
          <a:prstGeom prst="rect">
            <a:avLst/>
          </a:prstGeom>
        </p:spPr>
      </p:pic>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28662" y="30835760"/>
            <a:ext cx="2103120" cy="2103120"/>
          </a:xfrm>
          <a:prstGeom prst="rect">
            <a:avLst/>
          </a:prstGeom>
        </p:spPr>
      </p:pic>
      <p:pic>
        <p:nvPicPr>
          <p:cNvPr id="43" name="Picture 4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209054" y="30835760"/>
            <a:ext cx="2103120" cy="2103120"/>
          </a:xfrm>
          <a:prstGeom prst="rect">
            <a:avLst/>
          </a:prstGeom>
        </p:spPr>
      </p:pic>
      <p:pic>
        <p:nvPicPr>
          <p:cNvPr id="44" name="Picture 4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67878" y="30835760"/>
            <a:ext cx="2103120" cy="2103120"/>
          </a:xfrm>
          <a:prstGeom prst="rect">
            <a:avLst/>
          </a:prstGeom>
        </p:spPr>
      </p:pic>
      <p:sp>
        <p:nvSpPr>
          <p:cNvPr id="35" name="Text Placeholder 11"/>
          <p:cNvSpPr txBox="1">
            <a:spLocks/>
          </p:cNvSpPr>
          <p:nvPr/>
        </p:nvSpPr>
        <p:spPr>
          <a:xfrm>
            <a:off x="1160491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0652A"/>
                </a:solidFill>
              </a:rPr>
              <a:t>Node Location </a:t>
            </a:r>
          </a:p>
        </p:txBody>
      </p:sp>
      <p:sp>
        <p:nvSpPr>
          <p:cNvPr id="40" name="Text Placeholder 16"/>
          <p:cNvSpPr txBox="1">
            <a:spLocks/>
          </p:cNvSpPr>
          <p:nvPr/>
        </p:nvSpPr>
        <p:spPr>
          <a:xfrm>
            <a:off x="12801599" y="24247886"/>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
        <p:nvSpPr>
          <p:cNvPr id="45" name="Text Placeholder 16">
            <a:extLst>
              <a:ext uri="{FF2B5EF4-FFF2-40B4-BE49-F238E27FC236}">
                <a16:creationId xmlns="" xmlns:a16="http://schemas.microsoft.com/office/drawing/2014/main" id="{7735D678-F608-5940-BC93-72C0B6736AC4}"/>
              </a:ext>
            </a:extLst>
          </p:cNvPr>
          <p:cNvSpPr txBox="1">
            <a:spLocks/>
          </p:cNvSpPr>
          <p:nvPr/>
        </p:nvSpPr>
        <p:spPr>
          <a:xfrm>
            <a:off x="12710483" y="5357923"/>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Start</a:t>
            </a:r>
            <a:r>
              <a:rPr lang="en-US" dirty="0">
                <a:solidFill>
                  <a:srgbClr val="D0652A"/>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Best</a:t>
            </a:r>
            <a:r>
              <a:rPr lang="en-US" dirty="0">
                <a:solidFill>
                  <a:srgbClr val="D0652A"/>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D0652A"/>
              </a:buClr>
              <a:buFont typeface="Arial" panose="020B0604020202020204" pitchFamily="34" charset="0"/>
              <a:buChar char="•"/>
            </a:pPr>
            <a:endParaRPr lang="en-US" dirty="0">
              <a:solidFill>
                <a:schemeClr val="tx1">
                  <a:lumMod val="75000"/>
                  <a:lumOff val="25000"/>
                </a:schemeClr>
              </a:solidFill>
              <a:latin typeface="Garamond" panose="02020404030301010803" pitchFamily="18" charset="0"/>
            </a:endParaRPr>
          </a:p>
        </p:txBody>
      </p:sp>
      <p:sp>
        <p:nvSpPr>
          <p:cNvPr id="4" name="TextBox 3">
            <a:extLst>
              <a:ext uri="{FF2B5EF4-FFF2-40B4-BE49-F238E27FC236}">
                <a16:creationId xmlns="" xmlns:a16="http://schemas.microsoft.com/office/drawing/2014/main" id="{7FCF3273-5899-42B9-AE51-DAAA229D62EA}"/>
              </a:ext>
            </a:extLst>
          </p:cNvPr>
          <p:cNvSpPr txBox="1"/>
          <p:nvPr/>
        </p:nvSpPr>
        <p:spPr>
          <a:xfrm>
            <a:off x="12344400" y="18059400"/>
            <a:ext cx="2743200" cy="147732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solidFill>
                  <a:srgbClr val="333333"/>
                </a:solidFill>
                <a:latin typeface="Segoe UI"/>
                <a:cs typeface="Segoe UI"/>
              </a:rPr>
              <a:t>The standard DEVELOP bullet style is "standard solid round bullet" in your application area color.</a:t>
            </a:r>
            <a:endParaRPr lang="en-US"/>
          </a:p>
        </p:txBody>
      </p:sp>
    </p:spTree>
    <p:extLst>
      <p:ext uri="{BB962C8B-B14F-4D97-AF65-F5344CB8AC3E}">
        <p14:creationId xmlns:p14="http://schemas.microsoft.com/office/powerpoint/2010/main" val="36290637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endParaRPr lang="en-US" dirty="0"/>
          </a:p>
        </p:txBody>
      </p:sp>
      <p:sp>
        <p:nvSpPr>
          <p:cNvPr id="3" name="Title 3"/>
          <p:cNvSpPr txBox="1">
            <a:spLocks/>
          </p:cNvSpPr>
          <p:nvPr/>
        </p:nvSpPr>
        <p:spPr>
          <a:xfrm>
            <a:off x="24925421" y="5505309"/>
            <a:ext cx="1468585" cy="28382710"/>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a:solidFill>
                  <a:srgbClr val="D0652A"/>
                </a:solidFill>
              </a:rPr>
              <a:t>Study Area</a:t>
            </a:r>
            <a:r>
              <a:rPr lang="en-US" sz="10000" dirty="0">
                <a:solidFill>
                  <a:srgbClr val="D0652A"/>
                </a:solidFill>
              </a:rPr>
              <a:t> Food Security &amp; Agriculture</a:t>
            </a:r>
          </a:p>
        </p:txBody>
      </p:sp>
      <p:sp>
        <p:nvSpPr>
          <p:cNvPr id="6" name="TextBox 5">
            <a:extLst>
              <a:ext uri="{FF2B5EF4-FFF2-40B4-BE49-F238E27FC236}">
                <a16:creationId xmlns="" xmlns:a16="http://schemas.microsoft.com/office/drawing/2014/main" id="{1E09F9D8-C002-1442-ACAE-5563A1CB966F}"/>
              </a:ext>
            </a:extLst>
          </p:cNvPr>
          <p:cNvSpPr txBox="1"/>
          <p:nvPr/>
        </p:nvSpPr>
        <p:spPr>
          <a:xfrm>
            <a:off x="878674" y="4484915"/>
            <a:ext cx="2475358"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Abstract</a:t>
            </a:r>
          </a:p>
        </p:txBody>
      </p:sp>
      <p:sp>
        <p:nvSpPr>
          <p:cNvPr id="7" name="Text Placeholder 16">
            <a:extLst>
              <a:ext uri="{FF2B5EF4-FFF2-40B4-BE49-F238E27FC236}">
                <a16:creationId xmlns="" xmlns:a16="http://schemas.microsoft.com/office/drawing/2014/main" id="{7735D678-F608-5940-BC93-72C0B6736AC4}"/>
              </a:ext>
            </a:extLst>
          </p:cNvPr>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Start</a:t>
            </a:r>
            <a:r>
              <a:rPr lang="en-US" dirty="0">
                <a:solidFill>
                  <a:srgbClr val="D0652A"/>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the first word of each objective with a verb that should be colored and bolded in the app color</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Objectives</a:t>
            </a:r>
            <a:r>
              <a:rPr lang="en-US" dirty="0">
                <a:solidFill>
                  <a:srgbClr val="42ACCE"/>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Ensure</a:t>
            </a:r>
            <a:r>
              <a:rPr lang="en-US" dirty="0">
                <a:solidFill>
                  <a:srgbClr val="3F4268"/>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this is a bulleted list; do not change the bullet style or color</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Best</a:t>
            </a:r>
            <a:r>
              <a:rPr lang="en-US" dirty="0">
                <a:solidFill>
                  <a:srgbClr val="D0652A"/>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practice is to use incomplete sentences and not use a period at the end, but you can use periods if needed. Either way, be consistent with your period usage throughout</a:t>
            </a:r>
          </a:p>
          <a:p>
            <a:pPr>
              <a:lnSpc>
                <a:spcPct val="100000"/>
              </a:lnSpc>
              <a:spcBef>
                <a:spcPts val="0"/>
              </a:spcBef>
              <a:spcAft>
                <a:spcPts val="600"/>
              </a:spcAft>
              <a:buClr>
                <a:srgbClr val="D0652A"/>
              </a:buClr>
              <a:buFont typeface="Arial" panose="020B0604020202020204" pitchFamily="34" charset="0"/>
              <a:buChar char="•"/>
            </a:pPr>
            <a:r>
              <a:rPr lang="en-US" b="1" dirty="0">
                <a:solidFill>
                  <a:srgbClr val="D0652A"/>
                </a:solidFill>
                <a:latin typeface="Garamond" panose="02020404030301010803" pitchFamily="18" charset="0"/>
              </a:rPr>
              <a:t>The</a:t>
            </a:r>
            <a:r>
              <a:rPr lang="en-US" dirty="0">
                <a:solidFill>
                  <a:srgbClr val="7FB662"/>
                </a:solidFill>
                <a:latin typeface="Garamond" panose="02020404030301010803" pitchFamily="18" charset="0"/>
              </a:rPr>
              <a:t> </a:t>
            </a:r>
            <a:r>
              <a:rPr lang="en-US" dirty="0">
                <a:solidFill>
                  <a:schemeClr val="tx1">
                    <a:lumMod val="75000"/>
                    <a:lumOff val="25000"/>
                  </a:schemeClr>
                </a:solidFill>
                <a:latin typeface="Garamond" panose="02020404030301010803" pitchFamily="18" charset="0"/>
              </a:rPr>
              <a:t>objectives listed here should be the same as or very similar to the ones in the project summary or technical paper.</a:t>
            </a:r>
          </a:p>
          <a:p>
            <a:pPr>
              <a:lnSpc>
                <a:spcPct val="100000"/>
              </a:lnSpc>
              <a:spcBef>
                <a:spcPts val="0"/>
              </a:spcBef>
              <a:spcAft>
                <a:spcPts val="600"/>
              </a:spcAft>
              <a:buClr>
                <a:srgbClr val="D0652A"/>
              </a:buClr>
              <a:buFont typeface="Arial" panose="020B0604020202020204" pitchFamily="34" charset="0"/>
              <a:buChar char="•"/>
            </a:pPr>
            <a:endParaRPr lang="en-US" dirty="0">
              <a:solidFill>
                <a:schemeClr val="tx1">
                  <a:lumMod val="75000"/>
                  <a:lumOff val="25000"/>
                </a:schemeClr>
              </a:solidFill>
              <a:latin typeface="Garamond" panose="02020404030301010803" pitchFamily="18" charset="0"/>
            </a:endParaRPr>
          </a:p>
        </p:txBody>
      </p:sp>
      <p:sp>
        <p:nvSpPr>
          <p:cNvPr id="8" name="TextBox 7">
            <a:extLst>
              <a:ext uri="{FF2B5EF4-FFF2-40B4-BE49-F238E27FC236}">
                <a16:creationId xmlns="" xmlns:a16="http://schemas.microsoft.com/office/drawing/2014/main" id="{2FA18D74-515D-E147-9A3F-2CA270F236BD}"/>
              </a:ext>
            </a:extLst>
          </p:cNvPr>
          <p:cNvSpPr txBox="1"/>
          <p:nvPr/>
        </p:nvSpPr>
        <p:spPr>
          <a:xfrm>
            <a:off x="878674" y="8736672"/>
            <a:ext cx="312777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Objectives</a:t>
            </a:r>
          </a:p>
        </p:txBody>
      </p:sp>
      <p:sp>
        <p:nvSpPr>
          <p:cNvPr id="9" name="Text Placeholder 16">
            <a:extLst>
              <a:ext uri="{FF2B5EF4-FFF2-40B4-BE49-F238E27FC236}">
                <a16:creationId xmlns="" xmlns:a16="http://schemas.microsoft.com/office/drawing/2014/main" id="{7DAC266A-61CF-9E48-AE9F-925ABA5BF387}"/>
              </a:ext>
            </a:extLst>
          </p:cNvPr>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0" name="TextBox 9">
            <a:extLst>
              <a:ext uri="{FF2B5EF4-FFF2-40B4-BE49-F238E27FC236}">
                <a16:creationId xmlns="" xmlns:a16="http://schemas.microsoft.com/office/drawing/2014/main" id="{8C2F6467-8691-E649-92B4-804436DC48AC}"/>
              </a:ext>
            </a:extLst>
          </p:cNvPr>
          <p:cNvSpPr txBox="1"/>
          <p:nvPr/>
        </p:nvSpPr>
        <p:spPr>
          <a:xfrm>
            <a:off x="12796468" y="8736672"/>
            <a:ext cx="3849131"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Methodology</a:t>
            </a:r>
          </a:p>
        </p:txBody>
      </p:sp>
      <p:sp>
        <p:nvSpPr>
          <p:cNvPr id="11" name="Text Placeholder 16">
            <a:extLst>
              <a:ext uri="{FF2B5EF4-FFF2-40B4-BE49-F238E27FC236}">
                <a16:creationId xmlns="" xmlns:a16="http://schemas.microsoft.com/office/drawing/2014/main" id="{8A8CD813-359A-464E-A37E-3D383D57C90F}"/>
              </a:ext>
            </a:extLst>
          </p:cNvPr>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both legible from a distance and septate/editable so that it can be easily moved or resized.</a:t>
            </a:r>
            <a:endParaRPr lang="en-US" dirty="0">
              <a:solidFill>
                <a:schemeClr val="tx1">
                  <a:lumMod val="75000"/>
                  <a:lumOff val="25000"/>
                </a:schemeClr>
              </a:solidFill>
              <a:latin typeface="Garamond" panose="02020404030301010803" pitchFamily="18" charset="0"/>
            </a:endParaRPr>
          </a:p>
        </p:txBody>
      </p:sp>
      <p:sp>
        <p:nvSpPr>
          <p:cNvPr id="12" name="TextBox 11">
            <a:extLst>
              <a:ext uri="{FF2B5EF4-FFF2-40B4-BE49-F238E27FC236}">
                <a16:creationId xmlns="" xmlns:a16="http://schemas.microsoft.com/office/drawing/2014/main" id="{1C9529B2-F3E4-9347-B50D-4C6C30F6379A}"/>
              </a:ext>
            </a:extLst>
          </p:cNvPr>
          <p:cNvSpPr txBox="1"/>
          <p:nvPr/>
        </p:nvSpPr>
        <p:spPr>
          <a:xfrm>
            <a:off x="12796468" y="4484915"/>
            <a:ext cx="3172663"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Study Area</a:t>
            </a:r>
          </a:p>
        </p:txBody>
      </p:sp>
      <p:sp>
        <p:nvSpPr>
          <p:cNvPr id="13" name="Text Placeholder 16">
            <a:extLst>
              <a:ext uri="{FF2B5EF4-FFF2-40B4-BE49-F238E27FC236}">
                <a16:creationId xmlns="" xmlns:a16="http://schemas.microsoft.com/office/drawing/2014/main" id="{57151EBC-96AD-E447-A8F3-56C077BCBFFD}"/>
              </a:ext>
            </a:extLst>
          </p:cNvPr>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4" name="TextBox 13">
            <a:extLst>
              <a:ext uri="{FF2B5EF4-FFF2-40B4-BE49-F238E27FC236}">
                <a16:creationId xmlns="" xmlns:a16="http://schemas.microsoft.com/office/drawing/2014/main" id="{C4C6BBD5-3DC0-DD4B-B1A1-E90118D650EA}"/>
              </a:ext>
            </a:extLst>
          </p:cNvPr>
          <p:cNvSpPr txBox="1"/>
          <p:nvPr/>
        </p:nvSpPr>
        <p:spPr>
          <a:xfrm>
            <a:off x="12796468" y="14082593"/>
            <a:ext cx="5272597"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Earth Observations</a:t>
            </a:r>
          </a:p>
        </p:txBody>
      </p:sp>
      <p:sp>
        <p:nvSpPr>
          <p:cNvPr id="15" name="Text Placeholder 16">
            <a:extLst>
              <a:ext uri="{FF2B5EF4-FFF2-40B4-BE49-F238E27FC236}">
                <a16:creationId xmlns="" xmlns:a16="http://schemas.microsoft.com/office/drawing/2014/main" id="{CB207A03-290E-FD44-8E29-4632A93A2237}"/>
              </a:ext>
            </a:extLst>
          </p:cNvPr>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16" name="TextBox 15">
            <a:extLst>
              <a:ext uri="{FF2B5EF4-FFF2-40B4-BE49-F238E27FC236}">
                <a16:creationId xmlns="" xmlns:a16="http://schemas.microsoft.com/office/drawing/2014/main" id="{795BE288-5056-EC41-BDC7-5E2ED9A0E8FC}"/>
              </a:ext>
            </a:extLst>
          </p:cNvPr>
          <p:cNvSpPr txBox="1"/>
          <p:nvPr/>
        </p:nvSpPr>
        <p:spPr>
          <a:xfrm>
            <a:off x="878674" y="14082593"/>
            <a:ext cx="2012089"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Results</a:t>
            </a:r>
          </a:p>
        </p:txBody>
      </p:sp>
      <p:sp>
        <p:nvSpPr>
          <p:cNvPr id="18" name="TextBox 17">
            <a:extLst>
              <a:ext uri="{FF2B5EF4-FFF2-40B4-BE49-F238E27FC236}">
                <a16:creationId xmlns="" xmlns:a16="http://schemas.microsoft.com/office/drawing/2014/main" id="{3A62E210-8A6E-D34C-9E05-7B82914A6814}"/>
              </a:ext>
            </a:extLst>
          </p:cNvPr>
          <p:cNvSpPr txBox="1"/>
          <p:nvPr/>
        </p:nvSpPr>
        <p:spPr>
          <a:xfrm>
            <a:off x="878674" y="26069475"/>
            <a:ext cx="3486852"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Conclusions</a:t>
            </a:r>
          </a:p>
        </p:txBody>
      </p:sp>
      <p:sp>
        <p:nvSpPr>
          <p:cNvPr id="19" name="Text Placeholder 16">
            <a:extLst>
              <a:ext uri="{FF2B5EF4-FFF2-40B4-BE49-F238E27FC236}">
                <a16:creationId xmlns="" xmlns:a16="http://schemas.microsoft.com/office/drawing/2014/main" id="{CD73F9B8-ABC1-1F41-AE91-37F33A9DC64D}"/>
              </a:ext>
            </a:extLst>
          </p:cNvPr>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DEVELOPers or former DEVELOPers, not their school or former school.</a:t>
            </a:r>
            <a:endParaRPr lang="en-US" sz="4000" dirty="0">
              <a:solidFill>
                <a:schemeClr val="tx1">
                  <a:lumMod val="75000"/>
                  <a:lumOff val="25000"/>
                </a:schemeClr>
              </a:solidFill>
              <a:latin typeface="Garamond" panose="02020404030301010803" pitchFamily="18" charset="0"/>
            </a:endParaRPr>
          </a:p>
        </p:txBody>
      </p:sp>
      <p:sp>
        <p:nvSpPr>
          <p:cNvPr id="20" name="TextBox 19">
            <a:extLst>
              <a:ext uri="{FF2B5EF4-FFF2-40B4-BE49-F238E27FC236}">
                <a16:creationId xmlns="" xmlns:a16="http://schemas.microsoft.com/office/drawing/2014/main" id="{278133B7-1010-7C41-954B-770A4C1824BE}"/>
              </a:ext>
            </a:extLst>
          </p:cNvPr>
          <p:cNvSpPr txBox="1"/>
          <p:nvPr/>
        </p:nvSpPr>
        <p:spPr>
          <a:xfrm>
            <a:off x="878674" y="29800569"/>
            <a:ext cx="5687776"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Acknowledgements</a:t>
            </a:r>
          </a:p>
        </p:txBody>
      </p:sp>
      <p:sp>
        <p:nvSpPr>
          <p:cNvPr id="21" name="Text Placeholder 16">
            <a:extLst>
              <a:ext uri="{FF2B5EF4-FFF2-40B4-BE49-F238E27FC236}">
                <a16:creationId xmlns="" xmlns:a16="http://schemas.microsoft.com/office/drawing/2014/main" id="{782D6DBF-9A76-D247-833E-71F78AE8A5B6}"/>
              </a:ext>
            </a:extLst>
          </p:cNvPr>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2" name="TextBox 21">
            <a:extLst>
              <a:ext uri="{FF2B5EF4-FFF2-40B4-BE49-F238E27FC236}">
                <a16:creationId xmlns="" xmlns:a16="http://schemas.microsoft.com/office/drawing/2014/main" id="{35F04D17-159C-EA4E-9393-C3A943C5C23C}"/>
              </a:ext>
            </a:extLst>
          </p:cNvPr>
          <p:cNvSpPr txBox="1"/>
          <p:nvPr/>
        </p:nvSpPr>
        <p:spPr>
          <a:xfrm>
            <a:off x="12796468" y="26069475"/>
            <a:ext cx="4403770"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Project Partners</a:t>
            </a:r>
          </a:p>
        </p:txBody>
      </p:sp>
      <p:sp>
        <p:nvSpPr>
          <p:cNvPr id="23" name="TextBox 22">
            <a:extLst>
              <a:ext uri="{FF2B5EF4-FFF2-40B4-BE49-F238E27FC236}">
                <a16:creationId xmlns="" xmlns:a16="http://schemas.microsoft.com/office/drawing/2014/main" id="{800BAEA5-7DF3-7B4C-848E-F499B639D6B0}"/>
              </a:ext>
            </a:extLst>
          </p:cNvPr>
          <p:cNvSpPr txBox="1"/>
          <p:nvPr/>
        </p:nvSpPr>
        <p:spPr>
          <a:xfrm>
            <a:off x="12796468" y="29800569"/>
            <a:ext cx="4542503" cy="769441"/>
          </a:xfrm>
          <a:prstGeom prst="rect">
            <a:avLst/>
          </a:prstGeom>
          <a:noFill/>
        </p:spPr>
        <p:txBody>
          <a:bodyPr wrap="none" rtlCol="0">
            <a:spAutoFit/>
          </a:bodyPr>
          <a:lstStyle/>
          <a:p>
            <a:r>
              <a:rPr lang="en-US" sz="4400" b="1" dirty="0">
                <a:solidFill>
                  <a:srgbClr val="D0652A"/>
                </a:solidFill>
                <a:latin typeface="Century Gothic" panose="020B0502020202020204" pitchFamily="34" charset="0"/>
              </a:rPr>
              <a:t>Team Members</a:t>
            </a:r>
          </a:p>
        </p:txBody>
      </p:sp>
      <p:sp>
        <p:nvSpPr>
          <p:cNvPr id="24" name="TextBox 23">
            <a:extLst>
              <a:ext uri="{FF2B5EF4-FFF2-40B4-BE49-F238E27FC236}">
                <a16:creationId xmlns="" xmlns:a16="http://schemas.microsoft.com/office/drawing/2014/main" id="{5E64D11C-05BC-2942-952B-68E30AB390CB}"/>
              </a:ext>
            </a:extLst>
          </p:cNvPr>
          <p:cNvSpPr txBox="1"/>
          <p:nvPr/>
        </p:nvSpPr>
        <p:spPr>
          <a:xfrm>
            <a:off x="914401" y="17901089"/>
            <a:ext cx="23316196" cy="7796837"/>
          </a:xfrm>
          <a:prstGeom prst="rect">
            <a:avLst/>
          </a:prstGeom>
          <a:solidFill>
            <a:srgbClr val="D0652A"/>
          </a:solidFill>
          <a:ln>
            <a:noFill/>
          </a:ln>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p>
        </p:txBody>
      </p:sp>
      <p:sp>
        <p:nvSpPr>
          <p:cNvPr id="25" name="Text Placeholder 16">
            <a:extLst>
              <a:ext uri="{FF2B5EF4-FFF2-40B4-BE49-F238E27FC236}">
                <a16:creationId xmlns="" xmlns:a16="http://schemas.microsoft.com/office/drawing/2014/main" id="{E01B6B43-D4ED-EA42-827C-8337590F8AE5}"/>
              </a:ext>
            </a:extLst>
          </p:cNvPr>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 </a:t>
            </a:r>
            <a:r>
              <a:rPr lang="en-US" dirty="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p>
        </p:txBody>
      </p:sp>
      <p:sp>
        <p:nvSpPr>
          <p:cNvPr id="28" name="Text Placeholder 16">
            <a:extLst>
              <a:ext uri="{FF2B5EF4-FFF2-40B4-BE49-F238E27FC236}">
                <a16:creationId xmlns="" xmlns:a16="http://schemas.microsoft.com/office/drawing/2014/main" id="{DD8CBF97-F41D-5647-940A-3EA90AE9F8CB}"/>
              </a:ext>
            </a:extLst>
          </p:cNvPr>
          <p:cNvSpPr txBox="1">
            <a:spLocks/>
          </p:cNvSpPr>
          <p:nvPr/>
        </p:nvSpPr>
        <p:spPr>
          <a:xfrm>
            <a:off x="12724635" y="32974678"/>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lumOff val="25000"/>
                  </a:schemeClr>
                </a:solidFill>
                <a:latin typeface="Garamond" panose="02020404030301010803" pitchFamily="18" charset="0"/>
              </a:rPr>
              <a:t>Project Lead</a:t>
            </a:r>
          </a:p>
        </p:txBody>
      </p:sp>
      <p:sp>
        <p:nvSpPr>
          <p:cNvPr id="31" name="Text Placeholder 16">
            <a:extLst>
              <a:ext uri="{FF2B5EF4-FFF2-40B4-BE49-F238E27FC236}">
                <a16:creationId xmlns="" xmlns:a16="http://schemas.microsoft.com/office/drawing/2014/main" id="{4229E517-2A8A-194C-8893-AE6D7BCD84EA}"/>
              </a:ext>
            </a:extLst>
          </p:cNvPr>
          <p:cNvSpPr txBox="1">
            <a:spLocks/>
          </p:cNvSpPr>
          <p:nvPr/>
        </p:nvSpPr>
        <p:spPr>
          <a:xfrm>
            <a:off x="18563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7" name="Text Placeholder 16">
            <a:extLst>
              <a:ext uri="{FF2B5EF4-FFF2-40B4-BE49-F238E27FC236}">
                <a16:creationId xmlns="" xmlns:a16="http://schemas.microsoft.com/office/drawing/2014/main" id="{CC6544D5-6C7E-9446-AF0D-195CE4259DEE}"/>
              </a:ext>
            </a:extLst>
          </p:cNvPr>
          <p:cNvSpPr txBox="1">
            <a:spLocks/>
          </p:cNvSpPr>
          <p:nvPr/>
        </p:nvSpPr>
        <p:spPr>
          <a:xfrm>
            <a:off x="15644243"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8" name="Text Placeholder 11"/>
          <p:cNvSpPr txBox="1">
            <a:spLocks/>
          </p:cNvSpPr>
          <p:nvPr/>
        </p:nvSpPr>
        <p:spPr>
          <a:xfrm>
            <a:off x="11604910" y="34747687"/>
            <a:ext cx="12171263" cy="799613"/>
          </a:xfrm>
          <a:prstGeom prst="rect">
            <a:avLst/>
          </a:prstGeom>
        </p:spPr>
        <p:txBody>
          <a:bodyP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rgbClr val="D0652A"/>
                </a:solidFill>
              </a:rPr>
              <a:t>Node Location </a:t>
            </a:r>
          </a:p>
        </p:txBody>
      </p:sp>
      <p:pic>
        <p:nvPicPr>
          <p:cNvPr id="39" name="Picture 3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859270" y="30835760"/>
            <a:ext cx="2103120" cy="2103120"/>
          </a:xfrm>
          <a:prstGeom prst="rect">
            <a:avLst/>
          </a:prstGeom>
        </p:spPr>
      </p:pic>
      <p:pic>
        <p:nvPicPr>
          <p:cNvPr id="40" name="Picture 3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5939662" y="30835760"/>
            <a:ext cx="2103120" cy="2103120"/>
          </a:xfrm>
          <a:prstGeom prst="rect">
            <a:avLst/>
          </a:prstGeom>
        </p:spPr>
      </p:pic>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3020054" y="30835760"/>
            <a:ext cx="2103120" cy="2103120"/>
          </a:xfrm>
          <a:prstGeom prst="rect">
            <a:avLst/>
          </a:prstGeom>
        </p:spPr>
      </p:pic>
      <p:pic>
        <p:nvPicPr>
          <p:cNvPr id="42" name="Picture 4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778878" y="30835760"/>
            <a:ext cx="2103120" cy="2103120"/>
          </a:xfrm>
          <a:prstGeom prst="rect">
            <a:avLst/>
          </a:prstGeom>
        </p:spPr>
      </p:pic>
      <p:sp>
        <p:nvSpPr>
          <p:cNvPr id="43" name="Text Placeholder 16">
            <a:extLst>
              <a:ext uri="{FF2B5EF4-FFF2-40B4-BE49-F238E27FC236}">
                <a16:creationId xmlns="" xmlns:a16="http://schemas.microsoft.com/office/drawing/2014/main" id="{4229E517-2A8A-194C-8893-AE6D7BCD84EA}"/>
              </a:ext>
            </a:extLst>
          </p:cNvPr>
          <p:cNvSpPr txBox="1">
            <a:spLocks/>
          </p:cNvSpPr>
          <p:nvPr/>
        </p:nvSpPr>
        <p:spPr>
          <a:xfrm>
            <a:off x="21484851" y="32974678"/>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a:solidFill>
                  <a:schemeClr val="tx1">
                    <a:lumMod val="75000"/>
                    <a:lumOff val="25000"/>
                  </a:schemeClr>
                </a:solidFill>
                <a:latin typeface="Garamond" panose="02020404030301010803" pitchFamily="18" charset="0"/>
              </a:rPr>
              <a:t>Participant Name</a:t>
            </a:r>
          </a:p>
        </p:txBody>
      </p:sp>
      <p:sp>
        <p:nvSpPr>
          <p:cNvPr id="33" name="Text Placeholder 16"/>
          <p:cNvSpPr txBox="1">
            <a:spLocks/>
          </p:cNvSpPr>
          <p:nvPr/>
        </p:nvSpPr>
        <p:spPr>
          <a:xfrm>
            <a:off x="878674" y="27187419"/>
            <a:ext cx="109728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bullets.</a:t>
            </a:r>
          </a:p>
          <a:p>
            <a:pPr>
              <a:buClr>
                <a:srgbClr val="D0652A"/>
              </a:buClr>
              <a:buFont typeface="Arial" panose="020B0604020202020204" pitchFamily="34" charset="0"/>
              <a:buChar char="•"/>
            </a:pPr>
            <a:r>
              <a:rPr lang="en-US" dirty="0">
                <a:solidFill>
                  <a:schemeClr val="tx1">
                    <a:lumMod val="75000"/>
                  </a:schemeClr>
                </a:solidFill>
                <a:latin typeface="Garamond" panose="02020404030301010803" pitchFamily="18" charset="0"/>
              </a:rPr>
              <a:t>Use complete sentences with periods.</a:t>
            </a:r>
          </a:p>
        </p:txBody>
      </p:sp>
    </p:spTree>
    <p:extLst>
      <p:ext uri="{BB962C8B-B14F-4D97-AF65-F5344CB8AC3E}">
        <p14:creationId xmlns:p14="http://schemas.microsoft.com/office/powerpoint/2010/main" val="913355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1" ma:contentTypeDescription="Create a new document." ma:contentTypeScope="" ma:versionID="86d0b29d60577673ac2a80c771800e8d">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1742b45ea780c5805b1395eedee79f51"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E082675-0CE5-400D-9042-145D47B565DF}">
  <ds:schemaRefs>
    <ds:schemaRef ds:uri="http://schemas.microsoft.com/sharepoint/v3/contenttype/forms"/>
  </ds:schemaRefs>
</ds:datastoreItem>
</file>

<file path=customXml/itemProps2.xml><?xml version="1.0" encoding="utf-8"?>
<ds:datastoreItem xmlns:ds="http://schemas.openxmlformats.org/officeDocument/2006/customXml" ds:itemID="{D316C049-0B4B-4801-A397-9770562CC6D6}">
  <ds:schemaRefs>
    <ds:schemaRef ds:uri="http://schemas.microsoft.com/office/infopath/2007/PartnerControl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7df78d0b-135a-4de7-9166-7c181cd87fb4"/>
    <ds:schemaRef ds:uri="http://purl.org/dc/dcmitype/"/>
    <ds:schemaRef ds:uri="21e6a8e8-1dff-48a6-ab9b-8d556c6946c0"/>
    <ds:schemaRef ds:uri="http://www.w3.org/XML/1998/namespace"/>
  </ds:schemaRefs>
</ds:datastoreItem>
</file>

<file path=customXml/itemProps3.xml><?xml version="1.0" encoding="utf-8"?>
<ds:datastoreItem xmlns:ds="http://schemas.openxmlformats.org/officeDocument/2006/customXml" ds:itemID="{5F3EEFBB-3A4A-4989-9C95-B533201653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23864</TotalTime>
  <Words>1493</Words>
  <Application>Microsoft Macintosh PowerPoint</Application>
  <PresentationFormat>Custom</PresentationFormat>
  <Paragraphs>135</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Sophia</cp:lastModifiedBy>
  <cp:revision>198</cp:revision>
  <dcterms:created xsi:type="dcterms:W3CDTF">2019-02-05T16:32:03Z</dcterms:created>
  <dcterms:modified xsi:type="dcterms:W3CDTF">2021-09-13T18:25:17Z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ies>
</file>