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74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34" autoAdjust="0"/>
    <p:restoredTop sz="94660"/>
  </p:normalViewPr>
  <p:slideViewPr>
    <p:cSldViewPr>
      <p:cViewPr varScale="1">
        <p:scale>
          <a:sx n="129" d="100"/>
          <a:sy n="129" d="100"/>
        </p:scale>
        <p:origin x="9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89CF8-4C39-49E0-AC7D-C209D6C0BFB9}" type="datetimeFigureOut">
              <a:rPr lang="en-US" smtClean="0">
                <a:solidFill>
                  <a:prstClr val="white"/>
                </a:solidFill>
              </a:rPr>
              <a:pPr/>
              <a:t>11/20/2015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tx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108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8496" y="6400800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 userDrawn="1"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45BE4-B950-4ECD-B103-EFA6EDCAF8CC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6396037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289CF8-4C39-49E0-AC7D-C209D6C0BFB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ysClr val="windowText" lastClr="000000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ysClr val="windowText" lastClr="000000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ysClr val="windowText" lastClr="000000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ysClr val="windowText" lastClr="000000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43200"/>
            <a:ext cx="7924800" cy="3276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GEORGIA WATER RESOURCES</a:t>
            </a:r>
          </a:p>
          <a:p>
            <a:r>
              <a:rPr lang="en-US" sz="2000" dirty="0" smtClean="0"/>
              <a:t>THE UNIVERSITY OF GEORGIA</a:t>
            </a:r>
          </a:p>
          <a:p>
            <a:endParaRPr lang="en-US" sz="1800" dirty="0" smtClean="0"/>
          </a:p>
          <a:p>
            <a:r>
              <a:rPr lang="en-US" sz="2400" dirty="0" smtClean="0"/>
              <a:t>Fall 2015 </a:t>
            </a:r>
          </a:p>
          <a:p>
            <a:r>
              <a:rPr lang="en-US" sz="2800" dirty="0" smtClean="0"/>
              <a:t>Imagery Gallery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National Program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6400800"/>
            <a:ext cx="8686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224612"/>
            <a:ext cx="5111750" cy="394998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5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University of Georgia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35769" y="1447800"/>
            <a:ext cx="3008313" cy="2971800"/>
          </a:xfrm>
        </p:spPr>
        <p:txBody>
          <a:bodyPr>
            <a:normAutofit/>
          </a:bodyPr>
          <a:lstStyle/>
          <a:p>
            <a:r>
              <a:rPr lang="en-US" dirty="0"/>
              <a:t>This image is derived from NASA’s GRACE Satellites </a:t>
            </a:r>
            <a:r>
              <a:rPr lang="en-US" dirty="0" smtClean="0"/>
              <a:t>during October 2002</a:t>
            </a:r>
            <a:r>
              <a:rPr lang="en-US" dirty="0" smtClean="0"/>
              <a:t>. </a:t>
            </a:r>
            <a:r>
              <a:rPr lang="en-US" dirty="0"/>
              <a:t>This image shows anomalies in groundwater storage </a:t>
            </a:r>
            <a:r>
              <a:rPr lang="en-US" dirty="0" smtClean="0"/>
              <a:t>throughout the </a:t>
            </a:r>
            <a:r>
              <a:rPr lang="en-US" dirty="0" err="1"/>
              <a:t>Floridan</a:t>
            </a:r>
            <a:r>
              <a:rPr lang="en-US" dirty="0"/>
              <a:t> Aquifer. End-users can use this </a:t>
            </a:r>
            <a:r>
              <a:rPr lang="en-US" dirty="0" smtClean="0"/>
              <a:t>product as </a:t>
            </a:r>
            <a:r>
              <a:rPr lang="en-US" dirty="0"/>
              <a:t>a low-cost alternative </a:t>
            </a:r>
            <a:r>
              <a:rPr lang="en-US" dirty="0" smtClean="0"/>
              <a:t>for measuring groundwater storage covering large regions.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685800"/>
            <a:ext cx="3008313" cy="565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Georgia Water Resources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725958"/>
            <a:ext cx="290316" cy="4207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124200"/>
            <a:ext cx="1397139" cy="16115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224612"/>
            <a:ext cx="5111750" cy="394998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This image is derived from NASA’s GRACE Satellites during October </a:t>
            </a:r>
            <a:r>
              <a:rPr lang="en-US" dirty="0" smtClean="0"/>
              <a:t>2003. </a:t>
            </a:r>
            <a:r>
              <a:rPr lang="en-US" dirty="0"/>
              <a:t>This image shows anomalies in groundwater storage throughout the </a:t>
            </a:r>
            <a:r>
              <a:rPr lang="en-US" dirty="0" err="1"/>
              <a:t>Floridan</a:t>
            </a:r>
            <a:r>
              <a:rPr lang="en-US" dirty="0"/>
              <a:t> Aquifer. End-users can use this product as a low-cost alternative for measuring groundwater storage covering large regions.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124200"/>
            <a:ext cx="1397139" cy="16115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752600"/>
            <a:ext cx="290316" cy="42074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57200" y="273050"/>
            <a:ext cx="3008313" cy="565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The University of Georgia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685800"/>
            <a:ext cx="3008313" cy="565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Georgia Water Resources</a:t>
            </a:r>
          </a:p>
        </p:txBody>
      </p:sp>
    </p:spTree>
    <p:extLst>
      <p:ext uri="{BB962C8B-B14F-4D97-AF65-F5344CB8AC3E}">
        <p14:creationId xmlns:p14="http://schemas.microsoft.com/office/powerpoint/2010/main" val="4228517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224612"/>
            <a:ext cx="5111750" cy="394998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This image is derived from NASA’s GRACE Satellites during October </a:t>
            </a:r>
            <a:r>
              <a:rPr lang="en-US" dirty="0" smtClean="0"/>
              <a:t>2004. </a:t>
            </a:r>
            <a:r>
              <a:rPr lang="en-US" dirty="0"/>
              <a:t>This image shows anomalies in groundwater storage throughout the </a:t>
            </a:r>
            <a:r>
              <a:rPr lang="en-US" dirty="0" err="1"/>
              <a:t>Floridan</a:t>
            </a:r>
            <a:r>
              <a:rPr lang="en-US" dirty="0"/>
              <a:t> Aquifer. End-users can use this product as a low-cost alternative for measuring groundwater storage covering large regions.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124200"/>
            <a:ext cx="1397139" cy="16115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752600"/>
            <a:ext cx="290316" cy="42074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5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University of Georgia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685800"/>
            <a:ext cx="3008313" cy="565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Georgia Water Resources</a:t>
            </a:r>
          </a:p>
        </p:txBody>
      </p:sp>
    </p:spTree>
    <p:extLst>
      <p:ext uri="{BB962C8B-B14F-4D97-AF65-F5344CB8AC3E}">
        <p14:creationId xmlns:p14="http://schemas.microsoft.com/office/powerpoint/2010/main" val="3867705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224612"/>
            <a:ext cx="5111750" cy="394998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This image is derived from NASA’s GRACE Satellites during October </a:t>
            </a:r>
            <a:r>
              <a:rPr lang="en-US" dirty="0" smtClean="0"/>
              <a:t>2005. </a:t>
            </a:r>
            <a:r>
              <a:rPr lang="en-US" dirty="0"/>
              <a:t>This image shows anomalies in groundwater storage throughout the </a:t>
            </a:r>
            <a:r>
              <a:rPr lang="en-US" dirty="0" err="1"/>
              <a:t>Floridan</a:t>
            </a:r>
            <a:r>
              <a:rPr lang="en-US" dirty="0"/>
              <a:t> Aquifer. End-users can use this product as a low-cost alternative for measuring groundwater storage covering large regions.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124200"/>
            <a:ext cx="1397139" cy="16115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676400"/>
            <a:ext cx="290316" cy="42074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5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University of Georgia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685800"/>
            <a:ext cx="3008313" cy="565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Georgia Water Resources</a:t>
            </a:r>
          </a:p>
        </p:txBody>
      </p:sp>
    </p:spTree>
    <p:extLst>
      <p:ext uri="{BB962C8B-B14F-4D97-AF65-F5344CB8AC3E}">
        <p14:creationId xmlns:p14="http://schemas.microsoft.com/office/powerpoint/2010/main" val="4073846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224612"/>
            <a:ext cx="5111750" cy="394998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This image is derived from NASA’s GRACE Satellites during October </a:t>
            </a:r>
            <a:r>
              <a:rPr lang="en-US" dirty="0" smtClean="0"/>
              <a:t>2006. </a:t>
            </a:r>
            <a:r>
              <a:rPr lang="en-US" dirty="0"/>
              <a:t>This image shows anomalies in groundwater storage throughout the </a:t>
            </a:r>
            <a:r>
              <a:rPr lang="en-US" dirty="0" err="1"/>
              <a:t>Floridan</a:t>
            </a:r>
            <a:r>
              <a:rPr lang="en-US" dirty="0"/>
              <a:t> Aquifer. End-users can use this product as a low-cost alternative for measuring groundwater storage covering large regions.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124200"/>
            <a:ext cx="1397139" cy="16115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2400" y="1752600"/>
            <a:ext cx="286537" cy="426757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5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University of Georgia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685800"/>
            <a:ext cx="3008313" cy="565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Georgia Water Resources</a:t>
            </a:r>
          </a:p>
        </p:txBody>
      </p:sp>
    </p:spTree>
    <p:extLst>
      <p:ext uri="{BB962C8B-B14F-4D97-AF65-F5344CB8AC3E}">
        <p14:creationId xmlns:p14="http://schemas.microsoft.com/office/powerpoint/2010/main" val="2270241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224612"/>
            <a:ext cx="5111750" cy="394998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This image is derived from NASA’s GRACE Satellites during October </a:t>
            </a:r>
            <a:r>
              <a:rPr lang="en-US" dirty="0" smtClean="0"/>
              <a:t>2007. </a:t>
            </a:r>
            <a:r>
              <a:rPr lang="en-US" dirty="0"/>
              <a:t>This image shows anomalies in groundwater storage throughout the </a:t>
            </a:r>
            <a:r>
              <a:rPr lang="en-US" dirty="0" err="1"/>
              <a:t>Floridan</a:t>
            </a:r>
            <a:r>
              <a:rPr lang="en-US" dirty="0"/>
              <a:t> Aquifer. End-users can use this product as a low-cost alternative for measuring groundwater storage covering large regions.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124200"/>
            <a:ext cx="1397139" cy="16115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752600"/>
            <a:ext cx="290316" cy="42074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5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University of Georgia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685800"/>
            <a:ext cx="3008313" cy="565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Georgia Water Resources</a:t>
            </a:r>
          </a:p>
        </p:txBody>
      </p:sp>
    </p:spTree>
    <p:extLst>
      <p:ext uri="{BB962C8B-B14F-4D97-AF65-F5344CB8AC3E}">
        <p14:creationId xmlns:p14="http://schemas.microsoft.com/office/powerpoint/2010/main" val="1326613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224612"/>
            <a:ext cx="5111750" cy="394998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This image is derived from NASA’s GRACE Satellites during October </a:t>
            </a:r>
            <a:r>
              <a:rPr lang="en-US" dirty="0" smtClean="0"/>
              <a:t>2008. </a:t>
            </a:r>
            <a:r>
              <a:rPr lang="en-US" dirty="0"/>
              <a:t>This image shows anomalies in groundwater storage throughout the </a:t>
            </a:r>
            <a:r>
              <a:rPr lang="en-US" dirty="0" err="1"/>
              <a:t>Floridan</a:t>
            </a:r>
            <a:r>
              <a:rPr lang="en-US" dirty="0"/>
              <a:t> Aquifer. End-users can use this product as a low-cost alternative for measuring groundwater storage covering large regions.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164859"/>
            <a:ext cx="1397139" cy="16115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676400"/>
            <a:ext cx="290316" cy="42074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5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University of Georgia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685800"/>
            <a:ext cx="3008313" cy="565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Georgia Water Resources</a:t>
            </a:r>
          </a:p>
        </p:txBody>
      </p:sp>
    </p:spTree>
    <p:extLst>
      <p:ext uri="{BB962C8B-B14F-4D97-AF65-F5344CB8AC3E}">
        <p14:creationId xmlns:p14="http://schemas.microsoft.com/office/powerpoint/2010/main" val="1586798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224612"/>
            <a:ext cx="5111750" cy="394998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This image is derived from NASA’s GRACE Satellites during October </a:t>
            </a:r>
            <a:r>
              <a:rPr lang="en-US" dirty="0" smtClean="0"/>
              <a:t>2009. </a:t>
            </a:r>
            <a:r>
              <a:rPr lang="en-US" dirty="0"/>
              <a:t>This image shows anomalies in groundwater storage throughout the </a:t>
            </a:r>
            <a:r>
              <a:rPr lang="en-US" dirty="0" err="1"/>
              <a:t>Floridan</a:t>
            </a:r>
            <a:r>
              <a:rPr lang="en-US" dirty="0"/>
              <a:t> Aquifer. End-users can use this product as a low-cost alternative for measuring groundwater storage covering large regions.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124200"/>
            <a:ext cx="1397139" cy="16115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676400"/>
            <a:ext cx="290316" cy="42074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5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University of Georgia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685800"/>
            <a:ext cx="3008313" cy="5651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Georgia Water Resources</a:t>
            </a:r>
          </a:p>
        </p:txBody>
      </p:sp>
    </p:spTree>
    <p:extLst>
      <p:ext uri="{BB962C8B-B14F-4D97-AF65-F5344CB8AC3E}">
        <p14:creationId xmlns:p14="http://schemas.microsoft.com/office/powerpoint/2010/main" val="204460008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ustom 7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F3F3F"/>
      </a:accent1>
      <a:accent2>
        <a:srgbClr val="595959"/>
      </a:accent2>
      <a:accent3>
        <a:srgbClr val="7F7F7F"/>
      </a:accent3>
      <a:accent4>
        <a:srgbClr val="A5A5A5"/>
      </a:accent4>
      <a:accent5>
        <a:srgbClr val="BFBFBF"/>
      </a:accent5>
      <a:accent6>
        <a:srgbClr val="D8D8D8"/>
      </a:accent6>
      <a:hlink>
        <a:srgbClr val="000000"/>
      </a:hlink>
      <a:folHlink>
        <a:srgbClr val="00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398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Wingdings</vt:lpstr>
      <vt:lpstr>Wingdings 2</vt:lpstr>
      <vt:lpstr>Office Theme</vt:lpstr>
      <vt:lpstr>Civic</vt:lpstr>
      <vt:lpstr>DEVELOP National Program</vt:lpstr>
      <vt:lpstr>The University of Georgia</vt:lpstr>
      <vt:lpstr> </vt:lpstr>
      <vt:lpstr>The University of Georgia</vt:lpstr>
      <vt:lpstr>The University of Georgia</vt:lpstr>
      <vt:lpstr>The University of Georgia</vt:lpstr>
      <vt:lpstr>The University of Georgia</vt:lpstr>
      <vt:lpstr>The University of Georgia</vt:lpstr>
      <vt:lpstr>The University of Georgia</vt:lpstr>
    </vt:vector>
  </TitlesOfParts>
  <Company>ODIN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Location Here</dc:title>
  <dc:creator>lmchilds</dc:creator>
  <cp:lastModifiedBy>crms</cp:lastModifiedBy>
  <cp:revision>33</cp:revision>
  <dcterms:created xsi:type="dcterms:W3CDTF">2012-09-06T20:21:36Z</dcterms:created>
  <dcterms:modified xsi:type="dcterms:W3CDTF">2015-11-20T16:36:46Z</dcterms:modified>
</cp:coreProperties>
</file>