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326" r:id="rId8"/>
    <p:sldId id="282" r:id="rId9"/>
    <p:sldId id="323" r:id="rId10"/>
    <p:sldId id="367"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B23F"/>
    <a:srgbClr val="236F99"/>
    <a:srgbClr val="BA3A50"/>
    <a:srgbClr val="8A8480"/>
    <a:srgbClr val="C13E2D"/>
    <a:srgbClr val="67A478"/>
    <a:srgbClr val="895999"/>
    <a:srgbClr val="88419D"/>
    <a:srgbClr val="6E0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F07D7E-E001-41F5-93A2-4F7577EACCCA}" v="4" dt="2023-05-11T21:32:14.652"/>
    <p1510:client id="{D5050EAF-B11E-9004-104E-E6FF4E9BB771}" v="1" dt="2023-05-11T21:30:13.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Short title font size: 32pt</a:t>
            </a:r>
            <a:br>
              <a:rPr lang="en-US" sz="1200">
                <a:effectLst/>
                <a:latin typeface="Segoe UI" panose="020B0502040204020203" pitchFamily="34" charset="0"/>
              </a:rPr>
            </a:br>
            <a:r>
              <a:rPr lang="en-US" sz="1200">
                <a:effectLst/>
                <a:latin typeface="Segoe UI" panose="020B0502040204020203" pitchFamily="34" charset="0"/>
              </a:rPr>
              <a:t>Long title font size: 22pt</a:t>
            </a:r>
            <a:br>
              <a:rPr lang="en-US" sz="1200">
                <a:effectLst/>
                <a:latin typeface="Segoe UI" panose="020B0502040204020203" pitchFamily="34" charset="0"/>
              </a:rPr>
            </a:br>
            <a:r>
              <a:rPr lang="en-US" sz="1200">
                <a:effectLst/>
                <a:latin typeface="Segoe UI" panose="020B0502040204020203" pitchFamily="34" charset="0"/>
              </a:rPr>
              <a:t>Team names font size: 20pt</a:t>
            </a:r>
            <a:endParaRPr lang="en-US" sz="12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Short title font size: 32pt</a:t>
            </a:r>
            <a:br>
              <a:rPr lang="en-US" sz="1200">
                <a:effectLst/>
                <a:latin typeface="Segoe UI" panose="020B0502040204020203" pitchFamily="34" charset="0"/>
              </a:rPr>
            </a:br>
            <a:r>
              <a:rPr lang="en-US" sz="1200">
                <a:effectLst/>
                <a:latin typeface="Segoe UI" panose="020B0502040204020203" pitchFamily="34" charset="0"/>
              </a:rPr>
              <a:t>Long title font size: 22pt</a:t>
            </a:r>
            <a:br>
              <a:rPr lang="en-US" sz="1200">
                <a:effectLst/>
                <a:latin typeface="Segoe UI" panose="020B0502040204020203" pitchFamily="34" charset="0"/>
              </a:rPr>
            </a:br>
            <a:r>
              <a:rPr lang="en-US" sz="1200">
                <a:effectLst/>
                <a:latin typeface="Segoe UI" panose="020B0502040204020203" pitchFamily="34" charset="0"/>
              </a:rPr>
              <a:t>Team names font size: 20pt</a:t>
            </a:r>
            <a:endParaRPr lang="en-US" sz="12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notes should be thorough enough for someone not familiar with the project to clearly present the material.</a:t>
            </a:r>
          </a:p>
          <a:p>
            <a:endParaRPr lang="en-US"/>
          </a:p>
          <a:p>
            <a:r>
              <a:rPr lang="en-US"/>
              <a:t>NOTE: For every image on the slide include an image source in the speaker notes (ex. URL; Name, Affiliation, etc.). </a:t>
            </a:r>
            <a:r>
              <a:rPr lang="en-US" b="1"/>
              <a:t>ALL images need to be created by a </a:t>
            </a:r>
            <a:r>
              <a:rPr lang="en-US" b="1" err="1"/>
              <a:t>DEVELOPer</a:t>
            </a:r>
            <a:r>
              <a:rPr lang="en-US" b="1"/>
              <a:t>, in the public domain (federal agency), provided by the partner, or published under a creative commons license (if attributed correctly). </a:t>
            </a:r>
            <a:r>
              <a:rPr lang="en-US"/>
              <a:t>See an example citation below:</a:t>
            </a:r>
          </a:p>
          <a:p>
            <a:endParaRPr lang="en-US"/>
          </a:p>
          <a:p>
            <a:r>
              <a:rPr lang="en-US"/>
              <a:t>------------------------------Image Information Below ------------------------------</a:t>
            </a:r>
          </a:p>
          <a:p>
            <a:r>
              <a:rPr lang="en-US"/>
              <a:t>•Image Credit: Claude Monet</a:t>
            </a:r>
          </a:p>
          <a:p>
            <a:r>
              <a:rPr lang="en-US"/>
              <a:t>•Image Source: </a:t>
            </a:r>
            <a:r>
              <a:rPr lang="en-US">
                <a:hlinkClick r:id="rId3"/>
              </a:rPr>
              <a:t>http://commons.wikimedia.org/wiki/File:Claude_Monet_-_The_Magpie_-_Google_Art_Project.jpg</a:t>
            </a:r>
            <a:r>
              <a:rPr lang="en-US"/>
              <a:t> (insert here whether this image is provided by a </a:t>
            </a:r>
            <a:r>
              <a:rPr lang="en-US" err="1"/>
              <a:t>DEVELOPer</a:t>
            </a:r>
            <a:r>
              <a:rPr lang="en-US"/>
              <a:t>/partner, public domain, or the type of creative commons license the image was published under – e.g. CC BY-SA)</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every image on the slide include an image source in the speaker notes (ex. URL; Name, Affiliation, etc.). </a:t>
            </a:r>
            <a:r>
              <a:rPr lang="en-US" b="1"/>
              <a:t>ALL images need to be created by a </a:t>
            </a:r>
            <a:r>
              <a:rPr lang="en-US" b="1" err="1"/>
              <a:t>DEVELOPer</a:t>
            </a:r>
            <a:r>
              <a:rPr lang="en-US" b="1"/>
              <a:t>, in the public domain (federal agency), provided by the partner, or published under a creative commons license (if attributed correctly). </a:t>
            </a:r>
            <a:endParaRPr lang="en-US"/>
          </a:p>
          <a:p>
            <a:endParaRPr lang="en-US"/>
          </a:p>
          <a:p>
            <a:r>
              <a:rPr lang="en-US"/>
              <a:t>If the PC team notices frequent incorrect citations, or citations for images without Creative Commons licensing, you may be asked to resubmit the deliverable! </a:t>
            </a:r>
          </a:p>
          <a:p>
            <a:endParaRPr lang="en-US"/>
          </a:p>
          <a:p>
            <a:r>
              <a:rPr lang="en-US"/>
              <a:t>See an example citation below:</a:t>
            </a:r>
          </a:p>
          <a:p>
            <a:endParaRPr lang="en-US"/>
          </a:p>
          <a:p>
            <a:r>
              <a:rPr lang="en-US"/>
              <a:t>------------------------------Image Information Below ------------------------------</a:t>
            </a:r>
          </a:p>
          <a:p>
            <a:r>
              <a:rPr lang="en-US"/>
              <a:t>•Image Credit: Claude Monet</a:t>
            </a:r>
          </a:p>
          <a:p>
            <a:r>
              <a:rPr lang="en-US"/>
              <a:t>•Image Source: </a:t>
            </a:r>
            <a:r>
              <a:rPr lang="en-US">
                <a:hlinkClick r:id="rId3"/>
              </a:rPr>
              <a:t>http://commons.wikimedia.org/wiki/File:Claude_Monet_-_The_Magpie_-_Google_Art_Project.jpg</a:t>
            </a:r>
            <a:r>
              <a:rPr lang="en-US"/>
              <a:t> (insert here whether this image is provided by a </a:t>
            </a:r>
            <a:r>
              <a:rPr lang="en-US" err="1"/>
              <a:t>DEVELOPer</a:t>
            </a:r>
            <a:r>
              <a:rPr lang="en-US"/>
              <a:t>/partner, public domain, or the type of creative commons license the image was published under – e.g. CC BY-SA)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notes should be thorough enough for someone not familiar with the project to clearly present the material. </a:t>
            </a:r>
          </a:p>
          <a:p>
            <a:r>
              <a:rPr lang="en-US"/>
              <a:t> </a:t>
            </a:r>
            <a:endParaRPr lang="en-US">
              <a:cs typeface="Calibri"/>
            </a:endParaRPr>
          </a:p>
          <a:p>
            <a:r>
              <a:rPr lang="en-US"/>
              <a:t>NOTE: For every image on the slide include an image source in the speaker notes (ex. URL; Name, Affiliation, etc.). ALL images need to be created by a </a:t>
            </a:r>
            <a:r>
              <a:rPr lang="en-US" err="1"/>
              <a:t>DEVELOPer</a:t>
            </a:r>
            <a:r>
              <a:rPr lang="en-US"/>
              <a:t>, in the public domain (federal agency), or published under a creative commons license (if attributed correctly). See an example citation below: </a:t>
            </a:r>
            <a:endParaRPr lang="en-US">
              <a:cs typeface="Calibri"/>
            </a:endParaRPr>
          </a:p>
          <a:p>
            <a:r>
              <a:rPr lang="en-US"/>
              <a:t> </a:t>
            </a:r>
            <a:endParaRPr lang="en-US">
              <a:cs typeface="Calibri"/>
            </a:endParaRPr>
          </a:p>
          <a:p>
            <a:r>
              <a:rPr lang="en-US"/>
              <a:t>------------------------------Image Information Below ------------------------------ </a:t>
            </a:r>
            <a:endParaRPr lang="en-US">
              <a:cs typeface="Calibri"/>
            </a:endParaRPr>
          </a:p>
          <a:p>
            <a:r>
              <a:rPr lang="en-US"/>
              <a:t>•Image Credit: Claude Monet </a:t>
            </a:r>
            <a:endParaRPr lang="en-US">
              <a:cs typeface="Calibri"/>
            </a:endParaRPr>
          </a:p>
          <a:p>
            <a:r>
              <a:rPr lang="en-US"/>
              <a:t>•Image Source: </a:t>
            </a:r>
            <a:r>
              <a:rPr lang="en-US">
                <a:hlinkClick r:id="rId3"/>
              </a:rPr>
              <a:t>http://commons.wikimedia.org/wiki/File:Claude_Monet_-_The_Magpie_-_Google_Art_Project.jpg</a:t>
            </a:r>
            <a:r>
              <a:rPr lang="en-US"/>
              <a:t> (insert here whether this image is provided by a </a:t>
            </a:r>
            <a:r>
              <a:rPr lang="en-US" err="1"/>
              <a:t>DEVELOPer</a:t>
            </a:r>
            <a:r>
              <a:rPr lang="en-US"/>
              <a:t>/partner, public domain, or the type of creative commons license the image was published under – e.g. CC BY-SA)</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9DB23F">
                    <a:alpha val="10000"/>
                  </a:srgbClr>
                </a:solidFill>
                <a:latin typeface="Century Gothic" panose="020B0502020202020204" pitchFamily="34" charset="0"/>
              </a:rPr>
              <a:t>ANNIVERSARY</a:t>
            </a:r>
            <a:endParaRPr lang="en-US" sz="2400" b="1" spc="4000" baseline="0">
              <a:solidFill>
                <a:srgbClr val="9DB23F">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0" y="1246410"/>
            <a:ext cx="121920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9DB23F"/>
                </a:solidFill>
                <a:latin typeface="Century Gothic"/>
              </a:rPr>
              <a:t>Study Area </a:t>
            </a:r>
            <a:r>
              <a:rPr lang="en-US" sz="3200" b="0" spc="0" baseline="0">
                <a:solidFill>
                  <a:srgbClr val="9DB23F"/>
                </a:solidFill>
              </a:rPr>
              <a:t>Energy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9DB23F"/>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9DB23F"/>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9DB23F"/>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24" name="TextBox 23">
            <a:extLst>
              <a:ext uri="{FF2B5EF4-FFF2-40B4-BE49-F238E27FC236}">
                <a16:creationId xmlns:a16="http://schemas.microsoft.com/office/drawing/2014/main" id="{86FF5B18-99EA-4E0B-8A8F-62B27D0750E6}"/>
              </a:ext>
            </a:extLst>
          </p:cNvPr>
          <p:cNvSpPr txBox="1"/>
          <p:nvPr userDrawn="1"/>
        </p:nvSpPr>
        <p:spPr>
          <a:xfrm rot="20798935">
            <a:off x="1445663" y="1828625"/>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3" name="TextBox 32">
            <a:extLst>
              <a:ext uri="{FF2B5EF4-FFF2-40B4-BE49-F238E27FC236}">
                <a16:creationId xmlns:a16="http://schemas.microsoft.com/office/drawing/2014/main" id="{438FC19B-B3DF-4EAB-BC9A-E720FD2E1B51}"/>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4" name="TextBox 33">
            <a:extLst>
              <a:ext uri="{FF2B5EF4-FFF2-40B4-BE49-F238E27FC236}">
                <a16:creationId xmlns:a16="http://schemas.microsoft.com/office/drawing/2014/main" id="{69F17C8C-D833-43B3-9509-BA935B35F068}"/>
              </a:ext>
            </a:extLst>
          </p:cNvPr>
          <p:cNvSpPr txBox="1"/>
          <p:nvPr userDrawn="1"/>
        </p:nvSpPr>
        <p:spPr>
          <a:xfrm>
            <a:off x="4046865" y="3315952"/>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5" name="TextBox 34">
            <a:extLst>
              <a:ext uri="{FF2B5EF4-FFF2-40B4-BE49-F238E27FC236}">
                <a16:creationId xmlns:a16="http://schemas.microsoft.com/office/drawing/2014/main" id="{14830887-AF83-4997-8FE8-AAF0DC244929}"/>
              </a:ext>
            </a:extLst>
          </p:cNvPr>
          <p:cNvSpPr txBox="1"/>
          <p:nvPr userDrawn="1"/>
        </p:nvSpPr>
        <p:spPr>
          <a:xfrm>
            <a:off x="4046865" y="4395008"/>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6" name="TextBox 35">
            <a:extLst>
              <a:ext uri="{FF2B5EF4-FFF2-40B4-BE49-F238E27FC236}">
                <a16:creationId xmlns:a16="http://schemas.microsoft.com/office/drawing/2014/main" id="{BA95284F-DA28-4B2F-B33C-9AECDD677C50}"/>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7" name="TextBox 36">
            <a:extLst>
              <a:ext uri="{FF2B5EF4-FFF2-40B4-BE49-F238E27FC236}">
                <a16:creationId xmlns:a16="http://schemas.microsoft.com/office/drawing/2014/main" id="{A184D530-0B52-4C61-9EE1-55B103A685D1}"/>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8" name="TextBox 37">
            <a:extLst>
              <a:ext uri="{FF2B5EF4-FFF2-40B4-BE49-F238E27FC236}">
                <a16:creationId xmlns:a16="http://schemas.microsoft.com/office/drawing/2014/main" id="{5F4002BF-F8D3-453C-B289-4519BEB7AC2B}"/>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ABDF1FC0-46FB-4F7D-838E-A0E30408EE93}"/>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F0302020204030204"/>
              </a:rPr>
              <a:t>SEPARATE &amp; EDITABLE: THE BAD </a:t>
            </a:r>
          </a:p>
        </p:txBody>
      </p:sp>
      <p:sp>
        <p:nvSpPr>
          <p:cNvPr id="33" name="Text Placeholder 2">
            <a:extLst>
              <a:ext uri="{FF2B5EF4-FFF2-40B4-BE49-F238E27FC236}">
                <a16:creationId xmlns:a16="http://schemas.microsoft.com/office/drawing/2014/main" id="{37848696-4869-4F1E-BC80-3C867E4D105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34" name="Group 33">
            <a:extLst>
              <a:ext uri="{FF2B5EF4-FFF2-40B4-BE49-F238E27FC236}">
                <a16:creationId xmlns:a16="http://schemas.microsoft.com/office/drawing/2014/main" id="{0079EBAF-5D72-4FD0-8DA6-C0E4C47FFEBC}"/>
              </a:ext>
            </a:extLst>
          </p:cNvPr>
          <p:cNvGrpSpPr/>
          <p:nvPr/>
        </p:nvGrpSpPr>
        <p:grpSpPr>
          <a:xfrm>
            <a:off x="452570" y="1228958"/>
            <a:ext cx="7373017" cy="4735630"/>
            <a:chOff x="156116" y="1326995"/>
            <a:chExt cx="7373017" cy="4735630"/>
          </a:xfrm>
        </p:grpSpPr>
        <p:pic>
          <p:nvPicPr>
            <p:cNvPr id="38" name="Picture 37">
              <a:extLst>
                <a:ext uri="{FF2B5EF4-FFF2-40B4-BE49-F238E27FC236}">
                  <a16:creationId xmlns:a16="http://schemas.microsoft.com/office/drawing/2014/main" id="{2E34BA68-41F0-4AD5-970D-83267869003A}"/>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39" name="Picture 38">
              <a:extLst>
                <a:ext uri="{FF2B5EF4-FFF2-40B4-BE49-F238E27FC236}">
                  <a16:creationId xmlns:a16="http://schemas.microsoft.com/office/drawing/2014/main" id="{F67B4895-9D00-4254-ABDB-A525AC54AC0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id="{276BF24D-57CB-435D-9A38-F26807BE5F3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C06F8B-A967-40A7-8070-92E449BF9BF2}"/>
              </a:ext>
            </a:extLst>
          </p:cNvPr>
          <p:cNvPicPr>
            <a:picLocks noChangeAspect="1"/>
          </p:cNvPicPr>
          <p:nvPr/>
        </p:nvPicPr>
        <p:blipFill>
          <a:blip r:embed="rId3"/>
          <a:stretch>
            <a:fillRect/>
          </a:stretch>
        </p:blipFill>
        <p:spPr>
          <a:xfrm>
            <a:off x="896758" y="873511"/>
            <a:ext cx="4892409" cy="5656612"/>
          </a:xfrm>
          <a:prstGeom prst="rect">
            <a:avLst/>
          </a:prstGeom>
        </p:spPr>
      </p:pic>
      <p:sp>
        <p:nvSpPr>
          <p:cNvPr id="21" name="Text Placeholder 2">
            <a:extLst>
              <a:ext uri="{FF2B5EF4-FFF2-40B4-BE49-F238E27FC236}">
                <a16:creationId xmlns:a16="http://schemas.microsoft.com/office/drawing/2014/main" id="{D0187162-160D-4A66-9D53-4F9B1CC148B8}"/>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No locational context for where this state is located</a:t>
            </a:r>
          </a:p>
        </p:txBody>
      </p:sp>
      <p:sp>
        <p:nvSpPr>
          <p:cNvPr id="22" name="Title 4">
            <a:extLst>
              <a:ext uri="{FF2B5EF4-FFF2-40B4-BE49-F238E27FC236}">
                <a16:creationId xmlns:a16="http://schemas.microsoft.com/office/drawing/2014/main" id="{BC3F639C-3AB1-44F4-BF52-A141B39FADA1}"/>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4">
            <a:extLst>
              <a:ext uri="{FF2B5EF4-FFF2-40B4-BE49-F238E27FC236}">
                <a16:creationId xmlns:a16="http://schemas.microsoft.com/office/drawing/2014/main" id="{93975E82-1211-4183-B5DF-10E4CA28743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F0302020204030204"/>
              </a:rPr>
              <a:t>SEPARATE &amp; EDITABLE: THE GOOD </a:t>
            </a:r>
          </a:p>
        </p:txBody>
      </p:sp>
      <p:sp>
        <p:nvSpPr>
          <p:cNvPr id="200" name="Text Placeholder 2">
            <a:extLst>
              <a:ext uri="{FF2B5EF4-FFF2-40B4-BE49-F238E27FC236}">
                <a16:creationId xmlns:a16="http://schemas.microsoft.com/office/drawing/2014/main" id="{36D6CB47-7F2B-4563-9A84-CABDC378C9B3}"/>
              </a:ext>
            </a:extLst>
          </p:cNvPr>
          <p:cNvSpPr txBox="1">
            <a:spLocks/>
          </p:cNvSpPr>
          <p:nvPr/>
        </p:nvSpPr>
        <p:spPr>
          <a:xfrm>
            <a:off x="8354299" y="1158019"/>
            <a:ext cx="3342402"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9DB23F"/>
              </a:buClr>
            </a:pPr>
            <a:r>
              <a:rPr lang="en-US" sz="2400">
                <a:solidFill>
                  <a:schemeClr val="tx1">
                    <a:lumMod val="75000"/>
                    <a:lumOff val="25000"/>
                  </a:schemeClr>
                </a:solidFill>
                <a:latin typeface="Century Gothic" panose="020F0302020204030204"/>
              </a:rPr>
              <a:t>All text is </a:t>
            </a:r>
            <a:r>
              <a:rPr lang="en-US" sz="2400" b="1">
                <a:solidFill>
                  <a:schemeClr val="tx1">
                    <a:lumMod val="75000"/>
                    <a:lumOff val="25000"/>
                  </a:schemeClr>
                </a:solidFill>
                <a:latin typeface="Century Gothic" panose="020F0302020204030204"/>
              </a:rPr>
              <a:t>separate</a:t>
            </a:r>
            <a:r>
              <a:rPr lang="en-US" sz="2400">
                <a:solidFill>
                  <a:schemeClr val="tx1">
                    <a:lumMod val="75000"/>
                    <a:lumOff val="25000"/>
                  </a:schemeClr>
                </a:solidFill>
                <a:latin typeface="Century Gothic" panose="020F0302020204030204"/>
              </a:rPr>
              <a:t> and </a:t>
            </a:r>
            <a:r>
              <a:rPr lang="en-US" sz="2400" b="1">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9DB23F"/>
              </a:buClr>
            </a:pPr>
            <a:r>
              <a:rPr lang="en-US" sz="2400" b="1">
                <a:solidFill>
                  <a:schemeClr val="tx1">
                    <a:lumMod val="75000"/>
                    <a:lumOff val="25000"/>
                  </a:schemeClr>
                </a:solidFill>
                <a:latin typeface="Century Gothic" panose="020F0302020204030204"/>
              </a:rPr>
              <a:t>North arrow </a:t>
            </a:r>
            <a:r>
              <a:rPr lang="en-US" sz="240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9DB23F"/>
              </a:buClr>
            </a:pPr>
            <a:r>
              <a:rPr lang="en-US" sz="2400" b="1">
                <a:solidFill>
                  <a:schemeClr val="tx1">
                    <a:lumMod val="75000"/>
                    <a:lumOff val="25000"/>
                  </a:schemeClr>
                </a:solidFill>
                <a:latin typeface="Century Gothic" panose="020F0302020204030204"/>
              </a:rPr>
              <a:t>Inset map </a:t>
            </a:r>
            <a:r>
              <a:rPr lang="en-US" sz="240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9DB23F"/>
              </a:buClr>
            </a:pPr>
            <a:r>
              <a:rPr lang="en-US" sz="2400" b="1">
                <a:solidFill>
                  <a:schemeClr val="tx1">
                    <a:lumMod val="75000"/>
                    <a:lumOff val="25000"/>
                  </a:schemeClr>
                </a:solidFill>
                <a:latin typeface="Century Gothic" panose="020F0302020204030204"/>
              </a:rPr>
              <a:t>Legend is easy to understand </a:t>
            </a:r>
            <a:r>
              <a:rPr lang="en-US" sz="240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97031F11-A7F7-4006-9611-3F2A73E151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FA15ACF3-A2F2-470D-AB62-BFD90B4557C2}"/>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F76A1C2D-76EF-466C-B56D-766550C3EFBD}"/>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44F88F3D-8D0C-4151-BD56-19340D7C3751}"/>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2AB6D92B-9392-446F-A7A5-AECDCF63DB74}"/>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ED40C2BB-379B-444B-B17C-6987296B3CF3}"/>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CA33DEE1-9D0A-4F74-92D4-0EB2778722EF}"/>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08F73466-C363-4A08-9BC0-1C28CA70D1C1}"/>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A05DB3CE-9ADC-4EAF-82F3-4A3A6318C92D}"/>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53B492AE-7EC1-4590-83E8-BF37642C2A9F}"/>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0BC05072-2F58-460B-A94A-EF2DFD7F8CAF}"/>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98FA9189-E2D7-49EB-B755-A248296E070E}"/>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B97CC832-637B-417D-B6C3-A09551E5F666}"/>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C7D3DA9F-9390-42FA-A2A5-157D19E29C83}"/>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47BA5A68-B96F-4DED-82E7-B4288243C012}"/>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B839B0F9-5462-4357-85C6-6C44935B57FA}"/>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9F5C679A-86B2-4A02-8F16-25FA5FA23AE7}"/>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9ADB1CC8-289F-4E3F-95DD-13CB0386B3D8}"/>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4FC48EAA-B7E2-4F29-8B4A-833086A9D12C}"/>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1464FC40-E4EF-4152-9F54-3181F19F0DE2}"/>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91898F9E-DB1F-4BCF-BB14-060B6DFBDEF6}"/>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4E2111E3-E41C-4FD3-A3A3-C957B0DC7C8F}"/>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DBA1B193-52B8-43FD-A350-5263440FB965}"/>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995C9B95-27DB-430E-AAFE-62B5C1B2D364}"/>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716FBF88-707B-495E-BD9A-AF941A184A7D}"/>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BBCF08DF-5E80-46B0-8D17-B945C8E6E554}"/>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DB23F"/>
              </a:buClr>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DB23F"/>
              </a:buClr>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C0B49C7-EE40-44FA-883E-6D1266A5AFF7}"/>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9DB23F"/>
                </a:solidFill>
                <a:latin typeface="Century Gothic"/>
              </a:rPr>
              <a:t>Study Area </a:t>
            </a:r>
            <a:r>
              <a:rPr lang="en-US" sz="3200" b="0" spc="0" baseline="0">
                <a:solidFill>
                  <a:srgbClr val="9DB23F"/>
                </a:solidFill>
              </a:rPr>
              <a:t>Energy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(Title Case)</a:t>
            </a:r>
            <a:endParaRPr lang="en-US" sz="220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9DB23F"/>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2 </a:t>
            </a:r>
            <a:r>
              <a:rPr lang="en-US" sz="2000">
                <a:solidFill>
                  <a:srgbClr val="9DB23F"/>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9DB23F"/>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FD2802-A63D-4E1D-AC5A-EEC885371C0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B0502020202020204" pitchFamily="34" charset="0"/>
              </a:rPr>
              <a:t>SLIDE TEMPLATE: COMPONENTS </a:t>
            </a:r>
          </a:p>
        </p:txBody>
      </p:sp>
      <p:sp>
        <p:nvSpPr>
          <p:cNvPr id="14" name="TextBox 13">
            <a:extLst>
              <a:ext uri="{FF2B5EF4-FFF2-40B4-BE49-F238E27FC236}">
                <a16:creationId xmlns:a16="http://schemas.microsoft.com/office/drawing/2014/main" id="{13956AE6-FF24-479A-9EBE-8C1C10FA8F0D}"/>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5" name="Text Placeholder 5">
            <a:extLst>
              <a:ext uri="{FF2B5EF4-FFF2-40B4-BE49-F238E27FC236}">
                <a16:creationId xmlns:a16="http://schemas.microsoft.com/office/drawing/2014/main" id="{96C714C5-3648-4C69-8721-4E0B11E5C73F}"/>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B0502020202020204" pitchFamily="34" charset="0"/>
              </a:rPr>
              <a:t>Acknowledgements</a:t>
            </a:r>
          </a:p>
        </p:txBody>
      </p:sp>
      <p:pic>
        <p:nvPicPr>
          <p:cNvPr id="17" name="Picture Placeholder 7">
            <a:extLst>
              <a:ext uri="{FF2B5EF4-FFF2-40B4-BE49-F238E27FC236}">
                <a16:creationId xmlns:a16="http://schemas.microsoft.com/office/drawing/2014/main" id="{3A6A35B1-4711-4086-91B7-30BE5ACD1E93}"/>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8" name="Text Placeholder 4">
            <a:extLst>
              <a:ext uri="{FF2B5EF4-FFF2-40B4-BE49-F238E27FC236}">
                <a16:creationId xmlns:a16="http://schemas.microsoft.com/office/drawing/2014/main" id="{27E93C4A-0374-4663-A513-D80416E420AE}"/>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E6CC1AB-91FD-4963-8FCD-DDC266ED60DE}"/>
              </a:ext>
            </a:extLst>
          </p:cNvPr>
          <p:cNvSpPr/>
          <p:nvPr/>
        </p:nvSpPr>
        <p:spPr>
          <a:xfrm>
            <a:off x="266700" y="342900"/>
            <a:ext cx="7294990" cy="419100"/>
          </a:xfrm>
          <a:prstGeom prst="rect">
            <a:avLst/>
          </a:prstGeom>
        </p:spPr>
        <p:txBody>
          <a:bodyPr wrap="square" anchor="ctr">
            <a:noAutofit/>
          </a:bodyPr>
          <a:lstStyle/>
          <a:p>
            <a:pPr lvl="0"/>
            <a:r>
              <a:rPr lang="en-US" sz="4000" b="1">
                <a:solidFill>
                  <a:srgbClr val="9DB23F"/>
                </a:solidFill>
                <a:latin typeface="Century Gothic" panose="020F0302020204030204"/>
              </a:rPr>
              <a:t>IMAGES, PHOTOS, &amp; LOGOS</a:t>
            </a:r>
          </a:p>
        </p:txBody>
      </p:sp>
      <p:sp>
        <p:nvSpPr>
          <p:cNvPr id="26" name="Text Placeholder 2">
            <a:extLst>
              <a:ext uri="{FF2B5EF4-FFF2-40B4-BE49-F238E27FC236}">
                <a16:creationId xmlns:a16="http://schemas.microsoft.com/office/drawing/2014/main" id="{F497C129-22C5-46F4-B1FD-CDD0B6F34F1D}"/>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F0302020204030204"/>
              </a:rPr>
              <a:t>Please </a:t>
            </a:r>
            <a:r>
              <a:rPr lang="en-US" sz="1800" b="1">
                <a:solidFill>
                  <a:schemeClr val="tx1">
                    <a:lumMod val="75000"/>
                    <a:lumOff val="25000"/>
                  </a:schemeClr>
                </a:solidFill>
                <a:latin typeface="Century Gothic" panose="020F0302020204030204"/>
              </a:rPr>
              <a:t>do not </a:t>
            </a:r>
            <a:r>
              <a:rPr lang="en-US" sz="1800">
                <a:solidFill>
                  <a:schemeClr val="tx1">
                    <a:lumMod val="75000"/>
                    <a:lumOff val="25000"/>
                  </a:schemeClr>
                </a:solidFill>
                <a:latin typeface="Century Gothic" panose="020F0302020204030204"/>
              </a:rPr>
              <a:t>include the image URL in the source text box but rather place it in the </a:t>
            </a:r>
            <a:r>
              <a:rPr lang="en-US" sz="1800" b="1">
                <a:solidFill>
                  <a:schemeClr val="tx1">
                    <a:lumMod val="75000"/>
                    <a:lumOff val="25000"/>
                  </a:schemeClr>
                </a:solidFill>
                <a:latin typeface="Century Gothic" panose="020F0302020204030204"/>
              </a:rPr>
              <a:t>notes section</a:t>
            </a:r>
            <a:r>
              <a:rPr lang="en-US" sz="180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F0302020204030204"/>
              </a:rPr>
              <a:t>If you use a border for your images include it on all photographs to keep your presentation </a:t>
            </a:r>
            <a:r>
              <a:rPr lang="en-US" sz="1800" b="1">
                <a:solidFill>
                  <a:schemeClr val="tx1">
                    <a:lumMod val="75000"/>
                    <a:lumOff val="25000"/>
                  </a:schemeClr>
                </a:solidFill>
                <a:latin typeface="Century Gothic" panose="020F0302020204030204"/>
              </a:rPr>
              <a:t>consistent</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F0302020204030204"/>
              </a:rPr>
              <a:t>Background images are </a:t>
            </a:r>
            <a:r>
              <a:rPr lang="en-US" sz="1800" b="1">
                <a:solidFill>
                  <a:schemeClr val="tx1">
                    <a:lumMod val="75000"/>
                    <a:lumOff val="25000"/>
                  </a:schemeClr>
                </a:solidFill>
                <a:latin typeface="Century Gothic" panose="020F0302020204030204"/>
              </a:rPr>
              <a:t>not recommended</a:t>
            </a:r>
            <a:r>
              <a:rPr lang="en-US" sz="1800">
                <a:solidFill>
                  <a:schemeClr val="tx1">
                    <a:lumMod val="75000"/>
                    <a:lumOff val="25000"/>
                  </a:schemeClr>
                </a:solidFill>
                <a:latin typeface="Century Gothic" panose="020F0302020204030204"/>
              </a:rPr>
              <a:t>. If you use one, make sure that your text remains </a:t>
            </a:r>
            <a:r>
              <a:rPr lang="en-US" sz="1800" b="1">
                <a:solidFill>
                  <a:schemeClr val="tx1">
                    <a:lumMod val="75000"/>
                    <a:lumOff val="25000"/>
                  </a:schemeClr>
                </a:solidFill>
                <a:latin typeface="Century Gothic" panose="020F0302020204030204"/>
              </a:rPr>
              <a:t>clear</a:t>
            </a:r>
            <a:r>
              <a:rPr lang="en-US" sz="1800">
                <a:solidFill>
                  <a:schemeClr val="tx1">
                    <a:lumMod val="75000"/>
                    <a:lumOff val="25000"/>
                  </a:schemeClr>
                </a:solidFill>
                <a:latin typeface="Century Gothic" panose="020F0302020204030204"/>
              </a:rPr>
              <a:t> and </a:t>
            </a:r>
            <a:r>
              <a:rPr lang="en-US" sz="1800" b="1">
                <a:solidFill>
                  <a:schemeClr val="tx1">
                    <a:lumMod val="75000"/>
                    <a:lumOff val="25000"/>
                  </a:schemeClr>
                </a:solidFill>
                <a:latin typeface="Century Gothic" panose="020F0302020204030204"/>
              </a:rPr>
              <a:t>legible</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F0302020204030204"/>
              </a:rPr>
              <a:t>For images, use the </a:t>
            </a:r>
            <a:r>
              <a:rPr lang="en-US" sz="1800" b="1">
                <a:solidFill>
                  <a:schemeClr val="tx1">
                    <a:lumMod val="75000"/>
                    <a:lumOff val="25000"/>
                  </a:schemeClr>
                </a:solidFill>
                <a:latin typeface="Century Gothic" panose="020F0302020204030204"/>
              </a:rPr>
              <a:t>Shadow (Outer) </a:t>
            </a:r>
            <a:r>
              <a:rPr lang="en-US" sz="1800">
                <a:solidFill>
                  <a:schemeClr val="tx1">
                    <a:lumMod val="75000"/>
                    <a:lumOff val="25000"/>
                  </a:schemeClr>
                </a:solidFill>
                <a:latin typeface="Century Gothic" panose="020F0302020204030204"/>
              </a:rPr>
              <a:t>Shape Effect located in the </a:t>
            </a:r>
            <a:r>
              <a:rPr lang="en-US" sz="1800" b="1">
                <a:solidFill>
                  <a:schemeClr val="tx1">
                    <a:lumMod val="75000"/>
                    <a:lumOff val="25000"/>
                  </a:schemeClr>
                </a:solidFill>
                <a:latin typeface="Century Gothic" panose="020F0302020204030204"/>
              </a:rPr>
              <a:t>Format</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Tab</a:t>
            </a:r>
            <a:r>
              <a:rPr lang="en-US" sz="1800">
                <a:solidFill>
                  <a:schemeClr val="tx1">
                    <a:lumMod val="75000"/>
                    <a:lumOff val="25000"/>
                  </a:schemeClr>
                </a:solidFill>
                <a:latin typeface="Century Gothic" panose="020F0302020204030204"/>
              </a:rPr>
              <a:t> in the </a:t>
            </a:r>
            <a:r>
              <a:rPr lang="en-US" sz="1800" b="1">
                <a:solidFill>
                  <a:schemeClr val="tx1">
                    <a:lumMod val="75000"/>
                    <a:lumOff val="25000"/>
                  </a:schemeClr>
                </a:solidFill>
                <a:latin typeface="Century Gothic" panose="020F0302020204030204"/>
              </a:rPr>
              <a:t>Drawing Section</a:t>
            </a:r>
            <a:r>
              <a:rPr lang="en-US" sz="1800">
                <a:solidFill>
                  <a:schemeClr val="tx1">
                    <a:lumMod val="75000"/>
                    <a:lumOff val="25000"/>
                  </a:schemeClr>
                </a:solidFill>
                <a:latin typeface="Century Gothic" panose="020F0302020204030204"/>
              </a:rPr>
              <a:t>. </a:t>
            </a:r>
          </a:p>
        </p:txBody>
      </p:sp>
      <p:sp>
        <p:nvSpPr>
          <p:cNvPr id="27" name="Text Placeholder 5">
            <a:extLst>
              <a:ext uri="{FF2B5EF4-FFF2-40B4-BE49-F238E27FC236}">
                <a16:creationId xmlns:a16="http://schemas.microsoft.com/office/drawing/2014/main" id="{DF2C0579-FDB0-4018-A44A-823AD29A1EFC}"/>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F0302020204030204"/>
              </a:rPr>
              <a:t>Obtain a </a:t>
            </a:r>
            <a:r>
              <a:rPr lang="en-US" sz="1800" b="1">
                <a:solidFill>
                  <a:schemeClr val="tx1">
                    <a:lumMod val="75000"/>
                    <a:lumOff val="25000"/>
                  </a:schemeClr>
                </a:solidFill>
                <a:latin typeface="Century Gothic" panose="020F0302020204030204"/>
              </a:rPr>
              <a:t>media release form</a:t>
            </a:r>
            <a:r>
              <a:rPr lang="en-US" sz="180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F0302020204030204"/>
              </a:rPr>
              <a:t>All image sources should be </a:t>
            </a:r>
            <a:r>
              <a:rPr lang="en-US" sz="1800" b="1">
                <a:solidFill>
                  <a:schemeClr val="tx1">
                    <a:lumMod val="75000"/>
                    <a:lumOff val="25000"/>
                  </a:schemeClr>
                </a:solidFill>
                <a:latin typeface="Century Gothic" panose="020F0302020204030204"/>
              </a:rPr>
              <a:t>cited using a consistent format </a:t>
            </a:r>
            <a:r>
              <a:rPr lang="en-US" sz="1800">
                <a:solidFill>
                  <a:schemeClr val="tx1">
                    <a:lumMod val="75000"/>
                    <a:lumOff val="25000"/>
                  </a:schemeClr>
                </a:solidFill>
                <a:latin typeface="Century Gothic" panose="020F0302020204030204"/>
              </a:rPr>
              <a:t>and should be </a:t>
            </a:r>
            <a:r>
              <a:rPr lang="en-US" sz="1800" b="1">
                <a:solidFill>
                  <a:schemeClr val="tx1">
                    <a:lumMod val="75000"/>
                    <a:lumOff val="25000"/>
                  </a:schemeClr>
                </a:solidFill>
                <a:latin typeface="Century Gothic" panose="020F0302020204030204"/>
              </a:rPr>
              <a:t>visible</a:t>
            </a:r>
            <a:r>
              <a:rPr lang="en-US" sz="180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a:solidFill>
                  <a:schemeClr val="tx1">
                    <a:lumMod val="75000"/>
                    <a:lumOff val="25000"/>
                  </a:schemeClr>
                </a:solidFill>
                <a:latin typeface="Century Gothic" panose="020F0302020204030204"/>
              </a:rPr>
              <a:t>On your partner slide, </a:t>
            </a:r>
            <a:r>
              <a:rPr lang="en-US" sz="1800" b="1">
                <a:solidFill>
                  <a:schemeClr val="tx1">
                    <a:lumMod val="75000"/>
                    <a:lumOff val="25000"/>
                  </a:schemeClr>
                </a:solidFill>
                <a:latin typeface="Century Gothic" panose="020F0302020204030204"/>
              </a:rPr>
              <a:t>use US Federal logos only</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No</a:t>
            </a:r>
            <a:r>
              <a:rPr lang="en-US" sz="180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a:solidFill>
                <a:prstClr val="black">
                  <a:lumMod val="75000"/>
                  <a:lumOff val="25000"/>
                </a:prstClr>
              </a:solidFill>
              <a:latin typeface="Century Gothic" panose="020F0302020204030204"/>
            </a:endParaRPr>
          </a:p>
        </p:txBody>
      </p:sp>
      <p:sp>
        <p:nvSpPr>
          <p:cNvPr id="28" name="Text Placeholder 2">
            <a:extLst>
              <a:ext uri="{FF2B5EF4-FFF2-40B4-BE49-F238E27FC236}">
                <a16:creationId xmlns:a16="http://schemas.microsoft.com/office/drawing/2014/main" id="{869B3DDB-8FD3-4BE2-9F88-70CCE43BCE8D}"/>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a:solidFill>
                  <a:schemeClr val="tx1">
                    <a:lumMod val="75000"/>
                    <a:lumOff val="25000"/>
                  </a:schemeClr>
                </a:solidFill>
                <a:latin typeface="Century Gothic" panose="020F0302020204030204"/>
              </a:rPr>
              <a:t>Only</a:t>
            </a:r>
            <a:r>
              <a:rPr lang="en-US" sz="1800" i="1">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2" name="Rectangle: Rounded Corners 1">
            <a:extLst>
              <a:ext uri="{FF2B5EF4-FFF2-40B4-BE49-F238E27FC236}">
                <a16:creationId xmlns:a16="http://schemas.microsoft.com/office/drawing/2014/main" id="{5FD72A6D-A50A-F16F-0E00-6C3096454B77}"/>
              </a:ext>
            </a:extLst>
          </p:cNvPr>
          <p:cNvSpPr/>
          <p:nvPr/>
        </p:nvSpPr>
        <p:spPr>
          <a:xfrm>
            <a:off x="266700" y="995604"/>
            <a:ext cx="11634788" cy="4866792"/>
          </a:xfrm>
          <a:prstGeom prst="roundRect">
            <a:avLst/>
          </a:prstGeom>
          <a:solidFill>
            <a:srgbClr val="9DB23F">
              <a:alpha val="10000"/>
            </a:srgbClr>
          </a:solidFill>
          <a:ln>
            <a:solidFill>
              <a:srgbClr val="9DB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8184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414EAA8-67CB-4066-B244-688F22F34C8E}"/>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F0302020204030204"/>
              </a:rPr>
              <a:t>PRESENTATION GUIDELINES: FONTS</a:t>
            </a:r>
          </a:p>
        </p:txBody>
      </p:sp>
      <p:sp>
        <p:nvSpPr>
          <p:cNvPr id="22" name="Text Placeholder 3">
            <a:extLst>
              <a:ext uri="{FF2B5EF4-FFF2-40B4-BE49-F238E27FC236}">
                <a16:creationId xmlns:a16="http://schemas.microsoft.com/office/drawing/2014/main" id="{ED7737BF-BB84-4B01-875D-65E12E6F7457}"/>
              </a:ext>
            </a:extLst>
          </p:cNvPr>
          <p:cNvSpPr txBox="1">
            <a:spLocks/>
          </p:cNvSpPr>
          <p:nvPr/>
        </p:nvSpPr>
        <p:spPr>
          <a:xfrm>
            <a:off x="513028" y="1147769"/>
            <a:ext cx="6629400" cy="507656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DB23F"/>
              </a:buClr>
              <a:buFont typeface="Webdings" panose="05030102010509060703" pitchFamily="18" charset="2"/>
              <a:buChar char=""/>
            </a:pPr>
            <a:r>
              <a:rPr lang="en-US" b="1">
                <a:solidFill>
                  <a:schemeClr val="tx1">
                    <a:lumMod val="75000"/>
                    <a:lumOff val="25000"/>
                  </a:schemeClr>
                </a:solidFill>
                <a:latin typeface="Century Gothic" panose="020F0302020204030204"/>
              </a:rPr>
              <a:t>Font is always Century Gothic, </a:t>
            </a:r>
            <a:r>
              <a:rPr lang="en-US">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DB23F"/>
              </a:buClr>
              <a:buFont typeface="Webdings" panose="05030102010509060703" pitchFamily="18" charset="2"/>
              <a:buChar char=""/>
            </a:pPr>
            <a:r>
              <a:rPr lang="en-US">
                <a:solidFill>
                  <a:schemeClr val="tx1">
                    <a:lumMod val="75000"/>
                    <a:lumOff val="25000"/>
                  </a:schemeClr>
                </a:solidFill>
                <a:latin typeface="Century Gothic" panose="020F0302020204030204"/>
              </a:rPr>
              <a:t>Font color is </a:t>
            </a:r>
            <a:r>
              <a:rPr lang="en-US" b="1">
                <a:solidFill>
                  <a:schemeClr val="tx1">
                    <a:lumMod val="75000"/>
                    <a:lumOff val="25000"/>
                  </a:schemeClr>
                </a:solidFill>
                <a:latin typeface="Century Gothic" panose="020F0302020204030204"/>
              </a:rPr>
              <a:t>Black, Text 1, Lighter 25%, </a:t>
            </a:r>
            <a:r>
              <a:rPr lang="en-US">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DB23F"/>
              </a:buClr>
              <a:buFont typeface="Webdings" panose="05030102010509060703" pitchFamily="18" charset="2"/>
              <a:buChar char=""/>
            </a:pPr>
            <a:r>
              <a:rPr lang="en-US">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DB23F"/>
              </a:buClr>
              <a:buFont typeface="Webdings" panose="05030102010509060703" pitchFamily="18" charset="2"/>
              <a:buChar char=""/>
            </a:pPr>
            <a:r>
              <a:rPr lang="en-US" sz="2000" b="1">
                <a:solidFill>
                  <a:schemeClr val="tx1">
                    <a:lumMod val="75000"/>
                    <a:lumOff val="25000"/>
                  </a:schemeClr>
                </a:solidFill>
                <a:latin typeface="Century Gothic" panose="020F0302020204030204"/>
              </a:rPr>
              <a:t>Header text</a:t>
            </a:r>
            <a:r>
              <a:rPr lang="en-US" sz="2000">
                <a:solidFill>
                  <a:schemeClr val="tx1">
                    <a:lumMod val="75000"/>
                    <a:lumOff val="25000"/>
                  </a:schemeClr>
                </a:solidFill>
                <a:latin typeface="Century Gothic" panose="020F0302020204030204"/>
              </a:rPr>
              <a:t> point size should be between </a:t>
            </a:r>
            <a:r>
              <a:rPr lang="en-US" sz="2000" b="1">
                <a:solidFill>
                  <a:schemeClr val="tx1">
                    <a:lumMod val="75000"/>
                    <a:lumOff val="25000"/>
                  </a:schemeClr>
                </a:solidFill>
                <a:latin typeface="Century Gothic" panose="020F0302020204030204"/>
              </a:rPr>
              <a:t>32 and 44 </a:t>
            </a:r>
            <a:r>
              <a:rPr lang="en-US" sz="200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DB23F"/>
              </a:buClr>
              <a:buFont typeface="Webdings" panose="05030102010509060703" pitchFamily="18" charset="2"/>
              <a:buChar char=""/>
            </a:pPr>
            <a:r>
              <a:rPr lang="en-US" sz="2000" b="1">
                <a:solidFill>
                  <a:schemeClr val="tx1">
                    <a:lumMod val="75000"/>
                    <a:lumOff val="25000"/>
                  </a:schemeClr>
                </a:solidFill>
                <a:latin typeface="Century Gothic" panose="020F0302020204030204"/>
              </a:rPr>
              <a:t>Body text </a:t>
            </a:r>
            <a:r>
              <a:rPr lang="en-US" sz="2000">
                <a:solidFill>
                  <a:schemeClr val="tx1">
                    <a:lumMod val="75000"/>
                    <a:lumOff val="25000"/>
                  </a:schemeClr>
                </a:solidFill>
                <a:latin typeface="Century Gothic" panose="020F0302020204030204"/>
              </a:rPr>
              <a:t>point size should be at least </a:t>
            </a:r>
            <a:r>
              <a:rPr lang="en-US" sz="2000" b="1">
                <a:solidFill>
                  <a:schemeClr val="tx1">
                    <a:lumMod val="75000"/>
                    <a:lumOff val="25000"/>
                  </a:schemeClr>
                </a:solidFill>
                <a:latin typeface="Century Gothic" panose="020F0302020204030204"/>
              </a:rPr>
              <a:t>20</a:t>
            </a:r>
            <a:r>
              <a:rPr lang="en-US" sz="200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DB23F"/>
              </a:buClr>
              <a:buFont typeface="Webdings" panose="05030102010509060703" pitchFamily="18" charset="2"/>
              <a:buChar char=""/>
            </a:pPr>
            <a:r>
              <a:rPr lang="en-US" sz="2000" b="1">
                <a:solidFill>
                  <a:schemeClr val="tx1">
                    <a:lumMod val="75000"/>
                    <a:lumOff val="25000"/>
                  </a:schemeClr>
                </a:solidFill>
                <a:latin typeface="Century Gothic" panose="020F0302020204030204"/>
              </a:rPr>
              <a:t>Captions &amp; legend items </a:t>
            </a:r>
            <a:r>
              <a:rPr lang="en-US" sz="2000">
                <a:solidFill>
                  <a:schemeClr val="tx1">
                    <a:lumMod val="75000"/>
                    <a:lumOff val="25000"/>
                  </a:schemeClr>
                </a:solidFill>
                <a:latin typeface="Century Gothic" panose="020F0302020204030204"/>
              </a:rPr>
              <a:t>should be </a:t>
            </a:r>
            <a:r>
              <a:rPr lang="en-US" sz="2000" u="sng">
                <a:solidFill>
                  <a:schemeClr val="tx1">
                    <a:lumMod val="75000"/>
                    <a:lumOff val="25000"/>
                  </a:schemeClr>
                </a:solidFill>
                <a:latin typeface="Century Gothic" panose="020F0302020204030204"/>
              </a:rPr>
              <a:t>no smaller than</a:t>
            </a:r>
            <a:r>
              <a:rPr lang="en-US" sz="2000">
                <a:solidFill>
                  <a:schemeClr val="tx1">
                    <a:lumMod val="75000"/>
                    <a:lumOff val="25000"/>
                  </a:schemeClr>
                </a:solidFill>
                <a:latin typeface="Century Gothic" panose="020F0302020204030204"/>
              </a:rPr>
              <a:t> </a:t>
            </a:r>
            <a:r>
              <a:rPr lang="en-US" sz="2000" b="1">
                <a:solidFill>
                  <a:schemeClr val="tx1">
                    <a:lumMod val="75000"/>
                    <a:lumOff val="25000"/>
                  </a:schemeClr>
                </a:solidFill>
                <a:latin typeface="Century Gothic" panose="020F0302020204030204"/>
              </a:rPr>
              <a:t>14-point type</a:t>
            </a:r>
            <a:r>
              <a:rPr lang="en-US" sz="200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DB23F"/>
              </a:buClr>
              <a:buFont typeface="Webdings" panose="05030102010509060703" pitchFamily="18" charset="2"/>
              <a:buChar char=""/>
            </a:pPr>
            <a:r>
              <a:rPr lang="en-US" sz="2000">
                <a:solidFill>
                  <a:schemeClr val="tx1">
                    <a:lumMod val="75000"/>
                    <a:lumOff val="25000"/>
                  </a:schemeClr>
                </a:solidFill>
                <a:latin typeface="Century Gothic" panose="020F0302020204030204"/>
              </a:rPr>
              <a:t>On slide </a:t>
            </a:r>
            <a:r>
              <a:rPr lang="en-US" sz="2000" b="1">
                <a:solidFill>
                  <a:schemeClr val="tx1">
                    <a:lumMod val="75000"/>
                    <a:lumOff val="25000"/>
                  </a:schemeClr>
                </a:solidFill>
                <a:latin typeface="Century Gothic" panose="020F0302020204030204"/>
              </a:rPr>
              <a:t>image credits</a:t>
            </a:r>
            <a:r>
              <a:rPr lang="en-US" sz="2000">
                <a:solidFill>
                  <a:schemeClr val="tx1">
                    <a:lumMod val="75000"/>
                    <a:lumOff val="25000"/>
                  </a:schemeClr>
                </a:solidFill>
                <a:latin typeface="Century Gothic" panose="020F0302020204030204"/>
              </a:rPr>
              <a:t> should be </a:t>
            </a:r>
            <a:r>
              <a:rPr lang="en-US" sz="2000" b="1">
                <a:solidFill>
                  <a:schemeClr val="tx1">
                    <a:lumMod val="75000"/>
                    <a:lumOff val="25000"/>
                  </a:schemeClr>
                </a:solidFill>
                <a:latin typeface="Century Gothic" panose="020F0302020204030204"/>
              </a:rPr>
              <a:t>11-12 pts; </a:t>
            </a:r>
            <a:r>
              <a:rPr lang="en-US" sz="2000">
                <a:solidFill>
                  <a:schemeClr val="tx1">
                    <a:lumMod val="75000"/>
                    <a:lumOff val="25000"/>
                  </a:schemeClr>
                </a:solidFill>
                <a:latin typeface="Century Gothic" panose="020F0302020204030204"/>
              </a:rPr>
              <a:t>preferably use consistent placement on all slides (bottom corner)</a:t>
            </a:r>
          </a:p>
          <a:p>
            <a:pPr marL="342900" indent="-342900">
              <a:lnSpc>
                <a:spcPct val="100000"/>
              </a:lnSpc>
              <a:spcAft>
                <a:spcPts val="600"/>
              </a:spcAft>
              <a:buClr>
                <a:srgbClr val="9DB23F"/>
              </a:buClr>
              <a:buFont typeface="Webdings" panose="05030102010509060703" pitchFamily="18" charset="2"/>
              <a:buChar char=""/>
            </a:pPr>
            <a:r>
              <a:rPr lang="en-US">
                <a:solidFill>
                  <a:schemeClr val="tx1">
                    <a:lumMod val="75000"/>
                    <a:lumOff val="25000"/>
                  </a:schemeClr>
                </a:solidFill>
                <a:latin typeface="Century Gothic" panose="020F0302020204030204"/>
              </a:rPr>
              <a:t>Try to use a </a:t>
            </a:r>
            <a:r>
              <a:rPr lang="en-US" b="1">
                <a:solidFill>
                  <a:schemeClr val="tx1">
                    <a:lumMod val="75000"/>
                    <a:lumOff val="25000"/>
                  </a:schemeClr>
                </a:solidFill>
                <a:latin typeface="Century Gothic" panose="020F0302020204030204"/>
              </a:rPr>
              <a:t>consistent font size</a:t>
            </a:r>
            <a:r>
              <a:rPr lang="en-US">
                <a:solidFill>
                  <a:schemeClr val="tx1">
                    <a:lumMod val="75000"/>
                    <a:lumOff val="25000"/>
                  </a:schemeClr>
                </a:solidFill>
                <a:latin typeface="Century Gothic" panose="020F0302020204030204"/>
              </a:rPr>
              <a:t> between slides</a:t>
            </a:r>
          </a:p>
        </p:txBody>
      </p:sp>
      <p:pic>
        <p:nvPicPr>
          <p:cNvPr id="23" name="Picture 22">
            <a:extLst>
              <a:ext uri="{FF2B5EF4-FFF2-40B4-BE49-F238E27FC236}">
                <a16:creationId xmlns:a16="http://schemas.microsoft.com/office/drawing/2014/main" id="{2CA94B5B-BBB4-4211-A548-43817FB1B917}"/>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A95EBA1C-3DF7-4AD5-B12B-8D25F9F4F1DD}"/>
              </a:ext>
            </a:extLst>
          </p:cNvPr>
          <p:cNvSpPr/>
          <p:nvPr/>
        </p:nvSpPr>
        <p:spPr>
          <a:xfrm>
            <a:off x="8194745" y="3905734"/>
            <a:ext cx="2919663" cy="1986214"/>
          </a:xfrm>
          <a:prstGeom prst="roundRect">
            <a:avLst/>
          </a:prstGeom>
          <a:solidFill>
            <a:srgbClr val="9DB23F"/>
          </a:solidFill>
          <a:ln>
            <a:solidFill>
              <a:srgbClr val="9DB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
            <a:extLst>
              <a:ext uri="{FF2B5EF4-FFF2-40B4-BE49-F238E27FC236}">
                <a16:creationId xmlns:a16="http://schemas.microsoft.com/office/drawing/2014/main" id="{0294F6F3-6DC1-4DFB-87C5-B96C5E301A61}"/>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Overall, keep text to a </a:t>
            </a:r>
            <a:r>
              <a:rPr lang="en-US" sz="2000" b="1">
                <a:solidFill>
                  <a:schemeClr val="tx1">
                    <a:lumMod val="75000"/>
                    <a:lumOff val="25000"/>
                  </a:schemeClr>
                </a:solidFill>
                <a:latin typeface="Century Gothic" panose="020F0302020204030204"/>
              </a:rPr>
              <a:t>minimum</a:t>
            </a:r>
            <a:r>
              <a:rPr lang="en-US" sz="200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9DB23F"/>
              </a:buClr>
            </a:pPr>
            <a:r>
              <a:rPr lang="en-US" sz="2000" b="1">
                <a:solidFill>
                  <a:schemeClr val="tx1">
                    <a:lumMod val="75000"/>
                    <a:lumOff val="25000"/>
                  </a:schemeClr>
                </a:solidFill>
                <a:latin typeface="Century Gothic" panose="020F0302020204030204"/>
              </a:rPr>
              <a:t>Include a visual</a:t>
            </a:r>
            <a:r>
              <a:rPr lang="en-US" sz="200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9DB23F"/>
              </a:buClr>
            </a:pPr>
            <a:r>
              <a:rPr lang="en-US" sz="2000" b="1">
                <a:solidFill>
                  <a:schemeClr val="tx1">
                    <a:lumMod val="75000"/>
                    <a:lumOff val="25000"/>
                  </a:schemeClr>
                </a:solidFill>
                <a:latin typeface="Century Gothic" panose="020F0302020204030204"/>
              </a:rPr>
              <a:t>Maximize the size </a:t>
            </a:r>
            <a:r>
              <a:rPr lang="en-US" sz="200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Arrange content to </a:t>
            </a:r>
            <a:r>
              <a:rPr lang="en-US" sz="2000" b="1">
                <a:solidFill>
                  <a:schemeClr val="tx1">
                    <a:lumMod val="75000"/>
                    <a:lumOff val="25000"/>
                  </a:schemeClr>
                </a:solidFill>
                <a:latin typeface="Century Gothic" panose="020F0302020204030204"/>
              </a:rPr>
              <a:t>minimize white space</a:t>
            </a:r>
            <a:r>
              <a:rPr lang="en-US" sz="20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Include </a:t>
            </a:r>
            <a:r>
              <a:rPr lang="en-US" sz="2000" b="1">
                <a:solidFill>
                  <a:schemeClr val="tx1">
                    <a:lumMod val="75000"/>
                    <a:lumOff val="25000"/>
                  </a:schemeClr>
                </a:solidFill>
                <a:latin typeface="Century Gothic" panose="020F0302020204030204"/>
              </a:rPr>
              <a:t>full speaker notes </a:t>
            </a:r>
            <a:r>
              <a:rPr lang="en-US" sz="200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You need to include image information in your speakers notes as well.</a:t>
            </a:r>
            <a:r>
              <a:rPr lang="en-US" sz="2000">
                <a:solidFill>
                  <a:prstClr val="black">
                    <a:lumMod val="75000"/>
                    <a:lumOff val="25000"/>
                  </a:prstClr>
                </a:solidFill>
                <a:latin typeface="Century Gothic" panose="020F0302020204030204"/>
              </a:rPr>
              <a:t> </a:t>
            </a:r>
          </a:p>
        </p:txBody>
      </p:sp>
      <p:pic>
        <p:nvPicPr>
          <p:cNvPr id="40" name="Picture 39">
            <a:extLst>
              <a:ext uri="{FF2B5EF4-FFF2-40B4-BE49-F238E27FC236}">
                <a16:creationId xmlns:a16="http://schemas.microsoft.com/office/drawing/2014/main" id="{55354495-FA22-4A9D-BE3E-03A12EF813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B5F9BE88-859E-4500-B0A6-C632422C3295}"/>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42" name="Title 1">
            <a:extLst>
              <a:ext uri="{FF2B5EF4-FFF2-40B4-BE49-F238E27FC236}">
                <a16:creationId xmlns:a16="http://schemas.microsoft.com/office/drawing/2014/main" id="{FD08ABDA-F752-4292-9A45-F4092F76DF49}"/>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3">
            <a:extLst>
              <a:ext uri="{FF2B5EF4-FFF2-40B4-BE49-F238E27FC236}">
                <a16:creationId xmlns:a16="http://schemas.microsoft.com/office/drawing/2014/main" id="{6ECD9F3E-41CC-4061-AB98-C0323165797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Consistent line spacing can make your presentation look more professional</a:t>
            </a:r>
          </a:p>
        </p:txBody>
      </p:sp>
      <p:grpSp>
        <p:nvGrpSpPr>
          <p:cNvPr id="46" name="Group 45">
            <a:extLst>
              <a:ext uri="{FF2B5EF4-FFF2-40B4-BE49-F238E27FC236}">
                <a16:creationId xmlns:a16="http://schemas.microsoft.com/office/drawing/2014/main" id="{9418BCA2-F955-48C7-8E72-B879B21BE5E8}"/>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A2B9FD5-0A20-4063-ABC7-E0780ED0F488}"/>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48" name="TextBox 47">
              <a:extLst>
                <a:ext uri="{FF2B5EF4-FFF2-40B4-BE49-F238E27FC236}">
                  <a16:creationId xmlns:a16="http://schemas.microsoft.com/office/drawing/2014/main" id="{11B88AD5-B8E0-475F-974B-A7E422023097}"/>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9" name="TextBox 48">
              <a:extLst>
                <a:ext uri="{FF2B5EF4-FFF2-40B4-BE49-F238E27FC236}">
                  <a16:creationId xmlns:a16="http://schemas.microsoft.com/office/drawing/2014/main" id="{EE14EA84-023F-439A-BD4C-51021A202451}"/>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50" name="TextBox 49">
              <a:extLst>
                <a:ext uri="{FF2B5EF4-FFF2-40B4-BE49-F238E27FC236}">
                  <a16:creationId xmlns:a16="http://schemas.microsoft.com/office/drawing/2014/main" id="{41CA63BA-E875-49B3-A86F-378CD76E93A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51" name="Text Placeholder 3">
              <a:extLst>
                <a:ext uri="{FF2B5EF4-FFF2-40B4-BE49-F238E27FC236}">
                  <a16:creationId xmlns:a16="http://schemas.microsoft.com/office/drawing/2014/main" id="{DDF1550F-BB3C-4D7D-A2C8-B3819B1D1E37}"/>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52" name="Group 51">
            <a:extLst>
              <a:ext uri="{FF2B5EF4-FFF2-40B4-BE49-F238E27FC236}">
                <a16:creationId xmlns:a16="http://schemas.microsoft.com/office/drawing/2014/main" id="{A3F4CD73-4BC8-477A-AB71-9317A8EA3A97}"/>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3" name="Picture 52">
              <a:extLst>
                <a:ext uri="{FF2B5EF4-FFF2-40B4-BE49-F238E27FC236}">
                  <a16:creationId xmlns:a16="http://schemas.microsoft.com/office/drawing/2014/main" id="{616D3E5D-A790-4EA1-9B3C-699B50D45F70}"/>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54" name="TextBox 53">
              <a:extLst>
                <a:ext uri="{FF2B5EF4-FFF2-40B4-BE49-F238E27FC236}">
                  <a16:creationId xmlns:a16="http://schemas.microsoft.com/office/drawing/2014/main" id="{7F782F13-EC49-4852-AB91-D843E95C298D}"/>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55" name="Text Placeholder 3">
              <a:extLst>
                <a:ext uri="{FF2B5EF4-FFF2-40B4-BE49-F238E27FC236}">
                  <a16:creationId xmlns:a16="http://schemas.microsoft.com/office/drawing/2014/main" id="{C087AA1F-DFBD-4ACE-AA5F-114F9B197338}"/>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56" name="Title 1">
            <a:extLst>
              <a:ext uri="{FF2B5EF4-FFF2-40B4-BE49-F238E27FC236}">
                <a16:creationId xmlns:a16="http://schemas.microsoft.com/office/drawing/2014/main" id="{D4EA3F3C-FB05-4759-8BEA-9F3AAD2E122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5CC7433-E382-4BB2-AB88-53F51879E277}"/>
              </a:ext>
            </a:extLst>
          </p:cNvPr>
          <p:cNvSpPr/>
          <p:nvPr/>
        </p:nvSpPr>
        <p:spPr>
          <a:xfrm>
            <a:off x="266700" y="342900"/>
            <a:ext cx="7487809" cy="419100"/>
          </a:xfrm>
          <a:prstGeom prst="rect">
            <a:avLst/>
          </a:prstGeom>
        </p:spPr>
        <p:txBody>
          <a:bodyPr wrap="none" anchor="ctr" anchorCtr="0">
            <a:noAutofit/>
          </a:bodyPr>
          <a:lstStyle/>
          <a:p>
            <a:pPr lvl="0"/>
            <a:r>
              <a:rPr lang="en-US" sz="4000" b="1">
                <a:solidFill>
                  <a:srgbClr val="9DB23F"/>
                </a:solidFill>
                <a:latin typeface="Century Gothic" panose="020F0302020204030204"/>
              </a:rPr>
              <a:t>FIGURES &amp; GRAPHS</a:t>
            </a:r>
          </a:p>
        </p:txBody>
      </p:sp>
      <p:sp>
        <p:nvSpPr>
          <p:cNvPr id="59" name="Text Placeholder 5">
            <a:extLst>
              <a:ext uri="{FF2B5EF4-FFF2-40B4-BE49-F238E27FC236}">
                <a16:creationId xmlns:a16="http://schemas.microsoft.com/office/drawing/2014/main" id="{570BF754-F25A-46C7-8B49-72855DD5EBDB}"/>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60" name="Group 59">
            <a:extLst>
              <a:ext uri="{FF2B5EF4-FFF2-40B4-BE49-F238E27FC236}">
                <a16:creationId xmlns:a16="http://schemas.microsoft.com/office/drawing/2014/main" id="{66BEB6FB-4565-46B7-BB9B-CF417A77C66A}"/>
              </a:ext>
            </a:extLst>
          </p:cNvPr>
          <p:cNvGrpSpPr/>
          <p:nvPr/>
        </p:nvGrpSpPr>
        <p:grpSpPr>
          <a:xfrm>
            <a:off x="4360115" y="1713102"/>
            <a:ext cx="7513017" cy="3876717"/>
            <a:chOff x="411243" y="824803"/>
            <a:chExt cx="10500378" cy="5975109"/>
          </a:xfrm>
        </p:grpSpPr>
        <p:sp>
          <p:nvSpPr>
            <p:cNvPr id="61" name="TextBox 60">
              <a:extLst>
                <a:ext uri="{FF2B5EF4-FFF2-40B4-BE49-F238E27FC236}">
                  <a16:creationId xmlns:a16="http://schemas.microsoft.com/office/drawing/2014/main" id="{E9485CF5-B08E-40EB-A0CD-4CBB585925CE}"/>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grpSp>
          <p:nvGrpSpPr>
            <p:cNvPr id="62" name="Shape 208">
              <a:extLst>
                <a:ext uri="{FF2B5EF4-FFF2-40B4-BE49-F238E27FC236}">
                  <a16:creationId xmlns:a16="http://schemas.microsoft.com/office/drawing/2014/main" id="{03B2D9A6-1136-4D5C-82B4-45472CEC521C}"/>
                </a:ext>
              </a:extLst>
            </p:cNvPr>
            <p:cNvGrpSpPr/>
            <p:nvPr/>
          </p:nvGrpSpPr>
          <p:grpSpPr>
            <a:xfrm>
              <a:off x="1763484" y="1390893"/>
              <a:ext cx="9148137" cy="5218147"/>
              <a:chOff x="662848" y="1583058"/>
              <a:chExt cx="5394425" cy="3102607"/>
            </a:xfrm>
          </p:grpSpPr>
          <p:pic>
            <p:nvPicPr>
              <p:cNvPr id="80" name="Shape 209">
                <a:extLst>
                  <a:ext uri="{FF2B5EF4-FFF2-40B4-BE49-F238E27FC236}">
                    <a16:creationId xmlns:a16="http://schemas.microsoft.com/office/drawing/2014/main" id="{CF54B80C-0C03-4AE5-9570-3EEA71432D5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81" name="Shape 210">
                <a:extLst>
                  <a:ext uri="{FF2B5EF4-FFF2-40B4-BE49-F238E27FC236}">
                    <a16:creationId xmlns:a16="http://schemas.microsoft.com/office/drawing/2014/main" id="{CB70FB5A-DE05-4048-8C35-43C45BD07CB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63" name="Shape 214">
              <a:extLst>
                <a:ext uri="{FF2B5EF4-FFF2-40B4-BE49-F238E27FC236}">
                  <a16:creationId xmlns:a16="http://schemas.microsoft.com/office/drawing/2014/main" id="{9B4570A5-021A-4B9C-BAF3-7739F684E9F2}"/>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64" name="Shape 210">
              <a:extLst>
                <a:ext uri="{FF2B5EF4-FFF2-40B4-BE49-F238E27FC236}">
                  <a16:creationId xmlns:a16="http://schemas.microsoft.com/office/drawing/2014/main" id="{2069CADF-7D72-49DE-A0AA-994682326C48}"/>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65" name="Shape 210">
              <a:extLst>
                <a:ext uri="{FF2B5EF4-FFF2-40B4-BE49-F238E27FC236}">
                  <a16:creationId xmlns:a16="http://schemas.microsoft.com/office/drawing/2014/main" id="{F89A858F-6371-4D92-A9D7-1545CDBFAF00}"/>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66" name="TextBox 65">
              <a:extLst>
                <a:ext uri="{FF2B5EF4-FFF2-40B4-BE49-F238E27FC236}">
                  <a16:creationId xmlns:a16="http://schemas.microsoft.com/office/drawing/2014/main" id="{18A446DD-9B11-48EF-B9FD-2BF0F226447E}"/>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67" name="TextBox 66">
              <a:extLst>
                <a:ext uri="{FF2B5EF4-FFF2-40B4-BE49-F238E27FC236}">
                  <a16:creationId xmlns:a16="http://schemas.microsoft.com/office/drawing/2014/main" id="{50A9B7F6-6F4F-476F-BFE1-2EE3D0939AEC}"/>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68" name="TextBox 67">
              <a:extLst>
                <a:ext uri="{FF2B5EF4-FFF2-40B4-BE49-F238E27FC236}">
                  <a16:creationId xmlns:a16="http://schemas.microsoft.com/office/drawing/2014/main" id="{0BA4B78B-D0E3-453B-8EBD-EE77FB17D112}"/>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69" name="TextBox 68">
              <a:extLst>
                <a:ext uri="{FF2B5EF4-FFF2-40B4-BE49-F238E27FC236}">
                  <a16:creationId xmlns:a16="http://schemas.microsoft.com/office/drawing/2014/main" id="{CDE8B478-768A-4012-A463-B3E87F4A111C}"/>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70" name="TextBox 69">
              <a:extLst>
                <a:ext uri="{FF2B5EF4-FFF2-40B4-BE49-F238E27FC236}">
                  <a16:creationId xmlns:a16="http://schemas.microsoft.com/office/drawing/2014/main" id="{F13DBAC4-E441-4D5D-B8A1-3424242385F8}"/>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71" name="TextBox 70">
              <a:extLst>
                <a:ext uri="{FF2B5EF4-FFF2-40B4-BE49-F238E27FC236}">
                  <a16:creationId xmlns:a16="http://schemas.microsoft.com/office/drawing/2014/main" id="{9EEECD76-C9ED-4CAD-BBA7-906AC038D574}"/>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72" name="TextBox 71">
              <a:extLst>
                <a:ext uri="{FF2B5EF4-FFF2-40B4-BE49-F238E27FC236}">
                  <a16:creationId xmlns:a16="http://schemas.microsoft.com/office/drawing/2014/main" id="{80785A15-9F0B-4B15-A84A-3BD313C83BA8}"/>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73" name="TextBox 72">
              <a:extLst>
                <a:ext uri="{FF2B5EF4-FFF2-40B4-BE49-F238E27FC236}">
                  <a16:creationId xmlns:a16="http://schemas.microsoft.com/office/drawing/2014/main" id="{8403BAF5-0AE7-405A-A5EA-A871850189AF}"/>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3,500,000</a:t>
              </a:r>
            </a:p>
          </p:txBody>
        </p:sp>
        <p:sp>
          <p:nvSpPr>
            <p:cNvPr id="74" name="TextBox 73">
              <a:extLst>
                <a:ext uri="{FF2B5EF4-FFF2-40B4-BE49-F238E27FC236}">
                  <a16:creationId xmlns:a16="http://schemas.microsoft.com/office/drawing/2014/main" id="{7E098601-4B20-436C-8AE8-873DB003AD64}"/>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75" name="TextBox 74">
              <a:extLst>
                <a:ext uri="{FF2B5EF4-FFF2-40B4-BE49-F238E27FC236}">
                  <a16:creationId xmlns:a16="http://schemas.microsoft.com/office/drawing/2014/main" id="{AE445B22-899C-4767-995A-2BD8C9747628}"/>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4,500,000</a:t>
              </a:r>
            </a:p>
          </p:txBody>
        </p:sp>
        <p:sp>
          <p:nvSpPr>
            <p:cNvPr id="76" name="TextBox 75">
              <a:extLst>
                <a:ext uri="{FF2B5EF4-FFF2-40B4-BE49-F238E27FC236}">
                  <a16:creationId xmlns:a16="http://schemas.microsoft.com/office/drawing/2014/main" id="{D0094DED-F6EC-4896-B03D-1440636AD971}"/>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77" name="Shape 211">
              <a:extLst>
                <a:ext uri="{FF2B5EF4-FFF2-40B4-BE49-F238E27FC236}">
                  <a16:creationId xmlns:a16="http://schemas.microsoft.com/office/drawing/2014/main" id="{5548736A-E99A-4CBA-A54E-157293090089}"/>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8" name="Shape 212">
              <a:extLst>
                <a:ext uri="{FF2B5EF4-FFF2-40B4-BE49-F238E27FC236}">
                  <a16:creationId xmlns:a16="http://schemas.microsoft.com/office/drawing/2014/main" id="{6AA38CD4-5543-468A-90B1-388FC8E35C80}"/>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9" name="Shape 213">
              <a:extLst>
                <a:ext uri="{FF2B5EF4-FFF2-40B4-BE49-F238E27FC236}">
                  <a16:creationId xmlns:a16="http://schemas.microsoft.com/office/drawing/2014/main" id="{DF47C131-8147-4046-B0C6-0AF159FAA7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
            <a:extLst>
              <a:ext uri="{FF2B5EF4-FFF2-40B4-BE49-F238E27FC236}">
                <a16:creationId xmlns:a16="http://schemas.microsoft.com/office/drawing/2014/main" id="{352136CB-EA88-4E72-B3C3-3439CA1221A5}"/>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DB23F"/>
                </a:solidFill>
                <a:latin typeface="Century Gothic" panose="020F0302020204030204"/>
              </a:rPr>
              <a:t>MAPS</a:t>
            </a:r>
          </a:p>
        </p:txBody>
      </p:sp>
      <p:pic>
        <p:nvPicPr>
          <p:cNvPr id="50" name="Picture 49">
            <a:extLst>
              <a:ext uri="{FF2B5EF4-FFF2-40B4-BE49-F238E27FC236}">
                <a16:creationId xmlns:a16="http://schemas.microsoft.com/office/drawing/2014/main" id="{52288B66-5516-4FB3-986B-AAF59C395F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51" name="TextBox 50">
            <a:extLst>
              <a:ext uri="{FF2B5EF4-FFF2-40B4-BE49-F238E27FC236}">
                <a16:creationId xmlns:a16="http://schemas.microsoft.com/office/drawing/2014/main" id="{9BA5FA6B-3F59-4DDF-8E75-119D2D5DBE31}"/>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2" name="TextBox 51">
            <a:extLst>
              <a:ext uri="{FF2B5EF4-FFF2-40B4-BE49-F238E27FC236}">
                <a16:creationId xmlns:a16="http://schemas.microsoft.com/office/drawing/2014/main" id="{10B03C7E-4E4E-480B-92B0-224F48C19FE8}"/>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53" name="Rectangle 52">
            <a:extLst>
              <a:ext uri="{FF2B5EF4-FFF2-40B4-BE49-F238E27FC236}">
                <a16:creationId xmlns:a16="http://schemas.microsoft.com/office/drawing/2014/main" id="{339A1C08-7288-443A-B85D-06F76AA3D885}"/>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9DB23F"/>
              </a:buClr>
              <a:buFont typeface="Arial" panose="020B0604020202020204" pitchFamily="34" charset="0"/>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Arial" panose="020B0604020202020204" pitchFamily="34" charset="0"/>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Arial" panose="020B0604020202020204" pitchFamily="34" charset="0"/>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Arial" panose="020B0604020202020204" pitchFamily="34" charset="0"/>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Arial" panose="020B0604020202020204" pitchFamily="34" charset="0"/>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Arial" panose="020B0604020202020204" pitchFamily="34" charset="0"/>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54" name="Group 53">
            <a:extLst>
              <a:ext uri="{FF2B5EF4-FFF2-40B4-BE49-F238E27FC236}">
                <a16:creationId xmlns:a16="http://schemas.microsoft.com/office/drawing/2014/main" id="{276FA7A3-825A-4297-A7E1-F885B643297A}"/>
              </a:ext>
            </a:extLst>
          </p:cNvPr>
          <p:cNvGrpSpPr/>
          <p:nvPr/>
        </p:nvGrpSpPr>
        <p:grpSpPr>
          <a:xfrm>
            <a:off x="9667206" y="80130"/>
            <a:ext cx="2203782" cy="3037523"/>
            <a:chOff x="9906076" y="232767"/>
            <a:chExt cx="2203782" cy="3037523"/>
          </a:xfrm>
        </p:grpSpPr>
        <p:sp>
          <p:nvSpPr>
            <p:cNvPr id="55" name="Rectangle 54">
              <a:extLst>
                <a:ext uri="{FF2B5EF4-FFF2-40B4-BE49-F238E27FC236}">
                  <a16:creationId xmlns:a16="http://schemas.microsoft.com/office/drawing/2014/main" id="{79B4CDFC-2DA8-47FC-887A-942BE911BB9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56" name="Picture 55" descr="north arrow orienteering by morits">
              <a:extLst>
                <a:ext uri="{FF2B5EF4-FFF2-40B4-BE49-F238E27FC236}">
                  <a16:creationId xmlns:a16="http://schemas.microsoft.com/office/drawing/2014/main" id="{F836B6E6-FC3A-416D-A3DF-0482E56DD3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2">
              <a:extLst>
                <a:ext uri="{FF2B5EF4-FFF2-40B4-BE49-F238E27FC236}">
                  <a16:creationId xmlns:a16="http://schemas.microsoft.com/office/drawing/2014/main" id="{D2DE20CA-2286-4949-9A4D-F68424B2DEAB}"/>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58" name="Text Box 2">
              <a:extLst>
                <a:ext uri="{FF2B5EF4-FFF2-40B4-BE49-F238E27FC236}">
                  <a16:creationId xmlns:a16="http://schemas.microsoft.com/office/drawing/2014/main" id="{215567BC-3389-4529-9CDC-E1E2D3C4E30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59" name="Picture 58">
              <a:extLst>
                <a:ext uri="{FF2B5EF4-FFF2-40B4-BE49-F238E27FC236}">
                  <a16:creationId xmlns:a16="http://schemas.microsoft.com/office/drawing/2014/main" id="{2C624F2F-55EE-45D4-8680-081F516B8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60" name="Picture 59">
              <a:extLst>
                <a:ext uri="{FF2B5EF4-FFF2-40B4-BE49-F238E27FC236}">
                  <a16:creationId xmlns:a16="http://schemas.microsoft.com/office/drawing/2014/main" id="{CF37211D-424E-4313-A241-307072C08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61" name="Text Box 2">
              <a:extLst>
                <a:ext uri="{FF2B5EF4-FFF2-40B4-BE49-F238E27FC236}">
                  <a16:creationId xmlns:a16="http://schemas.microsoft.com/office/drawing/2014/main" id="{F4DDA1D6-8157-4E41-BB2A-EF9C72A639A7}"/>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62" name="TextBox 61">
              <a:extLst>
                <a:ext uri="{FF2B5EF4-FFF2-40B4-BE49-F238E27FC236}">
                  <a16:creationId xmlns:a16="http://schemas.microsoft.com/office/drawing/2014/main" id="{4176DF27-58D7-4028-9956-65566C4468E6}"/>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63" name="TextBox 62">
            <a:extLst>
              <a:ext uri="{FF2B5EF4-FFF2-40B4-BE49-F238E27FC236}">
                <a16:creationId xmlns:a16="http://schemas.microsoft.com/office/drawing/2014/main" id="{0CCFEC21-216E-47F0-BCE6-54EAE4F2B28D}"/>
              </a:ext>
            </a:extLst>
          </p:cNvPr>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64" name="TextBox 63">
            <a:extLst>
              <a:ext uri="{FF2B5EF4-FFF2-40B4-BE49-F238E27FC236}">
                <a16:creationId xmlns:a16="http://schemas.microsoft.com/office/drawing/2014/main" id="{8B6B78E8-335E-4ABA-8CC3-1A839C2A64F2}"/>
              </a:ext>
            </a:extLst>
          </p:cNvPr>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65" name="TextBox 64">
            <a:extLst>
              <a:ext uri="{FF2B5EF4-FFF2-40B4-BE49-F238E27FC236}">
                <a16:creationId xmlns:a16="http://schemas.microsoft.com/office/drawing/2014/main" id="{B16D4E56-2F65-4575-B77F-DE86F9187F75}"/>
              </a:ext>
            </a:extLst>
          </p:cNvPr>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http://purl.org/dc/elements/1.1/"/>
    <ds:schemaRef ds:uri="http://purl.org/dc/dcmitype/"/>
    <ds:schemaRef ds:uri="http://schemas.microsoft.com/office/2006/documentManagement/types"/>
    <ds:schemaRef ds:uri="http://purl.org/dc/terms/"/>
    <ds:schemaRef ds:uri="21e6a8e8-1dff-48a6-ab9b-8d556c6946c0"/>
    <ds:schemaRef ds:uri="http://schemas.openxmlformats.org/package/2006/metadata/core-properties"/>
    <ds:schemaRef ds:uri="http://schemas.microsoft.com/office/infopath/2007/PartnerControls"/>
    <ds:schemaRef ds:uri="7df78d0b-135a-4de7-9166-7c181cd87fb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E2CD191-564E-4E18-8D4E-34C40CC62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1574</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4</cp:revision>
  <dcterms:created xsi:type="dcterms:W3CDTF">2019-11-12T17:46:59Z</dcterms:created>
  <dcterms:modified xsi:type="dcterms:W3CDTF">2023-05-16T14:27:00Z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