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6C20"/>
    <a:srgbClr val="904D99"/>
    <a:srgbClr val="964135"/>
    <a:srgbClr val="42ACCE"/>
    <a:srgbClr val="000000"/>
    <a:srgbClr val="7DB761"/>
    <a:srgbClr val="E97844"/>
    <a:srgbClr val="3F4268"/>
    <a:srgbClr val="238754"/>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74" autoAdjust="0"/>
    <p:restoredTop sz="94675" autoAdjust="0"/>
  </p:normalViewPr>
  <p:slideViewPr>
    <p:cSldViewPr snapToGrid="0" showGuides="1">
      <p:cViewPr varScale="1">
        <p:scale>
          <a:sx n="20" d="100"/>
          <a:sy n="20" d="100"/>
        </p:scale>
        <p:origin x="3472" y="320"/>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31322"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B6C2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DCE3AB-E522-4510-8F68-134FB99AD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9129EB-3650-40D0-856D-70C39180AF8C}">
  <ds:schemaRefs>
    <ds:schemaRef ds:uri="http://schemas.microsoft.com/sharepoint/v3/contenttype/forms"/>
  </ds:schemaRefs>
</ds:datastoreItem>
</file>

<file path=customXml/itemProps3.xml><?xml version="1.0" encoding="utf-8"?>
<ds:datastoreItem xmlns:ds="http://schemas.openxmlformats.org/officeDocument/2006/customXml" ds:itemID="{E3268CF4-1D02-4219-80F2-F95FFF205334}">
  <ds:schemaRefs>
    <ds:schemaRef ds:uri="http://schemas.microsoft.com/office/2006/documentManagement/types"/>
    <ds:schemaRef ds:uri="http://purl.org/dc/elements/1.1/"/>
    <ds:schemaRef ds:uri="http://schemas.openxmlformats.org/package/2006/metadata/core-properties"/>
    <ds:schemaRef ds:uri="http://www.w3.org/XML/1998/namespace"/>
    <ds:schemaRef ds:uri="21e6a8e8-1dff-48a6-ab9b-8d556c6946c0"/>
    <ds:schemaRef ds:uri="http://schemas.microsoft.com/office/infopath/2007/PartnerControls"/>
    <ds:schemaRef ds:uri="http://purl.org/dc/dcmitype/"/>
    <ds:schemaRef ds:uri="7df78d0b-135a-4de7-9166-7c181cd87fb4"/>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9205</TotalTime>
  <Words>1250</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43</cp:revision>
  <dcterms:created xsi:type="dcterms:W3CDTF">2019-11-06T20:00:51Z</dcterms:created>
  <dcterms:modified xsi:type="dcterms:W3CDTF">2020-09-08T23:45:06Z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