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SSAI DEVELOP]" initials="CAL(D" lastIdx="7" clrIdx="0">
    <p:extLst>
      <p:ext uri="{19B8F6BF-5375-455C-9EA6-DF929625EA0E}">
        <p15:presenceInfo xmlns:p15="http://schemas.microsoft.com/office/powerpoint/2012/main" userId="S-1-5-21-330711430-3775241029-4075259233-682401" providerId="AD"/>
      </p:ext>
    </p:extLst>
  </p:cmAuthor>
  <p:cmAuthor id="2" name="Avery, Ryan B. (LARC-E3)[SSAI DEVELOP]" initials="ARB(D" lastIdx="1" clrIdx="1">
    <p:extLst>
      <p:ext uri="{19B8F6BF-5375-455C-9EA6-DF929625EA0E}">
        <p15:presenceInfo xmlns:p15="http://schemas.microsoft.com/office/powerpoint/2012/main" userId="S-1-5-21-330711430-3775241029-4075259233-721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862"/>
    <a:srgbClr val="E9A149"/>
    <a:srgbClr val="EA7845"/>
    <a:srgbClr val="586991"/>
    <a:srgbClr val="218754"/>
    <a:srgbClr val="52B37B"/>
    <a:srgbClr val="C15442"/>
    <a:srgbClr val="2F8AB4"/>
    <a:srgbClr val="73A9DB"/>
    <a:srgbClr val="94A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51" autoAdjust="0"/>
    <p:restoredTop sz="94660"/>
  </p:normalViewPr>
  <p:slideViewPr>
    <p:cSldViewPr snapToGrid="0">
      <p:cViewPr>
        <p:scale>
          <a:sx n="70" d="100"/>
          <a:sy n="70" d="100"/>
        </p:scale>
        <p:origin x="1464" y="48"/>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serla.ASUAD\Desktop\2006-2015_PM10-Landsa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latin typeface="Garamond" panose="02020404030301010803" pitchFamily="18" charset="0"/>
              </a:rPr>
              <a:t>January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659667541557299E-2"/>
          <c:y val="0.15509259259259259"/>
          <c:w val="0.82425699912510941"/>
          <c:h val="0.74400481189851264"/>
        </c:manualLayout>
      </c:layout>
      <c:scatterChart>
        <c:scatterStyle val="lineMarker"/>
        <c:varyColors val="0"/>
        <c:ser>
          <c:idx val="0"/>
          <c:order val="0"/>
          <c:tx>
            <c:strRef>
              <c:f>Sheet6!$F$1</c:f>
              <c:strCache>
                <c:ptCount val="1"/>
                <c:pt idx="0">
                  <c:v>West Phoenix</c:v>
                </c:pt>
              </c:strCache>
            </c:strRef>
          </c:tx>
          <c:spPr>
            <a:ln w="19050" cap="rnd">
              <a:solidFill>
                <a:schemeClr val="accent1"/>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Sheet6!$F$2:$F$32</c:f>
              <c:numCache>
                <c:formatCode>0.0</c:formatCode>
                <c:ptCount val="31"/>
                <c:pt idx="0">
                  <c:v>76.271428571428558</c:v>
                </c:pt>
                <c:pt idx="1">
                  <c:v>23.486363636363635</c:v>
                </c:pt>
                <c:pt idx="2">
                  <c:v>20.166666666666668</c:v>
                </c:pt>
                <c:pt idx="3">
                  <c:v>25.420833333333331</c:v>
                </c:pt>
                <c:pt idx="4">
                  <c:v>48.166666666666664</c:v>
                </c:pt>
                <c:pt idx="5">
                  <c:v>36.54999999999999</c:v>
                </c:pt>
                <c:pt idx="6">
                  <c:v>41.470833333333339</c:v>
                </c:pt>
                <c:pt idx="7">
                  <c:v>61.716666666666661</c:v>
                </c:pt>
                <c:pt idx="8">
                  <c:v>55.566666666666684</c:v>
                </c:pt>
                <c:pt idx="9">
                  <c:v>76.772727272727266</c:v>
                </c:pt>
                <c:pt idx="10">
                  <c:v>30.969565217391306</c:v>
                </c:pt>
                <c:pt idx="11">
                  <c:v>28.043478260869566</c:v>
                </c:pt>
                <c:pt idx="12">
                  <c:v>33.882608695652173</c:v>
                </c:pt>
                <c:pt idx="13">
                  <c:v>21.869565217391308</c:v>
                </c:pt>
                <c:pt idx="14">
                  <c:v>28.495000000000005</c:v>
                </c:pt>
                <c:pt idx="15">
                  <c:v>52.30833333333333</c:v>
                </c:pt>
                <c:pt idx="16">
                  <c:v>53.047619047619058</c:v>
                </c:pt>
                <c:pt idx="17">
                  <c:v>46.895833333333336</c:v>
                </c:pt>
                <c:pt idx="18">
                  <c:v>77.8</c:v>
                </c:pt>
                <c:pt idx="19">
                  <c:v>61.829166666666673</c:v>
                </c:pt>
                <c:pt idx="20">
                  <c:v>66.586956521739125</c:v>
                </c:pt>
                <c:pt idx="21">
                  <c:v>72.346666666666664</c:v>
                </c:pt>
                <c:pt idx="22">
                  <c:v>60.614285714285707</c:v>
                </c:pt>
                <c:pt idx="23">
                  <c:v>47.08124999999999</c:v>
                </c:pt>
                <c:pt idx="24">
                  <c:v>32.766666666666673</c:v>
                </c:pt>
                <c:pt idx="25">
                  <c:v>6.2458333333333362</c:v>
                </c:pt>
                <c:pt idx="26">
                  <c:v>7.8083333333333336</c:v>
                </c:pt>
                <c:pt idx="27">
                  <c:v>9.6708333333333361</c:v>
                </c:pt>
                <c:pt idx="28">
                  <c:v>8.878260869565219</c:v>
                </c:pt>
                <c:pt idx="29">
                  <c:v>25.995833333333334</c:v>
                </c:pt>
                <c:pt idx="30">
                  <c:v>40.026086956521738</c:v>
                </c:pt>
              </c:numCache>
            </c:numRef>
          </c:yVal>
          <c:smooth val="0"/>
        </c:ser>
        <c:ser>
          <c:idx val="1"/>
          <c:order val="1"/>
          <c:tx>
            <c:strRef>
              <c:f>Sheet6!$G$1</c:f>
              <c:strCache>
                <c:ptCount val="1"/>
                <c:pt idx="0">
                  <c:v>Mesa</c:v>
                </c:pt>
              </c:strCache>
            </c:strRef>
          </c:tx>
          <c:spPr>
            <a:ln w="19050" cap="rnd">
              <a:solidFill>
                <a:schemeClr val="accent2"/>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Sheet6!$G$2:$G$32</c:f>
              <c:numCache>
                <c:formatCode>0.0</c:formatCode>
                <c:ptCount val="31"/>
                <c:pt idx="0">
                  <c:v>53.445833333333326</c:v>
                </c:pt>
                <c:pt idx="1">
                  <c:v>4.9391304347826095</c:v>
                </c:pt>
                <c:pt idx="2">
                  <c:v>6.752173913043479</c:v>
                </c:pt>
                <c:pt idx="3">
                  <c:v>14.012500000000003</c:v>
                </c:pt>
                <c:pt idx="4">
                  <c:v>12.925000000000002</c:v>
                </c:pt>
                <c:pt idx="5">
                  <c:v>17.895833333333336</c:v>
                </c:pt>
                <c:pt idx="6">
                  <c:v>31.958333333333329</c:v>
                </c:pt>
                <c:pt idx="7">
                  <c:v>39.99166666666666</c:v>
                </c:pt>
                <c:pt idx="8">
                  <c:v>36.300000000000004</c:v>
                </c:pt>
                <c:pt idx="9">
                  <c:v>57.258333333333333</c:v>
                </c:pt>
                <c:pt idx="10">
                  <c:v>29.983333333333334</c:v>
                </c:pt>
                <c:pt idx="11">
                  <c:v>18.837499999999991</c:v>
                </c:pt>
                <c:pt idx="12">
                  <c:v>20.129166666666666</c:v>
                </c:pt>
                <c:pt idx="13">
                  <c:v>27.108333333333334</c:v>
                </c:pt>
                <c:pt idx="14">
                  <c:v>19.541666666666668</c:v>
                </c:pt>
                <c:pt idx="15">
                  <c:v>25.843478260869563</c:v>
                </c:pt>
                <c:pt idx="16">
                  <c:v>28.473913043478266</c:v>
                </c:pt>
                <c:pt idx="17">
                  <c:v>20.220833333333331</c:v>
                </c:pt>
                <c:pt idx="18">
                  <c:v>19.024999999999995</c:v>
                </c:pt>
                <c:pt idx="19">
                  <c:v>15.408333333333333</c:v>
                </c:pt>
                <c:pt idx="20">
                  <c:v>16.441666666666666</c:v>
                </c:pt>
                <c:pt idx="21">
                  <c:v>17.404166666666669</c:v>
                </c:pt>
                <c:pt idx="22">
                  <c:v>16.55</c:v>
                </c:pt>
                <c:pt idx="23">
                  <c:v>30.45</c:v>
                </c:pt>
                <c:pt idx="24">
                  <c:v>15.525000000000004</c:v>
                </c:pt>
                <c:pt idx="25">
                  <c:v>9.5208333333333357</c:v>
                </c:pt>
                <c:pt idx="26">
                  <c:v>6.7541666666666673</c:v>
                </c:pt>
                <c:pt idx="27">
                  <c:v>9.8458333333333332</c:v>
                </c:pt>
                <c:pt idx="28">
                  <c:v>13.850000000000001</c:v>
                </c:pt>
                <c:pt idx="29">
                  <c:v>18.363636363636363</c:v>
                </c:pt>
                <c:pt idx="30">
                  <c:v>17.016666666666669</c:v>
                </c:pt>
              </c:numCache>
            </c:numRef>
          </c:yVal>
          <c:smooth val="0"/>
        </c:ser>
        <c:ser>
          <c:idx val="2"/>
          <c:order val="2"/>
          <c:tx>
            <c:strRef>
              <c:f>Sheet6!$H$1</c:f>
              <c:strCache>
                <c:ptCount val="1"/>
                <c:pt idx="0">
                  <c:v>North Phoenix</c:v>
                </c:pt>
              </c:strCache>
            </c:strRef>
          </c:tx>
          <c:spPr>
            <a:ln w="19050" cap="rnd">
              <a:solidFill>
                <a:schemeClr val="accent3"/>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Sheet6!$H$2:$H$32</c:f>
              <c:numCache>
                <c:formatCode>0.0</c:formatCode>
                <c:ptCount val="31"/>
                <c:pt idx="0">
                  <c:v>51.208695652173908</c:v>
                </c:pt>
                <c:pt idx="1">
                  <c:v>10.975000000000001</c:v>
                </c:pt>
                <c:pt idx="2">
                  <c:v>9.7541666666666647</c:v>
                </c:pt>
                <c:pt idx="3">
                  <c:v>14.082608695652175</c:v>
                </c:pt>
                <c:pt idx="4">
                  <c:v>28.608333333333331</c:v>
                </c:pt>
                <c:pt idx="5">
                  <c:v>23.433333333333337</c:v>
                </c:pt>
                <c:pt idx="6">
                  <c:v>28.941666666666666</c:v>
                </c:pt>
                <c:pt idx="7">
                  <c:v>33.36666666666666</c:v>
                </c:pt>
                <c:pt idx="8">
                  <c:v>31.483333333333334</c:v>
                </c:pt>
                <c:pt idx="9">
                  <c:v>40.45454545454546</c:v>
                </c:pt>
                <c:pt idx="10">
                  <c:v>27.491666666666671</c:v>
                </c:pt>
                <c:pt idx="11">
                  <c:v>22.479166666666668</c:v>
                </c:pt>
                <c:pt idx="12">
                  <c:v>28.695833333333336</c:v>
                </c:pt>
                <c:pt idx="13">
                  <c:v>21.399999999999995</c:v>
                </c:pt>
                <c:pt idx="14">
                  <c:v>19.260869565217391</c:v>
                </c:pt>
                <c:pt idx="15">
                  <c:v>28.795833333333324</c:v>
                </c:pt>
                <c:pt idx="16">
                  <c:v>14.083333333333334</c:v>
                </c:pt>
                <c:pt idx="17">
                  <c:v>22.958333333333329</c:v>
                </c:pt>
                <c:pt idx="18">
                  <c:v>29.595833333333331</c:v>
                </c:pt>
                <c:pt idx="19">
                  <c:v>26.216666666666665</c:v>
                </c:pt>
                <c:pt idx="20">
                  <c:v>29.979166666666668</c:v>
                </c:pt>
                <c:pt idx="21">
                  <c:v>32.050000000000004</c:v>
                </c:pt>
                <c:pt idx="22">
                  <c:v>38.133333333333326</c:v>
                </c:pt>
                <c:pt idx="23">
                  <c:v>30.682608695652181</c:v>
                </c:pt>
                <c:pt idx="24">
                  <c:v>16.937500000000004</c:v>
                </c:pt>
                <c:pt idx="25">
                  <c:v>7.1000000000000005</c:v>
                </c:pt>
                <c:pt idx="26">
                  <c:v>5.4739130434782615</c:v>
                </c:pt>
                <c:pt idx="27">
                  <c:v>9.8173913043478258</c:v>
                </c:pt>
                <c:pt idx="28">
                  <c:v>9.2260869565217387</c:v>
                </c:pt>
                <c:pt idx="29">
                  <c:v>16.637499999999999</c:v>
                </c:pt>
                <c:pt idx="30">
                  <c:v>20.383333333333329</c:v>
                </c:pt>
              </c:numCache>
            </c:numRef>
          </c:yVal>
          <c:smooth val="0"/>
        </c:ser>
        <c:ser>
          <c:idx val="3"/>
          <c:order val="3"/>
          <c:tx>
            <c:strRef>
              <c:f>Sheet6!$I$1</c:f>
              <c:strCache>
                <c:ptCount val="1"/>
                <c:pt idx="0">
                  <c:v>Glendale</c:v>
                </c:pt>
              </c:strCache>
            </c:strRef>
          </c:tx>
          <c:spPr>
            <a:ln w="19050" cap="rnd">
              <a:solidFill>
                <a:schemeClr val="accent4"/>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Sheet6!$I$2:$I$32</c:f>
              <c:numCache>
                <c:formatCode>0.0</c:formatCode>
                <c:ptCount val="31"/>
                <c:pt idx="0">
                  <c:v>70.583333333333329</c:v>
                </c:pt>
                <c:pt idx="1">
                  <c:v>11.049999999999999</c:v>
                </c:pt>
                <c:pt idx="2">
                  <c:v>8.2608695652173907</c:v>
                </c:pt>
                <c:pt idx="3">
                  <c:v>15.145833333333334</c:v>
                </c:pt>
                <c:pt idx="4">
                  <c:v>22.262499999999992</c:v>
                </c:pt>
                <c:pt idx="5">
                  <c:v>18.816666666666666</c:v>
                </c:pt>
                <c:pt idx="6">
                  <c:v>23.841666666666665</c:v>
                </c:pt>
                <c:pt idx="7">
                  <c:v>34.408333333333339</c:v>
                </c:pt>
                <c:pt idx="8">
                  <c:v>28.973913043478259</c:v>
                </c:pt>
                <c:pt idx="9">
                  <c:v>43.579166666666659</c:v>
                </c:pt>
                <c:pt idx="10">
                  <c:v>24.350000000000005</c:v>
                </c:pt>
                <c:pt idx="11">
                  <c:v>18.287499999999998</c:v>
                </c:pt>
                <c:pt idx="12">
                  <c:v>18.095833333333331</c:v>
                </c:pt>
                <c:pt idx="13">
                  <c:v>18.037500000000001</c:v>
                </c:pt>
                <c:pt idx="14">
                  <c:v>14.166666666666666</c:v>
                </c:pt>
                <c:pt idx="15">
                  <c:v>32.058333333333344</c:v>
                </c:pt>
                <c:pt idx="16">
                  <c:v>20.531818181818178</c:v>
                </c:pt>
                <c:pt idx="17">
                  <c:v>23.112500000000001</c:v>
                </c:pt>
                <c:pt idx="18">
                  <c:v>28.262500000000003</c:v>
                </c:pt>
                <c:pt idx="19">
                  <c:v>21.862500000000001</c:v>
                </c:pt>
                <c:pt idx="20">
                  <c:v>27.925000000000001</c:v>
                </c:pt>
                <c:pt idx="21">
                  <c:v>29.399999999999995</c:v>
                </c:pt>
                <c:pt idx="22">
                  <c:v>34.12083333333333</c:v>
                </c:pt>
                <c:pt idx="23">
                  <c:v>25.360869565217396</c:v>
                </c:pt>
                <c:pt idx="24">
                  <c:v>16.779166666666665</c:v>
                </c:pt>
                <c:pt idx="25">
                  <c:v>6.2666666666666657</c:v>
                </c:pt>
                <c:pt idx="26">
                  <c:v>5.6874999999999991</c:v>
                </c:pt>
                <c:pt idx="27">
                  <c:v>9.1000000000000014</c:v>
                </c:pt>
                <c:pt idx="28">
                  <c:v>9.35</c:v>
                </c:pt>
                <c:pt idx="29">
                  <c:v>15.204166666666667</c:v>
                </c:pt>
                <c:pt idx="30">
                  <c:v>16.722727272727273</c:v>
                </c:pt>
              </c:numCache>
            </c:numRef>
          </c:yVal>
          <c:smooth val="0"/>
        </c:ser>
        <c:ser>
          <c:idx val="4"/>
          <c:order val="4"/>
          <c:tx>
            <c:strRef>
              <c:f>Sheet6!$J$1</c:f>
              <c:strCache>
                <c:ptCount val="1"/>
                <c:pt idx="0">
                  <c:v>Central Phoenix</c:v>
                </c:pt>
              </c:strCache>
            </c:strRef>
          </c:tx>
          <c:spPr>
            <a:ln w="19050" cap="rnd">
              <a:solidFill>
                <a:schemeClr val="accent5"/>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Sheet6!$J$2:$J$32</c:f>
              <c:numCache>
                <c:formatCode>0.0</c:formatCode>
                <c:ptCount val="31"/>
                <c:pt idx="0">
                  <c:v>45.241666666666667</c:v>
                </c:pt>
                <c:pt idx="1">
                  <c:v>22.30869565217391</c:v>
                </c:pt>
                <c:pt idx="2">
                  <c:v>23.233333333333334</c:v>
                </c:pt>
                <c:pt idx="3">
                  <c:v>21.612500000000001</c:v>
                </c:pt>
                <c:pt idx="4">
                  <c:v>31.533333333333328</c:v>
                </c:pt>
                <c:pt idx="5">
                  <c:v>20.925000000000004</c:v>
                </c:pt>
                <c:pt idx="6">
                  <c:v>30.833333333333332</c:v>
                </c:pt>
                <c:pt idx="7">
                  <c:v>40.612500000000004</c:v>
                </c:pt>
                <c:pt idx="8">
                  <c:v>38.483333333333327</c:v>
                </c:pt>
                <c:pt idx="9">
                  <c:v>53.70000000000001</c:v>
                </c:pt>
                <c:pt idx="10">
                  <c:v>28.860869565217396</c:v>
                </c:pt>
                <c:pt idx="11">
                  <c:v>20.666666666666668</c:v>
                </c:pt>
                <c:pt idx="12">
                  <c:v>19.912500000000001</c:v>
                </c:pt>
                <c:pt idx="13">
                  <c:v>21.833333333333332</c:v>
                </c:pt>
                <c:pt idx="14">
                  <c:v>30.947826086956525</c:v>
                </c:pt>
                <c:pt idx="15">
                  <c:v>42.699999999999996</c:v>
                </c:pt>
                <c:pt idx="16">
                  <c:v>44.25</c:v>
                </c:pt>
                <c:pt idx="17">
                  <c:v>38.862499999999997</c:v>
                </c:pt>
                <c:pt idx="18">
                  <c:v>48.04999999999999</c:v>
                </c:pt>
                <c:pt idx="19">
                  <c:v>43.099999999999994</c:v>
                </c:pt>
                <c:pt idx="20">
                  <c:v>46.429166666666667</c:v>
                </c:pt>
                <c:pt idx="21">
                  <c:v>38.491666666666674</c:v>
                </c:pt>
                <c:pt idx="22">
                  <c:v>33.045833333333341</c:v>
                </c:pt>
                <c:pt idx="23">
                  <c:v>36.050000000000004</c:v>
                </c:pt>
                <c:pt idx="24">
                  <c:v>26.278260869565223</c:v>
                </c:pt>
                <c:pt idx="25">
                  <c:v>7.3541666666666652</c:v>
                </c:pt>
                <c:pt idx="26">
                  <c:v>7.1375000000000002</c:v>
                </c:pt>
                <c:pt idx="27">
                  <c:v>10.954166666666666</c:v>
                </c:pt>
                <c:pt idx="28">
                  <c:v>13.786956521739134</c:v>
                </c:pt>
                <c:pt idx="29">
                  <c:v>21.712500000000002</c:v>
                </c:pt>
                <c:pt idx="30">
                  <c:v>24.904166666666665</c:v>
                </c:pt>
              </c:numCache>
            </c:numRef>
          </c:yVal>
          <c:smooth val="0"/>
        </c:ser>
        <c:ser>
          <c:idx val="5"/>
          <c:order val="5"/>
          <c:tx>
            <c:strRef>
              <c:f>Sheet6!$K$1</c:f>
              <c:strCache>
                <c:ptCount val="1"/>
                <c:pt idx="0">
                  <c:v>South Scottsdale</c:v>
                </c:pt>
              </c:strCache>
            </c:strRef>
          </c:tx>
          <c:spPr>
            <a:ln w="19050" cap="rnd">
              <a:solidFill>
                <a:schemeClr val="accent6"/>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Sheet6!$K$2:$K$32</c:f>
              <c:numCache>
                <c:formatCode>0.0</c:formatCode>
                <c:ptCount val="31"/>
                <c:pt idx="0">
                  <c:v>22.400000000000002</c:v>
                </c:pt>
                <c:pt idx="1">
                  <c:v>7.4833333333333343</c:v>
                </c:pt>
                <c:pt idx="2">
                  <c:v>7.3125</c:v>
                </c:pt>
                <c:pt idx="3">
                  <c:v>14.347826086956522</c:v>
                </c:pt>
                <c:pt idx="4">
                  <c:v>18.616666666666667</c:v>
                </c:pt>
                <c:pt idx="5">
                  <c:v>15.733333333333334</c:v>
                </c:pt>
                <c:pt idx="6">
                  <c:v>25.520833333333332</c:v>
                </c:pt>
                <c:pt idx="7">
                  <c:v>30.249999999999996</c:v>
                </c:pt>
                <c:pt idx="8">
                  <c:v>24.387500000000003</c:v>
                </c:pt>
                <c:pt idx="9">
                  <c:v>41.860869565217392</c:v>
                </c:pt>
                <c:pt idx="10">
                  <c:v>20.674999999999997</c:v>
                </c:pt>
                <c:pt idx="11">
                  <c:v>10.958333333333334</c:v>
                </c:pt>
                <c:pt idx="12">
                  <c:v>12.666666666666666</c:v>
                </c:pt>
                <c:pt idx="13">
                  <c:v>18.987499999999997</c:v>
                </c:pt>
                <c:pt idx="14">
                  <c:v>17.612500000000001</c:v>
                </c:pt>
                <c:pt idx="15">
                  <c:v>19.033333333333335</c:v>
                </c:pt>
                <c:pt idx="16">
                  <c:v>20.191304347826083</c:v>
                </c:pt>
                <c:pt idx="17">
                  <c:v>23.024999999999995</c:v>
                </c:pt>
                <c:pt idx="18">
                  <c:v>23.837499999999995</c:v>
                </c:pt>
                <c:pt idx="19">
                  <c:v>22.841666666666669</c:v>
                </c:pt>
                <c:pt idx="20">
                  <c:v>24.170833333333338</c:v>
                </c:pt>
                <c:pt idx="21">
                  <c:v>22.841666666666669</c:v>
                </c:pt>
                <c:pt idx="22">
                  <c:v>17.072727272727278</c:v>
                </c:pt>
                <c:pt idx="23">
                  <c:v>18.900000000000002</c:v>
                </c:pt>
                <c:pt idx="24">
                  <c:v>9.9166666666666661</c:v>
                </c:pt>
                <c:pt idx="25">
                  <c:v>2.1791666666666663</c:v>
                </c:pt>
                <c:pt idx="26">
                  <c:v>1.8833333333333331</c:v>
                </c:pt>
                <c:pt idx="27">
                  <c:v>5.583333333333333</c:v>
                </c:pt>
                <c:pt idx="28">
                  <c:v>6.7374999999999998</c:v>
                </c:pt>
                <c:pt idx="29">
                  <c:v>12.391304347826088</c:v>
                </c:pt>
                <c:pt idx="30">
                  <c:v>16.904166666666665</c:v>
                </c:pt>
              </c:numCache>
            </c:numRef>
          </c:yVal>
          <c:smooth val="0"/>
        </c:ser>
        <c:ser>
          <c:idx val="6"/>
          <c:order val="6"/>
          <c:tx>
            <c:strRef>
              <c:f>Sheet6!$L$1</c:f>
              <c:strCache>
                <c:ptCount val="1"/>
                <c:pt idx="0">
                  <c:v>Greenwood</c:v>
                </c:pt>
              </c:strCache>
            </c:strRef>
          </c:tx>
          <c:spPr>
            <a:ln w="19050" cap="rnd">
              <a:solidFill>
                <a:schemeClr val="accent1">
                  <a:lumMod val="6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Sheet6!$L$2:$L$32</c:f>
              <c:numCache>
                <c:formatCode>0.0</c:formatCode>
                <c:ptCount val="31"/>
                <c:pt idx="0">
                  <c:v>54.541666666666664</c:v>
                </c:pt>
                <c:pt idx="1">
                  <c:v>26.504166666666666</c:v>
                </c:pt>
                <c:pt idx="2">
                  <c:v>31.116666666666664</c:v>
                </c:pt>
                <c:pt idx="3">
                  <c:v>32.266666666666666</c:v>
                </c:pt>
                <c:pt idx="4">
                  <c:v>45.420833333333341</c:v>
                </c:pt>
                <c:pt idx="5">
                  <c:v>30.991666666666664</c:v>
                </c:pt>
                <c:pt idx="6">
                  <c:v>39.469565217391299</c:v>
                </c:pt>
                <c:pt idx="7">
                  <c:v>56.878260869565231</c:v>
                </c:pt>
                <c:pt idx="8">
                  <c:v>54.175000000000004</c:v>
                </c:pt>
                <c:pt idx="9">
                  <c:v>70.866666666666674</c:v>
                </c:pt>
                <c:pt idx="10">
                  <c:v>25.845833333333335</c:v>
                </c:pt>
                <c:pt idx="11">
                  <c:v>31.674999999999997</c:v>
                </c:pt>
                <c:pt idx="12">
                  <c:v>22.291666666666668</c:v>
                </c:pt>
                <c:pt idx="13">
                  <c:v>24.104166666666668</c:v>
                </c:pt>
                <c:pt idx="14">
                  <c:v>38.24583333333333</c:v>
                </c:pt>
                <c:pt idx="15">
                  <c:v>55.291666666666657</c:v>
                </c:pt>
                <c:pt idx="16">
                  <c:v>57.212499999999984</c:v>
                </c:pt>
                <c:pt idx="17">
                  <c:v>50.554166666666667</c:v>
                </c:pt>
                <c:pt idx="18">
                  <c:v>68.412499999999994</c:v>
                </c:pt>
                <c:pt idx="19">
                  <c:v>52.262500000000017</c:v>
                </c:pt>
                <c:pt idx="20">
                  <c:v>63.745833333333344</c:v>
                </c:pt>
                <c:pt idx="21">
                  <c:v>71.186956521739148</c:v>
                </c:pt>
                <c:pt idx="22">
                  <c:v>68.404347826086948</c:v>
                </c:pt>
                <c:pt idx="23">
                  <c:v>50.983333333333341</c:v>
                </c:pt>
                <c:pt idx="24">
                  <c:v>38.416666666666664</c:v>
                </c:pt>
                <c:pt idx="25">
                  <c:v>7.8000000000000034</c:v>
                </c:pt>
                <c:pt idx="26">
                  <c:v>7.4416666666666673</c:v>
                </c:pt>
                <c:pt idx="27">
                  <c:v>10.762500000000003</c:v>
                </c:pt>
                <c:pt idx="28">
                  <c:v>14.325000000000001</c:v>
                </c:pt>
                <c:pt idx="29">
                  <c:v>31.720833333333342</c:v>
                </c:pt>
                <c:pt idx="30">
                  <c:v>37.962500000000006</c:v>
                </c:pt>
              </c:numCache>
            </c:numRef>
          </c:yVal>
          <c:smooth val="0"/>
        </c:ser>
        <c:ser>
          <c:idx val="7"/>
          <c:order val="7"/>
          <c:tx>
            <c:strRef>
              <c:f>Sheet6!$M$1</c:f>
              <c:strCache>
                <c:ptCount val="1"/>
                <c:pt idx="0">
                  <c:v>South Phoenix</c:v>
                </c:pt>
              </c:strCache>
            </c:strRef>
          </c:tx>
          <c:spPr>
            <a:ln w="19050" cap="rnd">
              <a:solidFill>
                <a:schemeClr val="accent2">
                  <a:lumMod val="6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Sheet6!$M$2:$M$32</c:f>
              <c:numCache>
                <c:formatCode>0.0</c:formatCode>
                <c:ptCount val="31"/>
                <c:pt idx="0">
                  <c:v>90.841666666666683</c:v>
                </c:pt>
                <c:pt idx="1">
                  <c:v>29.20454545454546</c:v>
                </c:pt>
                <c:pt idx="2">
                  <c:v>23.495833333333334</c:v>
                </c:pt>
                <c:pt idx="3">
                  <c:v>28.2</c:v>
                </c:pt>
                <c:pt idx="4">
                  <c:v>27.875000000000004</c:v>
                </c:pt>
                <c:pt idx="5">
                  <c:v>23.766666666666666</c:v>
                </c:pt>
                <c:pt idx="6">
                  <c:v>36.433333333333337</c:v>
                </c:pt>
                <c:pt idx="7">
                  <c:v>42.295833333333334</c:v>
                </c:pt>
                <c:pt idx="8">
                  <c:v>46.462499999999999</c:v>
                </c:pt>
                <c:pt idx="9">
                  <c:v>84.433333333333337</c:v>
                </c:pt>
                <c:pt idx="10">
                  <c:v>44.875</c:v>
                </c:pt>
                <c:pt idx="11">
                  <c:v>26.412500000000005</c:v>
                </c:pt>
                <c:pt idx="12">
                  <c:v>29.262500000000003</c:v>
                </c:pt>
                <c:pt idx="13">
                  <c:v>24.570833333333329</c:v>
                </c:pt>
                <c:pt idx="14">
                  <c:v>26.787499999999991</c:v>
                </c:pt>
                <c:pt idx="15">
                  <c:v>45.695833333333326</c:v>
                </c:pt>
                <c:pt idx="16">
                  <c:v>58.449999999999996</c:v>
                </c:pt>
                <c:pt idx="17">
                  <c:v>48.991666666666674</c:v>
                </c:pt>
                <c:pt idx="18">
                  <c:v>60.625000000000007</c:v>
                </c:pt>
                <c:pt idx="19">
                  <c:v>45.0625</c:v>
                </c:pt>
                <c:pt idx="20">
                  <c:v>42.287500000000001</c:v>
                </c:pt>
                <c:pt idx="21">
                  <c:v>38.9375</c:v>
                </c:pt>
                <c:pt idx="22">
                  <c:v>37.12916666666667</c:v>
                </c:pt>
                <c:pt idx="23">
                  <c:v>46.61249999999999</c:v>
                </c:pt>
                <c:pt idx="24">
                  <c:v>25.129166666666663</c:v>
                </c:pt>
                <c:pt idx="25">
                  <c:v>6.2874999999999988</c:v>
                </c:pt>
                <c:pt idx="26">
                  <c:v>6.895833333333333</c:v>
                </c:pt>
                <c:pt idx="27">
                  <c:v>9.7958333333333325</c:v>
                </c:pt>
                <c:pt idx="28">
                  <c:v>17.073913043478264</c:v>
                </c:pt>
                <c:pt idx="29">
                  <c:v>20.295833333333331</c:v>
                </c:pt>
                <c:pt idx="30">
                  <c:v>28.808333333333337</c:v>
                </c:pt>
              </c:numCache>
            </c:numRef>
          </c:yVal>
          <c:smooth val="0"/>
        </c:ser>
        <c:ser>
          <c:idx val="8"/>
          <c:order val="8"/>
          <c:tx>
            <c:strRef>
              <c:f>Sheet6!$N$1</c:f>
              <c:strCache>
                <c:ptCount val="1"/>
                <c:pt idx="0">
                  <c:v>West Chandler</c:v>
                </c:pt>
              </c:strCache>
            </c:strRef>
          </c:tx>
          <c:spPr>
            <a:ln w="19050" cap="rnd">
              <a:solidFill>
                <a:schemeClr val="accent3">
                  <a:lumMod val="6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Sheet6!$N$2:$N$32</c:f>
              <c:numCache>
                <c:formatCode>0.0</c:formatCode>
                <c:ptCount val="31"/>
                <c:pt idx="0">
                  <c:v>33.637499999999996</c:v>
                </c:pt>
                <c:pt idx="1">
                  <c:v>7.7086956521739127</c:v>
                </c:pt>
                <c:pt idx="2">
                  <c:v>7.5041666666666664</c:v>
                </c:pt>
                <c:pt idx="3">
                  <c:v>22.339130434782607</c:v>
                </c:pt>
                <c:pt idx="4">
                  <c:v>25.774999999999995</c:v>
                </c:pt>
                <c:pt idx="5">
                  <c:v>19.712500000000002</c:v>
                </c:pt>
                <c:pt idx="6">
                  <c:v>22.782608695652176</c:v>
                </c:pt>
                <c:pt idx="7">
                  <c:v>25.454166666666666</c:v>
                </c:pt>
                <c:pt idx="8">
                  <c:v>30.458333333333339</c:v>
                </c:pt>
                <c:pt idx="9">
                  <c:v>53.29999999999999</c:v>
                </c:pt>
                <c:pt idx="10">
                  <c:v>25.204166666666669</c:v>
                </c:pt>
                <c:pt idx="11">
                  <c:v>17.029166666666665</c:v>
                </c:pt>
                <c:pt idx="12">
                  <c:v>14.258333333333335</c:v>
                </c:pt>
                <c:pt idx="13">
                  <c:v>16.883333333333336</c:v>
                </c:pt>
                <c:pt idx="14">
                  <c:v>35.295833333333341</c:v>
                </c:pt>
                <c:pt idx="15">
                  <c:v>24.939130434782609</c:v>
                </c:pt>
                <c:pt idx="16">
                  <c:v>35.733333333333334</c:v>
                </c:pt>
                <c:pt idx="17">
                  <c:v>31.962500000000009</c:v>
                </c:pt>
                <c:pt idx="18">
                  <c:v>24.195833333333336</c:v>
                </c:pt>
                <c:pt idx="19">
                  <c:v>23.183333333333337</c:v>
                </c:pt>
                <c:pt idx="20">
                  <c:v>17.754166666666666</c:v>
                </c:pt>
                <c:pt idx="21">
                  <c:v>22.678260869565218</c:v>
                </c:pt>
                <c:pt idx="22">
                  <c:v>27.920833333333334</c:v>
                </c:pt>
                <c:pt idx="23">
                  <c:v>33.966666666666676</c:v>
                </c:pt>
                <c:pt idx="24">
                  <c:v>18.070833333333333</c:v>
                </c:pt>
                <c:pt idx="25">
                  <c:v>8.7083333333333339</c:v>
                </c:pt>
                <c:pt idx="26">
                  <c:v>5.3083333333333327</c:v>
                </c:pt>
                <c:pt idx="27">
                  <c:v>8.1624999999999996</c:v>
                </c:pt>
                <c:pt idx="28">
                  <c:v>7.6541666666666677</c:v>
                </c:pt>
                <c:pt idx="29">
                  <c:v>13.362499999999999</c:v>
                </c:pt>
                <c:pt idx="30">
                  <c:v>19.783333333333331</c:v>
                </c:pt>
              </c:numCache>
            </c:numRef>
          </c:yVal>
          <c:smooth val="0"/>
        </c:ser>
        <c:ser>
          <c:idx val="9"/>
          <c:order val="9"/>
          <c:tx>
            <c:strRef>
              <c:f>Sheet6!$O$1</c:f>
              <c:strCache>
                <c:ptCount val="1"/>
                <c:pt idx="0">
                  <c:v>Tempe</c:v>
                </c:pt>
              </c:strCache>
            </c:strRef>
          </c:tx>
          <c:spPr>
            <a:ln w="19050" cap="rnd">
              <a:solidFill>
                <a:schemeClr val="accent4">
                  <a:lumMod val="6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Sheet6!$O$2:$O$32</c:f>
              <c:numCache>
                <c:formatCode>0.0</c:formatCode>
                <c:ptCount val="31"/>
                <c:pt idx="0">
                  <c:v>43.720833333333331</c:v>
                </c:pt>
                <c:pt idx="1">
                  <c:v>11.129166666666665</c:v>
                </c:pt>
                <c:pt idx="2">
                  <c:v>9.4130434782608692</c:v>
                </c:pt>
                <c:pt idx="3">
                  <c:v>14.854166666666666</c:v>
                </c:pt>
                <c:pt idx="4">
                  <c:v>19.304166666666667</c:v>
                </c:pt>
                <c:pt idx="5">
                  <c:v>18.395833333333332</c:v>
                </c:pt>
                <c:pt idx="6">
                  <c:v>32.099999999999994</c:v>
                </c:pt>
                <c:pt idx="7">
                  <c:v>31.891666666666669</c:v>
                </c:pt>
                <c:pt idx="8">
                  <c:v>33.4</c:v>
                </c:pt>
                <c:pt idx="9">
                  <c:v>53.145833333333343</c:v>
                </c:pt>
                <c:pt idx="10">
                  <c:v>27.525000000000002</c:v>
                </c:pt>
                <c:pt idx="11">
                  <c:v>17.845833333333335</c:v>
                </c:pt>
                <c:pt idx="12">
                  <c:v>17.141666666666669</c:v>
                </c:pt>
                <c:pt idx="13">
                  <c:v>26.1875</c:v>
                </c:pt>
                <c:pt idx="14">
                  <c:v>22.412499999999998</c:v>
                </c:pt>
                <c:pt idx="15">
                  <c:v>34.013043478260869</c:v>
                </c:pt>
                <c:pt idx="16">
                  <c:v>25.662500000000005</c:v>
                </c:pt>
                <c:pt idx="17">
                  <c:v>25.116666666666671</c:v>
                </c:pt>
                <c:pt idx="18">
                  <c:v>24.924999999999997</c:v>
                </c:pt>
                <c:pt idx="19">
                  <c:v>22.716666666666669</c:v>
                </c:pt>
                <c:pt idx="20">
                  <c:v>26.520833333333339</c:v>
                </c:pt>
                <c:pt idx="21">
                  <c:v>25.3</c:v>
                </c:pt>
                <c:pt idx="22">
                  <c:v>17.937500000000004</c:v>
                </c:pt>
                <c:pt idx="23">
                  <c:v>33.029166666666669</c:v>
                </c:pt>
                <c:pt idx="24">
                  <c:v>14.887500000000001</c:v>
                </c:pt>
                <c:pt idx="25">
                  <c:v>8.2583333333333311</c:v>
                </c:pt>
                <c:pt idx="26">
                  <c:v>7.3333333333333321</c:v>
                </c:pt>
                <c:pt idx="27">
                  <c:v>8.9083333333333332</c:v>
                </c:pt>
                <c:pt idx="28">
                  <c:v>11.570833333333335</c:v>
                </c:pt>
                <c:pt idx="29">
                  <c:v>15.118181818181817</c:v>
                </c:pt>
                <c:pt idx="30">
                  <c:v>19.616666666666667</c:v>
                </c:pt>
              </c:numCache>
            </c:numRef>
          </c:yVal>
          <c:smooth val="0"/>
        </c:ser>
        <c:ser>
          <c:idx val="10"/>
          <c:order val="10"/>
          <c:tx>
            <c:strRef>
              <c:f>Sheet6!$P$1</c:f>
              <c:strCache>
                <c:ptCount val="1"/>
                <c:pt idx="0">
                  <c:v>Higley</c:v>
                </c:pt>
              </c:strCache>
            </c:strRef>
          </c:tx>
          <c:spPr>
            <a:ln w="19050" cap="rnd">
              <a:solidFill>
                <a:schemeClr val="accent5">
                  <a:lumMod val="6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Sheet6!$P$2:$P$32</c:f>
              <c:numCache>
                <c:formatCode>0.0</c:formatCode>
                <c:ptCount val="31"/>
                <c:pt idx="0">
                  <c:v>13.16666666666667</c:v>
                </c:pt>
                <c:pt idx="1">
                  <c:v>11.241666666666667</c:v>
                </c:pt>
                <c:pt idx="2">
                  <c:v>12.041666666666666</c:v>
                </c:pt>
                <c:pt idx="3">
                  <c:v>18.7</c:v>
                </c:pt>
                <c:pt idx="4">
                  <c:v>16.745833333333334</c:v>
                </c:pt>
                <c:pt idx="5">
                  <c:v>18.683333333333334</c:v>
                </c:pt>
                <c:pt idx="6">
                  <c:v>23.340909090909097</c:v>
                </c:pt>
                <c:pt idx="7">
                  <c:v>32.654166666666669</c:v>
                </c:pt>
                <c:pt idx="8">
                  <c:v>34.608333333333327</c:v>
                </c:pt>
                <c:pt idx="9">
                  <c:v>61.779166666666669</c:v>
                </c:pt>
                <c:pt idx="10">
                  <c:v>29.791666666666671</c:v>
                </c:pt>
                <c:pt idx="11">
                  <c:v>16.887499999999999</c:v>
                </c:pt>
                <c:pt idx="12">
                  <c:v>13.516666666666666</c:v>
                </c:pt>
                <c:pt idx="13">
                  <c:v>19.820833333333333</c:v>
                </c:pt>
                <c:pt idx="14">
                  <c:v>22.487500000000001</c:v>
                </c:pt>
                <c:pt idx="15">
                  <c:v>32.656521739130433</c:v>
                </c:pt>
                <c:pt idx="16">
                  <c:v>46.729166666666664</c:v>
                </c:pt>
                <c:pt idx="17">
                  <c:v>50.374999999999993</c:v>
                </c:pt>
                <c:pt idx="18">
                  <c:v>26.704166666666666</c:v>
                </c:pt>
                <c:pt idx="19">
                  <c:v>24.083333333333332</c:v>
                </c:pt>
                <c:pt idx="20">
                  <c:v>34.17499999999999</c:v>
                </c:pt>
                <c:pt idx="21">
                  <c:v>40.052173913043482</c:v>
                </c:pt>
                <c:pt idx="22">
                  <c:v>38.383333333333333</c:v>
                </c:pt>
                <c:pt idx="23">
                  <c:v>42.254166666666656</c:v>
                </c:pt>
                <c:pt idx="24">
                  <c:v>24.091666666666669</c:v>
                </c:pt>
                <c:pt idx="25">
                  <c:v>8.1291666666666664</c:v>
                </c:pt>
                <c:pt idx="26">
                  <c:v>5.2374999999999998</c:v>
                </c:pt>
                <c:pt idx="27">
                  <c:v>7.9916666666666663</c:v>
                </c:pt>
                <c:pt idx="28">
                  <c:v>11.221739130434784</c:v>
                </c:pt>
                <c:pt idx="29">
                  <c:v>15.145833333333336</c:v>
                </c:pt>
                <c:pt idx="30">
                  <c:v>17.133333333333336</c:v>
                </c:pt>
              </c:numCache>
            </c:numRef>
          </c:yVal>
          <c:smooth val="0"/>
        </c:ser>
        <c:ser>
          <c:idx val="11"/>
          <c:order val="11"/>
          <c:tx>
            <c:strRef>
              <c:f>Sheet6!$Q$1</c:f>
              <c:strCache>
                <c:ptCount val="1"/>
                <c:pt idx="0">
                  <c:v>West 43rd Ave</c:v>
                </c:pt>
              </c:strCache>
            </c:strRef>
          </c:tx>
          <c:spPr>
            <a:ln w="19050" cap="rnd">
              <a:solidFill>
                <a:schemeClr val="accent6">
                  <a:lumMod val="6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Sheet6!$Q$2:$Q$32</c:f>
              <c:numCache>
                <c:formatCode>0.0</c:formatCode>
                <c:ptCount val="31"/>
                <c:pt idx="0">
                  <c:v>64.562500000000014</c:v>
                </c:pt>
                <c:pt idx="1">
                  <c:v>27.233333333333331</c:v>
                </c:pt>
                <c:pt idx="2">
                  <c:v>37.483333333333341</c:v>
                </c:pt>
                <c:pt idx="3">
                  <c:v>37.095833333333339</c:v>
                </c:pt>
                <c:pt idx="4">
                  <c:v>42.849999999999994</c:v>
                </c:pt>
                <c:pt idx="5">
                  <c:v>19.758333333333329</c:v>
                </c:pt>
                <c:pt idx="6">
                  <c:v>41.916666666666664</c:v>
                </c:pt>
                <c:pt idx="7">
                  <c:v>51.258333333333333</c:v>
                </c:pt>
                <c:pt idx="8">
                  <c:v>73.95</c:v>
                </c:pt>
                <c:pt idx="9">
                  <c:v>83.466666666666683</c:v>
                </c:pt>
                <c:pt idx="10">
                  <c:v>29.579166666666676</c:v>
                </c:pt>
                <c:pt idx="11">
                  <c:v>25.804166666666664</c:v>
                </c:pt>
                <c:pt idx="12">
                  <c:v>19.058333333333334</c:v>
                </c:pt>
                <c:pt idx="13">
                  <c:v>25.416666666666661</c:v>
                </c:pt>
                <c:pt idx="14">
                  <c:v>35.229166666666664</c:v>
                </c:pt>
                <c:pt idx="15">
                  <c:v>44.449999999999996</c:v>
                </c:pt>
                <c:pt idx="16">
                  <c:v>83.627272727272725</c:v>
                </c:pt>
                <c:pt idx="17">
                  <c:v>81.820833333333326</c:v>
                </c:pt>
                <c:pt idx="18">
                  <c:v>58.745833333333337</c:v>
                </c:pt>
                <c:pt idx="19">
                  <c:v>44.533333333333324</c:v>
                </c:pt>
                <c:pt idx="20">
                  <c:v>55.295833333333341</c:v>
                </c:pt>
                <c:pt idx="21">
                  <c:v>87.395652173913049</c:v>
                </c:pt>
                <c:pt idx="22">
                  <c:v>69.920833333333334</c:v>
                </c:pt>
                <c:pt idx="23">
                  <c:v>49.908333333333324</c:v>
                </c:pt>
                <c:pt idx="24">
                  <c:v>36.733333333333341</c:v>
                </c:pt>
                <c:pt idx="25">
                  <c:v>4.4750000000000005</c:v>
                </c:pt>
                <c:pt idx="26">
                  <c:v>3.6291666666666669</c:v>
                </c:pt>
                <c:pt idx="27">
                  <c:v>7.875</c:v>
                </c:pt>
                <c:pt idx="28">
                  <c:v>10.695833333333331</c:v>
                </c:pt>
                <c:pt idx="29">
                  <c:v>21.070833333333333</c:v>
                </c:pt>
                <c:pt idx="30">
                  <c:v>25.818181818181817</c:v>
                </c:pt>
              </c:numCache>
            </c:numRef>
          </c:yVal>
          <c:smooth val="0"/>
        </c:ser>
        <c:ser>
          <c:idx val="12"/>
          <c:order val="12"/>
          <c:tx>
            <c:strRef>
              <c:f>Sheet6!$R$1</c:f>
              <c:strCache>
                <c:ptCount val="1"/>
                <c:pt idx="0">
                  <c:v>Dysart</c:v>
                </c:pt>
              </c:strCache>
            </c:strRef>
          </c:tx>
          <c:spPr>
            <a:ln w="19050" cap="rnd">
              <a:solidFill>
                <a:schemeClr val="accent1">
                  <a:lumMod val="80000"/>
                  <a:lumOff val="2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Sheet6!$R$2:$R$32</c:f>
              <c:numCache>
                <c:formatCode>0.0</c:formatCode>
                <c:ptCount val="31"/>
                <c:pt idx="0">
                  <c:v>10.104166666666668</c:v>
                </c:pt>
                <c:pt idx="1">
                  <c:v>11.860869565217392</c:v>
                </c:pt>
                <c:pt idx="2">
                  <c:v>20.083333333333332</c:v>
                </c:pt>
                <c:pt idx="3">
                  <c:v>13.566666666666668</c:v>
                </c:pt>
                <c:pt idx="4">
                  <c:v>16.179166666666667</c:v>
                </c:pt>
                <c:pt idx="5">
                  <c:v>17.108333333333338</c:v>
                </c:pt>
                <c:pt idx="6">
                  <c:v>23.399999999999995</c:v>
                </c:pt>
                <c:pt idx="7">
                  <c:v>26.308333333333334</c:v>
                </c:pt>
                <c:pt idx="8">
                  <c:v>27.966666666666665</c:v>
                </c:pt>
                <c:pt idx="9">
                  <c:v>42.739130434782616</c:v>
                </c:pt>
                <c:pt idx="10">
                  <c:v>18.391666666666669</c:v>
                </c:pt>
                <c:pt idx="11">
                  <c:v>9.8583333333333343</c:v>
                </c:pt>
                <c:pt idx="12">
                  <c:v>9.4249999999999989</c:v>
                </c:pt>
                <c:pt idx="13">
                  <c:v>14.81666666666667</c:v>
                </c:pt>
                <c:pt idx="14">
                  <c:v>12.495833333333332</c:v>
                </c:pt>
                <c:pt idx="15">
                  <c:v>22.46521739130435</c:v>
                </c:pt>
                <c:pt idx="16">
                  <c:v>20.833333333333329</c:v>
                </c:pt>
                <c:pt idx="17">
                  <c:v>24.349999999999994</c:v>
                </c:pt>
                <c:pt idx="18">
                  <c:v>22.508333333333336</c:v>
                </c:pt>
                <c:pt idx="19">
                  <c:v>14.758333333333335</c:v>
                </c:pt>
                <c:pt idx="20">
                  <c:v>25.099999999999998</c:v>
                </c:pt>
                <c:pt idx="21">
                  <c:v>28.670833333333338</c:v>
                </c:pt>
                <c:pt idx="22">
                  <c:v>36.266666666666666</c:v>
                </c:pt>
                <c:pt idx="23">
                  <c:v>23.565217391304344</c:v>
                </c:pt>
                <c:pt idx="24">
                  <c:v>15.679166666666665</c:v>
                </c:pt>
                <c:pt idx="25">
                  <c:v>6.466666666666665</c:v>
                </c:pt>
                <c:pt idx="26">
                  <c:v>5.9583333333333348</c:v>
                </c:pt>
                <c:pt idx="27">
                  <c:v>9.65</c:v>
                </c:pt>
                <c:pt idx="28">
                  <c:v>8.9875000000000007</c:v>
                </c:pt>
                <c:pt idx="29">
                  <c:v>26.126086956521743</c:v>
                </c:pt>
                <c:pt idx="30">
                  <c:v>23.079166666666669</c:v>
                </c:pt>
              </c:numCache>
            </c:numRef>
          </c:yVal>
          <c:smooth val="0"/>
        </c:ser>
        <c:ser>
          <c:idx val="13"/>
          <c:order val="13"/>
          <c:tx>
            <c:strRef>
              <c:f>Sheet6!$S$1</c:f>
              <c:strCache>
                <c:ptCount val="1"/>
                <c:pt idx="0">
                  <c:v>Buckeye</c:v>
                </c:pt>
              </c:strCache>
            </c:strRef>
          </c:tx>
          <c:spPr>
            <a:ln w="19050" cap="rnd">
              <a:solidFill>
                <a:schemeClr val="accent2">
                  <a:lumMod val="80000"/>
                  <a:lumOff val="2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Sheet6!$S$2:$S$32</c:f>
              <c:numCache>
                <c:formatCode>0.0</c:formatCode>
                <c:ptCount val="31"/>
                <c:pt idx="0">
                  <c:v>22.970833333333331</c:v>
                </c:pt>
                <c:pt idx="1">
                  <c:v>30.9304347826087</c:v>
                </c:pt>
                <c:pt idx="2">
                  <c:v>46.45000000000001</c:v>
                </c:pt>
                <c:pt idx="3">
                  <c:v>30.833333333333329</c:v>
                </c:pt>
                <c:pt idx="4">
                  <c:v>37.445833333333333</c:v>
                </c:pt>
                <c:pt idx="5">
                  <c:v>20.420833333333331</c:v>
                </c:pt>
                <c:pt idx="6">
                  <c:v>39.970833333333339</c:v>
                </c:pt>
                <c:pt idx="7">
                  <c:v>49.813043478260873</c:v>
                </c:pt>
                <c:pt idx="8">
                  <c:v>69.595833333333331</c:v>
                </c:pt>
                <c:pt idx="9">
                  <c:v>75.120833333333337</c:v>
                </c:pt>
                <c:pt idx="10">
                  <c:v>41.2</c:v>
                </c:pt>
                <c:pt idx="11">
                  <c:v>27.279166666666665</c:v>
                </c:pt>
                <c:pt idx="12">
                  <c:v>21.912500000000005</c:v>
                </c:pt>
                <c:pt idx="13">
                  <c:v>27.658333333333335</c:v>
                </c:pt>
                <c:pt idx="14">
                  <c:v>39.758333333333326</c:v>
                </c:pt>
                <c:pt idx="15">
                  <c:v>54.37826086956521</c:v>
                </c:pt>
                <c:pt idx="16">
                  <c:v>55.220833333333331</c:v>
                </c:pt>
                <c:pt idx="17">
                  <c:v>52.32500000000001</c:v>
                </c:pt>
                <c:pt idx="18">
                  <c:v>46.320833333333347</c:v>
                </c:pt>
                <c:pt idx="19">
                  <c:v>37.6</c:v>
                </c:pt>
                <c:pt idx="20">
                  <c:v>86.91249999999998</c:v>
                </c:pt>
                <c:pt idx="21">
                  <c:v>58.116666666666667</c:v>
                </c:pt>
                <c:pt idx="22">
                  <c:v>62.934782608695649</c:v>
                </c:pt>
                <c:pt idx="23">
                  <c:v>51.816666666666684</c:v>
                </c:pt>
                <c:pt idx="24">
                  <c:v>21.612500000000001</c:v>
                </c:pt>
                <c:pt idx="25">
                  <c:v>5.5041666666666664</c:v>
                </c:pt>
                <c:pt idx="26">
                  <c:v>4.9041666666666659</c:v>
                </c:pt>
                <c:pt idx="27">
                  <c:v>9.9916666666666671</c:v>
                </c:pt>
                <c:pt idx="28">
                  <c:v>15.008333333333333</c:v>
                </c:pt>
                <c:pt idx="29">
                  <c:v>15.19090909090909</c:v>
                </c:pt>
                <c:pt idx="30">
                  <c:v>25.246666666666666</c:v>
                </c:pt>
              </c:numCache>
            </c:numRef>
          </c:yVal>
          <c:smooth val="0"/>
        </c:ser>
        <c:ser>
          <c:idx val="14"/>
          <c:order val="14"/>
          <c:tx>
            <c:strRef>
              <c:f>Sheet6!$T$1</c:f>
              <c:strCache>
                <c:ptCount val="1"/>
                <c:pt idx="0">
                  <c:v>Zuni Hills</c:v>
                </c:pt>
              </c:strCache>
            </c:strRef>
          </c:tx>
          <c:spPr>
            <a:ln w="19050" cap="rnd">
              <a:solidFill>
                <a:schemeClr val="accent3">
                  <a:lumMod val="80000"/>
                  <a:lumOff val="2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Sheet6!$T$2:$T$32</c:f>
              <c:numCache>
                <c:formatCode>0.0</c:formatCode>
                <c:ptCount val="31"/>
                <c:pt idx="0">
                  <c:v>9.7750000000000004</c:v>
                </c:pt>
                <c:pt idx="1">
                  <c:v>11.617391304347823</c:v>
                </c:pt>
                <c:pt idx="2">
                  <c:v>13.612500000000004</c:v>
                </c:pt>
                <c:pt idx="3">
                  <c:v>11.233333333333334</c:v>
                </c:pt>
                <c:pt idx="4">
                  <c:v>12.733333333333334</c:v>
                </c:pt>
                <c:pt idx="5">
                  <c:v>13.841666666666669</c:v>
                </c:pt>
                <c:pt idx="6">
                  <c:v>19.612499999999997</c:v>
                </c:pt>
                <c:pt idx="7">
                  <c:v>25.550000000000008</c:v>
                </c:pt>
                <c:pt idx="8">
                  <c:v>19.945833333333333</c:v>
                </c:pt>
                <c:pt idx="9">
                  <c:v>35.034782608695643</c:v>
                </c:pt>
                <c:pt idx="10">
                  <c:v>19.129166666666666</c:v>
                </c:pt>
                <c:pt idx="11">
                  <c:v>10.083333333333334</c:v>
                </c:pt>
                <c:pt idx="12">
                  <c:v>10.254166666666666</c:v>
                </c:pt>
                <c:pt idx="13">
                  <c:v>12.674999999999999</c:v>
                </c:pt>
                <c:pt idx="14">
                  <c:v>10.079166666666667</c:v>
                </c:pt>
                <c:pt idx="15">
                  <c:v>30.200000000000006</c:v>
                </c:pt>
                <c:pt idx="16">
                  <c:v>15.079166666666667</c:v>
                </c:pt>
                <c:pt idx="17">
                  <c:v>18.612500000000001</c:v>
                </c:pt>
                <c:pt idx="18">
                  <c:v>18.170833333333331</c:v>
                </c:pt>
                <c:pt idx="19">
                  <c:v>14.795833333333333</c:v>
                </c:pt>
                <c:pt idx="20">
                  <c:v>18.141666666666666</c:v>
                </c:pt>
                <c:pt idx="21">
                  <c:v>23.337500000000002</c:v>
                </c:pt>
                <c:pt idx="22">
                  <c:v>23.604166666666671</c:v>
                </c:pt>
                <c:pt idx="23">
                  <c:v>15.413043478260869</c:v>
                </c:pt>
                <c:pt idx="24">
                  <c:v>11.612499999999997</c:v>
                </c:pt>
                <c:pt idx="25">
                  <c:v>5.7208333333333341</c:v>
                </c:pt>
                <c:pt idx="26">
                  <c:v>5.1208333333333336</c:v>
                </c:pt>
                <c:pt idx="27">
                  <c:v>7.1791666666666671</c:v>
                </c:pt>
                <c:pt idx="28">
                  <c:v>6.2250000000000005</c:v>
                </c:pt>
                <c:pt idx="29">
                  <c:v>11.356521739130434</c:v>
                </c:pt>
                <c:pt idx="30">
                  <c:v>9.75</c:v>
                </c:pt>
              </c:numCache>
            </c:numRef>
          </c:yVal>
          <c:smooth val="0"/>
        </c:ser>
        <c:ser>
          <c:idx val="15"/>
          <c:order val="15"/>
          <c:tx>
            <c:strRef>
              <c:f>Sheet6!$U$1</c:f>
              <c:strCache>
                <c:ptCount val="1"/>
                <c:pt idx="0">
                  <c:v>Durango Complex</c:v>
                </c:pt>
              </c:strCache>
            </c:strRef>
          </c:tx>
          <c:spPr>
            <a:ln w="19050" cap="rnd">
              <a:solidFill>
                <a:schemeClr val="accent4">
                  <a:lumMod val="80000"/>
                  <a:lumOff val="20000"/>
                </a:schemeClr>
              </a:solidFill>
              <a:round/>
            </a:ln>
            <a:effectLst/>
          </c:spPr>
          <c:marker>
            <c:symbol val="none"/>
          </c:marker>
          <c:xVal>
            <c:numRef>
              <c:f>Sheet6!$E$2:$E$32</c:f>
              <c:numCache>
                <c:formatCode>m/d/yyyy</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xVal>
          <c:yVal>
            <c:numRef>
              <c:f>Sheet6!$U$2:$U$32</c:f>
              <c:numCache>
                <c:formatCode>0.0</c:formatCode>
                <c:ptCount val="31"/>
                <c:pt idx="0">
                  <c:v>54.758333333333326</c:v>
                </c:pt>
                <c:pt idx="1">
                  <c:v>30.870833333333337</c:v>
                </c:pt>
                <c:pt idx="2">
                  <c:v>41.225000000000001</c:v>
                </c:pt>
                <c:pt idx="3">
                  <c:v>33.743478260869573</c:v>
                </c:pt>
                <c:pt idx="4">
                  <c:v>38.012500000000003</c:v>
                </c:pt>
                <c:pt idx="5">
                  <c:v>20.070833333333336</c:v>
                </c:pt>
                <c:pt idx="6">
                  <c:v>46.033333333333339</c:v>
                </c:pt>
                <c:pt idx="7">
                  <c:v>60.854166666666664</c:v>
                </c:pt>
                <c:pt idx="8">
                  <c:v>68.713043478260872</c:v>
                </c:pt>
                <c:pt idx="9">
                  <c:v>102.77499999999998</c:v>
                </c:pt>
                <c:pt idx="10">
                  <c:v>27.012499999999992</c:v>
                </c:pt>
                <c:pt idx="11">
                  <c:v>24.791666666666671</c:v>
                </c:pt>
                <c:pt idx="12">
                  <c:v>20.512499999999996</c:v>
                </c:pt>
                <c:pt idx="13">
                  <c:v>22.633333333333336</c:v>
                </c:pt>
                <c:pt idx="14">
                  <c:v>44.537500000000001</c:v>
                </c:pt>
                <c:pt idx="15">
                  <c:v>59.045833333333327</c:v>
                </c:pt>
                <c:pt idx="16">
                  <c:v>68.90833333333336</c:v>
                </c:pt>
                <c:pt idx="17">
                  <c:v>53.037500000000001</c:v>
                </c:pt>
                <c:pt idx="18">
                  <c:v>48.820833333333333</c:v>
                </c:pt>
                <c:pt idx="19">
                  <c:v>49.37083333333333</c:v>
                </c:pt>
                <c:pt idx="20">
                  <c:v>108.22083333333335</c:v>
                </c:pt>
                <c:pt idx="21">
                  <c:v>80.791666666666671</c:v>
                </c:pt>
                <c:pt idx="22">
                  <c:v>59.40416666666669</c:v>
                </c:pt>
                <c:pt idx="23">
                  <c:v>63.429166666666674</c:v>
                </c:pt>
                <c:pt idx="24">
                  <c:v>34.82083333333334</c:v>
                </c:pt>
                <c:pt idx="25">
                  <c:v>6.5391304347826091</c:v>
                </c:pt>
                <c:pt idx="26">
                  <c:v>6.6695652173913018</c:v>
                </c:pt>
                <c:pt idx="27">
                  <c:v>10.94166666666667</c:v>
                </c:pt>
                <c:pt idx="28">
                  <c:v>11.5375</c:v>
                </c:pt>
                <c:pt idx="29">
                  <c:v>25.895833333333332</c:v>
                </c:pt>
                <c:pt idx="30">
                  <c:v>37.791666666666664</c:v>
                </c:pt>
              </c:numCache>
            </c:numRef>
          </c:yVal>
          <c:smooth val="0"/>
        </c:ser>
        <c:dLbls>
          <c:showLegendKey val="0"/>
          <c:showVal val="0"/>
          <c:showCatName val="0"/>
          <c:showSerName val="0"/>
          <c:showPercent val="0"/>
          <c:showBubbleSize val="0"/>
        </c:dLbls>
        <c:axId val="153597856"/>
        <c:axId val="153598416"/>
      </c:scatterChart>
      <c:valAx>
        <c:axId val="153597856"/>
        <c:scaling>
          <c:orientation val="minMax"/>
          <c:max val="41305"/>
          <c:min val="41275"/>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3598416"/>
        <c:crosses val="autoZero"/>
        <c:crossBetween val="midCat"/>
        <c:majorUnit val="10"/>
      </c:valAx>
      <c:valAx>
        <c:axId val="153598416"/>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35978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sz="2000">
                <a:latin typeface="Garamond" panose="02020404030301010803" pitchFamily="18" charset="0"/>
              </a:rPr>
              <a:t>October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9.1659667541557299E-2"/>
          <c:y val="0.13657407407407407"/>
          <c:w val="0.81839588801399821"/>
          <c:h val="0.76252333041703124"/>
        </c:manualLayout>
      </c:layout>
      <c:scatterChart>
        <c:scatterStyle val="lineMarker"/>
        <c:varyColors val="0"/>
        <c:ser>
          <c:idx val="0"/>
          <c:order val="0"/>
          <c:tx>
            <c:strRef>
              <c:f>Sheet6!$F$283</c:f>
              <c:strCache>
                <c:ptCount val="1"/>
                <c:pt idx="0">
                  <c:v>West Phoenix</c:v>
                </c:pt>
              </c:strCache>
            </c:strRef>
          </c:tx>
          <c:spPr>
            <a:ln w="19050" cap="rnd">
              <a:solidFill>
                <a:schemeClr val="accent1"/>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Sheet6!$F$284:$F$314</c:f>
              <c:numCache>
                <c:formatCode>0.0</c:formatCode>
                <c:ptCount val="31"/>
                <c:pt idx="0">
                  <c:v>39.241666666666667</c:v>
                </c:pt>
                <c:pt idx="1">
                  <c:v>36.360869565217392</c:v>
                </c:pt>
                <c:pt idx="2">
                  <c:v>33.412499999999994</c:v>
                </c:pt>
                <c:pt idx="3">
                  <c:v>28.491666666666664</c:v>
                </c:pt>
                <c:pt idx="4">
                  <c:v>22.520833333333329</c:v>
                </c:pt>
                <c:pt idx="5">
                  <c:v>30.083333333333332</c:v>
                </c:pt>
                <c:pt idx="6">
                  <c:v>55.386363636363633</c:v>
                </c:pt>
                <c:pt idx="7">
                  <c:v>47.970833333333331</c:v>
                </c:pt>
                <c:pt idx="8">
                  <c:v>64.887500000000003</c:v>
                </c:pt>
                <c:pt idx="9">
                  <c:v>21.966666666666665</c:v>
                </c:pt>
                <c:pt idx="10">
                  <c:v>27.254166666666663</c:v>
                </c:pt>
                <c:pt idx="11">
                  <c:v>38.024999999999999</c:v>
                </c:pt>
                <c:pt idx="12">
                  <c:v>32.029166666666654</c:v>
                </c:pt>
                <c:pt idx="13">
                  <c:v>36.6</c:v>
                </c:pt>
                <c:pt idx="14">
                  <c:v>34.233333333333327</c:v>
                </c:pt>
                <c:pt idx="15">
                  <c:v>32.10526315789474</c:v>
                </c:pt>
                <c:pt idx="16">
                  <c:v>37.434782608695649</c:v>
                </c:pt>
                <c:pt idx="17">
                  <c:v>44.874999999999993</c:v>
                </c:pt>
                <c:pt idx="18">
                  <c:v>53.091666666666661</c:v>
                </c:pt>
                <c:pt idx="19">
                  <c:v>43.058333333333344</c:v>
                </c:pt>
                <c:pt idx="20">
                  <c:v>53.713636363636375</c:v>
                </c:pt>
                <c:pt idx="21">
                  <c:v>53.991666666666653</c:v>
                </c:pt>
                <c:pt idx="22">
                  <c:v>57.383333333333347</c:v>
                </c:pt>
                <c:pt idx="23">
                  <c:v>52.862500000000004</c:v>
                </c:pt>
                <c:pt idx="24">
                  <c:v>65.05416666666666</c:v>
                </c:pt>
                <c:pt idx="25">
                  <c:v>53.491666666666674</c:v>
                </c:pt>
                <c:pt idx="26">
                  <c:v>34.762499999999996</c:v>
                </c:pt>
                <c:pt idx="27">
                  <c:v>46.304166666666674</c:v>
                </c:pt>
                <c:pt idx="28">
                  <c:v>50.074999999999996</c:v>
                </c:pt>
                <c:pt idx="29">
                  <c:v>26.187500000000004</c:v>
                </c:pt>
                <c:pt idx="30">
                  <c:v>41.456521739130437</c:v>
                </c:pt>
              </c:numCache>
            </c:numRef>
          </c:yVal>
          <c:smooth val="0"/>
        </c:ser>
        <c:ser>
          <c:idx val="1"/>
          <c:order val="1"/>
          <c:tx>
            <c:strRef>
              <c:f>Sheet6!$G$283</c:f>
              <c:strCache>
                <c:ptCount val="1"/>
                <c:pt idx="0">
                  <c:v>Mesa</c:v>
                </c:pt>
              </c:strCache>
            </c:strRef>
          </c:tx>
          <c:spPr>
            <a:ln w="19050" cap="rnd">
              <a:solidFill>
                <a:schemeClr val="accent2"/>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Sheet6!$G$284:$G$314</c:f>
              <c:numCache>
                <c:formatCode>0.0</c:formatCode>
                <c:ptCount val="31"/>
                <c:pt idx="0">
                  <c:v>42.933333333333337</c:v>
                </c:pt>
                <c:pt idx="1">
                  <c:v>35.249999999999993</c:v>
                </c:pt>
                <c:pt idx="2">
                  <c:v>30.712500000000002</c:v>
                </c:pt>
                <c:pt idx="3">
                  <c:v>34.620833333333337</c:v>
                </c:pt>
                <c:pt idx="4">
                  <c:v>13.658333333333333</c:v>
                </c:pt>
                <c:pt idx="5">
                  <c:v>13.991666666666667</c:v>
                </c:pt>
                <c:pt idx="6">
                  <c:v>28.487499999999997</c:v>
                </c:pt>
                <c:pt idx="7">
                  <c:v>39.622727272727268</c:v>
                </c:pt>
                <c:pt idx="8">
                  <c:v>94.112499999999969</c:v>
                </c:pt>
                <c:pt idx="9">
                  <c:v>21.837500000000006</c:v>
                </c:pt>
                <c:pt idx="10">
                  <c:v>17.145833333333332</c:v>
                </c:pt>
                <c:pt idx="11">
                  <c:v>22.620833333333326</c:v>
                </c:pt>
                <c:pt idx="12">
                  <c:v>23.849999999999998</c:v>
                </c:pt>
                <c:pt idx="13">
                  <c:v>30.162500000000005</c:v>
                </c:pt>
                <c:pt idx="14">
                  <c:v>30.520833333333339</c:v>
                </c:pt>
                <c:pt idx="15">
                  <c:v>31.747826086956525</c:v>
                </c:pt>
                <c:pt idx="16">
                  <c:v>37.587499999999991</c:v>
                </c:pt>
                <c:pt idx="17">
                  <c:v>42.050000000000004</c:v>
                </c:pt>
                <c:pt idx="18">
                  <c:v>27.845833333333335</c:v>
                </c:pt>
                <c:pt idx="19">
                  <c:v>30.745833333333337</c:v>
                </c:pt>
                <c:pt idx="20">
                  <c:v>43.01666666666668</c:v>
                </c:pt>
                <c:pt idx="21">
                  <c:v>29.427272727272722</c:v>
                </c:pt>
                <c:pt idx="22">
                  <c:v>34.833333333333336</c:v>
                </c:pt>
                <c:pt idx="23">
                  <c:v>43.404166666666669</c:v>
                </c:pt>
                <c:pt idx="24">
                  <c:v>42.683333333333337</c:v>
                </c:pt>
                <c:pt idx="25">
                  <c:v>33.029166666666661</c:v>
                </c:pt>
                <c:pt idx="26">
                  <c:v>20.133333333333333</c:v>
                </c:pt>
                <c:pt idx="27">
                  <c:v>43.295833333333341</c:v>
                </c:pt>
                <c:pt idx="28">
                  <c:v>42.391304347826079</c:v>
                </c:pt>
                <c:pt idx="29">
                  <c:v>31.674999999999997</c:v>
                </c:pt>
                <c:pt idx="30">
                  <c:v>37.699999999999996</c:v>
                </c:pt>
              </c:numCache>
            </c:numRef>
          </c:yVal>
          <c:smooth val="0"/>
        </c:ser>
        <c:ser>
          <c:idx val="2"/>
          <c:order val="2"/>
          <c:tx>
            <c:strRef>
              <c:f>Sheet6!$H$283</c:f>
              <c:strCache>
                <c:ptCount val="1"/>
                <c:pt idx="0">
                  <c:v>North Phoenix</c:v>
                </c:pt>
              </c:strCache>
            </c:strRef>
          </c:tx>
          <c:spPr>
            <a:ln w="19050" cap="rnd">
              <a:solidFill>
                <a:schemeClr val="accent3"/>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Sheet6!$H$284:$H$314</c:f>
              <c:numCache>
                <c:formatCode>0.0</c:formatCode>
                <c:ptCount val="31"/>
                <c:pt idx="0">
                  <c:v>32.212499999999999</c:v>
                </c:pt>
                <c:pt idx="1">
                  <c:v>25.485714285714295</c:v>
                </c:pt>
                <c:pt idx="2">
                  <c:v>25.620833333333334</c:v>
                </c:pt>
                <c:pt idx="3">
                  <c:v>24.437500000000004</c:v>
                </c:pt>
                <c:pt idx="4">
                  <c:v>13.066666666666663</c:v>
                </c:pt>
                <c:pt idx="5">
                  <c:v>15.320833333333333</c:v>
                </c:pt>
                <c:pt idx="6">
                  <c:v>29.178260869565214</c:v>
                </c:pt>
                <c:pt idx="7">
                  <c:v>33.320833333333333</c:v>
                </c:pt>
                <c:pt idx="8">
                  <c:v>51.67499999999999</c:v>
                </c:pt>
                <c:pt idx="9">
                  <c:v>19.2</c:v>
                </c:pt>
                <c:pt idx="10">
                  <c:v>15.795833333333333</c:v>
                </c:pt>
                <c:pt idx="11">
                  <c:v>22.583333333333332</c:v>
                </c:pt>
                <c:pt idx="12">
                  <c:v>22.341666666666658</c:v>
                </c:pt>
                <c:pt idx="13">
                  <c:v>23.825000000000003</c:v>
                </c:pt>
                <c:pt idx="14">
                  <c:v>27.837500000000006</c:v>
                </c:pt>
                <c:pt idx="15">
                  <c:v>22.904166666666669</c:v>
                </c:pt>
                <c:pt idx="16">
                  <c:v>29.214285714285715</c:v>
                </c:pt>
                <c:pt idx="17">
                  <c:v>31.312500000000004</c:v>
                </c:pt>
                <c:pt idx="18">
                  <c:v>24.594999999999999</c:v>
                </c:pt>
                <c:pt idx="20">
                  <c:v>37.091666666666669</c:v>
                </c:pt>
                <c:pt idx="21">
                  <c:v>33.6875</c:v>
                </c:pt>
                <c:pt idx="22">
                  <c:v>32.470833333333339</c:v>
                </c:pt>
                <c:pt idx="23">
                  <c:v>38.304166666666667</c:v>
                </c:pt>
                <c:pt idx="24">
                  <c:v>44.033333333333339</c:v>
                </c:pt>
                <c:pt idx="25">
                  <c:v>34.05833333333333</c:v>
                </c:pt>
                <c:pt idx="26">
                  <c:v>21.574999999999999</c:v>
                </c:pt>
                <c:pt idx="27">
                  <c:v>33.69583333333334</c:v>
                </c:pt>
                <c:pt idx="28">
                  <c:v>43.491666666666667</c:v>
                </c:pt>
                <c:pt idx="29">
                  <c:v>21.2</c:v>
                </c:pt>
                <c:pt idx="30">
                  <c:v>36.372727272727268</c:v>
                </c:pt>
              </c:numCache>
            </c:numRef>
          </c:yVal>
          <c:smooth val="0"/>
        </c:ser>
        <c:ser>
          <c:idx val="3"/>
          <c:order val="3"/>
          <c:tx>
            <c:strRef>
              <c:f>Sheet6!$I$283</c:f>
              <c:strCache>
                <c:ptCount val="1"/>
                <c:pt idx="0">
                  <c:v>Glendale</c:v>
                </c:pt>
              </c:strCache>
            </c:strRef>
          </c:tx>
          <c:spPr>
            <a:ln w="19050" cap="rnd">
              <a:solidFill>
                <a:schemeClr val="accent4"/>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Sheet6!$I$284:$I$314</c:f>
              <c:numCache>
                <c:formatCode>0.0</c:formatCode>
                <c:ptCount val="31"/>
                <c:pt idx="0">
                  <c:v>35.416666666666664</c:v>
                </c:pt>
                <c:pt idx="1">
                  <c:v>30.130434782608692</c:v>
                </c:pt>
                <c:pt idx="2">
                  <c:v>26.037499999999991</c:v>
                </c:pt>
                <c:pt idx="3">
                  <c:v>24.020833333333332</c:v>
                </c:pt>
                <c:pt idx="4">
                  <c:v>17.683333333333334</c:v>
                </c:pt>
                <c:pt idx="5">
                  <c:v>24.612500000000001</c:v>
                </c:pt>
                <c:pt idx="6">
                  <c:v>36.649999999999991</c:v>
                </c:pt>
                <c:pt idx="7">
                  <c:v>37.80833333333333</c:v>
                </c:pt>
                <c:pt idx="8">
                  <c:v>70.820833333333312</c:v>
                </c:pt>
                <c:pt idx="9">
                  <c:v>21.113043478260874</c:v>
                </c:pt>
                <c:pt idx="10">
                  <c:v>18.133333333333333</c:v>
                </c:pt>
                <c:pt idx="11">
                  <c:v>25.258333333333336</c:v>
                </c:pt>
                <c:pt idx="12">
                  <c:v>35.658333333333331</c:v>
                </c:pt>
                <c:pt idx="13">
                  <c:v>28.916666666666671</c:v>
                </c:pt>
                <c:pt idx="14">
                  <c:v>24.700000000000003</c:v>
                </c:pt>
                <c:pt idx="15">
                  <c:v>24.595833333333335</c:v>
                </c:pt>
                <c:pt idx="16">
                  <c:v>26.577272727272724</c:v>
                </c:pt>
                <c:pt idx="17">
                  <c:v>32.804166666666667</c:v>
                </c:pt>
                <c:pt idx="18">
                  <c:v>33.962499999999999</c:v>
                </c:pt>
                <c:pt idx="19">
                  <c:v>36.35</c:v>
                </c:pt>
                <c:pt idx="20">
                  <c:v>42.44166666666667</c:v>
                </c:pt>
                <c:pt idx="21">
                  <c:v>35.556521739130439</c:v>
                </c:pt>
                <c:pt idx="22">
                  <c:v>34.545833333333334</c:v>
                </c:pt>
                <c:pt idx="23">
                  <c:v>33.95652173913043</c:v>
                </c:pt>
                <c:pt idx="24">
                  <c:v>41.220833333333331</c:v>
                </c:pt>
                <c:pt idx="25">
                  <c:v>34.762499999999996</c:v>
                </c:pt>
                <c:pt idx="26">
                  <c:v>36.554166666666667</c:v>
                </c:pt>
                <c:pt idx="27">
                  <c:v>34.345833333333331</c:v>
                </c:pt>
                <c:pt idx="28">
                  <c:v>45.108333333333356</c:v>
                </c:pt>
                <c:pt idx="29">
                  <c:v>18.662500000000001</c:v>
                </c:pt>
                <c:pt idx="30">
                  <c:v>25.639130434782615</c:v>
                </c:pt>
              </c:numCache>
            </c:numRef>
          </c:yVal>
          <c:smooth val="0"/>
        </c:ser>
        <c:ser>
          <c:idx val="4"/>
          <c:order val="4"/>
          <c:tx>
            <c:strRef>
              <c:f>Sheet6!$J$283</c:f>
              <c:strCache>
                <c:ptCount val="1"/>
                <c:pt idx="0">
                  <c:v>Central Phoenix</c:v>
                </c:pt>
              </c:strCache>
            </c:strRef>
          </c:tx>
          <c:spPr>
            <a:ln w="19050" cap="rnd">
              <a:solidFill>
                <a:schemeClr val="accent5"/>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Sheet6!$J$284:$J$314</c:f>
              <c:numCache>
                <c:formatCode>0.0</c:formatCode>
                <c:ptCount val="31"/>
                <c:pt idx="0">
                  <c:v>31.779166666666669</c:v>
                </c:pt>
                <c:pt idx="1">
                  <c:v>28.841666666666672</c:v>
                </c:pt>
                <c:pt idx="2">
                  <c:v>28.575000000000006</c:v>
                </c:pt>
                <c:pt idx="3">
                  <c:v>30.921739130434784</c:v>
                </c:pt>
                <c:pt idx="4">
                  <c:v>19.145833333333336</c:v>
                </c:pt>
                <c:pt idx="5">
                  <c:v>20.533333333333335</c:v>
                </c:pt>
                <c:pt idx="6">
                  <c:v>38.079166666666673</c:v>
                </c:pt>
                <c:pt idx="7">
                  <c:v>42.774999999999999</c:v>
                </c:pt>
                <c:pt idx="8">
                  <c:v>57.417391304347845</c:v>
                </c:pt>
                <c:pt idx="9">
                  <c:v>20.641666666666662</c:v>
                </c:pt>
                <c:pt idx="10">
                  <c:v>28.199999999999992</c:v>
                </c:pt>
                <c:pt idx="11">
                  <c:v>30.437499999999996</c:v>
                </c:pt>
                <c:pt idx="12">
                  <c:v>24.641666666666666</c:v>
                </c:pt>
                <c:pt idx="13">
                  <c:v>29.1875</c:v>
                </c:pt>
                <c:pt idx="14">
                  <c:v>28.970833333333328</c:v>
                </c:pt>
                <c:pt idx="15">
                  <c:v>31.254166666666666</c:v>
                </c:pt>
                <c:pt idx="16">
                  <c:v>34.62083333333333</c:v>
                </c:pt>
                <c:pt idx="17">
                  <c:v>38.239130434782602</c:v>
                </c:pt>
                <c:pt idx="18">
                  <c:v>37.154166666666661</c:v>
                </c:pt>
                <c:pt idx="19">
                  <c:v>31.875000000000004</c:v>
                </c:pt>
                <c:pt idx="20">
                  <c:v>35.250000000000007</c:v>
                </c:pt>
                <c:pt idx="21">
                  <c:v>38.570833333333333</c:v>
                </c:pt>
                <c:pt idx="22">
                  <c:v>49.649999999999984</c:v>
                </c:pt>
                <c:pt idx="23">
                  <c:v>41.662500000000001</c:v>
                </c:pt>
                <c:pt idx="24">
                  <c:v>40.77391304347826</c:v>
                </c:pt>
                <c:pt idx="25">
                  <c:v>37.800000000000004</c:v>
                </c:pt>
                <c:pt idx="26">
                  <c:v>28.904166666666665</c:v>
                </c:pt>
                <c:pt idx="27">
                  <c:v>33.887499999999996</c:v>
                </c:pt>
                <c:pt idx="28">
                  <c:v>47.241666666666674</c:v>
                </c:pt>
                <c:pt idx="29">
                  <c:v>23.379166666666674</c:v>
                </c:pt>
                <c:pt idx="30">
                  <c:v>34.887500000000003</c:v>
                </c:pt>
              </c:numCache>
            </c:numRef>
          </c:yVal>
          <c:smooth val="0"/>
        </c:ser>
        <c:ser>
          <c:idx val="5"/>
          <c:order val="5"/>
          <c:tx>
            <c:strRef>
              <c:f>Sheet6!$K$283</c:f>
              <c:strCache>
                <c:ptCount val="1"/>
                <c:pt idx="0">
                  <c:v>South Scottsdale</c:v>
                </c:pt>
              </c:strCache>
            </c:strRef>
          </c:tx>
          <c:spPr>
            <a:ln w="19050" cap="rnd">
              <a:solidFill>
                <a:schemeClr val="accent6"/>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Sheet6!$K$284:$K$314</c:f>
              <c:numCache>
                <c:formatCode>0.0</c:formatCode>
                <c:ptCount val="31"/>
                <c:pt idx="0">
                  <c:v>36.065217391304351</c:v>
                </c:pt>
                <c:pt idx="1">
                  <c:v>28.679166666666664</c:v>
                </c:pt>
                <c:pt idx="2">
                  <c:v>29.008333333333336</c:v>
                </c:pt>
                <c:pt idx="3">
                  <c:v>30.845833333333331</c:v>
                </c:pt>
                <c:pt idx="4">
                  <c:v>16.195833333333333</c:v>
                </c:pt>
                <c:pt idx="5">
                  <c:v>15.158333333333333</c:v>
                </c:pt>
                <c:pt idx="6">
                  <c:v>28.956521739130434</c:v>
                </c:pt>
                <c:pt idx="7">
                  <c:v>34.43333333333333</c:v>
                </c:pt>
                <c:pt idx="8">
                  <c:v>52.279166666666676</c:v>
                </c:pt>
                <c:pt idx="9">
                  <c:v>19.270833333333332</c:v>
                </c:pt>
                <c:pt idx="10">
                  <c:v>20.216666666666669</c:v>
                </c:pt>
                <c:pt idx="11">
                  <c:v>23.166666666666671</c:v>
                </c:pt>
                <c:pt idx="12">
                  <c:v>24.537499999999998</c:v>
                </c:pt>
                <c:pt idx="13">
                  <c:v>25.066666666666663</c:v>
                </c:pt>
                <c:pt idx="14">
                  <c:v>24.841666666666669</c:v>
                </c:pt>
                <c:pt idx="15">
                  <c:v>27.495652173913044</c:v>
                </c:pt>
                <c:pt idx="16">
                  <c:v>28.916666666666668</c:v>
                </c:pt>
                <c:pt idx="17">
                  <c:v>31.362500000000008</c:v>
                </c:pt>
                <c:pt idx="18">
                  <c:v>28.254166666666674</c:v>
                </c:pt>
                <c:pt idx="19">
                  <c:v>26.358333333333331</c:v>
                </c:pt>
                <c:pt idx="20">
                  <c:v>31.362500000000001</c:v>
                </c:pt>
                <c:pt idx="21">
                  <c:v>29.700000000000003</c:v>
                </c:pt>
                <c:pt idx="22">
                  <c:v>29.88695652173914</c:v>
                </c:pt>
                <c:pt idx="23">
                  <c:v>35.6875</c:v>
                </c:pt>
                <c:pt idx="24">
                  <c:v>36.412500000000001</c:v>
                </c:pt>
                <c:pt idx="25">
                  <c:v>31.708333333333332</c:v>
                </c:pt>
                <c:pt idx="26">
                  <c:v>21.966666666666665</c:v>
                </c:pt>
                <c:pt idx="27">
                  <c:v>32.9</c:v>
                </c:pt>
                <c:pt idx="28">
                  <c:v>43.6875</c:v>
                </c:pt>
                <c:pt idx="29">
                  <c:v>21.995833333333334</c:v>
                </c:pt>
                <c:pt idx="30">
                  <c:v>38.860869565217392</c:v>
                </c:pt>
              </c:numCache>
            </c:numRef>
          </c:yVal>
          <c:smooth val="0"/>
        </c:ser>
        <c:ser>
          <c:idx val="6"/>
          <c:order val="6"/>
          <c:tx>
            <c:strRef>
              <c:f>Sheet6!$L$283</c:f>
              <c:strCache>
                <c:ptCount val="1"/>
                <c:pt idx="0">
                  <c:v>Greenwood</c:v>
                </c:pt>
              </c:strCache>
            </c:strRef>
          </c:tx>
          <c:spPr>
            <a:ln w="19050" cap="rnd">
              <a:solidFill>
                <a:schemeClr val="accent1">
                  <a:lumMod val="6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Sheet6!$L$284:$L$314</c:f>
              <c:numCache>
                <c:formatCode>0.0</c:formatCode>
                <c:ptCount val="31"/>
                <c:pt idx="0">
                  <c:v>48.069565217391307</c:v>
                </c:pt>
                <c:pt idx="1">
                  <c:v>47.079166666666659</c:v>
                </c:pt>
                <c:pt idx="2">
                  <c:v>40.954166666666659</c:v>
                </c:pt>
                <c:pt idx="3">
                  <c:v>32.9</c:v>
                </c:pt>
                <c:pt idx="4">
                  <c:v>23.912499999999998</c:v>
                </c:pt>
                <c:pt idx="5">
                  <c:v>30.024999999999995</c:v>
                </c:pt>
                <c:pt idx="6">
                  <c:v>58.675000000000004</c:v>
                </c:pt>
                <c:pt idx="7">
                  <c:v>53.370833333333344</c:v>
                </c:pt>
                <c:pt idx="8">
                  <c:v>66.125</c:v>
                </c:pt>
                <c:pt idx="9">
                  <c:v>23.716666666666669</c:v>
                </c:pt>
                <c:pt idx="10">
                  <c:v>33.529166666666669</c:v>
                </c:pt>
                <c:pt idx="11">
                  <c:v>40.387500000000003</c:v>
                </c:pt>
                <c:pt idx="12">
                  <c:v>32.891666666666666</c:v>
                </c:pt>
                <c:pt idx="13">
                  <c:v>40.225000000000009</c:v>
                </c:pt>
                <c:pt idx="14">
                  <c:v>40.736363636363642</c:v>
                </c:pt>
                <c:pt idx="15">
                  <c:v>40.412500000000001</c:v>
                </c:pt>
                <c:pt idx="16">
                  <c:v>46.287500000000001</c:v>
                </c:pt>
                <c:pt idx="17">
                  <c:v>52.12916666666667</c:v>
                </c:pt>
                <c:pt idx="18">
                  <c:v>50.533333333333331</c:v>
                </c:pt>
                <c:pt idx="19">
                  <c:v>48.833333333333336</c:v>
                </c:pt>
                <c:pt idx="20">
                  <c:v>49.62083333333333</c:v>
                </c:pt>
                <c:pt idx="21">
                  <c:v>60.750000000000021</c:v>
                </c:pt>
                <c:pt idx="22">
                  <c:v>60.795833333333327</c:v>
                </c:pt>
                <c:pt idx="23">
                  <c:v>59.65</c:v>
                </c:pt>
                <c:pt idx="24">
                  <c:v>64.212499999999991</c:v>
                </c:pt>
                <c:pt idx="25">
                  <c:v>49.68333333333333</c:v>
                </c:pt>
                <c:pt idx="26">
                  <c:v>37.608333333333334</c:v>
                </c:pt>
                <c:pt idx="27">
                  <c:v>55.04782608695654</c:v>
                </c:pt>
                <c:pt idx="28">
                  <c:v>54.239130434782616</c:v>
                </c:pt>
                <c:pt idx="29">
                  <c:v>28.687499999999996</c:v>
                </c:pt>
                <c:pt idx="30">
                  <c:v>43.887499999999996</c:v>
                </c:pt>
              </c:numCache>
            </c:numRef>
          </c:yVal>
          <c:smooth val="0"/>
        </c:ser>
        <c:ser>
          <c:idx val="7"/>
          <c:order val="7"/>
          <c:tx>
            <c:strRef>
              <c:f>Sheet6!$M$283</c:f>
              <c:strCache>
                <c:ptCount val="1"/>
                <c:pt idx="0">
                  <c:v>South Phoenix</c:v>
                </c:pt>
              </c:strCache>
            </c:strRef>
          </c:tx>
          <c:spPr>
            <a:ln w="19050" cap="rnd">
              <a:solidFill>
                <a:schemeClr val="accent2">
                  <a:lumMod val="6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Sheet6!$M$284:$M$314</c:f>
              <c:numCache>
                <c:formatCode>0.0</c:formatCode>
                <c:ptCount val="31"/>
                <c:pt idx="0">
                  <c:v>45.925000000000004</c:v>
                </c:pt>
                <c:pt idx="1">
                  <c:v>40.239130434782609</c:v>
                </c:pt>
                <c:pt idx="2">
                  <c:v>37.483333333333334</c:v>
                </c:pt>
                <c:pt idx="3">
                  <c:v>45.287499999999994</c:v>
                </c:pt>
                <c:pt idx="4">
                  <c:v>38.99583333333333</c:v>
                </c:pt>
                <c:pt idx="5">
                  <c:v>37.80833333333333</c:v>
                </c:pt>
                <c:pt idx="6">
                  <c:v>50.279166666666661</c:v>
                </c:pt>
                <c:pt idx="7">
                  <c:v>61.882608695652159</c:v>
                </c:pt>
                <c:pt idx="8">
                  <c:v>61.662500000000001</c:v>
                </c:pt>
                <c:pt idx="9">
                  <c:v>29.766666666666662</c:v>
                </c:pt>
                <c:pt idx="10">
                  <c:v>34.054166666666667</c:v>
                </c:pt>
                <c:pt idx="11">
                  <c:v>36.620833333333337</c:v>
                </c:pt>
                <c:pt idx="12">
                  <c:v>36.845833333333331</c:v>
                </c:pt>
                <c:pt idx="13">
                  <c:v>39.591666666666661</c:v>
                </c:pt>
                <c:pt idx="14">
                  <c:v>37.8125</c:v>
                </c:pt>
                <c:pt idx="15">
                  <c:v>38.043478260869563</c:v>
                </c:pt>
                <c:pt idx="16">
                  <c:v>45.841666666666669</c:v>
                </c:pt>
                <c:pt idx="17">
                  <c:v>51.591666666666669</c:v>
                </c:pt>
                <c:pt idx="18">
                  <c:v>50.095833333333331</c:v>
                </c:pt>
                <c:pt idx="19">
                  <c:v>51.879166666666663</c:v>
                </c:pt>
                <c:pt idx="20">
                  <c:v>53.943478260869568</c:v>
                </c:pt>
                <c:pt idx="21">
                  <c:v>49.266666666666659</c:v>
                </c:pt>
                <c:pt idx="22">
                  <c:v>59.504166666666656</c:v>
                </c:pt>
                <c:pt idx="23">
                  <c:v>65.787499999999994</c:v>
                </c:pt>
                <c:pt idx="24">
                  <c:v>58.462499999999999</c:v>
                </c:pt>
                <c:pt idx="25">
                  <c:v>52.612500000000011</c:v>
                </c:pt>
                <c:pt idx="26">
                  <c:v>39.4375</c:v>
                </c:pt>
                <c:pt idx="27">
                  <c:v>51.116666666666667</c:v>
                </c:pt>
                <c:pt idx="28">
                  <c:v>73.824999999999989</c:v>
                </c:pt>
                <c:pt idx="29">
                  <c:v>35.512499999999996</c:v>
                </c:pt>
                <c:pt idx="30">
                  <c:v>50.922727272727272</c:v>
                </c:pt>
              </c:numCache>
            </c:numRef>
          </c:yVal>
          <c:smooth val="0"/>
        </c:ser>
        <c:ser>
          <c:idx val="8"/>
          <c:order val="8"/>
          <c:tx>
            <c:strRef>
              <c:f>Sheet6!$N$283</c:f>
              <c:strCache>
                <c:ptCount val="1"/>
                <c:pt idx="0">
                  <c:v>West Chandler</c:v>
                </c:pt>
              </c:strCache>
            </c:strRef>
          </c:tx>
          <c:spPr>
            <a:ln w="19050" cap="rnd">
              <a:solidFill>
                <a:schemeClr val="accent3">
                  <a:lumMod val="6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Sheet6!$N$284:$N$314</c:f>
              <c:numCache>
                <c:formatCode>0.0</c:formatCode>
                <c:ptCount val="31"/>
                <c:pt idx="0">
                  <c:v>35.37916666666667</c:v>
                </c:pt>
                <c:pt idx="1">
                  <c:v>30.183333333333326</c:v>
                </c:pt>
                <c:pt idx="2">
                  <c:v>24.154166666666669</c:v>
                </c:pt>
                <c:pt idx="3">
                  <c:v>26.454166666666669</c:v>
                </c:pt>
                <c:pt idx="4">
                  <c:v>13.212499999999999</c:v>
                </c:pt>
                <c:pt idx="5">
                  <c:v>12.720833333333333</c:v>
                </c:pt>
                <c:pt idx="6">
                  <c:v>29.578260869565216</c:v>
                </c:pt>
                <c:pt idx="7">
                  <c:v>36.774999999999999</c:v>
                </c:pt>
                <c:pt idx="8">
                  <c:v>189.22916666666663</c:v>
                </c:pt>
                <c:pt idx="9">
                  <c:v>29.745833333333334</c:v>
                </c:pt>
                <c:pt idx="10">
                  <c:v>34.804347826086953</c:v>
                </c:pt>
                <c:pt idx="11">
                  <c:v>26.841666666666669</c:v>
                </c:pt>
                <c:pt idx="12">
                  <c:v>26.799999999999997</c:v>
                </c:pt>
                <c:pt idx="13">
                  <c:v>22.720833333333331</c:v>
                </c:pt>
                <c:pt idx="14">
                  <c:v>27.179166666666671</c:v>
                </c:pt>
                <c:pt idx="15">
                  <c:v>27.004166666666663</c:v>
                </c:pt>
                <c:pt idx="16">
                  <c:v>31.158333333333335</c:v>
                </c:pt>
                <c:pt idx="17">
                  <c:v>32.983333333333327</c:v>
                </c:pt>
                <c:pt idx="18">
                  <c:v>33.195833333333326</c:v>
                </c:pt>
                <c:pt idx="19">
                  <c:v>34.008333333333333</c:v>
                </c:pt>
                <c:pt idx="20">
                  <c:v>37.860869565217392</c:v>
                </c:pt>
                <c:pt idx="21">
                  <c:v>81.808333333333323</c:v>
                </c:pt>
                <c:pt idx="22">
                  <c:v>37.825000000000003</c:v>
                </c:pt>
                <c:pt idx="23">
                  <c:v>37.887499999999996</c:v>
                </c:pt>
                <c:pt idx="24">
                  <c:v>44.7</c:v>
                </c:pt>
                <c:pt idx="25">
                  <c:v>34.733333333333334</c:v>
                </c:pt>
                <c:pt idx="26">
                  <c:v>27.504166666666666</c:v>
                </c:pt>
                <c:pt idx="27">
                  <c:v>40.020833333333343</c:v>
                </c:pt>
                <c:pt idx="28">
                  <c:v>33.641666666666659</c:v>
                </c:pt>
                <c:pt idx="29">
                  <c:v>20.170833333333334</c:v>
                </c:pt>
                <c:pt idx="30">
                  <c:v>32.529166666666661</c:v>
                </c:pt>
              </c:numCache>
            </c:numRef>
          </c:yVal>
          <c:smooth val="0"/>
        </c:ser>
        <c:ser>
          <c:idx val="9"/>
          <c:order val="9"/>
          <c:tx>
            <c:strRef>
              <c:f>Sheet6!$O$283</c:f>
              <c:strCache>
                <c:ptCount val="1"/>
                <c:pt idx="0">
                  <c:v>Tempe</c:v>
                </c:pt>
              </c:strCache>
            </c:strRef>
          </c:tx>
          <c:spPr>
            <a:ln w="19050" cap="rnd">
              <a:solidFill>
                <a:schemeClr val="accent4">
                  <a:lumMod val="6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Sheet6!$O$284:$O$314</c:f>
              <c:numCache>
                <c:formatCode>0.0</c:formatCode>
                <c:ptCount val="31"/>
                <c:pt idx="0">
                  <c:v>37.833333333333336</c:v>
                </c:pt>
                <c:pt idx="1">
                  <c:v>37.170833333333334</c:v>
                </c:pt>
                <c:pt idx="2">
                  <c:v>30.041666666666661</c:v>
                </c:pt>
                <c:pt idx="3">
                  <c:v>31.275000000000006</c:v>
                </c:pt>
                <c:pt idx="4">
                  <c:v>30.383333333333336</c:v>
                </c:pt>
                <c:pt idx="5">
                  <c:v>16.091666666666665</c:v>
                </c:pt>
                <c:pt idx="6">
                  <c:v>43.670833333333327</c:v>
                </c:pt>
                <c:pt idx="7">
                  <c:v>40.112499999999997</c:v>
                </c:pt>
                <c:pt idx="8">
                  <c:v>58.439130434782605</c:v>
                </c:pt>
                <c:pt idx="9">
                  <c:v>29.924999999999997</c:v>
                </c:pt>
                <c:pt idx="10">
                  <c:v>27.833333333333329</c:v>
                </c:pt>
                <c:pt idx="11">
                  <c:v>31.487499999999997</c:v>
                </c:pt>
                <c:pt idx="12">
                  <c:v>23.570833333333329</c:v>
                </c:pt>
                <c:pt idx="13">
                  <c:v>34.06666666666667</c:v>
                </c:pt>
                <c:pt idx="14">
                  <c:v>30.177272727272722</c:v>
                </c:pt>
                <c:pt idx="15">
                  <c:v>29.708333333333332</c:v>
                </c:pt>
                <c:pt idx="16">
                  <c:v>40.25416666666667</c:v>
                </c:pt>
                <c:pt idx="17">
                  <c:v>38.641666666666659</c:v>
                </c:pt>
                <c:pt idx="18">
                  <c:v>37.237499999999997</c:v>
                </c:pt>
                <c:pt idx="19">
                  <c:v>32.25416666666667</c:v>
                </c:pt>
                <c:pt idx="20">
                  <c:v>38.349999999999994</c:v>
                </c:pt>
                <c:pt idx="21">
                  <c:v>30.395833333333339</c:v>
                </c:pt>
                <c:pt idx="22">
                  <c:v>33.96521739130435</c:v>
                </c:pt>
                <c:pt idx="23">
                  <c:v>46.891666666666673</c:v>
                </c:pt>
                <c:pt idx="24">
                  <c:v>41.758333333333333</c:v>
                </c:pt>
                <c:pt idx="25">
                  <c:v>43.520833333333336</c:v>
                </c:pt>
                <c:pt idx="26">
                  <c:v>26.520833333333339</c:v>
                </c:pt>
                <c:pt idx="27">
                  <c:v>35.972727272727269</c:v>
                </c:pt>
                <c:pt idx="28">
                  <c:v>47.333333333333336</c:v>
                </c:pt>
                <c:pt idx="29">
                  <c:v>25.895833333333329</c:v>
                </c:pt>
                <c:pt idx="30">
                  <c:v>33.412499999999987</c:v>
                </c:pt>
              </c:numCache>
            </c:numRef>
          </c:yVal>
          <c:smooth val="0"/>
        </c:ser>
        <c:ser>
          <c:idx val="10"/>
          <c:order val="10"/>
          <c:tx>
            <c:strRef>
              <c:f>Sheet6!$P$283</c:f>
              <c:strCache>
                <c:ptCount val="1"/>
                <c:pt idx="0">
                  <c:v>Higley</c:v>
                </c:pt>
              </c:strCache>
            </c:strRef>
          </c:tx>
          <c:spPr>
            <a:ln w="19050" cap="rnd">
              <a:solidFill>
                <a:schemeClr val="accent5">
                  <a:lumMod val="6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Sheet6!$P$284:$P$314</c:f>
              <c:numCache>
                <c:formatCode>0.0</c:formatCode>
                <c:ptCount val="31"/>
                <c:pt idx="0">
                  <c:v>48.016666666666673</c:v>
                </c:pt>
                <c:pt idx="1">
                  <c:v>40.791666666666664</c:v>
                </c:pt>
                <c:pt idx="2">
                  <c:v>29.633333333333329</c:v>
                </c:pt>
                <c:pt idx="3">
                  <c:v>38.304166666666667</c:v>
                </c:pt>
                <c:pt idx="4">
                  <c:v>24.808333333333326</c:v>
                </c:pt>
                <c:pt idx="5">
                  <c:v>19.345833333333331</c:v>
                </c:pt>
                <c:pt idx="6">
                  <c:v>54.643478260869564</c:v>
                </c:pt>
                <c:pt idx="7">
                  <c:v>44.9375</c:v>
                </c:pt>
                <c:pt idx="8">
                  <c:v>102.47083333333335</c:v>
                </c:pt>
                <c:pt idx="9">
                  <c:v>24.691666666666674</c:v>
                </c:pt>
                <c:pt idx="10">
                  <c:v>21.504166666666663</c:v>
                </c:pt>
                <c:pt idx="11">
                  <c:v>26.983333333333334</c:v>
                </c:pt>
                <c:pt idx="12">
                  <c:v>29.516666666666669</c:v>
                </c:pt>
                <c:pt idx="13">
                  <c:v>34.034782608695657</c:v>
                </c:pt>
                <c:pt idx="14">
                  <c:v>38.570833333333326</c:v>
                </c:pt>
                <c:pt idx="15">
                  <c:v>36.358333333333341</c:v>
                </c:pt>
                <c:pt idx="16">
                  <c:v>46.374999999999993</c:v>
                </c:pt>
                <c:pt idx="17">
                  <c:v>41.749999999999993</c:v>
                </c:pt>
                <c:pt idx="18">
                  <c:v>31.099999999999998</c:v>
                </c:pt>
                <c:pt idx="19">
                  <c:v>28.466666666666669</c:v>
                </c:pt>
                <c:pt idx="20">
                  <c:v>41.913043478260867</c:v>
                </c:pt>
                <c:pt idx="21">
                  <c:v>44.1</c:v>
                </c:pt>
                <c:pt idx="22">
                  <c:v>51.204166666666659</c:v>
                </c:pt>
                <c:pt idx="23">
                  <c:v>45.929166666666674</c:v>
                </c:pt>
                <c:pt idx="24">
                  <c:v>53.558333333333337</c:v>
                </c:pt>
                <c:pt idx="25">
                  <c:v>39.225000000000001</c:v>
                </c:pt>
                <c:pt idx="26">
                  <c:v>27.516666666666669</c:v>
                </c:pt>
                <c:pt idx="27">
                  <c:v>48.84347826086956</c:v>
                </c:pt>
                <c:pt idx="28">
                  <c:v>40.916666666666657</c:v>
                </c:pt>
                <c:pt idx="29">
                  <c:v>32.466666666666661</c:v>
                </c:pt>
                <c:pt idx="30">
                  <c:v>40.170833333333327</c:v>
                </c:pt>
              </c:numCache>
            </c:numRef>
          </c:yVal>
          <c:smooth val="0"/>
        </c:ser>
        <c:ser>
          <c:idx val="11"/>
          <c:order val="11"/>
          <c:tx>
            <c:strRef>
              <c:f>Sheet6!$Q$283</c:f>
              <c:strCache>
                <c:ptCount val="1"/>
                <c:pt idx="0">
                  <c:v>West 43rd Ave</c:v>
                </c:pt>
              </c:strCache>
            </c:strRef>
          </c:tx>
          <c:spPr>
            <a:ln w="19050" cap="rnd">
              <a:solidFill>
                <a:schemeClr val="accent6">
                  <a:lumMod val="6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Sheet6!$Q$284:$Q$314</c:f>
              <c:numCache>
                <c:formatCode>0.0</c:formatCode>
                <c:ptCount val="31"/>
                <c:pt idx="0">
                  <c:v>72.416666666666671</c:v>
                </c:pt>
                <c:pt idx="1">
                  <c:v>47.212499999999984</c:v>
                </c:pt>
                <c:pt idx="2">
                  <c:v>50.587500000000013</c:v>
                </c:pt>
                <c:pt idx="3">
                  <c:v>36.949999999999996</c:v>
                </c:pt>
                <c:pt idx="4">
                  <c:v>29.958333333333332</c:v>
                </c:pt>
                <c:pt idx="5">
                  <c:v>24.962499999999995</c:v>
                </c:pt>
                <c:pt idx="6">
                  <c:v>54.083333333333336</c:v>
                </c:pt>
                <c:pt idx="7">
                  <c:v>67.15000000000002</c:v>
                </c:pt>
                <c:pt idx="8">
                  <c:v>58.041666666666657</c:v>
                </c:pt>
                <c:pt idx="9">
                  <c:v>24.637499999999999</c:v>
                </c:pt>
                <c:pt idx="10">
                  <c:v>31.652173913043484</c:v>
                </c:pt>
                <c:pt idx="11">
                  <c:v>39.766666666666666</c:v>
                </c:pt>
                <c:pt idx="12">
                  <c:v>31.749999999999996</c:v>
                </c:pt>
                <c:pt idx="13">
                  <c:v>43.254166666666663</c:v>
                </c:pt>
                <c:pt idx="14">
                  <c:v>46.121739130434783</c:v>
                </c:pt>
                <c:pt idx="15">
                  <c:v>38.17916666666666</c:v>
                </c:pt>
                <c:pt idx="16">
                  <c:v>52.091666666666669</c:v>
                </c:pt>
                <c:pt idx="17">
                  <c:v>56.308333333333337</c:v>
                </c:pt>
                <c:pt idx="18">
                  <c:v>54.995833333333337</c:v>
                </c:pt>
                <c:pt idx="19">
                  <c:v>49.587499999999999</c:v>
                </c:pt>
                <c:pt idx="20">
                  <c:v>75.837500000000006</c:v>
                </c:pt>
                <c:pt idx="21">
                  <c:v>63.104166666666664</c:v>
                </c:pt>
                <c:pt idx="22">
                  <c:v>81.478260869565204</c:v>
                </c:pt>
                <c:pt idx="23">
                  <c:v>79.82916666666668</c:v>
                </c:pt>
                <c:pt idx="24">
                  <c:v>85.129166666666677</c:v>
                </c:pt>
                <c:pt idx="25">
                  <c:v>50.099999999999994</c:v>
                </c:pt>
                <c:pt idx="26">
                  <c:v>35.287500000000009</c:v>
                </c:pt>
                <c:pt idx="27">
                  <c:v>52.660869565217403</c:v>
                </c:pt>
                <c:pt idx="28">
                  <c:v>58.137499999999996</c:v>
                </c:pt>
                <c:pt idx="29">
                  <c:v>31.137500000000003</c:v>
                </c:pt>
                <c:pt idx="30">
                  <c:v>55.087499999999999</c:v>
                </c:pt>
              </c:numCache>
            </c:numRef>
          </c:yVal>
          <c:smooth val="0"/>
        </c:ser>
        <c:ser>
          <c:idx val="12"/>
          <c:order val="12"/>
          <c:tx>
            <c:strRef>
              <c:f>Sheet6!$R$283</c:f>
              <c:strCache>
                <c:ptCount val="1"/>
                <c:pt idx="0">
                  <c:v>Dysart</c:v>
                </c:pt>
              </c:strCache>
            </c:strRef>
          </c:tx>
          <c:spPr>
            <a:ln w="19050" cap="rnd">
              <a:solidFill>
                <a:schemeClr val="accent1">
                  <a:lumMod val="80000"/>
                  <a:lumOff val="2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Sheet6!$R$284:$R$314</c:f>
              <c:numCache>
                <c:formatCode>0.0</c:formatCode>
                <c:ptCount val="31"/>
                <c:pt idx="0">
                  <c:v>29.933333333333334</c:v>
                </c:pt>
                <c:pt idx="1">
                  <c:v>25.278260869565212</c:v>
                </c:pt>
                <c:pt idx="2">
                  <c:v>24.149999999999995</c:v>
                </c:pt>
                <c:pt idx="3">
                  <c:v>22.587500000000002</c:v>
                </c:pt>
                <c:pt idx="4">
                  <c:v>18.250000000000004</c:v>
                </c:pt>
                <c:pt idx="5">
                  <c:v>17.679166666666664</c:v>
                </c:pt>
                <c:pt idx="6">
                  <c:v>26.800000000000008</c:v>
                </c:pt>
                <c:pt idx="7">
                  <c:v>30.641666666666676</c:v>
                </c:pt>
                <c:pt idx="8">
                  <c:v>74.640909090909091</c:v>
                </c:pt>
                <c:pt idx="9">
                  <c:v>21.645833333333332</c:v>
                </c:pt>
                <c:pt idx="10">
                  <c:v>14.387499999999998</c:v>
                </c:pt>
                <c:pt idx="11">
                  <c:v>16.7</c:v>
                </c:pt>
                <c:pt idx="12">
                  <c:v>17.362499999999997</c:v>
                </c:pt>
                <c:pt idx="13">
                  <c:v>21.533333333333335</c:v>
                </c:pt>
                <c:pt idx="14">
                  <c:v>20.258333333333333</c:v>
                </c:pt>
                <c:pt idx="15">
                  <c:v>23.17916666666666</c:v>
                </c:pt>
                <c:pt idx="16">
                  <c:v>26.091304347826089</c:v>
                </c:pt>
                <c:pt idx="17">
                  <c:v>29.720833333333335</c:v>
                </c:pt>
                <c:pt idx="18">
                  <c:v>22.816666666666666</c:v>
                </c:pt>
                <c:pt idx="19">
                  <c:v>21.237500000000001</c:v>
                </c:pt>
                <c:pt idx="20">
                  <c:v>33.491666666666667</c:v>
                </c:pt>
                <c:pt idx="21">
                  <c:v>32.31666666666667</c:v>
                </c:pt>
                <c:pt idx="22">
                  <c:v>32.756521739130442</c:v>
                </c:pt>
                <c:pt idx="23">
                  <c:v>36.80833333333333</c:v>
                </c:pt>
                <c:pt idx="24">
                  <c:v>47.237500000000004</c:v>
                </c:pt>
                <c:pt idx="25">
                  <c:v>30.262500000000003</c:v>
                </c:pt>
                <c:pt idx="26">
                  <c:v>22.412500000000005</c:v>
                </c:pt>
                <c:pt idx="27">
                  <c:v>37.57500000000001</c:v>
                </c:pt>
                <c:pt idx="28">
                  <c:v>38.047826086956512</c:v>
                </c:pt>
                <c:pt idx="29">
                  <c:v>16.016666666666666</c:v>
                </c:pt>
                <c:pt idx="30">
                  <c:v>23.512500000000003</c:v>
                </c:pt>
              </c:numCache>
            </c:numRef>
          </c:yVal>
          <c:smooth val="0"/>
        </c:ser>
        <c:ser>
          <c:idx val="13"/>
          <c:order val="13"/>
          <c:tx>
            <c:strRef>
              <c:f>Sheet6!$S$283</c:f>
              <c:strCache>
                <c:ptCount val="1"/>
                <c:pt idx="0">
                  <c:v>Buckeye</c:v>
                </c:pt>
              </c:strCache>
            </c:strRef>
          </c:tx>
          <c:spPr>
            <a:ln w="19050" cap="rnd">
              <a:solidFill>
                <a:schemeClr val="accent2">
                  <a:lumMod val="80000"/>
                  <a:lumOff val="2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Sheet6!$S$284:$S$314</c:f>
              <c:numCache>
                <c:formatCode>0.0</c:formatCode>
                <c:ptCount val="31"/>
                <c:pt idx="0">
                  <c:v>68.583333333333329</c:v>
                </c:pt>
                <c:pt idx="1">
                  <c:v>37.787499999999994</c:v>
                </c:pt>
                <c:pt idx="2">
                  <c:v>53.13750000000001</c:v>
                </c:pt>
                <c:pt idx="3">
                  <c:v>38.758333333333333</c:v>
                </c:pt>
                <c:pt idx="4">
                  <c:v>32.774999999999999</c:v>
                </c:pt>
                <c:pt idx="5">
                  <c:v>50.65</c:v>
                </c:pt>
                <c:pt idx="6">
                  <c:v>51.083333333333336</c:v>
                </c:pt>
                <c:pt idx="7">
                  <c:v>58.804166666666653</c:v>
                </c:pt>
                <c:pt idx="8">
                  <c:v>111.24999999999999</c:v>
                </c:pt>
                <c:pt idx="9">
                  <c:v>20.295652173913041</c:v>
                </c:pt>
                <c:pt idx="10">
                  <c:v>30.987499999999997</c:v>
                </c:pt>
                <c:pt idx="11">
                  <c:v>31.55416666666666</c:v>
                </c:pt>
                <c:pt idx="12">
                  <c:v>27.295833333333334</c:v>
                </c:pt>
                <c:pt idx="13">
                  <c:v>36.434782608695649</c:v>
                </c:pt>
                <c:pt idx="14">
                  <c:v>34.330434782608698</c:v>
                </c:pt>
                <c:pt idx="15">
                  <c:v>45.560869565217395</c:v>
                </c:pt>
                <c:pt idx="16">
                  <c:v>54.370833333333337</c:v>
                </c:pt>
                <c:pt idx="17">
                  <c:v>42.387499999999996</c:v>
                </c:pt>
                <c:pt idx="18">
                  <c:v>42.195833333333333</c:v>
                </c:pt>
                <c:pt idx="19">
                  <c:v>33.799999999999997</c:v>
                </c:pt>
                <c:pt idx="20">
                  <c:v>52.087499999999999</c:v>
                </c:pt>
                <c:pt idx="21">
                  <c:v>67.44583333333334</c:v>
                </c:pt>
                <c:pt idx="22">
                  <c:v>55.93333333333333</c:v>
                </c:pt>
                <c:pt idx="23">
                  <c:v>69.829166666666666</c:v>
                </c:pt>
                <c:pt idx="24">
                  <c:v>59.3</c:v>
                </c:pt>
                <c:pt idx="25">
                  <c:v>51.383333333333333</c:v>
                </c:pt>
                <c:pt idx="26">
                  <c:v>32.208333333333336</c:v>
                </c:pt>
                <c:pt idx="27">
                  <c:v>71.954166666666666</c:v>
                </c:pt>
                <c:pt idx="28">
                  <c:v>71.486956521739145</c:v>
                </c:pt>
                <c:pt idx="29">
                  <c:v>42.187499999999993</c:v>
                </c:pt>
                <c:pt idx="30">
                  <c:v>52.675000000000004</c:v>
                </c:pt>
              </c:numCache>
            </c:numRef>
          </c:yVal>
          <c:smooth val="0"/>
        </c:ser>
        <c:ser>
          <c:idx val="14"/>
          <c:order val="14"/>
          <c:tx>
            <c:strRef>
              <c:f>Sheet6!$T$283</c:f>
              <c:strCache>
                <c:ptCount val="1"/>
                <c:pt idx="0">
                  <c:v>Zuni Hills</c:v>
                </c:pt>
              </c:strCache>
            </c:strRef>
          </c:tx>
          <c:spPr>
            <a:ln w="19050" cap="rnd">
              <a:solidFill>
                <a:schemeClr val="accent3">
                  <a:lumMod val="80000"/>
                  <a:lumOff val="2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Sheet6!$T$284:$T$314</c:f>
              <c:numCache>
                <c:formatCode>0.0</c:formatCode>
                <c:ptCount val="31"/>
                <c:pt idx="0">
                  <c:v>28.079166666666669</c:v>
                </c:pt>
                <c:pt idx="1">
                  <c:v>25.469565217391306</c:v>
                </c:pt>
                <c:pt idx="2">
                  <c:v>24.424999999999997</c:v>
                </c:pt>
                <c:pt idx="3">
                  <c:v>26.858333333333334</c:v>
                </c:pt>
                <c:pt idx="4">
                  <c:v>19.837499999999999</c:v>
                </c:pt>
                <c:pt idx="5">
                  <c:v>15.545833333333334</c:v>
                </c:pt>
                <c:pt idx="6">
                  <c:v>27.265217391304351</c:v>
                </c:pt>
                <c:pt idx="7">
                  <c:v>29.629166666666659</c:v>
                </c:pt>
                <c:pt idx="8">
                  <c:v>77.269565217391289</c:v>
                </c:pt>
                <c:pt idx="9">
                  <c:v>21.537500000000005</c:v>
                </c:pt>
                <c:pt idx="10">
                  <c:v>11.691666666666668</c:v>
                </c:pt>
                <c:pt idx="11">
                  <c:v>14.358333333333333</c:v>
                </c:pt>
                <c:pt idx="12">
                  <c:v>21.304166666666664</c:v>
                </c:pt>
                <c:pt idx="13">
                  <c:v>19.604166666666664</c:v>
                </c:pt>
                <c:pt idx="14">
                  <c:v>16.645833333333336</c:v>
                </c:pt>
                <c:pt idx="15">
                  <c:v>18.316666666666666</c:v>
                </c:pt>
                <c:pt idx="16">
                  <c:v>22.660869565217393</c:v>
                </c:pt>
                <c:pt idx="17">
                  <c:v>31.316666666666674</c:v>
                </c:pt>
                <c:pt idx="18">
                  <c:v>19.8</c:v>
                </c:pt>
                <c:pt idx="19">
                  <c:v>22.045833333333338</c:v>
                </c:pt>
                <c:pt idx="20">
                  <c:v>32.308333333333337</c:v>
                </c:pt>
                <c:pt idx="21">
                  <c:v>29.066666666666663</c:v>
                </c:pt>
                <c:pt idx="22">
                  <c:v>29.330434782608698</c:v>
                </c:pt>
                <c:pt idx="23">
                  <c:v>31.983333333333331</c:v>
                </c:pt>
                <c:pt idx="24">
                  <c:v>45.008333333333333</c:v>
                </c:pt>
                <c:pt idx="25">
                  <c:v>23.362500000000001</c:v>
                </c:pt>
                <c:pt idx="26">
                  <c:v>17.808333333333334</c:v>
                </c:pt>
                <c:pt idx="27">
                  <c:v>38.9</c:v>
                </c:pt>
                <c:pt idx="28">
                  <c:v>41.186956521739127</c:v>
                </c:pt>
                <c:pt idx="29">
                  <c:v>16.445833333333333</c:v>
                </c:pt>
                <c:pt idx="30">
                  <c:v>22.333333333333339</c:v>
                </c:pt>
              </c:numCache>
            </c:numRef>
          </c:yVal>
          <c:smooth val="0"/>
        </c:ser>
        <c:ser>
          <c:idx val="15"/>
          <c:order val="15"/>
          <c:tx>
            <c:strRef>
              <c:f>Sheet6!$U$283</c:f>
              <c:strCache>
                <c:ptCount val="1"/>
                <c:pt idx="0">
                  <c:v>Durango Complex</c:v>
                </c:pt>
              </c:strCache>
            </c:strRef>
          </c:tx>
          <c:spPr>
            <a:ln w="19050" cap="rnd">
              <a:solidFill>
                <a:schemeClr val="accent4">
                  <a:lumMod val="80000"/>
                  <a:lumOff val="20000"/>
                </a:schemeClr>
              </a:solidFill>
              <a:round/>
            </a:ln>
            <a:effectLst/>
          </c:spPr>
          <c:marker>
            <c:symbol val="none"/>
          </c:marker>
          <c:xVal>
            <c:numRef>
              <c:f>Sheet6!$E$284:$E$314</c:f>
              <c:numCache>
                <c:formatCode>m/d/yyyy</c:formatCode>
                <c:ptCount val="3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pt idx="21">
                  <c:v>41569</c:v>
                </c:pt>
                <c:pt idx="22">
                  <c:v>41570</c:v>
                </c:pt>
                <c:pt idx="23">
                  <c:v>41571</c:v>
                </c:pt>
                <c:pt idx="24">
                  <c:v>41572</c:v>
                </c:pt>
                <c:pt idx="25">
                  <c:v>41573</c:v>
                </c:pt>
                <c:pt idx="26">
                  <c:v>41574</c:v>
                </c:pt>
                <c:pt idx="27">
                  <c:v>41575</c:v>
                </c:pt>
                <c:pt idx="28">
                  <c:v>41576</c:v>
                </c:pt>
                <c:pt idx="29">
                  <c:v>41577</c:v>
                </c:pt>
                <c:pt idx="30">
                  <c:v>41578</c:v>
                </c:pt>
              </c:numCache>
            </c:numRef>
          </c:xVal>
          <c:yVal>
            <c:numRef>
              <c:f>Sheet6!$U$284:$U$314</c:f>
              <c:numCache>
                <c:formatCode>0.0</c:formatCode>
                <c:ptCount val="31"/>
                <c:pt idx="0">
                  <c:v>47.274999999999999</c:v>
                </c:pt>
                <c:pt idx="1">
                  <c:v>40.850000000000009</c:v>
                </c:pt>
                <c:pt idx="2">
                  <c:v>43.804166666666674</c:v>
                </c:pt>
                <c:pt idx="3">
                  <c:v>35.178260869565221</c:v>
                </c:pt>
                <c:pt idx="4">
                  <c:v>25.354166666666661</c:v>
                </c:pt>
                <c:pt idx="5">
                  <c:v>24.4375</c:v>
                </c:pt>
                <c:pt idx="6">
                  <c:v>54.191666666666663</c:v>
                </c:pt>
                <c:pt idx="7">
                  <c:v>65.408333333333346</c:v>
                </c:pt>
                <c:pt idx="8">
                  <c:v>55.212500000000006</c:v>
                </c:pt>
                <c:pt idx="9">
                  <c:v>23.066666666666666</c:v>
                </c:pt>
                <c:pt idx="10">
                  <c:v>36.934782608695649</c:v>
                </c:pt>
                <c:pt idx="11">
                  <c:v>35.112499999999997</c:v>
                </c:pt>
                <c:pt idx="12">
                  <c:v>30.108333333333331</c:v>
                </c:pt>
                <c:pt idx="13">
                  <c:v>40.958333333333336</c:v>
                </c:pt>
                <c:pt idx="14">
                  <c:v>41.066666666666663</c:v>
                </c:pt>
                <c:pt idx="15">
                  <c:v>37.525000000000006</c:v>
                </c:pt>
                <c:pt idx="16">
                  <c:v>50.872727272727275</c:v>
                </c:pt>
                <c:pt idx="17">
                  <c:v>58.912499999999994</c:v>
                </c:pt>
                <c:pt idx="18">
                  <c:v>56.391666666666673</c:v>
                </c:pt>
                <c:pt idx="19">
                  <c:v>48.075000000000017</c:v>
                </c:pt>
                <c:pt idx="20">
                  <c:v>61.395833333333336</c:v>
                </c:pt>
                <c:pt idx="21">
                  <c:v>58.116666666666674</c:v>
                </c:pt>
                <c:pt idx="22">
                  <c:v>70.262499999999989</c:v>
                </c:pt>
                <c:pt idx="23">
                  <c:v>67.170833333333334</c:v>
                </c:pt>
                <c:pt idx="24">
                  <c:v>59.12173913043479</c:v>
                </c:pt>
                <c:pt idx="25">
                  <c:v>47.345833333333324</c:v>
                </c:pt>
                <c:pt idx="26">
                  <c:v>31.820833333333336</c:v>
                </c:pt>
                <c:pt idx="27">
                  <c:v>45.670833333333327</c:v>
                </c:pt>
                <c:pt idx="28">
                  <c:v>51.229166666666657</c:v>
                </c:pt>
                <c:pt idx="29">
                  <c:v>26.308333333333337</c:v>
                </c:pt>
                <c:pt idx="30">
                  <c:v>43.854166666666657</c:v>
                </c:pt>
              </c:numCache>
            </c:numRef>
          </c:yVal>
          <c:smooth val="0"/>
        </c:ser>
        <c:dLbls>
          <c:showLegendKey val="0"/>
          <c:showVal val="0"/>
          <c:showCatName val="0"/>
          <c:showSerName val="0"/>
          <c:showPercent val="0"/>
          <c:showBubbleSize val="0"/>
        </c:dLbls>
        <c:axId val="155926960"/>
        <c:axId val="155927520"/>
      </c:scatterChart>
      <c:valAx>
        <c:axId val="155926960"/>
        <c:scaling>
          <c:orientation val="minMax"/>
          <c:max val="41578"/>
          <c:min val="41548"/>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5927520"/>
        <c:crosses val="autoZero"/>
        <c:crossBetween val="midCat"/>
        <c:majorUnit val="10"/>
      </c:valAx>
      <c:valAx>
        <c:axId val="155927520"/>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5926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sz="2000">
                <a:latin typeface="Garamond" panose="02020404030301010803" pitchFamily="18" charset="0"/>
              </a:rPr>
              <a:t>November</a:t>
            </a:r>
            <a:endParaRPr lang="en-US">
              <a:latin typeface="Garamond" panose="02020404030301010803"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9.1659667541557299E-2"/>
          <c:y val="0.15046296296296297"/>
          <c:w val="0.81839588801399821"/>
          <c:h val="0.7486344415281424"/>
        </c:manualLayout>
      </c:layout>
      <c:scatterChart>
        <c:scatterStyle val="lineMarker"/>
        <c:varyColors val="0"/>
        <c:ser>
          <c:idx val="0"/>
          <c:order val="0"/>
          <c:tx>
            <c:strRef>
              <c:f>Sheet6!$F$315</c:f>
              <c:strCache>
                <c:ptCount val="1"/>
                <c:pt idx="0">
                  <c:v>West Phoenix</c:v>
                </c:pt>
              </c:strCache>
            </c:strRef>
          </c:tx>
          <c:spPr>
            <a:ln w="19050" cap="rnd">
              <a:solidFill>
                <a:schemeClr val="accent1"/>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Sheet6!$F$316:$F$345</c:f>
              <c:numCache>
                <c:formatCode>0.0</c:formatCode>
                <c:ptCount val="30"/>
                <c:pt idx="0">
                  <c:v>49.766666666666659</c:v>
                </c:pt>
                <c:pt idx="1">
                  <c:v>51.591666666666661</c:v>
                </c:pt>
                <c:pt idx="2">
                  <c:v>48.274999999999984</c:v>
                </c:pt>
                <c:pt idx="3">
                  <c:v>44.890909090909091</c:v>
                </c:pt>
                <c:pt idx="4">
                  <c:v>27.350000000000005</c:v>
                </c:pt>
                <c:pt idx="5">
                  <c:v>36.016666666666673</c:v>
                </c:pt>
                <c:pt idx="6">
                  <c:v>48.741666666666653</c:v>
                </c:pt>
                <c:pt idx="7">
                  <c:v>56.266666666666673</c:v>
                </c:pt>
                <c:pt idx="8">
                  <c:v>55.983333333333341</c:v>
                </c:pt>
                <c:pt idx="9">
                  <c:v>70.154166666666669</c:v>
                </c:pt>
                <c:pt idx="10">
                  <c:v>64.10833333333332</c:v>
                </c:pt>
                <c:pt idx="11">
                  <c:v>57.004166666666663</c:v>
                </c:pt>
                <c:pt idx="12">
                  <c:v>35.475000000000001</c:v>
                </c:pt>
                <c:pt idx="13">
                  <c:v>55.408695652173897</c:v>
                </c:pt>
                <c:pt idx="14">
                  <c:v>77.75</c:v>
                </c:pt>
                <c:pt idx="15">
                  <c:v>38.891666666666673</c:v>
                </c:pt>
                <c:pt idx="16">
                  <c:v>35.470833333333331</c:v>
                </c:pt>
                <c:pt idx="17">
                  <c:v>50.887499999999996</c:v>
                </c:pt>
                <c:pt idx="18">
                  <c:v>42.452380952380949</c:v>
                </c:pt>
                <c:pt idx="19">
                  <c:v>48.65</c:v>
                </c:pt>
                <c:pt idx="20">
                  <c:v>61.228571428571435</c:v>
                </c:pt>
                <c:pt idx="21">
                  <c:v>4.0666666666666673</c:v>
                </c:pt>
                <c:pt idx="22">
                  <c:v>3.8</c:v>
                </c:pt>
                <c:pt idx="24">
                  <c:v>24.674999999999997</c:v>
                </c:pt>
                <c:pt idx="25">
                  <c:v>23.654545454545449</c:v>
                </c:pt>
                <c:pt idx="26">
                  <c:v>10.358333333333333</c:v>
                </c:pt>
                <c:pt idx="27">
                  <c:v>29.874999999999996</c:v>
                </c:pt>
                <c:pt idx="28">
                  <c:v>35.68333333333333</c:v>
                </c:pt>
                <c:pt idx="29">
                  <c:v>33.037500000000001</c:v>
                </c:pt>
              </c:numCache>
            </c:numRef>
          </c:yVal>
          <c:smooth val="0"/>
        </c:ser>
        <c:ser>
          <c:idx val="1"/>
          <c:order val="1"/>
          <c:tx>
            <c:strRef>
              <c:f>Sheet6!$G$315</c:f>
              <c:strCache>
                <c:ptCount val="1"/>
                <c:pt idx="0">
                  <c:v>Mesa</c:v>
                </c:pt>
              </c:strCache>
            </c:strRef>
          </c:tx>
          <c:spPr>
            <a:ln w="19050" cap="rnd">
              <a:solidFill>
                <a:schemeClr val="accent2"/>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Sheet6!$G$316:$G$345</c:f>
              <c:numCache>
                <c:formatCode>0.0</c:formatCode>
                <c:ptCount val="30"/>
                <c:pt idx="0">
                  <c:v>37.145833333333336</c:v>
                </c:pt>
                <c:pt idx="1">
                  <c:v>32.562500000000007</c:v>
                </c:pt>
                <c:pt idx="2">
                  <c:v>26.641666666666666</c:v>
                </c:pt>
                <c:pt idx="3">
                  <c:v>29.679166666666671</c:v>
                </c:pt>
                <c:pt idx="4">
                  <c:v>20.222727272727273</c:v>
                </c:pt>
                <c:pt idx="5">
                  <c:v>10.5</c:v>
                </c:pt>
                <c:pt idx="6">
                  <c:v>16.554166666666667</c:v>
                </c:pt>
                <c:pt idx="7">
                  <c:v>26.154166666666669</c:v>
                </c:pt>
                <c:pt idx="8">
                  <c:v>25.729166666666668</c:v>
                </c:pt>
                <c:pt idx="9">
                  <c:v>24.941666666666674</c:v>
                </c:pt>
                <c:pt idx="10">
                  <c:v>32.712499999999999</c:v>
                </c:pt>
                <c:pt idx="11">
                  <c:v>26.5</c:v>
                </c:pt>
                <c:pt idx="12">
                  <c:v>31.647826086956517</c:v>
                </c:pt>
                <c:pt idx="13">
                  <c:v>30.083333333333332</c:v>
                </c:pt>
                <c:pt idx="14">
                  <c:v>72.325000000000003</c:v>
                </c:pt>
                <c:pt idx="15">
                  <c:v>34.295833333333334</c:v>
                </c:pt>
                <c:pt idx="16">
                  <c:v>25.275000000000002</c:v>
                </c:pt>
                <c:pt idx="17">
                  <c:v>29.720833333333335</c:v>
                </c:pt>
                <c:pt idx="18">
                  <c:v>34.645833333333336</c:v>
                </c:pt>
                <c:pt idx="19">
                  <c:v>36.768181818181823</c:v>
                </c:pt>
                <c:pt idx="20">
                  <c:v>39.679166666666667</c:v>
                </c:pt>
                <c:pt idx="21">
                  <c:v>4.9708333333333332</c:v>
                </c:pt>
                <c:pt idx="22">
                  <c:v>3.7250000000000001</c:v>
                </c:pt>
                <c:pt idx="23">
                  <c:v>4.7083333333333339</c:v>
                </c:pt>
                <c:pt idx="24">
                  <c:v>13.991666666666665</c:v>
                </c:pt>
                <c:pt idx="25">
                  <c:v>10.818181818181818</c:v>
                </c:pt>
                <c:pt idx="26">
                  <c:v>14.870833333333332</c:v>
                </c:pt>
                <c:pt idx="27">
                  <c:v>11.133333333333333</c:v>
                </c:pt>
                <c:pt idx="28">
                  <c:v>16.545833333333338</c:v>
                </c:pt>
                <c:pt idx="29">
                  <c:v>24.183333333333334</c:v>
                </c:pt>
              </c:numCache>
            </c:numRef>
          </c:yVal>
          <c:smooth val="0"/>
        </c:ser>
        <c:ser>
          <c:idx val="2"/>
          <c:order val="2"/>
          <c:tx>
            <c:strRef>
              <c:f>Sheet6!$H$315</c:f>
              <c:strCache>
                <c:ptCount val="1"/>
                <c:pt idx="0">
                  <c:v>North Phoenix</c:v>
                </c:pt>
              </c:strCache>
            </c:strRef>
          </c:tx>
          <c:spPr>
            <a:ln w="19050" cap="rnd">
              <a:solidFill>
                <a:schemeClr val="accent3"/>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Sheet6!$H$316:$H$345</c:f>
              <c:numCache>
                <c:formatCode>0.0</c:formatCode>
                <c:ptCount val="30"/>
                <c:pt idx="0">
                  <c:v>33.233333333333341</c:v>
                </c:pt>
                <c:pt idx="1">
                  <c:v>31.320833333333336</c:v>
                </c:pt>
                <c:pt idx="2">
                  <c:v>27.099999999999998</c:v>
                </c:pt>
                <c:pt idx="3">
                  <c:v>25.581818181818178</c:v>
                </c:pt>
                <c:pt idx="4">
                  <c:v>14.800000000000002</c:v>
                </c:pt>
                <c:pt idx="5">
                  <c:v>14.337499999999999</c:v>
                </c:pt>
                <c:pt idx="6">
                  <c:v>19.4375</c:v>
                </c:pt>
                <c:pt idx="7">
                  <c:v>30.558333333333337</c:v>
                </c:pt>
                <c:pt idx="8">
                  <c:v>26.824999999999999</c:v>
                </c:pt>
                <c:pt idx="9">
                  <c:v>32.866666666666667</c:v>
                </c:pt>
                <c:pt idx="10">
                  <c:v>36.604166666666664</c:v>
                </c:pt>
                <c:pt idx="11">
                  <c:v>31.087500000000002</c:v>
                </c:pt>
                <c:pt idx="12">
                  <c:v>19.783333333333328</c:v>
                </c:pt>
                <c:pt idx="13">
                  <c:v>29.995454545454546</c:v>
                </c:pt>
                <c:pt idx="14">
                  <c:v>76.958333333333329</c:v>
                </c:pt>
                <c:pt idx="15">
                  <c:v>30.987500000000001</c:v>
                </c:pt>
                <c:pt idx="16">
                  <c:v>23.50833333333334</c:v>
                </c:pt>
                <c:pt idx="17">
                  <c:v>30.549999999999997</c:v>
                </c:pt>
                <c:pt idx="18">
                  <c:v>31.808695652173913</c:v>
                </c:pt>
                <c:pt idx="19">
                  <c:v>34.55833333333333</c:v>
                </c:pt>
                <c:pt idx="20">
                  <c:v>38.413636363636357</c:v>
                </c:pt>
                <c:pt idx="21">
                  <c:v>4.7100000000000009</c:v>
                </c:pt>
                <c:pt idx="22">
                  <c:v>2.3153846153846156</c:v>
                </c:pt>
                <c:pt idx="23">
                  <c:v>6.1368421052631588</c:v>
                </c:pt>
                <c:pt idx="24">
                  <c:v>14.908333333333333</c:v>
                </c:pt>
                <c:pt idx="25">
                  <c:v>9.013043478260867</c:v>
                </c:pt>
                <c:pt idx="26">
                  <c:v>5.7090909090909099</c:v>
                </c:pt>
                <c:pt idx="27">
                  <c:v>13.441666666666665</c:v>
                </c:pt>
                <c:pt idx="28">
                  <c:v>20.870833333333334</c:v>
                </c:pt>
                <c:pt idx="29">
                  <c:v>30.541666666666668</c:v>
                </c:pt>
              </c:numCache>
            </c:numRef>
          </c:yVal>
          <c:smooth val="0"/>
        </c:ser>
        <c:ser>
          <c:idx val="3"/>
          <c:order val="3"/>
          <c:tx>
            <c:strRef>
              <c:f>Sheet6!$I$315</c:f>
              <c:strCache>
                <c:ptCount val="1"/>
                <c:pt idx="0">
                  <c:v>Glendale</c:v>
                </c:pt>
              </c:strCache>
            </c:strRef>
          </c:tx>
          <c:spPr>
            <a:ln w="19050" cap="rnd">
              <a:solidFill>
                <a:schemeClr val="accent4"/>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Sheet6!$I$316:$I$345</c:f>
              <c:numCache>
                <c:formatCode>0.0</c:formatCode>
                <c:ptCount val="30"/>
                <c:pt idx="0">
                  <c:v>33.762499999999996</c:v>
                </c:pt>
                <c:pt idx="1">
                  <c:v>29.937499999999996</c:v>
                </c:pt>
                <c:pt idx="2">
                  <c:v>36.470833333333339</c:v>
                </c:pt>
                <c:pt idx="3">
                  <c:v>28.804166666666664</c:v>
                </c:pt>
                <c:pt idx="4">
                  <c:v>13.045833333333333</c:v>
                </c:pt>
                <c:pt idx="5">
                  <c:v>17.75</c:v>
                </c:pt>
                <c:pt idx="6">
                  <c:v>18.668181818181814</c:v>
                </c:pt>
                <c:pt idx="7">
                  <c:v>32.820833333333333</c:v>
                </c:pt>
                <c:pt idx="8">
                  <c:v>37.362499999999997</c:v>
                </c:pt>
                <c:pt idx="9">
                  <c:v>42.695833333333333</c:v>
                </c:pt>
                <c:pt idx="10">
                  <c:v>36.891666666666673</c:v>
                </c:pt>
                <c:pt idx="11">
                  <c:v>27.716666666666665</c:v>
                </c:pt>
                <c:pt idx="12">
                  <c:v>28.620833333333334</c:v>
                </c:pt>
                <c:pt idx="13">
                  <c:v>31.900000000000002</c:v>
                </c:pt>
                <c:pt idx="14">
                  <c:v>79.066666666666649</c:v>
                </c:pt>
                <c:pt idx="15">
                  <c:v>34.049999999999997</c:v>
                </c:pt>
                <c:pt idx="16">
                  <c:v>33.529166666666661</c:v>
                </c:pt>
                <c:pt idx="17">
                  <c:v>28.129166666666674</c:v>
                </c:pt>
                <c:pt idx="18">
                  <c:v>34.9</c:v>
                </c:pt>
                <c:pt idx="19">
                  <c:v>31.329166666666669</c:v>
                </c:pt>
                <c:pt idx="20">
                  <c:v>38.560869565217388</c:v>
                </c:pt>
                <c:pt idx="21">
                  <c:v>4.8874999999999993</c:v>
                </c:pt>
                <c:pt idx="22">
                  <c:v>4.5916666666666659</c:v>
                </c:pt>
                <c:pt idx="23">
                  <c:v>8.2583333333333346</c:v>
                </c:pt>
                <c:pt idx="24">
                  <c:v>14.295652173913044</c:v>
                </c:pt>
                <c:pt idx="25">
                  <c:v>8.2583333333333346</c:v>
                </c:pt>
                <c:pt idx="26">
                  <c:v>7.6166666666666663</c:v>
                </c:pt>
                <c:pt idx="27">
                  <c:v>15.629166666666665</c:v>
                </c:pt>
                <c:pt idx="28">
                  <c:v>17.462500000000002</c:v>
                </c:pt>
                <c:pt idx="29">
                  <c:v>24.770833333333332</c:v>
                </c:pt>
              </c:numCache>
            </c:numRef>
          </c:yVal>
          <c:smooth val="0"/>
        </c:ser>
        <c:ser>
          <c:idx val="4"/>
          <c:order val="4"/>
          <c:tx>
            <c:strRef>
              <c:f>Sheet6!$J$315</c:f>
              <c:strCache>
                <c:ptCount val="1"/>
                <c:pt idx="0">
                  <c:v>Central Phoenix</c:v>
                </c:pt>
              </c:strCache>
            </c:strRef>
          </c:tx>
          <c:spPr>
            <a:ln w="19050" cap="rnd">
              <a:solidFill>
                <a:schemeClr val="accent5"/>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Sheet6!$J$316:$J$345</c:f>
              <c:numCache>
                <c:formatCode>0.0</c:formatCode>
                <c:ptCount val="30"/>
                <c:pt idx="0">
                  <c:v>41.430434782608685</c:v>
                </c:pt>
                <c:pt idx="1">
                  <c:v>38.916666666666671</c:v>
                </c:pt>
                <c:pt idx="2">
                  <c:v>32.283333333333331</c:v>
                </c:pt>
                <c:pt idx="3">
                  <c:v>28.766666666666666</c:v>
                </c:pt>
                <c:pt idx="4">
                  <c:v>19.786956521739128</c:v>
                </c:pt>
                <c:pt idx="5">
                  <c:v>28.212499999999995</c:v>
                </c:pt>
                <c:pt idx="6">
                  <c:v>29.641666666666666</c:v>
                </c:pt>
                <c:pt idx="7">
                  <c:v>46.670833333333341</c:v>
                </c:pt>
                <c:pt idx="8">
                  <c:v>36.829166666666673</c:v>
                </c:pt>
                <c:pt idx="9">
                  <c:v>41.745833333333337</c:v>
                </c:pt>
                <c:pt idx="10">
                  <c:v>48.216666666666669</c:v>
                </c:pt>
                <c:pt idx="11">
                  <c:v>42.537499999999994</c:v>
                </c:pt>
                <c:pt idx="12">
                  <c:v>24.929166666666671</c:v>
                </c:pt>
                <c:pt idx="13">
                  <c:v>24.091666666666665</c:v>
                </c:pt>
                <c:pt idx="14">
                  <c:v>63.560869565217388</c:v>
                </c:pt>
                <c:pt idx="15">
                  <c:v>33.729166666666664</c:v>
                </c:pt>
                <c:pt idx="16">
                  <c:v>26.337499999999995</c:v>
                </c:pt>
                <c:pt idx="17">
                  <c:v>41.216666666666669</c:v>
                </c:pt>
                <c:pt idx="18">
                  <c:v>36.473913043478262</c:v>
                </c:pt>
                <c:pt idx="19">
                  <c:v>37.975000000000001</c:v>
                </c:pt>
                <c:pt idx="20">
                  <c:v>44.641666666666659</c:v>
                </c:pt>
                <c:pt idx="21">
                  <c:v>4.1166666666666663</c:v>
                </c:pt>
                <c:pt idx="22">
                  <c:v>4.0458333333333334</c:v>
                </c:pt>
                <c:pt idx="23">
                  <c:v>4.2791666666666668</c:v>
                </c:pt>
                <c:pt idx="24">
                  <c:v>20.508333333333333</c:v>
                </c:pt>
                <c:pt idx="25">
                  <c:v>14.879166666666663</c:v>
                </c:pt>
                <c:pt idx="26">
                  <c:v>7.7173913043478271</c:v>
                </c:pt>
                <c:pt idx="27">
                  <c:v>19.983333333333334</c:v>
                </c:pt>
                <c:pt idx="28">
                  <c:v>28.283333333333328</c:v>
                </c:pt>
                <c:pt idx="29">
                  <c:v>33.320833333333333</c:v>
                </c:pt>
              </c:numCache>
            </c:numRef>
          </c:yVal>
          <c:smooth val="0"/>
        </c:ser>
        <c:ser>
          <c:idx val="5"/>
          <c:order val="5"/>
          <c:tx>
            <c:strRef>
              <c:f>Sheet6!$K$315</c:f>
              <c:strCache>
                <c:ptCount val="1"/>
                <c:pt idx="0">
                  <c:v>South Scottsdale</c:v>
                </c:pt>
              </c:strCache>
            </c:strRef>
          </c:tx>
          <c:spPr>
            <a:ln w="19050" cap="rnd">
              <a:solidFill>
                <a:schemeClr val="accent6"/>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Sheet6!$K$316:$K$345</c:f>
              <c:numCache>
                <c:formatCode>0.0</c:formatCode>
                <c:ptCount val="30"/>
                <c:pt idx="0">
                  <c:v>30.566666666666674</c:v>
                </c:pt>
                <c:pt idx="1">
                  <c:v>31.170833333333331</c:v>
                </c:pt>
                <c:pt idx="2">
                  <c:v>25.237500000000001</c:v>
                </c:pt>
                <c:pt idx="3">
                  <c:v>21.95</c:v>
                </c:pt>
                <c:pt idx="4">
                  <c:v>15.312499999999998</c:v>
                </c:pt>
                <c:pt idx="5">
                  <c:v>12.613636363636367</c:v>
                </c:pt>
                <c:pt idx="6">
                  <c:v>17.970833333333335</c:v>
                </c:pt>
                <c:pt idx="7">
                  <c:v>30.262500000000006</c:v>
                </c:pt>
                <c:pt idx="8">
                  <c:v>27.579166666666666</c:v>
                </c:pt>
                <c:pt idx="9">
                  <c:v>31.358333333333331</c:v>
                </c:pt>
                <c:pt idx="10">
                  <c:v>33.062499999999993</c:v>
                </c:pt>
                <c:pt idx="11">
                  <c:v>28.366666666666671</c:v>
                </c:pt>
                <c:pt idx="12">
                  <c:v>26.199999999999996</c:v>
                </c:pt>
                <c:pt idx="13">
                  <c:v>25.508333333333336</c:v>
                </c:pt>
                <c:pt idx="14">
                  <c:v>69.316666666666649</c:v>
                </c:pt>
                <c:pt idx="15">
                  <c:v>39.091666666666654</c:v>
                </c:pt>
                <c:pt idx="16">
                  <c:v>24.912500000000009</c:v>
                </c:pt>
                <c:pt idx="17">
                  <c:v>27.829166666666662</c:v>
                </c:pt>
                <c:pt idx="18">
                  <c:v>29.066666666666666</c:v>
                </c:pt>
                <c:pt idx="19">
                  <c:v>35.175000000000004</c:v>
                </c:pt>
                <c:pt idx="20">
                  <c:v>31.843478260869553</c:v>
                </c:pt>
                <c:pt idx="21">
                  <c:v>3.9791666666666665</c:v>
                </c:pt>
                <c:pt idx="22">
                  <c:v>3.1</c:v>
                </c:pt>
                <c:pt idx="23">
                  <c:v>3.6583333333333332</c:v>
                </c:pt>
                <c:pt idx="24">
                  <c:v>15.321739130434784</c:v>
                </c:pt>
                <c:pt idx="25">
                  <c:v>8.6916666666666682</c:v>
                </c:pt>
                <c:pt idx="26">
                  <c:v>9.1708333333333343</c:v>
                </c:pt>
                <c:pt idx="27">
                  <c:v>15.704166666666667</c:v>
                </c:pt>
                <c:pt idx="28">
                  <c:v>21.349999999999998</c:v>
                </c:pt>
                <c:pt idx="29">
                  <c:v>26.933333333333337</c:v>
                </c:pt>
              </c:numCache>
            </c:numRef>
          </c:yVal>
          <c:smooth val="0"/>
        </c:ser>
        <c:ser>
          <c:idx val="6"/>
          <c:order val="6"/>
          <c:tx>
            <c:strRef>
              <c:f>Sheet6!$L$315</c:f>
              <c:strCache>
                <c:ptCount val="1"/>
                <c:pt idx="0">
                  <c:v>Greenwood</c:v>
                </c:pt>
              </c:strCache>
            </c:strRef>
          </c:tx>
          <c:spPr>
            <a:ln w="19050" cap="rnd">
              <a:solidFill>
                <a:schemeClr val="accent1">
                  <a:lumMod val="6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Sheet6!$L$316:$L$345</c:f>
              <c:numCache>
                <c:formatCode>0.0</c:formatCode>
                <c:ptCount val="30"/>
                <c:pt idx="0">
                  <c:v>55.158333333333324</c:v>
                </c:pt>
                <c:pt idx="1">
                  <c:v>51.637499999999996</c:v>
                </c:pt>
                <c:pt idx="2">
                  <c:v>40.362500000000004</c:v>
                </c:pt>
                <c:pt idx="3">
                  <c:v>46.437499999999993</c:v>
                </c:pt>
                <c:pt idx="4">
                  <c:v>28.924999999999994</c:v>
                </c:pt>
                <c:pt idx="5">
                  <c:v>37.037500000000001</c:v>
                </c:pt>
                <c:pt idx="6">
                  <c:v>49.508333333333326</c:v>
                </c:pt>
                <c:pt idx="7">
                  <c:v>62.908333333333331</c:v>
                </c:pt>
                <c:pt idx="8">
                  <c:v>47.5625</c:v>
                </c:pt>
                <c:pt idx="9">
                  <c:v>53.391666666666659</c:v>
                </c:pt>
                <c:pt idx="10">
                  <c:v>69.029166666666654</c:v>
                </c:pt>
                <c:pt idx="11">
                  <c:v>71.61904761904762</c:v>
                </c:pt>
                <c:pt idx="12">
                  <c:v>36.25</c:v>
                </c:pt>
                <c:pt idx="13">
                  <c:v>43.150000000000006</c:v>
                </c:pt>
                <c:pt idx="14">
                  <c:v>84.891666666666666</c:v>
                </c:pt>
                <c:pt idx="15">
                  <c:v>39.225000000000001</c:v>
                </c:pt>
                <c:pt idx="16">
                  <c:v>32.979166666666664</c:v>
                </c:pt>
                <c:pt idx="17">
                  <c:v>55.987500000000004</c:v>
                </c:pt>
                <c:pt idx="18">
                  <c:v>41.466666666666661</c:v>
                </c:pt>
                <c:pt idx="19">
                  <c:v>44.395833333333336</c:v>
                </c:pt>
                <c:pt idx="20">
                  <c:v>60.939130434782605</c:v>
                </c:pt>
                <c:pt idx="21">
                  <c:v>7.8458333333333314</c:v>
                </c:pt>
                <c:pt idx="22">
                  <c:v>7.658333333333335</c:v>
                </c:pt>
                <c:pt idx="23">
                  <c:v>7.8125000000000009</c:v>
                </c:pt>
                <c:pt idx="24">
                  <c:v>31.563636363636363</c:v>
                </c:pt>
                <c:pt idx="25">
                  <c:v>32.804347826086953</c:v>
                </c:pt>
                <c:pt idx="26">
                  <c:v>20.983333333333331</c:v>
                </c:pt>
                <c:pt idx="27">
                  <c:v>26.837500000000002</c:v>
                </c:pt>
                <c:pt idx="28">
                  <c:v>48.437500000000007</c:v>
                </c:pt>
                <c:pt idx="29">
                  <c:v>38.199999999999989</c:v>
                </c:pt>
              </c:numCache>
            </c:numRef>
          </c:yVal>
          <c:smooth val="0"/>
        </c:ser>
        <c:ser>
          <c:idx val="7"/>
          <c:order val="7"/>
          <c:tx>
            <c:strRef>
              <c:f>Sheet6!$M$315</c:f>
              <c:strCache>
                <c:ptCount val="1"/>
                <c:pt idx="0">
                  <c:v>South Phoenix</c:v>
                </c:pt>
              </c:strCache>
            </c:strRef>
          </c:tx>
          <c:spPr>
            <a:ln w="19050" cap="rnd">
              <a:solidFill>
                <a:schemeClr val="accent2">
                  <a:lumMod val="6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Sheet6!$M$316:$M$345</c:f>
              <c:numCache>
                <c:formatCode>0.0</c:formatCode>
                <c:ptCount val="30"/>
                <c:pt idx="0">
                  <c:v>57.5625</c:v>
                </c:pt>
                <c:pt idx="1">
                  <c:v>59.649999999999984</c:v>
                </c:pt>
                <c:pt idx="2">
                  <c:v>42.650000000000013</c:v>
                </c:pt>
                <c:pt idx="3">
                  <c:v>47.247826086956522</c:v>
                </c:pt>
                <c:pt idx="4">
                  <c:v>28.962500000000002</c:v>
                </c:pt>
                <c:pt idx="5">
                  <c:v>34.745833333333337</c:v>
                </c:pt>
                <c:pt idx="6">
                  <c:v>46.86249999999999</c:v>
                </c:pt>
                <c:pt idx="7">
                  <c:v>57.495833333333337</c:v>
                </c:pt>
                <c:pt idx="8">
                  <c:v>58.175000000000004</c:v>
                </c:pt>
                <c:pt idx="9">
                  <c:v>52.908333333333331</c:v>
                </c:pt>
                <c:pt idx="10">
                  <c:v>57.875000000000007</c:v>
                </c:pt>
                <c:pt idx="11">
                  <c:v>52.604166666666679</c:v>
                </c:pt>
                <c:pt idx="12">
                  <c:v>36.630434782608688</c:v>
                </c:pt>
                <c:pt idx="13">
                  <c:v>40.325000000000003</c:v>
                </c:pt>
                <c:pt idx="14">
                  <c:v>78.441666666666677</c:v>
                </c:pt>
                <c:pt idx="15">
                  <c:v>48.612500000000004</c:v>
                </c:pt>
                <c:pt idx="16">
                  <c:v>39.220833333333339</c:v>
                </c:pt>
                <c:pt idx="17">
                  <c:v>47.116666666666674</c:v>
                </c:pt>
                <c:pt idx="18">
                  <c:v>56.65217391304347</c:v>
                </c:pt>
                <c:pt idx="19">
                  <c:v>56.01250000000001</c:v>
                </c:pt>
                <c:pt idx="20">
                  <c:v>68.40000000000002</c:v>
                </c:pt>
                <c:pt idx="21">
                  <c:v>4.4749999999999988</c:v>
                </c:pt>
                <c:pt idx="22">
                  <c:v>5.5791666666666666</c:v>
                </c:pt>
                <c:pt idx="23">
                  <c:v>8.7416666666666671</c:v>
                </c:pt>
                <c:pt idx="24">
                  <c:v>21.954166666666669</c:v>
                </c:pt>
                <c:pt idx="25">
                  <c:v>15.758333333333333</c:v>
                </c:pt>
                <c:pt idx="26">
                  <c:v>16.737500000000001</c:v>
                </c:pt>
                <c:pt idx="27">
                  <c:v>24.466666666666669</c:v>
                </c:pt>
                <c:pt idx="28">
                  <c:v>32.504166666666663</c:v>
                </c:pt>
                <c:pt idx="29">
                  <c:v>37.387499999999996</c:v>
                </c:pt>
              </c:numCache>
            </c:numRef>
          </c:yVal>
          <c:smooth val="0"/>
        </c:ser>
        <c:ser>
          <c:idx val="8"/>
          <c:order val="8"/>
          <c:tx>
            <c:strRef>
              <c:f>Sheet6!$N$315</c:f>
              <c:strCache>
                <c:ptCount val="1"/>
                <c:pt idx="0">
                  <c:v>West Chandler</c:v>
                </c:pt>
              </c:strCache>
            </c:strRef>
          </c:tx>
          <c:spPr>
            <a:ln w="19050" cap="rnd">
              <a:solidFill>
                <a:schemeClr val="accent3">
                  <a:lumMod val="6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Sheet6!$N$316:$N$345</c:f>
              <c:numCache>
                <c:formatCode>0.0</c:formatCode>
                <c:ptCount val="30"/>
                <c:pt idx="0">
                  <c:v>41.11249999999999</c:v>
                </c:pt>
                <c:pt idx="1">
                  <c:v>39.612500000000004</c:v>
                </c:pt>
                <c:pt idx="2">
                  <c:v>24.525000000000002</c:v>
                </c:pt>
                <c:pt idx="3">
                  <c:v>31.008695652173916</c:v>
                </c:pt>
                <c:pt idx="4">
                  <c:v>15.754166666666668</c:v>
                </c:pt>
                <c:pt idx="5">
                  <c:v>13.87083333333333</c:v>
                </c:pt>
                <c:pt idx="6">
                  <c:v>21.358333333333334</c:v>
                </c:pt>
                <c:pt idx="7">
                  <c:v>28.61304347826087</c:v>
                </c:pt>
                <c:pt idx="8">
                  <c:v>29.400000000000002</c:v>
                </c:pt>
                <c:pt idx="9">
                  <c:v>29.091666666666658</c:v>
                </c:pt>
                <c:pt idx="10">
                  <c:v>29.466666666666672</c:v>
                </c:pt>
                <c:pt idx="11">
                  <c:v>29.804166666666664</c:v>
                </c:pt>
                <c:pt idx="12">
                  <c:v>24.112500000000001</c:v>
                </c:pt>
                <c:pt idx="13">
                  <c:v>28.341666666666665</c:v>
                </c:pt>
                <c:pt idx="14">
                  <c:v>69.633333333333326</c:v>
                </c:pt>
                <c:pt idx="15">
                  <c:v>25.095833333333331</c:v>
                </c:pt>
                <c:pt idx="16">
                  <c:v>21.05</c:v>
                </c:pt>
                <c:pt idx="17">
                  <c:v>24.42173913043478</c:v>
                </c:pt>
                <c:pt idx="18">
                  <c:v>31.175000000000008</c:v>
                </c:pt>
                <c:pt idx="19">
                  <c:v>35.74583333333333</c:v>
                </c:pt>
                <c:pt idx="20">
                  <c:v>38.852173913043472</c:v>
                </c:pt>
                <c:pt idx="21">
                  <c:v>4.020833333333333</c:v>
                </c:pt>
                <c:pt idx="22">
                  <c:v>4.8541666666666661</c:v>
                </c:pt>
                <c:pt idx="23">
                  <c:v>5.9666666666666677</c:v>
                </c:pt>
                <c:pt idx="24">
                  <c:v>12.1875</c:v>
                </c:pt>
                <c:pt idx="25">
                  <c:v>11.479166666666666</c:v>
                </c:pt>
                <c:pt idx="26">
                  <c:v>11.416666666666664</c:v>
                </c:pt>
                <c:pt idx="27">
                  <c:v>21.029166666666665</c:v>
                </c:pt>
                <c:pt idx="28">
                  <c:v>20.524999999999999</c:v>
                </c:pt>
                <c:pt idx="29">
                  <c:v>24.224999999999998</c:v>
                </c:pt>
              </c:numCache>
            </c:numRef>
          </c:yVal>
          <c:smooth val="0"/>
        </c:ser>
        <c:ser>
          <c:idx val="9"/>
          <c:order val="9"/>
          <c:tx>
            <c:strRef>
              <c:f>Sheet6!$O$315</c:f>
              <c:strCache>
                <c:ptCount val="1"/>
                <c:pt idx="0">
                  <c:v>Tempe</c:v>
                </c:pt>
              </c:strCache>
            </c:strRef>
          </c:tx>
          <c:spPr>
            <a:ln w="19050" cap="rnd">
              <a:solidFill>
                <a:schemeClr val="accent4">
                  <a:lumMod val="6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Sheet6!$O$316:$O$345</c:f>
              <c:numCache>
                <c:formatCode>0.0</c:formatCode>
                <c:ptCount val="30"/>
                <c:pt idx="0">
                  <c:v>39.837499999999999</c:v>
                </c:pt>
                <c:pt idx="1">
                  <c:v>35.92499999999999</c:v>
                </c:pt>
                <c:pt idx="2">
                  <c:v>23.529166666666665</c:v>
                </c:pt>
                <c:pt idx="3">
                  <c:v>25.516666666666669</c:v>
                </c:pt>
                <c:pt idx="4">
                  <c:v>16.625</c:v>
                </c:pt>
                <c:pt idx="5">
                  <c:v>12.225000000000001</c:v>
                </c:pt>
                <c:pt idx="6">
                  <c:v>22.781818181818185</c:v>
                </c:pt>
                <c:pt idx="7">
                  <c:v>45.875</c:v>
                </c:pt>
                <c:pt idx="8">
                  <c:v>32.104166666666664</c:v>
                </c:pt>
                <c:pt idx="9">
                  <c:v>32.779166666666661</c:v>
                </c:pt>
                <c:pt idx="10">
                  <c:v>35.612500000000004</c:v>
                </c:pt>
                <c:pt idx="11">
                  <c:v>32.713636363636361</c:v>
                </c:pt>
                <c:pt idx="12">
                  <c:v>27.445833333333329</c:v>
                </c:pt>
                <c:pt idx="13">
                  <c:v>24.616666666666664</c:v>
                </c:pt>
                <c:pt idx="14">
                  <c:v>52.916666666666657</c:v>
                </c:pt>
                <c:pt idx="15">
                  <c:v>40.950000000000003</c:v>
                </c:pt>
                <c:pt idx="16">
                  <c:v>26.558333333333334</c:v>
                </c:pt>
                <c:pt idx="17">
                  <c:v>35.499999999999993</c:v>
                </c:pt>
                <c:pt idx="18">
                  <c:v>32.108333333333334</c:v>
                </c:pt>
                <c:pt idx="19">
                  <c:v>36.530434782608701</c:v>
                </c:pt>
                <c:pt idx="20">
                  <c:v>42.479166666666664</c:v>
                </c:pt>
                <c:pt idx="21">
                  <c:v>5.2541666666666673</c:v>
                </c:pt>
                <c:pt idx="22">
                  <c:v>4.2208333333333323</c:v>
                </c:pt>
                <c:pt idx="23">
                  <c:v>4.7541666666666673</c:v>
                </c:pt>
                <c:pt idx="24">
                  <c:v>14.827272727272726</c:v>
                </c:pt>
                <c:pt idx="25">
                  <c:v>10.195833333333333</c:v>
                </c:pt>
                <c:pt idx="26">
                  <c:v>11.64583333333333</c:v>
                </c:pt>
                <c:pt idx="27">
                  <c:v>13.683333333333337</c:v>
                </c:pt>
                <c:pt idx="28">
                  <c:v>17.883333333333329</c:v>
                </c:pt>
                <c:pt idx="29">
                  <c:v>24.854166666666661</c:v>
                </c:pt>
              </c:numCache>
            </c:numRef>
          </c:yVal>
          <c:smooth val="0"/>
        </c:ser>
        <c:ser>
          <c:idx val="10"/>
          <c:order val="10"/>
          <c:tx>
            <c:strRef>
              <c:f>Sheet6!$P$315</c:f>
              <c:strCache>
                <c:ptCount val="1"/>
                <c:pt idx="0">
                  <c:v>Higley</c:v>
                </c:pt>
              </c:strCache>
            </c:strRef>
          </c:tx>
          <c:spPr>
            <a:ln w="19050" cap="rnd">
              <a:solidFill>
                <a:schemeClr val="accent5">
                  <a:lumMod val="6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Sheet6!$P$316:$P$345</c:f>
              <c:numCache>
                <c:formatCode>0.0</c:formatCode>
                <c:ptCount val="30"/>
                <c:pt idx="0">
                  <c:v>39.920833333333341</c:v>
                </c:pt>
                <c:pt idx="1">
                  <c:v>48.4</c:v>
                </c:pt>
                <c:pt idx="2">
                  <c:v>22.566666666666666</c:v>
                </c:pt>
                <c:pt idx="3">
                  <c:v>31.237499999999994</c:v>
                </c:pt>
                <c:pt idx="4">
                  <c:v>19.149999999999999</c:v>
                </c:pt>
                <c:pt idx="5">
                  <c:v>22.929166666666664</c:v>
                </c:pt>
                <c:pt idx="6">
                  <c:v>46.770833333333321</c:v>
                </c:pt>
                <c:pt idx="7">
                  <c:v>43.18333333333333</c:v>
                </c:pt>
                <c:pt idx="8">
                  <c:v>41.0625</c:v>
                </c:pt>
                <c:pt idx="9">
                  <c:v>31.325000000000006</c:v>
                </c:pt>
                <c:pt idx="10">
                  <c:v>40.437499999999993</c:v>
                </c:pt>
                <c:pt idx="11">
                  <c:v>50.404347826086948</c:v>
                </c:pt>
                <c:pt idx="12">
                  <c:v>36.529166666666669</c:v>
                </c:pt>
                <c:pt idx="13">
                  <c:v>34.591666666666661</c:v>
                </c:pt>
                <c:pt idx="14">
                  <c:v>92.779166666666683</c:v>
                </c:pt>
                <c:pt idx="15">
                  <c:v>31.487500000000001</c:v>
                </c:pt>
                <c:pt idx="16">
                  <c:v>29.904166666666672</c:v>
                </c:pt>
                <c:pt idx="17">
                  <c:v>41.130434782608695</c:v>
                </c:pt>
                <c:pt idx="18">
                  <c:v>40.6</c:v>
                </c:pt>
                <c:pt idx="19">
                  <c:v>38.454166666666659</c:v>
                </c:pt>
                <c:pt idx="20">
                  <c:v>43.212499999999999</c:v>
                </c:pt>
                <c:pt idx="21">
                  <c:v>3.3083333333333331</c:v>
                </c:pt>
                <c:pt idx="22">
                  <c:v>3.6625000000000001</c:v>
                </c:pt>
                <c:pt idx="23">
                  <c:v>6.645833333333333</c:v>
                </c:pt>
                <c:pt idx="24">
                  <c:v>17.808333333333334</c:v>
                </c:pt>
                <c:pt idx="25">
                  <c:v>16.512499999999999</c:v>
                </c:pt>
                <c:pt idx="26">
                  <c:v>13.08333333333333</c:v>
                </c:pt>
                <c:pt idx="27">
                  <c:v>11.816666666666665</c:v>
                </c:pt>
                <c:pt idx="28">
                  <c:v>18.816666666666666</c:v>
                </c:pt>
                <c:pt idx="29">
                  <c:v>23.091666666666669</c:v>
                </c:pt>
              </c:numCache>
            </c:numRef>
          </c:yVal>
          <c:smooth val="0"/>
        </c:ser>
        <c:ser>
          <c:idx val="11"/>
          <c:order val="11"/>
          <c:tx>
            <c:strRef>
              <c:f>Sheet6!$Q$315</c:f>
              <c:strCache>
                <c:ptCount val="1"/>
                <c:pt idx="0">
                  <c:v>West 43rd Ave</c:v>
                </c:pt>
              </c:strCache>
            </c:strRef>
          </c:tx>
          <c:spPr>
            <a:ln w="19050" cap="rnd">
              <a:solidFill>
                <a:schemeClr val="accent6">
                  <a:lumMod val="6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Sheet6!$Q$316:$Q$345</c:f>
              <c:numCache>
                <c:formatCode>0.0</c:formatCode>
                <c:ptCount val="30"/>
                <c:pt idx="0">
                  <c:v>77.187500000000014</c:v>
                </c:pt>
                <c:pt idx="1">
                  <c:v>61.12083333333333</c:v>
                </c:pt>
                <c:pt idx="2">
                  <c:v>41.429166666666674</c:v>
                </c:pt>
                <c:pt idx="3">
                  <c:v>65.666666666666671</c:v>
                </c:pt>
                <c:pt idx="4">
                  <c:v>26.733333333333334</c:v>
                </c:pt>
                <c:pt idx="5">
                  <c:v>40.486956521739124</c:v>
                </c:pt>
                <c:pt idx="6">
                  <c:v>58.270833333333336</c:v>
                </c:pt>
                <c:pt idx="7">
                  <c:v>66.775000000000006</c:v>
                </c:pt>
                <c:pt idx="8">
                  <c:v>56.733333333333327</c:v>
                </c:pt>
                <c:pt idx="9">
                  <c:v>40.404166666666669</c:v>
                </c:pt>
                <c:pt idx="10">
                  <c:v>77.025000000000006</c:v>
                </c:pt>
                <c:pt idx="11">
                  <c:v>86.722727272727269</c:v>
                </c:pt>
                <c:pt idx="12">
                  <c:v>45.862500000000004</c:v>
                </c:pt>
                <c:pt idx="13">
                  <c:v>57.362500000000004</c:v>
                </c:pt>
                <c:pt idx="14">
                  <c:v>98.279166666666654</c:v>
                </c:pt>
                <c:pt idx="15">
                  <c:v>35.99583333333333</c:v>
                </c:pt>
                <c:pt idx="16">
                  <c:v>32.270833333333336</c:v>
                </c:pt>
                <c:pt idx="17">
                  <c:v>48.579166666666673</c:v>
                </c:pt>
                <c:pt idx="18">
                  <c:v>66.354166666666657</c:v>
                </c:pt>
                <c:pt idx="19">
                  <c:v>43.782608695652179</c:v>
                </c:pt>
                <c:pt idx="20">
                  <c:v>63.891666666666659</c:v>
                </c:pt>
                <c:pt idx="21">
                  <c:v>4.2458333333333345</c:v>
                </c:pt>
                <c:pt idx="22">
                  <c:v>5.0291666666666668</c:v>
                </c:pt>
                <c:pt idx="23">
                  <c:v>6.6125000000000007</c:v>
                </c:pt>
                <c:pt idx="24">
                  <c:v>21.891304347826093</c:v>
                </c:pt>
                <c:pt idx="25">
                  <c:v>28.116666666666664</c:v>
                </c:pt>
                <c:pt idx="26">
                  <c:v>24.716666666666669</c:v>
                </c:pt>
                <c:pt idx="27">
                  <c:v>20.741666666666671</c:v>
                </c:pt>
                <c:pt idx="28">
                  <c:v>37.512499999999996</c:v>
                </c:pt>
                <c:pt idx="29">
                  <c:v>35.5625</c:v>
                </c:pt>
              </c:numCache>
            </c:numRef>
          </c:yVal>
          <c:smooth val="0"/>
        </c:ser>
        <c:ser>
          <c:idx val="12"/>
          <c:order val="12"/>
          <c:tx>
            <c:strRef>
              <c:f>Sheet6!$R$315</c:f>
              <c:strCache>
                <c:ptCount val="1"/>
                <c:pt idx="0">
                  <c:v>Dysart</c:v>
                </c:pt>
              </c:strCache>
            </c:strRef>
          </c:tx>
          <c:spPr>
            <a:ln w="19050" cap="rnd">
              <a:solidFill>
                <a:schemeClr val="accent1">
                  <a:lumMod val="80000"/>
                  <a:lumOff val="2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Sheet6!$R$316:$R$345</c:f>
              <c:numCache>
                <c:formatCode>0.0</c:formatCode>
                <c:ptCount val="30"/>
                <c:pt idx="0">
                  <c:v>26.412499999999998</c:v>
                </c:pt>
                <c:pt idx="1">
                  <c:v>29.041666666666668</c:v>
                </c:pt>
                <c:pt idx="2">
                  <c:v>21.683333333333334</c:v>
                </c:pt>
                <c:pt idx="3">
                  <c:v>32.87916666666667</c:v>
                </c:pt>
                <c:pt idx="4">
                  <c:v>19.237500000000001</c:v>
                </c:pt>
                <c:pt idx="5">
                  <c:v>19.765217391304351</c:v>
                </c:pt>
                <c:pt idx="6">
                  <c:v>16.95</c:v>
                </c:pt>
                <c:pt idx="7">
                  <c:v>26.466666666666669</c:v>
                </c:pt>
                <c:pt idx="8">
                  <c:v>20.825000000000003</c:v>
                </c:pt>
                <c:pt idx="9">
                  <c:v>18.675000000000001</c:v>
                </c:pt>
                <c:pt idx="10">
                  <c:v>26.666666666666671</c:v>
                </c:pt>
                <c:pt idx="11">
                  <c:v>27.970833333333335</c:v>
                </c:pt>
                <c:pt idx="12">
                  <c:v>25.895833333333332</c:v>
                </c:pt>
                <c:pt idx="13">
                  <c:v>27.830434782608698</c:v>
                </c:pt>
                <c:pt idx="14">
                  <c:v>83.625</c:v>
                </c:pt>
                <c:pt idx="15">
                  <c:v>30.895833333333332</c:v>
                </c:pt>
                <c:pt idx="16">
                  <c:v>22.029166666666669</c:v>
                </c:pt>
                <c:pt idx="17">
                  <c:v>25.354166666666671</c:v>
                </c:pt>
                <c:pt idx="18">
                  <c:v>29.987500000000001</c:v>
                </c:pt>
                <c:pt idx="19">
                  <c:v>32.782608695652172</c:v>
                </c:pt>
                <c:pt idx="20">
                  <c:v>32.795833333333341</c:v>
                </c:pt>
                <c:pt idx="21">
                  <c:v>4.3291666666666666</c:v>
                </c:pt>
                <c:pt idx="22">
                  <c:v>4.3374999999999995</c:v>
                </c:pt>
                <c:pt idx="23">
                  <c:v>5.2666666666666666</c:v>
                </c:pt>
                <c:pt idx="24">
                  <c:v>13.756521739130434</c:v>
                </c:pt>
                <c:pt idx="25">
                  <c:v>10.095833333333333</c:v>
                </c:pt>
                <c:pt idx="26">
                  <c:v>10.512500000000001</c:v>
                </c:pt>
                <c:pt idx="27">
                  <c:v>10.745833333333332</c:v>
                </c:pt>
                <c:pt idx="28">
                  <c:v>16.620833333333334</c:v>
                </c:pt>
                <c:pt idx="29">
                  <c:v>17.233333333333331</c:v>
                </c:pt>
              </c:numCache>
            </c:numRef>
          </c:yVal>
          <c:smooth val="0"/>
        </c:ser>
        <c:ser>
          <c:idx val="13"/>
          <c:order val="13"/>
          <c:tx>
            <c:strRef>
              <c:f>Sheet6!$S$315</c:f>
              <c:strCache>
                <c:ptCount val="1"/>
                <c:pt idx="0">
                  <c:v>Buckeye</c:v>
                </c:pt>
              </c:strCache>
            </c:strRef>
          </c:tx>
          <c:spPr>
            <a:ln w="19050" cap="rnd">
              <a:solidFill>
                <a:schemeClr val="accent2">
                  <a:lumMod val="80000"/>
                  <a:lumOff val="2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Sheet6!$S$316:$S$345</c:f>
              <c:numCache>
                <c:formatCode>0.0</c:formatCode>
                <c:ptCount val="30"/>
                <c:pt idx="0">
                  <c:v>54.308333333333337</c:v>
                </c:pt>
                <c:pt idx="1">
                  <c:v>40.033333333333331</c:v>
                </c:pt>
                <c:pt idx="2">
                  <c:v>37.225000000000001</c:v>
                </c:pt>
                <c:pt idx="3">
                  <c:v>50.416666666666664</c:v>
                </c:pt>
                <c:pt idx="4">
                  <c:v>19.191304347826087</c:v>
                </c:pt>
                <c:pt idx="5">
                  <c:v>29.995833333333337</c:v>
                </c:pt>
                <c:pt idx="6">
                  <c:v>46.641666666666659</c:v>
                </c:pt>
                <c:pt idx="7">
                  <c:v>54.69166666666667</c:v>
                </c:pt>
                <c:pt idx="8">
                  <c:v>45.824999999999996</c:v>
                </c:pt>
                <c:pt idx="9">
                  <c:v>34.841666666666669</c:v>
                </c:pt>
                <c:pt idx="10">
                  <c:v>45.883333333333333</c:v>
                </c:pt>
                <c:pt idx="11">
                  <c:v>68.786956521739143</c:v>
                </c:pt>
                <c:pt idx="12">
                  <c:v>79.600000000000009</c:v>
                </c:pt>
                <c:pt idx="13">
                  <c:v>46.341666666666669</c:v>
                </c:pt>
                <c:pt idx="14">
                  <c:v>109.95</c:v>
                </c:pt>
                <c:pt idx="15">
                  <c:v>24.816666666666666</c:v>
                </c:pt>
                <c:pt idx="16">
                  <c:v>23.058333333333334</c:v>
                </c:pt>
                <c:pt idx="17">
                  <c:v>36.616666666666667</c:v>
                </c:pt>
                <c:pt idx="18">
                  <c:v>43.441666666666663</c:v>
                </c:pt>
                <c:pt idx="19">
                  <c:v>48.833333333333336</c:v>
                </c:pt>
                <c:pt idx="20">
                  <c:v>47.616666666666667</c:v>
                </c:pt>
                <c:pt idx="21">
                  <c:v>2.8347826086956522</c:v>
                </c:pt>
                <c:pt idx="22">
                  <c:v>4.2208333333333332</c:v>
                </c:pt>
                <c:pt idx="23">
                  <c:v>5.9958333333333327</c:v>
                </c:pt>
                <c:pt idx="24">
                  <c:v>14.437499999999998</c:v>
                </c:pt>
                <c:pt idx="25">
                  <c:v>19.082608695652176</c:v>
                </c:pt>
                <c:pt idx="26">
                  <c:v>16.766666666666669</c:v>
                </c:pt>
                <c:pt idx="27">
                  <c:v>14.5625</c:v>
                </c:pt>
                <c:pt idx="28">
                  <c:v>19.762499999999999</c:v>
                </c:pt>
                <c:pt idx="29">
                  <c:v>20.387499999999999</c:v>
                </c:pt>
              </c:numCache>
            </c:numRef>
          </c:yVal>
          <c:smooth val="0"/>
        </c:ser>
        <c:ser>
          <c:idx val="14"/>
          <c:order val="14"/>
          <c:tx>
            <c:strRef>
              <c:f>Sheet6!$T$315</c:f>
              <c:strCache>
                <c:ptCount val="1"/>
                <c:pt idx="0">
                  <c:v>Zuni Hills</c:v>
                </c:pt>
              </c:strCache>
            </c:strRef>
          </c:tx>
          <c:spPr>
            <a:ln w="19050" cap="rnd">
              <a:solidFill>
                <a:schemeClr val="accent3">
                  <a:lumMod val="80000"/>
                  <a:lumOff val="2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Sheet6!$T$316:$T$345</c:f>
              <c:numCache>
                <c:formatCode>0.0</c:formatCode>
                <c:ptCount val="30"/>
                <c:pt idx="0">
                  <c:v>29.004166666666666</c:v>
                </c:pt>
                <c:pt idx="1">
                  <c:v>28.120833333333334</c:v>
                </c:pt>
                <c:pt idx="2">
                  <c:v>28.979166666666668</c:v>
                </c:pt>
                <c:pt idx="3">
                  <c:v>39.966666666666661</c:v>
                </c:pt>
                <c:pt idx="4">
                  <c:v>8.7375000000000007</c:v>
                </c:pt>
                <c:pt idx="5">
                  <c:v>10.58</c:v>
                </c:pt>
                <c:pt idx="6">
                  <c:v>16.870833333333334</c:v>
                </c:pt>
                <c:pt idx="7">
                  <c:v>18.879166666666666</c:v>
                </c:pt>
                <c:pt idx="8">
                  <c:v>23.591666666666669</c:v>
                </c:pt>
                <c:pt idx="9">
                  <c:v>20.295833333333334</c:v>
                </c:pt>
                <c:pt idx="10">
                  <c:v>20.249999999999996</c:v>
                </c:pt>
                <c:pt idx="11">
                  <c:v>28.329166666666666</c:v>
                </c:pt>
                <c:pt idx="12">
                  <c:v>27.950000000000003</c:v>
                </c:pt>
                <c:pt idx="13">
                  <c:v>21.347826086956523</c:v>
                </c:pt>
                <c:pt idx="14">
                  <c:v>80.987499999999997</c:v>
                </c:pt>
                <c:pt idx="15">
                  <c:v>29.958333333333332</c:v>
                </c:pt>
                <c:pt idx="16">
                  <c:v>30.449999999999989</c:v>
                </c:pt>
                <c:pt idx="17">
                  <c:v>20.537500000000001</c:v>
                </c:pt>
                <c:pt idx="18">
                  <c:v>21.595833333333335</c:v>
                </c:pt>
                <c:pt idx="19">
                  <c:v>29.434782608695649</c:v>
                </c:pt>
                <c:pt idx="20">
                  <c:v>36.591666666666676</c:v>
                </c:pt>
                <c:pt idx="21">
                  <c:v>3.8708333333333318</c:v>
                </c:pt>
                <c:pt idx="22">
                  <c:v>3.9416666666666664</c:v>
                </c:pt>
                <c:pt idx="23">
                  <c:v>4.3416666666666659</c:v>
                </c:pt>
                <c:pt idx="24">
                  <c:v>14.078260869565218</c:v>
                </c:pt>
                <c:pt idx="25">
                  <c:v>6.3041666666666663</c:v>
                </c:pt>
                <c:pt idx="26">
                  <c:v>8.1250000000000018</c:v>
                </c:pt>
                <c:pt idx="27">
                  <c:v>9.0041666666666647</c:v>
                </c:pt>
                <c:pt idx="28">
                  <c:v>11.095833333333333</c:v>
                </c:pt>
                <c:pt idx="29">
                  <c:v>15.775</c:v>
                </c:pt>
              </c:numCache>
            </c:numRef>
          </c:yVal>
          <c:smooth val="0"/>
        </c:ser>
        <c:ser>
          <c:idx val="15"/>
          <c:order val="15"/>
          <c:tx>
            <c:strRef>
              <c:f>Sheet6!$U$315</c:f>
              <c:strCache>
                <c:ptCount val="1"/>
                <c:pt idx="0">
                  <c:v>Durango Complex</c:v>
                </c:pt>
              </c:strCache>
            </c:strRef>
          </c:tx>
          <c:spPr>
            <a:ln w="19050" cap="rnd">
              <a:solidFill>
                <a:schemeClr val="accent4">
                  <a:lumMod val="80000"/>
                  <a:lumOff val="20000"/>
                </a:schemeClr>
              </a:solidFill>
              <a:round/>
            </a:ln>
            <a:effectLst/>
          </c:spPr>
          <c:marker>
            <c:symbol val="none"/>
          </c:marker>
          <c:xVal>
            <c:numRef>
              <c:f>Sheet6!$E$316:$E$345</c:f>
              <c:numCache>
                <c:formatCode>m/d/yyyy</c:formatCode>
                <c:ptCount val="30"/>
                <c:pt idx="0">
                  <c:v>41579</c:v>
                </c:pt>
                <c:pt idx="1">
                  <c:v>41580</c:v>
                </c:pt>
                <c:pt idx="2">
                  <c:v>41581</c:v>
                </c:pt>
                <c:pt idx="3">
                  <c:v>41582</c:v>
                </c:pt>
                <c:pt idx="4">
                  <c:v>41583</c:v>
                </c:pt>
                <c:pt idx="5">
                  <c:v>41584</c:v>
                </c:pt>
                <c:pt idx="6">
                  <c:v>41585</c:v>
                </c:pt>
                <c:pt idx="7">
                  <c:v>41586</c:v>
                </c:pt>
                <c:pt idx="8">
                  <c:v>41587</c:v>
                </c:pt>
                <c:pt idx="9">
                  <c:v>41588</c:v>
                </c:pt>
                <c:pt idx="10">
                  <c:v>41589</c:v>
                </c:pt>
                <c:pt idx="11">
                  <c:v>41590</c:v>
                </c:pt>
                <c:pt idx="12">
                  <c:v>41591</c:v>
                </c:pt>
                <c:pt idx="13">
                  <c:v>41592</c:v>
                </c:pt>
                <c:pt idx="14">
                  <c:v>41593</c:v>
                </c:pt>
                <c:pt idx="15">
                  <c:v>41594</c:v>
                </c:pt>
                <c:pt idx="16">
                  <c:v>41595</c:v>
                </c:pt>
                <c:pt idx="17">
                  <c:v>41596</c:v>
                </c:pt>
                <c:pt idx="18">
                  <c:v>41597</c:v>
                </c:pt>
                <c:pt idx="19">
                  <c:v>41598</c:v>
                </c:pt>
                <c:pt idx="20">
                  <c:v>41599</c:v>
                </c:pt>
                <c:pt idx="21">
                  <c:v>41600</c:v>
                </c:pt>
                <c:pt idx="22">
                  <c:v>41601</c:v>
                </c:pt>
                <c:pt idx="23">
                  <c:v>41602</c:v>
                </c:pt>
                <c:pt idx="24">
                  <c:v>41603</c:v>
                </c:pt>
                <c:pt idx="25">
                  <c:v>41604</c:v>
                </c:pt>
                <c:pt idx="26">
                  <c:v>41605</c:v>
                </c:pt>
                <c:pt idx="27">
                  <c:v>41606</c:v>
                </c:pt>
                <c:pt idx="28">
                  <c:v>41607</c:v>
                </c:pt>
                <c:pt idx="29">
                  <c:v>41608</c:v>
                </c:pt>
              </c:numCache>
            </c:numRef>
          </c:xVal>
          <c:yVal>
            <c:numRef>
              <c:f>Sheet6!$U$316:$U$345</c:f>
              <c:numCache>
                <c:formatCode>0.0</c:formatCode>
                <c:ptCount val="30"/>
                <c:pt idx="0">
                  <c:v>73.943478260869568</c:v>
                </c:pt>
                <c:pt idx="1">
                  <c:v>54.862500000000011</c:v>
                </c:pt>
                <c:pt idx="2">
                  <c:v>35.991666666666667</c:v>
                </c:pt>
                <c:pt idx="3">
                  <c:v>50.704166666666652</c:v>
                </c:pt>
                <c:pt idx="4">
                  <c:v>28.183333333333326</c:v>
                </c:pt>
                <c:pt idx="5">
                  <c:v>36.524999999999999</c:v>
                </c:pt>
                <c:pt idx="6">
                  <c:v>55.962499999999999</c:v>
                </c:pt>
                <c:pt idx="7">
                  <c:v>60.356521739130436</c:v>
                </c:pt>
                <c:pt idx="8">
                  <c:v>42.945833333333333</c:v>
                </c:pt>
                <c:pt idx="9">
                  <c:v>40.524999999999999</c:v>
                </c:pt>
                <c:pt idx="10">
                  <c:v>65.891666666666666</c:v>
                </c:pt>
                <c:pt idx="11">
                  <c:v>59.429166666666681</c:v>
                </c:pt>
                <c:pt idx="12">
                  <c:v>31.658333333333335</c:v>
                </c:pt>
                <c:pt idx="13">
                  <c:v>76.278260869565216</c:v>
                </c:pt>
                <c:pt idx="14">
                  <c:v>100.94999999999999</c:v>
                </c:pt>
                <c:pt idx="15">
                  <c:v>35.862500000000004</c:v>
                </c:pt>
                <c:pt idx="16">
                  <c:v>32.558333333333344</c:v>
                </c:pt>
                <c:pt idx="17">
                  <c:v>56.041666666666664</c:v>
                </c:pt>
                <c:pt idx="18">
                  <c:v>50.682608695652185</c:v>
                </c:pt>
                <c:pt idx="19">
                  <c:v>45.875</c:v>
                </c:pt>
                <c:pt idx="20">
                  <c:v>72.345833333333346</c:v>
                </c:pt>
                <c:pt idx="21">
                  <c:v>1.9375</c:v>
                </c:pt>
                <c:pt idx="22">
                  <c:v>3.5124999999999997</c:v>
                </c:pt>
                <c:pt idx="23">
                  <c:v>4.791666666666667</c:v>
                </c:pt>
                <c:pt idx="24">
                  <c:v>21.533333333333331</c:v>
                </c:pt>
                <c:pt idx="25">
                  <c:v>20.752173913043475</c:v>
                </c:pt>
                <c:pt idx="26">
                  <c:v>12.891666666666666</c:v>
                </c:pt>
                <c:pt idx="27">
                  <c:v>21.470833333333335</c:v>
                </c:pt>
                <c:pt idx="28">
                  <c:v>41.80416666666666</c:v>
                </c:pt>
                <c:pt idx="29">
                  <c:v>32.81666666666667</c:v>
                </c:pt>
              </c:numCache>
            </c:numRef>
          </c:yVal>
          <c:smooth val="0"/>
        </c:ser>
        <c:dLbls>
          <c:showLegendKey val="0"/>
          <c:showVal val="0"/>
          <c:showCatName val="0"/>
          <c:showSerName val="0"/>
          <c:showPercent val="0"/>
          <c:showBubbleSize val="0"/>
        </c:dLbls>
        <c:axId val="156340608"/>
        <c:axId val="156341168"/>
      </c:scatterChart>
      <c:valAx>
        <c:axId val="156340608"/>
        <c:scaling>
          <c:orientation val="minMax"/>
          <c:max val="41608"/>
          <c:min val="41579"/>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6341168"/>
        <c:crosses val="autoZero"/>
        <c:crossBetween val="midCat"/>
        <c:majorUnit val="9"/>
      </c:valAx>
      <c:valAx>
        <c:axId val="156341168"/>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63406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sz="2000">
                <a:latin typeface="Garamond" panose="02020404030301010803" pitchFamily="18" charset="0"/>
              </a:rPr>
              <a:t>December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9.1659667541557299E-2"/>
          <c:y val="0.13657407407407407"/>
          <c:w val="0.81839588801399821"/>
          <c:h val="0.76252333041703124"/>
        </c:manualLayout>
      </c:layout>
      <c:scatterChart>
        <c:scatterStyle val="lineMarker"/>
        <c:varyColors val="0"/>
        <c:ser>
          <c:idx val="0"/>
          <c:order val="0"/>
          <c:tx>
            <c:strRef>
              <c:f>Sheet6!$F$346</c:f>
              <c:strCache>
                <c:ptCount val="1"/>
                <c:pt idx="0">
                  <c:v>West Phoenix</c:v>
                </c:pt>
              </c:strCache>
            </c:strRef>
          </c:tx>
          <c:spPr>
            <a:ln w="19050" cap="rnd">
              <a:solidFill>
                <a:schemeClr val="accent1"/>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Sheet6!$F$347:$F$377</c:f>
              <c:numCache>
                <c:formatCode>0.0</c:formatCode>
                <c:ptCount val="31"/>
                <c:pt idx="0">
                  <c:v>30.783333333333331</c:v>
                </c:pt>
                <c:pt idx="1">
                  <c:v>38.340000000000003</c:v>
                </c:pt>
                <c:pt idx="2">
                  <c:v>33.869565217391305</c:v>
                </c:pt>
                <c:pt idx="3">
                  <c:v>23.431818181818183</c:v>
                </c:pt>
                <c:pt idx="4">
                  <c:v>15.137500000000005</c:v>
                </c:pt>
                <c:pt idx="5">
                  <c:v>32.141666666666666</c:v>
                </c:pt>
                <c:pt idx="6">
                  <c:v>31.454166666666666</c:v>
                </c:pt>
                <c:pt idx="7">
                  <c:v>23.849999999999994</c:v>
                </c:pt>
                <c:pt idx="8">
                  <c:v>22.541666666666657</c:v>
                </c:pt>
                <c:pt idx="9">
                  <c:v>39.704166666666666</c:v>
                </c:pt>
                <c:pt idx="10">
                  <c:v>53.673913043478251</c:v>
                </c:pt>
                <c:pt idx="11">
                  <c:v>49.250000000000007</c:v>
                </c:pt>
                <c:pt idx="12">
                  <c:v>41.654166666666676</c:v>
                </c:pt>
                <c:pt idx="13">
                  <c:v>56.49583333333333</c:v>
                </c:pt>
                <c:pt idx="14">
                  <c:v>36.158333333333331</c:v>
                </c:pt>
                <c:pt idx="15">
                  <c:v>72.525000000000006</c:v>
                </c:pt>
                <c:pt idx="16">
                  <c:v>66.772727272727266</c:v>
                </c:pt>
                <c:pt idx="17">
                  <c:v>58.05833333333333</c:v>
                </c:pt>
                <c:pt idx="18">
                  <c:v>45.56666666666667</c:v>
                </c:pt>
                <c:pt idx="19">
                  <c:v>7.5166666666666684</c:v>
                </c:pt>
                <c:pt idx="20">
                  <c:v>17.766666666666669</c:v>
                </c:pt>
                <c:pt idx="21">
                  <c:v>38.81666666666667</c:v>
                </c:pt>
                <c:pt idx="22">
                  <c:v>37.737500000000004</c:v>
                </c:pt>
                <c:pt idx="23">
                  <c:v>47.091304347826082</c:v>
                </c:pt>
                <c:pt idx="24">
                  <c:v>45.1875</c:v>
                </c:pt>
                <c:pt idx="25">
                  <c:v>27.208333333333332</c:v>
                </c:pt>
                <c:pt idx="26">
                  <c:v>38.98749999999999</c:v>
                </c:pt>
                <c:pt idx="27">
                  <c:v>34.699999999999996</c:v>
                </c:pt>
                <c:pt idx="28">
                  <c:v>30.049999999999994</c:v>
                </c:pt>
                <c:pt idx="29">
                  <c:v>40.408333333333331</c:v>
                </c:pt>
                <c:pt idx="30">
                  <c:v>73.158333333333331</c:v>
                </c:pt>
              </c:numCache>
            </c:numRef>
          </c:yVal>
          <c:smooth val="0"/>
        </c:ser>
        <c:ser>
          <c:idx val="1"/>
          <c:order val="1"/>
          <c:tx>
            <c:strRef>
              <c:f>Sheet6!$G$346</c:f>
              <c:strCache>
                <c:ptCount val="1"/>
                <c:pt idx="0">
                  <c:v>Mesa</c:v>
                </c:pt>
              </c:strCache>
            </c:strRef>
          </c:tx>
          <c:spPr>
            <a:ln w="19050" cap="rnd">
              <a:solidFill>
                <a:schemeClr val="accent2"/>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Sheet6!$G$347:$G$377</c:f>
              <c:numCache>
                <c:formatCode>0.0</c:formatCode>
                <c:ptCount val="31"/>
                <c:pt idx="0">
                  <c:v>23.474999999999994</c:v>
                </c:pt>
                <c:pt idx="1">
                  <c:v>30.266666666666662</c:v>
                </c:pt>
                <c:pt idx="2">
                  <c:v>22.412499999999994</c:v>
                </c:pt>
                <c:pt idx="3">
                  <c:v>16.731818181818181</c:v>
                </c:pt>
                <c:pt idx="4">
                  <c:v>15.479166666666666</c:v>
                </c:pt>
                <c:pt idx="5">
                  <c:v>21.804166666666671</c:v>
                </c:pt>
                <c:pt idx="6">
                  <c:v>19.237499999999997</c:v>
                </c:pt>
                <c:pt idx="7">
                  <c:v>21.870833333333337</c:v>
                </c:pt>
                <c:pt idx="8">
                  <c:v>19.829166666666669</c:v>
                </c:pt>
                <c:pt idx="9">
                  <c:v>12.262500000000001</c:v>
                </c:pt>
                <c:pt idx="10">
                  <c:v>12.15</c:v>
                </c:pt>
                <c:pt idx="11">
                  <c:v>21.079166666666666</c:v>
                </c:pt>
                <c:pt idx="12">
                  <c:v>28.095833333333331</c:v>
                </c:pt>
                <c:pt idx="13">
                  <c:v>16.908333333333335</c:v>
                </c:pt>
                <c:pt idx="14">
                  <c:v>10.899999999999999</c:v>
                </c:pt>
                <c:pt idx="15">
                  <c:v>44.425000000000004</c:v>
                </c:pt>
                <c:pt idx="16">
                  <c:v>32.266666666666666</c:v>
                </c:pt>
                <c:pt idx="17">
                  <c:v>26.120833333333334</c:v>
                </c:pt>
                <c:pt idx="18">
                  <c:v>35.680952380952377</c:v>
                </c:pt>
                <c:pt idx="19">
                  <c:v>8.8708333333333353</c:v>
                </c:pt>
                <c:pt idx="20">
                  <c:v>15.445833333333333</c:v>
                </c:pt>
                <c:pt idx="21">
                  <c:v>16.199999999999996</c:v>
                </c:pt>
                <c:pt idx="22">
                  <c:v>7.6833333333333362</c:v>
                </c:pt>
                <c:pt idx="23">
                  <c:v>11.927272727272726</c:v>
                </c:pt>
                <c:pt idx="24">
                  <c:v>6.804166666666668</c:v>
                </c:pt>
                <c:pt idx="25">
                  <c:v>17.070833333333333</c:v>
                </c:pt>
                <c:pt idx="26">
                  <c:v>17.995833333333334</c:v>
                </c:pt>
                <c:pt idx="27">
                  <c:v>18.670833333333334</c:v>
                </c:pt>
                <c:pt idx="28">
                  <c:v>15.729166666666664</c:v>
                </c:pt>
                <c:pt idx="29">
                  <c:v>16.320833333333333</c:v>
                </c:pt>
                <c:pt idx="30">
                  <c:v>28.762499999999999</c:v>
                </c:pt>
              </c:numCache>
            </c:numRef>
          </c:yVal>
          <c:smooth val="0"/>
        </c:ser>
        <c:ser>
          <c:idx val="2"/>
          <c:order val="2"/>
          <c:tx>
            <c:strRef>
              <c:f>Sheet6!$H$346</c:f>
              <c:strCache>
                <c:ptCount val="1"/>
                <c:pt idx="0">
                  <c:v>North Phoenix</c:v>
                </c:pt>
              </c:strCache>
            </c:strRef>
          </c:tx>
          <c:spPr>
            <a:ln w="19050" cap="rnd">
              <a:solidFill>
                <a:schemeClr val="accent3"/>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Sheet6!$H$347:$H$377</c:f>
              <c:numCache>
                <c:formatCode>0.0</c:formatCode>
                <c:ptCount val="31"/>
                <c:pt idx="0">
                  <c:v>36.250000000000007</c:v>
                </c:pt>
                <c:pt idx="1">
                  <c:v>25</c:v>
                </c:pt>
                <c:pt idx="2">
                  <c:v>22.379166666666666</c:v>
                </c:pt>
                <c:pt idx="3">
                  <c:v>16.362500000000001</c:v>
                </c:pt>
                <c:pt idx="4">
                  <c:v>13.550000000000002</c:v>
                </c:pt>
                <c:pt idx="5">
                  <c:v>25.041666666666668</c:v>
                </c:pt>
                <c:pt idx="6">
                  <c:v>25.554166666666671</c:v>
                </c:pt>
                <c:pt idx="7">
                  <c:v>20.520833333333332</c:v>
                </c:pt>
                <c:pt idx="8">
                  <c:v>15.970833333333333</c:v>
                </c:pt>
                <c:pt idx="9">
                  <c:v>20.991666666666667</c:v>
                </c:pt>
                <c:pt idx="10">
                  <c:v>20.262499999999999</c:v>
                </c:pt>
                <c:pt idx="11">
                  <c:v>22.156521739130437</c:v>
                </c:pt>
                <c:pt idx="12">
                  <c:v>28.987499999999994</c:v>
                </c:pt>
                <c:pt idx="13">
                  <c:v>27.833333333333339</c:v>
                </c:pt>
                <c:pt idx="14">
                  <c:v>18.279166666666665</c:v>
                </c:pt>
                <c:pt idx="15">
                  <c:v>32.095833333333339</c:v>
                </c:pt>
                <c:pt idx="16">
                  <c:v>31.995652173913047</c:v>
                </c:pt>
                <c:pt idx="17">
                  <c:v>39.258333333333333</c:v>
                </c:pt>
                <c:pt idx="18">
                  <c:v>29.299999999999997</c:v>
                </c:pt>
                <c:pt idx="19">
                  <c:v>8.2124999999999968</c:v>
                </c:pt>
                <c:pt idx="20">
                  <c:v>18.737500000000001</c:v>
                </c:pt>
                <c:pt idx="21">
                  <c:v>23.7</c:v>
                </c:pt>
                <c:pt idx="22">
                  <c:v>15.741666666666669</c:v>
                </c:pt>
                <c:pt idx="23">
                  <c:v>16.175000000000001</c:v>
                </c:pt>
                <c:pt idx="24">
                  <c:v>21.600000000000005</c:v>
                </c:pt>
                <c:pt idx="25">
                  <c:v>13.500000000000002</c:v>
                </c:pt>
                <c:pt idx="26">
                  <c:v>20.712500000000002</c:v>
                </c:pt>
                <c:pt idx="27">
                  <c:v>23.212500000000002</c:v>
                </c:pt>
                <c:pt idx="28">
                  <c:v>19.274999999999995</c:v>
                </c:pt>
                <c:pt idx="29">
                  <c:v>21.304166666666667</c:v>
                </c:pt>
                <c:pt idx="30">
                  <c:v>37.270833333333336</c:v>
                </c:pt>
              </c:numCache>
            </c:numRef>
          </c:yVal>
          <c:smooth val="0"/>
        </c:ser>
        <c:ser>
          <c:idx val="3"/>
          <c:order val="3"/>
          <c:tx>
            <c:strRef>
              <c:f>Sheet6!$I$346</c:f>
              <c:strCache>
                <c:ptCount val="1"/>
                <c:pt idx="0">
                  <c:v>Glendale</c:v>
                </c:pt>
              </c:strCache>
            </c:strRef>
          </c:tx>
          <c:spPr>
            <a:ln w="19050" cap="rnd">
              <a:solidFill>
                <a:schemeClr val="accent4"/>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Sheet6!$I$347:$I$377</c:f>
              <c:numCache>
                <c:formatCode>0.0</c:formatCode>
                <c:ptCount val="31"/>
                <c:pt idx="0">
                  <c:v>27.333333333333332</c:v>
                </c:pt>
                <c:pt idx="1">
                  <c:v>20.945833333333336</c:v>
                </c:pt>
                <c:pt idx="2">
                  <c:v>19.166666666666668</c:v>
                </c:pt>
                <c:pt idx="3">
                  <c:v>16.804166666666667</c:v>
                </c:pt>
                <c:pt idx="4">
                  <c:v>9.327272727272728</c:v>
                </c:pt>
                <c:pt idx="5">
                  <c:v>19.354166666666668</c:v>
                </c:pt>
                <c:pt idx="6">
                  <c:v>19.754166666666666</c:v>
                </c:pt>
                <c:pt idx="7">
                  <c:v>20.329166666666669</c:v>
                </c:pt>
                <c:pt idx="8">
                  <c:v>9.5375000000000014</c:v>
                </c:pt>
                <c:pt idx="9">
                  <c:v>20.241666666666671</c:v>
                </c:pt>
                <c:pt idx="10">
                  <c:v>17.591666666666665</c:v>
                </c:pt>
                <c:pt idx="11">
                  <c:v>20.617391304347827</c:v>
                </c:pt>
                <c:pt idx="12">
                  <c:v>27.083333333333332</c:v>
                </c:pt>
                <c:pt idx="13">
                  <c:v>21.591666666666665</c:v>
                </c:pt>
                <c:pt idx="14">
                  <c:v>18.462499999999999</c:v>
                </c:pt>
                <c:pt idx="15">
                  <c:v>28.0625</c:v>
                </c:pt>
                <c:pt idx="16">
                  <c:v>30.058333333333337</c:v>
                </c:pt>
                <c:pt idx="17">
                  <c:v>35.591666666666661</c:v>
                </c:pt>
                <c:pt idx="18">
                  <c:v>28.813636363636366</c:v>
                </c:pt>
                <c:pt idx="19">
                  <c:v>6.291666666666667</c:v>
                </c:pt>
                <c:pt idx="20">
                  <c:v>15.845833333333333</c:v>
                </c:pt>
                <c:pt idx="21">
                  <c:v>17.212499999999999</c:v>
                </c:pt>
                <c:pt idx="22">
                  <c:v>12.420833333333334</c:v>
                </c:pt>
                <c:pt idx="23">
                  <c:v>15.037500000000001</c:v>
                </c:pt>
                <c:pt idx="24">
                  <c:v>10.206249999999997</c:v>
                </c:pt>
                <c:pt idx="25">
                  <c:v>22.080000000000002</c:v>
                </c:pt>
                <c:pt idx="26">
                  <c:v>19.429166666666664</c:v>
                </c:pt>
                <c:pt idx="27">
                  <c:v>20.966666666666665</c:v>
                </c:pt>
                <c:pt idx="28">
                  <c:v>15.47916666666667</c:v>
                </c:pt>
                <c:pt idx="29">
                  <c:v>23.441666666666666</c:v>
                </c:pt>
                <c:pt idx="30">
                  <c:v>37.716666666666661</c:v>
                </c:pt>
              </c:numCache>
            </c:numRef>
          </c:yVal>
          <c:smooth val="0"/>
        </c:ser>
        <c:ser>
          <c:idx val="4"/>
          <c:order val="4"/>
          <c:tx>
            <c:strRef>
              <c:f>Sheet6!$J$346</c:f>
              <c:strCache>
                <c:ptCount val="1"/>
                <c:pt idx="0">
                  <c:v>Central Phoenix</c:v>
                </c:pt>
              </c:strCache>
            </c:strRef>
          </c:tx>
          <c:spPr>
            <a:ln w="19050" cap="rnd">
              <a:solidFill>
                <a:schemeClr val="accent5"/>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Sheet6!$J$347:$J$377</c:f>
              <c:numCache>
                <c:formatCode>0.0</c:formatCode>
                <c:ptCount val="31"/>
                <c:pt idx="0">
                  <c:v>28.970833333333331</c:v>
                </c:pt>
                <c:pt idx="1">
                  <c:v>25.021739130434781</c:v>
                </c:pt>
                <c:pt idx="2">
                  <c:v>17.958333333333332</c:v>
                </c:pt>
                <c:pt idx="3">
                  <c:v>20.037500000000001</c:v>
                </c:pt>
                <c:pt idx="4">
                  <c:v>13.924999999999999</c:v>
                </c:pt>
                <c:pt idx="5">
                  <c:v>25.495833333333334</c:v>
                </c:pt>
                <c:pt idx="6">
                  <c:v>16.729166666666668</c:v>
                </c:pt>
                <c:pt idx="7">
                  <c:v>20.366666666666667</c:v>
                </c:pt>
                <c:pt idx="8">
                  <c:v>22.662500000000005</c:v>
                </c:pt>
                <c:pt idx="9">
                  <c:v>30.25</c:v>
                </c:pt>
                <c:pt idx="10">
                  <c:v>43.662500000000001</c:v>
                </c:pt>
                <c:pt idx="11">
                  <c:v>26.391666666666666</c:v>
                </c:pt>
                <c:pt idx="12">
                  <c:v>34.221739130434784</c:v>
                </c:pt>
                <c:pt idx="13">
                  <c:v>39.38333333333334</c:v>
                </c:pt>
                <c:pt idx="14">
                  <c:v>33.983333333333327</c:v>
                </c:pt>
                <c:pt idx="15">
                  <c:v>51.62083333333333</c:v>
                </c:pt>
                <c:pt idx="16">
                  <c:v>48.547826086956526</c:v>
                </c:pt>
                <c:pt idx="17">
                  <c:v>43.079166666666673</c:v>
                </c:pt>
                <c:pt idx="18">
                  <c:v>40.412499999999987</c:v>
                </c:pt>
                <c:pt idx="19">
                  <c:v>8.0499999999999989</c:v>
                </c:pt>
                <c:pt idx="20">
                  <c:v>15.775</c:v>
                </c:pt>
                <c:pt idx="21">
                  <c:v>21.425000000000001</c:v>
                </c:pt>
                <c:pt idx="22">
                  <c:v>28.775000000000006</c:v>
                </c:pt>
                <c:pt idx="23">
                  <c:v>34.204166666666659</c:v>
                </c:pt>
                <c:pt idx="24">
                  <c:v>25</c:v>
                </c:pt>
                <c:pt idx="25">
                  <c:v>18.525000000000002</c:v>
                </c:pt>
                <c:pt idx="26">
                  <c:v>23.256521739130427</c:v>
                </c:pt>
                <c:pt idx="27">
                  <c:v>27.029166666666669</c:v>
                </c:pt>
                <c:pt idx="28">
                  <c:v>33.141666666666673</c:v>
                </c:pt>
                <c:pt idx="29">
                  <c:v>30.458333333333332</c:v>
                </c:pt>
                <c:pt idx="30">
                  <c:v>37.004347826086949</c:v>
                </c:pt>
              </c:numCache>
            </c:numRef>
          </c:yVal>
          <c:smooth val="0"/>
        </c:ser>
        <c:ser>
          <c:idx val="5"/>
          <c:order val="5"/>
          <c:tx>
            <c:strRef>
              <c:f>Sheet6!$K$346</c:f>
              <c:strCache>
                <c:ptCount val="1"/>
                <c:pt idx="0">
                  <c:v>South Scottsdale</c:v>
                </c:pt>
              </c:strCache>
            </c:strRef>
          </c:tx>
          <c:spPr>
            <a:ln w="19050" cap="rnd">
              <a:solidFill>
                <a:schemeClr val="accent6"/>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Sheet6!$K$347:$K$377</c:f>
              <c:numCache>
                <c:formatCode>0.0</c:formatCode>
                <c:ptCount val="31"/>
                <c:pt idx="0">
                  <c:v>26.062499999999996</c:v>
                </c:pt>
                <c:pt idx="1">
                  <c:v>19.899999999999999</c:v>
                </c:pt>
                <c:pt idx="2">
                  <c:v>19.216666666666661</c:v>
                </c:pt>
                <c:pt idx="3">
                  <c:v>15.799999999999999</c:v>
                </c:pt>
                <c:pt idx="4">
                  <c:v>15.565217391304348</c:v>
                </c:pt>
                <c:pt idx="5">
                  <c:v>25.283333333333331</c:v>
                </c:pt>
                <c:pt idx="6">
                  <c:v>18.866666666666664</c:v>
                </c:pt>
                <c:pt idx="7">
                  <c:v>22.012499999999999</c:v>
                </c:pt>
                <c:pt idx="8">
                  <c:v>17.370833333333334</c:v>
                </c:pt>
                <c:pt idx="9">
                  <c:v>23.416666666666668</c:v>
                </c:pt>
                <c:pt idx="10">
                  <c:v>30.852173913043476</c:v>
                </c:pt>
                <c:pt idx="11">
                  <c:v>23.829166666666666</c:v>
                </c:pt>
                <c:pt idx="12">
                  <c:v>29.766666666666662</c:v>
                </c:pt>
                <c:pt idx="13">
                  <c:v>25.616666666666664</c:v>
                </c:pt>
                <c:pt idx="14">
                  <c:v>16.349999999999998</c:v>
                </c:pt>
                <c:pt idx="15">
                  <c:v>39.841666666666661</c:v>
                </c:pt>
                <c:pt idx="16">
                  <c:v>48.9</c:v>
                </c:pt>
                <c:pt idx="17">
                  <c:v>40.691666666666663</c:v>
                </c:pt>
                <c:pt idx="18">
                  <c:v>48.45000000000001</c:v>
                </c:pt>
                <c:pt idx="19">
                  <c:v>7.604166666666667</c:v>
                </c:pt>
                <c:pt idx="20">
                  <c:v>14.812500000000002</c:v>
                </c:pt>
                <c:pt idx="21">
                  <c:v>18.995833333333334</c:v>
                </c:pt>
                <c:pt idx="22">
                  <c:v>16.379166666666666</c:v>
                </c:pt>
                <c:pt idx="23">
                  <c:v>19.400000000000002</c:v>
                </c:pt>
                <c:pt idx="24">
                  <c:v>15.883333333333335</c:v>
                </c:pt>
                <c:pt idx="25">
                  <c:v>20.283333333333328</c:v>
                </c:pt>
                <c:pt idx="26">
                  <c:v>20.8</c:v>
                </c:pt>
                <c:pt idx="27">
                  <c:v>23.162499999999998</c:v>
                </c:pt>
                <c:pt idx="28">
                  <c:v>25.224999999999998</c:v>
                </c:pt>
                <c:pt idx="29">
                  <c:v>25.112499999999997</c:v>
                </c:pt>
                <c:pt idx="30">
                  <c:v>26.686956521739127</c:v>
                </c:pt>
              </c:numCache>
            </c:numRef>
          </c:yVal>
          <c:smooth val="0"/>
        </c:ser>
        <c:ser>
          <c:idx val="6"/>
          <c:order val="6"/>
          <c:tx>
            <c:strRef>
              <c:f>Sheet6!$L$346</c:f>
              <c:strCache>
                <c:ptCount val="1"/>
                <c:pt idx="0">
                  <c:v>Greenwood</c:v>
                </c:pt>
              </c:strCache>
            </c:strRef>
          </c:tx>
          <c:spPr>
            <a:ln w="19050" cap="rnd">
              <a:solidFill>
                <a:schemeClr val="accent1">
                  <a:lumMod val="6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Sheet6!$L$347:$L$377</c:f>
              <c:numCache>
                <c:formatCode>0.0</c:formatCode>
                <c:ptCount val="31"/>
                <c:pt idx="0">
                  <c:v>34.533333333333346</c:v>
                </c:pt>
                <c:pt idx="1">
                  <c:v>48.595833333333331</c:v>
                </c:pt>
                <c:pt idx="2">
                  <c:v>39.25416666666667</c:v>
                </c:pt>
                <c:pt idx="3">
                  <c:v>25.825000000000006</c:v>
                </c:pt>
                <c:pt idx="4">
                  <c:v>17.983333333333334</c:v>
                </c:pt>
                <c:pt idx="5">
                  <c:v>39.1</c:v>
                </c:pt>
                <c:pt idx="6">
                  <c:v>30.308333333333337</c:v>
                </c:pt>
                <c:pt idx="7">
                  <c:v>23.375</c:v>
                </c:pt>
                <c:pt idx="8">
                  <c:v>26.233333333333334</c:v>
                </c:pt>
                <c:pt idx="9">
                  <c:v>44.604545454545445</c:v>
                </c:pt>
                <c:pt idx="10">
                  <c:v>69.166666666666671</c:v>
                </c:pt>
                <c:pt idx="11">
                  <c:v>52.65</c:v>
                </c:pt>
                <c:pt idx="12">
                  <c:v>57.675000000000004</c:v>
                </c:pt>
                <c:pt idx="13">
                  <c:v>56.699999999999996</c:v>
                </c:pt>
                <c:pt idx="14">
                  <c:v>39.237500000000004</c:v>
                </c:pt>
                <c:pt idx="15">
                  <c:v>77.320833333333354</c:v>
                </c:pt>
                <c:pt idx="16">
                  <c:v>83.533333333333346</c:v>
                </c:pt>
                <c:pt idx="17">
                  <c:v>76.316666666666677</c:v>
                </c:pt>
                <c:pt idx="18">
                  <c:v>57.50416666666667</c:v>
                </c:pt>
                <c:pt idx="19">
                  <c:v>10.895833333333334</c:v>
                </c:pt>
                <c:pt idx="20">
                  <c:v>19.370833333333334</c:v>
                </c:pt>
                <c:pt idx="21">
                  <c:v>28.925000000000008</c:v>
                </c:pt>
                <c:pt idx="22">
                  <c:v>53.895454545454534</c:v>
                </c:pt>
                <c:pt idx="23">
                  <c:v>50.816666666666663</c:v>
                </c:pt>
                <c:pt idx="24">
                  <c:v>36.425000000000011</c:v>
                </c:pt>
                <c:pt idx="25">
                  <c:v>35.25833333333334</c:v>
                </c:pt>
                <c:pt idx="26">
                  <c:v>43.25</c:v>
                </c:pt>
                <c:pt idx="27">
                  <c:v>39.720833333333339</c:v>
                </c:pt>
                <c:pt idx="28">
                  <c:v>38.616666666666667</c:v>
                </c:pt>
                <c:pt idx="29">
                  <c:v>46.962499999999984</c:v>
                </c:pt>
                <c:pt idx="30">
                  <c:v>66.387500000000003</c:v>
                </c:pt>
              </c:numCache>
            </c:numRef>
          </c:yVal>
          <c:smooth val="0"/>
        </c:ser>
        <c:ser>
          <c:idx val="7"/>
          <c:order val="7"/>
          <c:tx>
            <c:strRef>
              <c:f>Sheet6!$M$346</c:f>
              <c:strCache>
                <c:ptCount val="1"/>
                <c:pt idx="0">
                  <c:v>South Phoenix</c:v>
                </c:pt>
              </c:strCache>
            </c:strRef>
          </c:tx>
          <c:spPr>
            <a:ln w="19050" cap="rnd">
              <a:solidFill>
                <a:schemeClr val="accent2">
                  <a:lumMod val="6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Sheet6!$M$347:$M$377</c:f>
              <c:numCache>
                <c:formatCode>0.0</c:formatCode>
                <c:ptCount val="31"/>
                <c:pt idx="0">
                  <c:v>31.808333333333334</c:v>
                </c:pt>
                <c:pt idx="1">
                  <c:v>29.345833333333335</c:v>
                </c:pt>
                <c:pt idx="2">
                  <c:v>29.399999999999991</c:v>
                </c:pt>
                <c:pt idx="3">
                  <c:v>26.941666666666666</c:v>
                </c:pt>
                <c:pt idx="4">
                  <c:v>22.962499999999995</c:v>
                </c:pt>
                <c:pt idx="5">
                  <c:v>30.554166666666664</c:v>
                </c:pt>
                <c:pt idx="6">
                  <c:v>27.05</c:v>
                </c:pt>
                <c:pt idx="7">
                  <c:v>25.929166666666671</c:v>
                </c:pt>
                <c:pt idx="8">
                  <c:v>28.854166666666668</c:v>
                </c:pt>
                <c:pt idx="9">
                  <c:v>41.19166666666667</c:v>
                </c:pt>
                <c:pt idx="10">
                  <c:v>44.949999999999989</c:v>
                </c:pt>
                <c:pt idx="11">
                  <c:v>36.795652173913048</c:v>
                </c:pt>
                <c:pt idx="12">
                  <c:v>46.729166666666664</c:v>
                </c:pt>
                <c:pt idx="13">
                  <c:v>40.049999999999997</c:v>
                </c:pt>
                <c:pt idx="14">
                  <c:v>34.85</c:v>
                </c:pt>
                <c:pt idx="15">
                  <c:v>60.583333333333343</c:v>
                </c:pt>
                <c:pt idx="16">
                  <c:v>49.778260869565209</c:v>
                </c:pt>
                <c:pt idx="17">
                  <c:v>46.645833333333336</c:v>
                </c:pt>
                <c:pt idx="18">
                  <c:v>49.854166666666664</c:v>
                </c:pt>
                <c:pt idx="19">
                  <c:v>8.2499999999999982</c:v>
                </c:pt>
                <c:pt idx="20">
                  <c:v>22.345833333333335</c:v>
                </c:pt>
                <c:pt idx="21">
                  <c:v>23.424999999999997</c:v>
                </c:pt>
                <c:pt idx="22">
                  <c:v>34.258333333333326</c:v>
                </c:pt>
                <c:pt idx="23">
                  <c:v>47.329166666666673</c:v>
                </c:pt>
                <c:pt idx="24">
                  <c:v>45.67499999999999</c:v>
                </c:pt>
                <c:pt idx="25">
                  <c:v>22.265217391304343</c:v>
                </c:pt>
                <c:pt idx="26">
                  <c:v>33.383333333333333</c:v>
                </c:pt>
                <c:pt idx="27">
                  <c:v>31.920833333333334</c:v>
                </c:pt>
                <c:pt idx="28">
                  <c:v>32.354166666666671</c:v>
                </c:pt>
                <c:pt idx="29">
                  <c:v>32.595833333333339</c:v>
                </c:pt>
                <c:pt idx="30">
                  <c:v>69.113043478260863</c:v>
                </c:pt>
              </c:numCache>
            </c:numRef>
          </c:yVal>
          <c:smooth val="0"/>
        </c:ser>
        <c:ser>
          <c:idx val="8"/>
          <c:order val="8"/>
          <c:tx>
            <c:strRef>
              <c:f>Sheet6!$N$346</c:f>
              <c:strCache>
                <c:ptCount val="1"/>
                <c:pt idx="0">
                  <c:v>West Chandler</c:v>
                </c:pt>
              </c:strCache>
            </c:strRef>
          </c:tx>
          <c:spPr>
            <a:ln w="19050" cap="rnd">
              <a:solidFill>
                <a:schemeClr val="accent3">
                  <a:lumMod val="6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Sheet6!$N$347:$N$377</c:f>
              <c:numCache>
                <c:formatCode>0.0</c:formatCode>
                <c:ptCount val="31"/>
                <c:pt idx="0">
                  <c:v>22.754166666666666</c:v>
                </c:pt>
                <c:pt idx="1">
                  <c:v>19.350000000000001</c:v>
                </c:pt>
                <c:pt idx="2">
                  <c:v>18.937499999999996</c:v>
                </c:pt>
                <c:pt idx="3">
                  <c:v>16.541666666666664</c:v>
                </c:pt>
                <c:pt idx="4">
                  <c:v>13.124999999999998</c:v>
                </c:pt>
                <c:pt idx="5">
                  <c:v>19.654166666666669</c:v>
                </c:pt>
                <c:pt idx="6">
                  <c:v>18.762500000000003</c:v>
                </c:pt>
                <c:pt idx="7">
                  <c:v>19.158333333333335</c:v>
                </c:pt>
                <c:pt idx="8">
                  <c:v>15.679166666666662</c:v>
                </c:pt>
                <c:pt idx="9">
                  <c:v>11.116666666666667</c:v>
                </c:pt>
                <c:pt idx="10">
                  <c:v>15.787500000000001</c:v>
                </c:pt>
                <c:pt idx="11">
                  <c:v>24.129166666666674</c:v>
                </c:pt>
                <c:pt idx="12">
                  <c:v>22.675000000000001</c:v>
                </c:pt>
                <c:pt idx="13">
                  <c:v>24.041666666666661</c:v>
                </c:pt>
                <c:pt idx="14">
                  <c:v>10.779166666666667</c:v>
                </c:pt>
                <c:pt idx="15">
                  <c:v>40.100000000000009</c:v>
                </c:pt>
                <c:pt idx="16">
                  <c:v>43.775000000000006</c:v>
                </c:pt>
                <c:pt idx="17">
                  <c:v>39.56666666666667</c:v>
                </c:pt>
                <c:pt idx="18">
                  <c:v>44.308333333333337</c:v>
                </c:pt>
                <c:pt idx="19">
                  <c:v>6.2260869565217396</c:v>
                </c:pt>
                <c:pt idx="20">
                  <c:v>11.2125</c:v>
                </c:pt>
                <c:pt idx="21">
                  <c:v>17.729166666666664</c:v>
                </c:pt>
                <c:pt idx="22">
                  <c:v>16.741666666666667</c:v>
                </c:pt>
                <c:pt idx="23">
                  <c:v>15.104166666666666</c:v>
                </c:pt>
                <c:pt idx="24">
                  <c:v>12.962499999999999</c:v>
                </c:pt>
                <c:pt idx="25">
                  <c:v>20.462499999999995</c:v>
                </c:pt>
                <c:pt idx="26">
                  <c:v>23.620833333333334</c:v>
                </c:pt>
                <c:pt idx="27">
                  <c:v>23.849999999999998</c:v>
                </c:pt>
                <c:pt idx="28">
                  <c:v>22.204166666666662</c:v>
                </c:pt>
                <c:pt idx="29">
                  <c:v>17.395652173913039</c:v>
                </c:pt>
                <c:pt idx="30">
                  <c:v>32.13333333333334</c:v>
                </c:pt>
              </c:numCache>
            </c:numRef>
          </c:yVal>
          <c:smooth val="0"/>
        </c:ser>
        <c:ser>
          <c:idx val="9"/>
          <c:order val="9"/>
          <c:tx>
            <c:strRef>
              <c:f>Sheet6!$O$346</c:f>
              <c:strCache>
                <c:ptCount val="1"/>
                <c:pt idx="0">
                  <c:v>Tempe</c:v>
                </c:pt>
              </c:strCache>
            </c:strRef>
          </c:tx>
          <c:spPr>
            <a:ln w="19050" cap="rnd">
              <a:solidFill>
                <a:schemeClr val="accent4">
                  <a:lumMod val="6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Sheet6!$O$347:$O$377</c:f>
              <c:numCache>
                <c:formatCode>0.0</c:formatCode>
                <c:ptCount val="31"/>
                <c:pt idx="0">
                  <c:v>25.866666666666671</c:v>
                </c:pt>
                <c:pt idx="1">
                  <c:v>24.958333333333329</c:v>
                </c:pt>
                <c:pt idx="2">
                  <c:v>22.041666666666668</c:v>
                </c:pt>
                <c:pt idx="3">
                  <c:v>15.952173913043477</c:v>
                </c:pt>
                <c:pt idx="4">
                  <c:v>18.108333333333338</c:v>
                </c:pt>
                <c:pt idx="5">
                  <c:v>19.649999999999999</c:v>
                </c:pt>
                <c:pt idx="6">
                  <c:v>18.708333333333336</c:v>
                </c:pt>
                <c:pt idx="7">
                  <c:v>22.008333333333336</c:v>
                </c:pt>
                <c:pt idx="8">
                  <c:v>18.687499999999996</c:v>
                </c:pt>
                <c:pt idx="9">
                  <c:v>18.279166666666669</c:v>
                </c:pt>
                <c:pt idx="10">
                  <c:v>21.754545454545454</c:v>
                </c:pt>
                <c:pt idx="11">
                  <c:v>22.977272727272727</c:v>
                </c:pt>
                <c:pt idx="12">
                  <c:v>28.550000000000008</c:v>
                </c:pt>
                <c:pt idx="13">
                  <c:v>31.945833333333336</c:v>
                </c:pt>
                <c:pt idx="14">
                  <c:v>16.375</c:v>
                </c:pt>
                <c:pt idx="15">
                  <c:v>41.916666666666671</c:v>
                </c:pt>
                <c:pt idx="16">
                  <c:v>42.416666666666664</c:v>
                </c:pt>
                <c:pt idx="17">
                  <c:v>28.239130434782602</c:v>
                </c:pt>
                <c:pt idx="18">
                  <c:v>50.845833333333331</c:v>
                </c:pt>
                <c:pt idx="19">
                  <c:v>6.8458333333333323</c:v>
                </c:pt>
                <c:pt idx="20">
                  <c:v>16.033333333333331</c:v>
                </c:pt>
                <c:pt idx="21">
                  <c:v>16.712500000000002</c:v>
                </c:pt>
                <c:pt idx="22">
                  <c:v>14.55238095238095</c:v>
                </c:pt>
                <c:pt idx="23">
                  <c:v>15.916666666666666</c:v>
                </c:pt>
                <c:pt idx="24">
                  <c:v>8.4</c:v>
                </c:pt>
                <c:pt idx="25">
                  <c:v>16.704166666666666</c:v>
                </c:pt>
                <c:pt idx="26">
                  <c:v>19.870833333333334</c:v>
                </c:pt>
                <c:pt idx="27">
                  <c:v>20.287500000000001</c:v>
                </c:pt>
                <c:pt idx="28">
                  <c:v>21.266666666666662</c:v>
                </c:pt>
                <c:pt idx="29">
                  <c:v>21.654166666666669</c:v>
                </c:pt>
                <c:pt idx="30">
                  <c:v>33.659090909090907</c:v>
                </c:pt>
              </c:numCache>
            </c:numRef>
          </c:yVal>
          <c:smooth val="0"/>
        </c:ser>
        <c:ser>
          <c:idx val="10"/>
          <c:order val="10"/>
          <c:tx>
            <c:strRef>
              <c:f>Sheet6!$P$346</c:f>
              <c:strCache>
                <c:ptCount val="1"/>
                <c:pt idx="0">
                  <c:v>Higley</c:v>
                </c:pt>
              </c:strCache>
            </c:strRef>
          </c:tx>
          <c:spPr>
            <a:ln w="19050" cap="rnd">
              <a:solidFill>
                <a:schemeClr val="accent5">
                  <a:lumMod val="6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Sheet6!$P$347:$P$377</c:f>
              <c:numCache>
                <c:formatCode>0.0</c:formatCode>
                <c:ptCount val="31"/>
                <c:pt idx="0">
                  <c:v>19.266666666666666</c:v>
                </c:pt>
                <c:pt idx="1">
                  <c:v>21.890476190476186</c:v>
                </c:pt>
                <c:pt idx="2">
                  <c:v>19.93333333333333</c:v>
                </c:pt>
                <c:pt idx="3">
                  <c:v>17.966666666666665</c:v>
                </c:pt>
                <c:pt idx="4">
                  <c:v>14.895833333333334</c:v>
                </c:pt>
                <c:pt idx="5">
                  <c:v>18.012500000000003</c:v>
                </c:pt>
                <c:pt idx="6">
                  <c:v>14.849999999999996</c:v>
                </c:pt>
                <c:pt idx="7">
                  <c:v>20.574999999999999</c:v>
                </c:pt>
                <c:pt idx="8">
                  <c:v>17.721739130434784</c:v>
                </c:pt>
                <c:pt idx="9">
                  <c:v>18.270833333333332</c:v>
                </c:pt>
                <c:pt idx="10">
                  <c:v>26.224999999999998</c:v>
                </c:pt>
                <c:pt idx="11">
                  <c:v>32.379166666666663</c:v>
                </c:pt>
                <c:pt idx="12">
                  <c:v>26.958333333333329</c:v>
                </c:pt>
                <c:pt idx="13">
                  <c:v>21.362499999999997</c:v>
                </c:pt>
                <c:pt idx="14">
                  <c:v>19.533333333333331</c:v>
                </c:pt>
                <c:pt idx="15">
                  <c:v>39.626086956521739</c:v>
                </c:pt>
                <c:pt idx="16">
                  <c:v>37.291666666666671</c:v>
                </c:pt>
                <c:pt idx="17">
                  <c:v>43.670833333333327</c:v>
                </c:pt>
                <c:pt idx="18">
                  <c:v>50.06666666666667</c:v>
                </c:pt>
                <c:pt idx="19">
                  <c:v>8.7666666666666675</c:v>
                </c:pt>
                <c:pt idx="20">
                  <c:v>10.237499999999999</c:v>
                </c:pt>
                <c:pt idx="21">
                  <c:v>13.1</c:v>
                </c:pt>
                <c:pt idx="22">
                  <c:v>11.643478260869562</c:v>
                </c:pt>
                <c:pt idx="23">
                  <c:v>17.904166666666665</c:v>
                </c:pt>
                <c:pt idx="24">
                  <c:v>11.162500000000001</c:v>
                </c:pt>
                <c:pt idx="25">
                  <c:v>27.816666666666674</c:v>
                </c:pt>
                <c:pt idx="26">
                  <c:v>21.187500000000004</c:v>
                </c:pt>
                <c:pt idx="27">
                  <c:v>22.554166666666664</c:v>
                </c:pt>
                <c:pt idx="28">
                  <c:v>18.679166666666664</c:v>
                </c:pt>
                <c:pt idx="29">
                  <c:v>21.099999999999998</c:v>
                </c:pt>
                <c:pt idx="30">
                  <c:v>56.070833333333333</c:v>
                </c:pt>
              </c:numCache>
            </c:numRef>
          </c:yVal>
          <c:smooth val="0"/>
        </c:ser>
        <c:ser>
          <c:idx val="11"/>
          <c:order val="11"/>
          <c:tx>
            <c:strRef>
              <c:f>Sheet6!$Q$346</c:f>
              <c:strCache>
                <c:ptCount val="1"/>
                <c:pt idx="0">
                  <c:v>West 43rd Ave</c:v>
                </c:pt>
              </c:strCache>
            </c:strRef>
          </c:tx>
          <c:spPr>
            <a:ln w="19050" cap="rnd">
              <a:solidFill>
                <a:schemeClr val="accent6">
                  <a:lumMod val="6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Sheet6!$Q$347:$Q$377</c:f>
              <c:numCache>
                <c:formatCode>0.0</c:formatCode>
                <c:ptCount val="31"/>
                <c:pt idx="0">
                  <c:v>29.675000000000001</c:v>
                </c:pt>
                <c:pt idx="1">
                  <c:v>36.750000000000007</c:v>
                </c:pt>
                <c:pt idx="2">
                  <c:v>48.01250000000001</c:v>
                </c:pt>
                <c:pt idx="3">
                  <c:v>27.704347826086948</c:v>
                </c:pt>
                <c:pt idx="4">
                  <c:v>21.108333333333331</c:v>
                </c:pt>
                <c:pt idx="5">
                  <c:v>41.774999999999999</c:v>
                </c:pt>
                <c:pt idx="6">
                  <c:v>28.599999999999998</c:v>
                </c:pt>
                <c:pt idx="7">
                  <c:v>23.895833333333332</c:v>
                </c:pt>
                <c:pt idx="8">
                  <c:v>29.429166666666664</c:v>
                </c:pt>
                <c:pt idx="9">
                  <c:v>51.483333333333341</c:v>
                </c:pt>
                <c:pt idx="10">
                  <c:v>62.249999999999993</c:v>
                </c:pt>
                <c:pt idx="11">
                  <c:v>63.713043478260886</c:v>
                </c:pt>
                <c:pt idx="12">
                  <c:v>44.73749999999999</c:v>
                </c:pt>
                <c:pt idx="13">
                  <c:v>39.095833333333339</c:v>
                </c:pt>
                <c:pt idx="14">
                  <c:v>31.466666666666669</c:v>
                </c:pt>
                <c:pt idx="15">
                  <c:v>87.762499999999989</c:v>
                </c:pt>
                <c:pt idx="16">
                  <c:v>85.356521739130443</c:v>
                </c:pt>
                <c:pt idx="17">
                  <c:v>81.895833333333329</c:v>
                </c:pt>
                <c:pt idx="18">
                  <c:v>60.89166666666668</c:v>
                </c:pt>
                <c:pt idx="19">
                  <c:v>7.1083333333333334</c:v>
                </c:pt>
                <c:pt idx="20">
                  <c:v>18.820833333333329</c:v>
                </c:pt>
                <c:pt idx="21">
                  <c:v>20.804166666666667</c:v>
                </c:pt>
                <c:pt idx="22">
                  <c:v>41.445454545454545</c:v>
                </c:pt>
                <c:pt idx="23">
                  <c:v>48.129166666666663</c:v>
                </c:pt>
                <c:pt idx="24">
                  <c:v>42.379166666666656</c:v>
                </c:pt>
                <c:pt idx="25">
                  <c:v>43.25</c:v>
                </c:pt>
                <c:pt idx="26">
                  <c:v>38.741666666666674</c:v>
                </c:pt>
                <c:pt idx="27">
                  <c:v>33.262500000000003</c:v>
                </c:pt>
                <c:pt idx="28">
                  <c:v>28.641666666666662</c:v>
                </c:pt>
                <c:pt idx="29">
                  <c:v>39.760869565217398</c:v>
                </c:pt>
                <c:pt idx="30">
                  <c:v>64.325000000000003</c:v>
                </c:pt>
              </c:numCache>
            </c:numRef>
          </c:yVal>
          <c:smooth val="0"/>
        </c:ser>
        <c:ser>
          <c:idx val="12"/>
          <c:order val="12"/>
          <c:tx>
            <c:strRef>
              <c:f>Sheet6!$R$346</c:f>
              <c:strCache>
                <c:ptCount val="1"/>
                <c:pt idx="0">
                  <c:v>Dysart</c:v>
                </c:pt>
              </c:strCache>
            </c:strRef>
          </c:tx>
          <c:spPr>
            <a:ln w="19050" cap="rnd">
              <a:solidFill>
                <a:schemeClr val="accent1">
                  <a:lumMod val="80000"/>
                  <a:lumOff val="2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Sheet6!$R$347:$R$377</c:f>
              <c:numCache>
                <c:formatCode>0.0</c:formatCode>
                <c:ptCount val="31"/>
                <c:pt idx="0">
                  <c:v>14.170833333333334</c:v>
                </c:pt>
                <c:pt idx="1">
                  <c:v>22.870833333333334</c:v>
                </c:pt>
                <c:pt idx="2">
                  <c:v>19.462499999999999</c:v>
                </c:pt>
                <c:pt idx="3">
                  <c:v>15.8304347826087</c:v>
                </c:pt>
                <c:pt idx="4">
                  <c:v>11.841666666666667</c:v>
                </c:pt>
                <c:pt idx="5">
                  <c:v>17.516666666666666</c:v>
                </c:pt>
                <c:pt idx="6">
                  <c:v>15.758333333333335</c:v>
                </c:pt>
                <c:pt idx="7">
                  <c:v>17.445833333333333</c:v>
                </c:pt>
                <c:pt idx="8">
                  <c:v>13.237500000000002</c:v>
                </c:pt>
                <c:pt idx="9">
                  <c:v>17.741666666666664</c:v>
                </c:pt>
                <c:pt idx="10">
                  <c:v>20.46086956521739</c:v>
                </c:pt>
                <c:pt idx="11">
                  <c:v>22.041666666666668</c:v>
                </c:pt>
                <c:pt idx="12">
                  <c:v>25.770833333333332</c:v>
                </c:pt>
                <c:pt idx="13">
                  <c:v>12.033333333333333</c:v>
                </c:pt>
                <c:pt idx="14">
                  <c:v>13.266666666666667</c:v>
                </c:pt>
                <c:pt idx="15">
                  <c:v>28.591666666666669</c:v>
                </c:pt>
                <c:pt idx="16">
                  <c:v>32.375000000000007</c:v>
                </c:pt>
                <c:pt idx="17">
                  <c:v>37.76956521739131</c:v>
                </c:pt>
                <c:pt idx="18">
                  <c:v>35.195833333333333</c:v>
                </c:pt>
                <c:pt idx="19">
                  <c:v>7.8499999999999988</c:v>
                </c:pt>
                <c:pt idx="20">
                  <c:v>12.183333333333332</c:v>
                </c:pt>
                <c:pt idx="21">
                  <c:v>10.983333333333333</c:v>
                </c:pt>
                <c:pt idx="22">
                  <c:v>12.954166666666667</c:v>
                </c:pt>
                <c:pt idx="23">
                  <c:v>13.695652173913043</c:v>
                </c:pt>
                <c:pt idx="24">
                  <c:v>7.2041666666666666</c:v>
                </c:pt>
                <c:pt idx="25">
                  <c:v>12.004166666666668</c:v>
                </c:pt>
                <c:pt idx="26">
                  <c:v>20.545833333333331</c:v>
                </c:pt>
                <c:pt idx="27">
                  <c:v>18.395833333333332</c:v>
                </c:pt>
                <c:pt idx="28">
                  <c:v>10.775</c:v>
                </c:pt>
                <c:pt idx="29">
                  <c:v>19.945833333333336</c:v>
                </c:pt>
                <c:pt idx="30">
                  <c:v>22.720833333333328</c:v>
                </c:pt>
              </c:numCache>
            </c:numRef>
          </c:yVal>
          <c:smooth val="0"/>
        </c:ser>
        <c:ser>
          <c:idx val="13"/>
          <c:order val="13"/>
          <c:tx>
            <c:strRef>
              <c:f>Sheet6!$S$346</c:f>
              <c:strCache>
                <c:ptCount val="1"/>
                <c:pt idx="0">
                  <c:v>Buckeye</c:v>
                </c:pt>
              </c:strCache>
            </c:strRef>
          </c:tx>
          <c:spPr>
            <a:ln w="19050" cap="rnd">
              <a:solidFill>
                <a:schemeClr val="accent2">
                  <a:lumMod val="80000"/>
                  <a:lumOff val="2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Sheet6!$S$347:$S$377</c:f>
              <c:numCache>
                <c:formatCode>0.0</c:formatCode>
                <c:ptCount val="31"/>
                <c:pt idx="0">
                  <c:v>15.649999999999999</c:v>
                </c:pt>
                <c:pt idx="1">
                  <c:v>25.766666666666666</c:v>
                </c:pt>
                <c:pt idx="2">
                  <c:v>32.256521739130442</c:v>
                </c:pt>
                <c:pt idx="3">
                  <c:v>27.408333333333331</c:v>
                </c:pt>
                <c:pt idx="4">
                  <c:v>22.287499999999998</c:v>
                </c:pt>
                <c:pt idx="5">
                  <c:v>26.679166666666671</c:v>
                </c:pt>
                <c:pt idx="6">
                  <c:v>21.808333333333334</c:v>
                </c:pt>
                <c:pt idx="7">
                  <c:v>21.845833333333335</c:v>
                </c:pt>
                <c:pt idx="8">
                  <c:v>24.066666666666666</c:v>
                </c:pt>
                <c:pt idx="9">
                  <c:v>26.408695652173911</c:v>
                </c:pt>
                <c:pt idx="10">
                  <c:v>39.304166666666667</c:v>
                </c:pt>
                <c:pt idx="11">
                  <c:v>35.166666666666671</c:v>
                </c:pt>
                <c:pt idx="12">
                  <c:v>32.9</c:v>
                </c:pt>
                <c:pt idx="13">
                  <c:v>26.537499999999994</c:v>
                </c:pt>
                <c:pt idx="14">
                  <c:v>24.766666666666666</c:v>
                </c:pt>
                <c:pt idx="15">
                  <c:v>59.145833333333336</c:v>
                </c:pt>
                <c:pt idx="16">
                  <c:v>62.900000000000006</c:v>
                </c:pt>
                <c:pt idx="17">
                  <c:v>57.860869565217399</c:v>
                </c:pt>
                <c:pt idx="18">
                  <c:v>47.725000000000001</c:v>
                </c:pt>
                <c:pt idx="19">
                  <c:v>6.7041666666666648</c:v>
                </c:pt>
                <c:pt idx="20">
                  <c:v>13.316666666666663</c:v>
                </c:pt>
                <c:pt idx="21">
                  <c:v>20.729166666666664</c:v>
                </c:pt>
                <c:pt idx="22">
                  <c:v>23.045833333333338</c:v>
                </c:pt>
                <c:pt idx="23">
                  <c:v>15.030434782608697</c:v>
                </c:pt>
                <c:pt idx="24">
                  <c:v>12.3125</c:v>
                </c:pt>
                <c:pt idx="25">
                  <c:v>27.033333333333335</c:v>
                </c:pt>
                <c:pt idx="26">
                  <c:v>33.75416666666667</c:v>
                </c:pt>
                <c:pt idx="27">
                  <c:v>23.291666666666671</c:v>
                </c:pt>
                <c:pt idx="28">
                  <c:v>31.1875</c:v>
                </c:pt>
                <c:pt idx="29">
                  <c:v>33.329166666666659</c:v>
                </c:pt>
                <c:pt idx="30">
                  <c:v>38.50833333333334</c:v>
                </c:pt>
              </c:numCache>
            </c:numRef>
          </c:yVal>
          <c:smooth val="0"/>
        </c:ser>
        <c:ser>
          <c:idx val="14"/>
          <c:order val="14"/>
          <c:tx>
            <c:strRef>
              <c:f>Sheet6!$T$346</c:f>
              <c:strCache>
                <c:ptCount val="1"/>
                <c:pt idx="0">
                  <c:v>Zuni Hills</c:v>
                </c:pt>
              </c:strCache>
            </c:strRef>
          </c:tx>
          <c:spPr>
            <a:ln w="19050" cap="rnd">
              <a:solidFill>
                <a:schemeClr val="accent3">
                  <a:lumMod val="80000"/>
                  <a:lumOff val="2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Sheet6!$T$347:$T$377</c:f>
              <c:numCache>
                <c:formatCode>0.0</c:formatCode>
                <c:ptCount val="31"/>
                <c:pt idx="0">
                  <c:v>12.958333333333334</c:v>
                </c:pt>
                <c:pt idx="1">
                  <c:v>16.666666666666664</c:v>
                </c:pt>
                <c:pt idx="2">
                  <c:v>15.779166666666661</c:v>
                </c:pt>
                <c:pt idx="3">
                  <c:v>15.19545454545454</c:v>
                </c:pt>
                <c:pt idx="4">
                  <c:v>10.1</c:v>
                </c:pt>
                <c:pt idx="5">
                  <c:v>13.65</c:v>
                </c:pt>
                <c:pt idx="6">
                  <c:v>11.720833333333331</c:v>
                </c:pt>
                <c:pt idx="7">
                  <c:v>15.104166666666664</c:v>
                </c:pt>
                <c:pt idx="8">
                  <c:v>12.1</c:v>
                </c:pt>
                <c:pt idx="9">
                  <c:v>18.254166666666666</c:v>
                </c:pt>
                <c:pt idx="10">
                  <c:v>18.404347826086951</c:v>
                </c:pt>
                <c:pt idx="11">
                  <c:v>19.687499999999996</c:v>
                </c:pt>
                <c:pt idx="12">
                  <c:v>22.966666666666669</c:v>
                </c:pt>
                <c:pt idx="13">
                  <c:v>9.7874999999999996</c:v>
                </c:pt>
                <c:pt idx="14">
                  <c:v>13.008333333333331</c:v>
                </c:pt>
                <c:pt idx="15">
                  <c:v>29.212500000000002</c:v>
                </c:pt>
                <c:pt idx="16">
                  <c:v>26.92916666666666</c:v>
                </c:pt>
                <c:pt idx="17">
                  <c:v>24.11304347826087</c:v>
                </c:pt>
                <c:pt idx="18">
                  <c:v>27.266666666666666</c:v>
                </c:pt>
                <c:pt idx="19">
                  <c:v>4.5791666666666657</c:v>
                </c:pt>
                <c:pt idx="20">
                  <c:v>9.9916666666666654</c:v>
                </c:pt>
                <c:pt idx="21">
                  <c:v>9.2583333333333346</c:v>
                </c:pt>
                <c:pt idx="22">
                  <c:v>4.8250000000000002</c:v>
                </c:pt>
                <c:pt idx="23">
                  <c:v>6.7130434782608699</c:v>
                </c:pt>
                <c:pt idx="24">
                  <c:v>7.125</c:v>
                </c:pt>
                <c:pt idx="25">
                  <c:v>9.5791666666666675</c:v>
                </c:pt>
                <c:pt idx="26">
                  <c:v>17.254166666666666</c:v>
                </c:pt>
                <c:pt idx="27">
                  <c:v>16.279166666666669</c:v>
                </c:pt>
                <c:pt idx="28">
                  <c:v>11.687499999999995</c:v>
                </c:pt>
                <c:pt idx="29">
                  <c:v>11.424999999999999</c:v>
                </c:pt>
                <c:pt idx="30">
                  <c:v>14.425000000000002</c:v>
                </c:pt>
              </c:numCache>
            </c:numRef>
          </c:yVal>
          <c:smooth val="0"/>
        </c:ser>
        <c:ser>
          <c:idx val="15"/>
          <c:order val="15"/>
          <c:tx>
            <c:strRef>
              <c:f>Sheet6!$U$346</c:f>
              <c:strCache>
                <c:ptCount val="1"/>
                <c:pt idx="0">
                  <c:v>Durango Complex</c:v>
                </c:pt>
              </c:strCache>
            </c:strRef>
          </c:tx>
          <c:spPr>
            <a:ln w="19050" cap="rnd">
              <a:solidFill>
                <a:schemeClr val="accent4">
                  <a:lumMod val="80000"/>
                  <a:lumOff val="20000"/>
                </a:schemeClr>
              </a:solidFill>
              <a:round/>
            </a:ln>
            <a:effectLst/>
          </c:spPr>
          <c:marker>
            <c:symbol val="none"/>
          </c:marker>
          <c:xVal>
            <c:numRef>
              <c:f>Sheet6!$E$347:$E$377</c:f>
              <c:numCache>
                <c:formatCode>m/d/yyyy</c:formatCode>
                <c:ptCount val="31"/>
                <c:pt idx="0">
                  <c:v>41609</c:v>
                </c:pt>
                <c:pt idx="1">
                  <c:v>41610</c:v>
                </c:pt>
                <c:pt idx="2">
                  <c:v>41611</c:v>
                </c:pt>
                <c:pt idx="3">
                  <c:v>41612</c:v>
                </c:pt>
                <c:pt idx="4">
                  <c:v>41613</c:v>
                </c:pt>
                <c:pt idx="5">
                  <c:v>41614</c:v>
                </c:pt>
                <c:pt idx="6">
                  <c:v>41615</c:v>
                </c:pt>
                <c:pt idx="7">
                  <c:v>41616</c:v>
                </c:pt>
                <c:pt idx="8">
                  <c:v>41617</c:v>
                </c:pt>
                <c:pt idx="9">
                  <c:v>41618</c:v>
                </c:pt>
                <c:pt idx="10">
                  <c:v>41619</c:v>
                </c:pt>
                <c:pt idx="11">
                  <c:v>41620</c:v>
                </c:pt>
                <c:pt idx="12">
                  <c:v>41621</c:v>
                </c:pt>
                <c:pt idx="13">
                  <c:v>41622</c:v>
                </c:pt>
                <c:pt idx="14">
                  <c:v>41623</c:v>
                </c:pt>
                <c:pt idx="15">
                  <c:v>41624</c:v>
                </c:pt>
                <c:pt idx="16">
                  <c:v>41625</c:v>
                </c:pt>
                <c:pt idx="17">
                  <c:v>41626</c:v>
                </c:pt>
                <c:pt idx="18">
                  <c:v>41627</c:v>
                </c:pt>
                <c:pt idx="19">
                  <c:v>41628</c:v>
                </c:pt>
                <c:pt idx="20">
                  <c:v>41629</c:v>
                </c:pt>
                <c:pt idx="21">
                  <c:v>41630</c:v>
                </c:pt>
                <c:pt idx="22">
                  <c:v>41631</c:v>
                </c:pt>
                <c:pt idx="23">
                  <c:v>41632</c:v>
                </c:pt>
                <c:pt idx="24">
                  <c:v>41633</c:v>
                </c:pt>
                <c:pt idx="25">
                  <c:v>41634</c:v>
                </c:pt>
                <c:pt idx="26">
                  <c:v>41635</c:v>
                </c:pt>
                <c:pt idx="27">
                  <c:v>41636</c:v>
                </c:pt>
                <c:pt idx="28">
                  <c:v>41637</c:v>
                </c:pt>
                <c:pt idx="29">
                  <c:v>41638</c:v>
                </c:pt>
                <c:pt idx="30">
                  <c:v>41639</c:v>
                </c:pt>
              </c:numCache>
            </c:numRef>
          </c:xVal>
          <c:yVal>
            <c:numRef>
              <c:f>Sheet6!$U$347:$U$377</c:f>
              <c:numCache>
                <c:formatCode>0.0</c:formatCode>
                <c:ptCount val="31"/>
                <c:pt idx="0">
                  <c:v>31.087500000000006</c:v>
                </c:pt>
                <c:pt idx="1">
                  <c:v>43.158333333333331</c:v>
                </c:pt>
                <c:pt idx="2">
                  <c:v>38.974999999999994</c:v>
                </c:pt>
                <c:pt idx="3">
                  <c:v>25.912500000000005</c:v>
                </c:pt>
                <c:pt idx="4">
                  <c:v>28.033333333333335</c:v>
                </c:pt>
                <c:pt idx="5">
                  <c:v>37.274999999999999</c:v>
                </c:pt>
                <c:pt idx="6">
                  <c:v>23.091666666666669</c:v>
                </c:pt>
                <c:pt idx="7">
                  <c:v>18.579166666666669</c:v>
                </c:pt>
                <c:pt idx="8">
                  <c:v>26.941666666666666</c:v>
                </c:pt>
                <c:pt idx="9">
                  <c:v>42.699999999999996</c:v>
                </c:pt>
                <c:pt idx="10">
                  <c:v>60.645833333333336</c:v>
                </c:pt>
                <c:pt idx="11">
                  <c:v>58.999999999999993</c:v>
                </c:pt>
                <c:pt idx="12">
                  <c:v>52.595833333333324</c:v>
                </c:pt>
                <c:pt idx="13">
                  <c:v>44.570833333333333</c:v>
                </c:pt>
                <c:pt idx="14">
                  <c:v>30.320833333333329</c:v>
                </c:pt>
                <c:pt idx="15">
                  <c:v>93.316666666666677</c:v>
                </c:pt>
                <c:pt idx="16">
                  <c:v>80.016666666666666</c:v>
                </c:pt>
                <c:pt idx="17">
                  <c:v>71.999999999999986</c:v>
                </c:pt>
                <c:pt idx="18">
                  <c:v>55.237500000000011</c:v>
                </c:pt>
                <c:pt idx="19">
                  <c:v>7.482608695652174</c:v>
                </c:pt>
                <c:pt idx="20">
                  <c:v>17.612500000000001</c:v>
                </c:pt>
                <c:pt idx="21">
                  <c:v>19.395833333333336</c:v>
                </c:pt>
                <c:pt idx="22">
                  <c:v>41.183333333333337</c:v>
                </c:pt>
                <c:pt idx="23">
                  <c:v>45.662500000000001</c:v>
                </c:pt>
                <c:pt idx="24">
                  <c:v>44.0625</c:v>
                </c:pt>
                <c:pt idx="25">
                  <c:v>30.558333333333326</c:v>
                </c:pt>
                <c:pt idx="26">
                  <c:v>44.000000000000007</c:v>
                </c:pt>
                <c:pt idx="27">
                  <c:v>37.74583333333333</c:v>
                </c:pt>
                <c:pt idx="28">
                  <c:v>30.150000000000002</c:v>
                </c:pt>
                <c:pt idx="29">
                  <c:v>43.458333333333336</c:v>
                </c:pt>
                <c:pt idx="30">
                  <c:v>50.32916666666668</c:v>
                </c:pt>
              </c:numCache>
            </c:numRef>
          </c:yVal>
          <c:smooth val="0"/>
        </c:ser>
        <c:dLbls>
          <c:showLegendKey val="0"/>
          <c:showVal val="0"/>
          <c:showCatName val="0"/>
          <c:showSerName val="0"/>
          <c:showPercent val="0"/>
          <c:showBubbleSize val="0"/>
        </c:dLbls>
        <c:axId val="156663088"/>
        <c:axId val="156663648"/>
      </c:scatterChart>
      <c:valAx>
        <c:axId val="156663088"/>
        <c:scaling>
          <c:orientation val="minMax"/>
          <c:max val="41639"/>
          <c:min val="41609"/>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6663648"/>
        <c:crosses val="autoZero"/>
        <c:crossBetween val="midCat"/>
        <c:majorUnit val="10"/>
      </c:valAx>
      <c:valAx>
        <c:axId val="156663648"/>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66630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latin typeface="Garamond" panose="02020404030301010803" pitchFamily="18" charset="0"/>
              </a:rPr>
              <a:t>February</a:t>
            </a:r>
            <a:r>
              <a:rPr lang="en-US" sz="2000" baseline="0">
                <a:latin typeface="Garamond" panose="02020404030301010803" pitchFamily="18" charset="0"/>
              </a:rPr>
              <a:t> </a:t>
            </a:r>
            <a:endParaRPr lang="en-US" sz="2000">
              <a:latin typeface="Garamond" panose="02020404030301010803"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937445319335082E-2"/>
          <c:y val="0.15046296296296297"/>
          <c:w val="0.8359792213473316"/>
          <c:h val="0.7486344415281424"/>
        </c:manualLayout>
      </c:layout>
      <c:scatterChart>
        <c:scatterStyle val="lineMarker"/>
        <c:varyColors val="0"/>
        <c:ser>
          <c:idx val="0"/>
          <c:order val="0"/>
          <c:tx>
            <c:strRef>
              <c:f>Sheet6!$F$33</c:f>
              <c:strCache>
                <c:ptCount val="1"/>
                <c:pt idx="0">
                  <c:v>West Phoenix</c:v>
                </c:pt>
              </c:strCache>
            </c:strRef>
          </c:tx>
          <c:spPr>
            <a:ln w="19050" cap="rnd">
              <a:solidFill>
                <a:schemeClr val="accent1"/>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Sheet6!$F$34:$F$61</c:f>
              <c:numCache>
                <c:formatCode>0.0</c:formatCode>
                <c:ptCount val="28"/>
                <c:pt idx="0">
                  <c:v>41.67499999999999</c:v>
                </c:pt>
                <c:pt idx="1">
                  <c:v>39.75416666666667</c:v>
                </c:pt>
                <c:pt idx="2">
                  <c:v>41.462499999999999</c:v>
                </c:pt>
                <c:pt idx="3">
                  <c:v>31.241666666666671</c:v>
                </c:pt>
                <c:pt idx="4">
                  <c:v>32.516666666666673</c:v>
                </c:pt>
                <c:pt idx="5">
                  <c:v>24.625</c:v>
                </c:pt>
                <c:pt idx="6">
                  <c:v>29.343478260869563</c:v>
                </c:pt>
                <c:pt idx="7">
                  <c:v>25.179166666666674</c:v>
                </c:pt>
                <c:pt idx="8">
                  <c:v>9.0041666666666647</c:v>
                </c:pt>
                <c:pt idx="9">
                  <c:v>13.300000000000002</c:v>
                </c:pt>
                <c:pt idx="10">
                  <c:v>15.595833333333333</c:v>
                </c:pt>
                <c:pt idx="11">
                  <c:v>19.854166666666668</c:v>
                </c:pt>
                <c:pt idx="12">
                  <c:v>28.991666666666664</c:v>
                </c:pt>
                <c:pt idx="13">
                  <c:v>35.195833333333333</c:v>
                </c:pt>
                <c:pt idx="14">
                  <c:v>27.004166666666663</c:v>
                </c:pt>
                <c:pt idx="15">
                  <c:v>28.445833333333336</c:v>
                </c:pt>
                <c:pt idx="16">
                  <c:v>24.299999999999997</c:v>
                </c:pt>
                <c:pt idx="17">
                  <c:v>27.504166666666666</c:v>
                </c:pt>
                <c:pt idx="18">
                  <c:v>28.537500000000005</c:v>
                </c:pt>
                <c:pt idx="19">
                  <c:v>7.0956521739130443</c:v>
                </c:pt>
                <c:pt idx="20">
                  <c:v>13.970833333333333</c:v>
                </c:pt>
                <c:pt idx="21">
                  <c:v>14.737499999999999</c:v>
                </c:pt>
                <c:pt idx="22">
                  <c:v>22.162500000000005</c:v>
                </c:pt>
                <c:pt idx="23">
                  <c:v>12.070833333333331</c:v>
                </c:pt>
                <c:pt idx="24">
                  <c:v>20.717391304347828</c:v>
                </c:pt>
                <c:pt idx="25">
                  <c:v>26.724999999999994</c:v>
                </c:pt>
                <c:pt idx="26">
                  <c:v>16.641666666666669</c:v>
                </c:pt>
                <c:pt idx="27">
                  <c:v>27.829166666666662</c:v>
                </c:pt>
              </c:numCache>
            </c:numRef>
          </c:yVal>
          <c:smooth val="0"/>
        </c:ser>
        <c:ser>
          <c:idx val="1"/>
          <c:order val="1"/>
          <c:tx>
            <c:strRef>
              <c:f>Sheet6!$G$33</c:f>
              <c:strCache>
                <c:ptCount val="1"/>
                <c:pt idx="0">
                  <c:v>Mesa</c:v>
                </c:pt>
              </c:strCache>
            </c:strRef>
          </c:tx>
          <c:spPr>
            <a:ln w="19050" cap="rnd">
              <a:solidFill>
                <a:schemeClr val="accent2"/>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Sheet6!$G$34:$G$61</c:f>
              <c:numCache>
                <c:formatCode>0.0</c:formatCode>
                <c:ptCount val="28"/>
                <c:pt idx="0">
                  <c:v>21.341666666666669</c:v>
                </c:pt>
                <c:pt idx="1">
                  <c:v>18.066666666666663</c:v>
                </c:pt>
                <c:pt idx="2">
                  <c:v>17.304166666666671</c:v>
                </c:pt>
                <c:pt idx="3">
                  <c:v>13.962499999999997</c:v>
                </c:pt>
                <c:pt idx="4">
                  <c:v>22.354166666666668</c:v>
                </c:pt>
                <c:pt idx="5">
                  <c:v>25.479166666666661</c:v>
                </c:pt>
                <c:pt idx="6">
                  <c:v>23.25</c:v>
                </c:pt>
                <c:pt idx="7">
                  <c:v>32.029166666666661</c:v>
                </c:pt>
                <c:pt idx="8">
                  <c:v>12.704166666666666</c:v>
                </c:pt>
                <c:pt idx="9">
                  <c:v>15.395833333333336</c:v>
                </c:pt>
                <c:pt idx="10">
                  <c:v>9.1260869565217408</c:v>
                </c:pt>
                <c:pt idx="11">
                  <c:v>14.154166666666669</c:v>
                </c:pt>
                <c:pt idx="12">
                  <c:v>16.954166666666666</c:v>
                </c:pt>
                <c:pt idx="13">
                  <c:v>23.465217391304346</c:v>
                </c:pt>
                <c:pt idx="14">
                  <c:v>9.5</c:v>
                </c:pt>
                <c:pt idx="15">
                  <c:v>15.795833333333334</c:v>
                </c:pt>
                <c:pt idx="16">
                  <c:v>22.308333333333334</c:v>
                </c:pt>
                <c:pt idx="17">
                  <c:v>25.570833333333336</c:v>
                </c:pt>
                <c:pt idx="18">
                  <c:v>30.124999999999996</c:v>
                </c:pt>
                <c:pt idx="19">
                  <c:v>11.662500000000001</c:v>
                </c:pt>
                <c:pt idx="20">
                  <c:v>14.870833333333335</c:v>
                </c:pt>
                <c:pt idx="21">
                  <c:v>18.479166666666668</c:v>
                </c:pt>
                <c:pt idx="22">
                  <c:v>16.445833333333336</c:v>
                </c:pt>
                <c:pt idx="23">
                  <c:v>12.358333333333333</c:v>
                </c:pt>
                <c:pt idx="24">
                  <c:v>21.795833333333334</c:v>
                </c:pt>
                <c:pt idx="25">
                  <c:v>21.512500000000003</c:v>
                </c:pt>
                <c:pt idx="26">
                  <c:v>12.190476190476193</c:v>
                </c:pt>
                <c:pt idx="27">
                  <c:v>14.125</c:v>
                </c:pt>
              </c:numCache>
            </c:numRef>
          </c:yVal>
          <c:smooth val="0"/>
        </c:ser>
        <c:ser>
          <c:idx val="2"/>
          <c:order val="2"/>
          <c:tx>
            <c:strRef>
              <c:f>Sheet6!$H$33</c:f>
              <c:strCache>
                <c:ptCount val="1"/>
                <c:pt idx="0">
                  <c:v>North Phoenix</c:v>
                </c:pt>
              </c:strCache>
            </c:strRef>
          </c:tx>
          <c:spPr>
            <a:ln w="19050" cap="rnd">
              <a:solidFill>
                <a:schemeClr val="accent3"/>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Sheet6!$H$34:$H$61</c:f>
              <c:numCache>
                <c:formatCode>0.0</c:formatCode>
                <c:ptCount val="28"/>
                <c:pt idx="0">
                  <c:v>26.129166666666666</c:v>
                </c:pt>
                <c:pt idx="1">
                  <c:v>26.354166666666668</c:v>
                </c:pt>
                <c:pt idx="2">
                  <c:v>20.820833333333329</c:v>
                </c:pt>
                <c:pt idx="3">
                  <c:v>14.674999999999999</c:v>
                </c:pt>
                <c:pt idx="4">
                  <c:v>19.6875</c:v>
                </c:pt>
                <c:pt idx="5">
                  <c:v>18.195833333333333</c:v>
                </c:pt>
                <c:pt idx="6">
                  <c:v>23.995652173913037</c:v>
                </c:pt>
                <c:pt idx="7">
                  <c:v>19.908333333333328</c:v>
                </c:pt>
                <c:pt idx="8">
                  <c:v>8.4173913043478255</c:v>
                </c:pt>
                <c:pt idx="9">
                  <c:v>17.325000000000006</c:v>
                </c:pt>
                <c:pt idx="10">
                  <c:v>11.417391304347825</c:v>
                </c:pt>
                <c:pt idx="11">
                  <c:v>15.758333333333333</c:v>
                </c:pt>
                <c:pt idx="12">
                  <c:v>18.333333333333336</c:v>
                </c:pt>
                <c:pt idx="13">
                  <c:v>23.604166666666668</c:v>
                </c:pt>
                <c:pt idx="14">
                  <c:v>12.66666666666667</c:v>
                </c:pt>
                <c:pt idx="15">
                  <c:v>13.79166666666667</c:v>
                </c:pt>
                <c:pt idx="16">
                  <c:v>18.56666666666667</c:v>
                </c:pt>
                <c:pt idx="17">
                  <c:v>22.875000000000004</c:v>
                </c:pt>
                <c:pt idx="18">
                  <c:v>20.418181818181818</c:v>
                </c:pt>
                <c:pt idx="20">
                  <c:v>17.34</c:v>
                </c:pt>
                <c:pt idx="21">
                  <c:v>12.879166666666668</c:v>
                </c:pt>
                <c:pt idx="22">
                  <c:v>13.237499999999999</c:v>
                </c:pt>
                <c:pt idx="23">
                  <c:v>8.8416666666666668</c:v>
                </c:pt>
                <c:pt idx="24">
                  <c:v>12.059090909090907</c:v>
                </c:pt>
                <c:pt idx="25">
                  <c:v>16.182608695652178</c:v>
                </c:pt>
                <c:pt idx="26">
                  <c:v>16.4375</c:v>
                </c:pt>
                <c:pt idx="27">
                  <c:v>16.183333333333337</c:v>
                </c:pt>
              </c:numCache>
            </c:numRef>
          </c:yVal>
          <c:smooth val="0"/>
        </c:ser>
        <c:ser>
          <c:idx val="3"/>
          <c:order val="3"/>
          <c:tx>
            <c:strRef>
              <c:f>Sheet6!$I$33</c:f>
              <c:strCache>
                <c:ptCount val="1"/>
                <c:pt idx="0">
                  <c:v>Glendale</c:v>
                </c:pt>
              </c:strCache>
            </c:strRef>
          </c:tx>
          <c:spPr>
            <a:ln w="19050" cap="rnd">
              <a:solidFill>
                <a:schemeClr val="accent4"/>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Sheet6!$I$34:$I$61</c:f>
              <c:numCache>
                <c:formatCode>0.0</c:formatCode>
                <c:ptCount val="28"/>
                <c:pt idx="0">
                  <c:v>20.970833333333335</c:v>
                </c:pt>
                <c:pt idx="1">
                  <c:v>21.129166666666663</c:v>
                </c:pt>
                <c:pt idx="2">
                  <c:v>20.3125</c:v>
                </c:pt>
                <c:pt idx="3">
                  <c:v>13.729166666666666</c:v>
                </c:pt>
                <c:pt idx="4">
                  <c:v>21.904166666666669</c:v>
                </c:pt>
                <c:pt idx="5">
                  <c:v>19.026086956521738</c:v>
                </c:pt>
                <c:pt idx="6">
                  <c:v>20.55</c:v>
                </c:pt>
                <c:pt idx="7">
                  <c:v>21.337499999999995</c:v>
                </c:pt>
                <c:pt idx="8">
                  <c:v>9.8833333333333329</c:v>
                </c:pt>
                <c:pt idx="9">
                  <c:v>14.645833333333334</c:v>
                </c:pt>
                <c:pt idx="10">
                  <c:v>8.4250000000000007</c:v>
                </c:pt>
                <c:pt idx="11">
                  <c:v>12.504166666666663</c:v>
                </c:pt>
                <c:pt idx="12">
                  <c:v>19.991666666666664</c:v>
                </c:pt>
                <c:pt idx="13">
                  <c:v>20.143478260869564</c:v>
                </c:pt>
                <c:pt idx="14">
                  <c:v>19.983333333333334</c:v>
                </c:pt>
                <c:pt idx="15">
                  <c:v>16.225000000000001</c:v>
                </c:pt>
                <c:pt idx="16">
                  <c:v>18.295833333333338</c:v>
                </c:pt>
                <c:pt idx="17">
                  <c:v>30.245833333333334</c:v>
                </c:pt>
                <c:pt idx="18">
                  <c:v>28.433333333333337</c:v>
                </c:pt>
                <c:pt idx="19">
                  <c:v>9.5</c:v>
                </c:pt>
                <c:pt idx="20">
                  <c:v>11.413043478260869</c:v>
                </c:pt>
                <c:pt idx="21">
                  <c:v>12.183333333333335</c:v>
                </c:pt>
                <c:pt idx="22">
                  <c:v>18.045833333333334</c:v>
                </c:pt>
                <c:pt idx="23">
                  <c:v>12.958333333333336</c:v>
                </c:pt>
                <c:pt idx="24">
                  <c:v>14.662500000000001</c:v>
                </c:pt>
                <c:pt idx="25">
                  <c:v>19.650000000000002</c:v>
                </c:pt>
                <c:pt idx="26">
                  <c:v>13.670833333333333</c:v>
                </c:pt>
                <c:pt idx="27">
                  <c:v>15.065217391304346</c:v>
                </c:pt>
              </c:numCache>
            </c:numRef>
          </c:yVal>
          <c:smooth val="0"/>
        </c:ser>
        <c:ser>
          <c:idx val="4"/>
          <c:order val="4"/>
          <c:tx>
            <c:strRef>
              <c:f>Sheet6!$J$33</c:f>
              <c:strCache>
                <c:ptCount val="1"/>
                <c:pt idx="0">
                  <c:v>Central Phoenix</c:v>
                </c:pt>
              </c:strCache>
            </c:strRef>
          </c:tx>
          <c:spPr>
            <a:ln w="19050" cap="rnd">
              <a:solidFill>
                <a:schemeClr val="accent5"/>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Sheet6!$J$34:$J$61</c:f>
              <c:numCache>
                <c:formatCode>0.0</c:formatCode>
                <c:ptCount val="28"/>
                <c:pt idx="0">
                  <c:v>27.379166666666663</c:v>
                </c:pt>
                <c:pt idx="1">
                  <c:v>24.991666666666664</c:v>
                </c:pt>
                <c:pt idx="2">
                  <c:v>29.204166666666655</c:v>
                </c:pt>
                <c:pt idx="3">
                  <c:v>21.791666666666668</c:v>
                </c:pt>
                <c:pt idx="4">
                  <c:v>20.770833333333332</c:v>
                </c:pt>
                <c:pt idx="5">
                  <c:v>19.933333333333334</c:v>
                </c:pt>
                <c:pt idx="6">
                  <c:v>20.637499999999999</c:v>
                </c:pt>
                <c:pt idx="7">
                  <c:v>25.652173913043477</c:v>
                </c:pt>
                <c:pt idx="8">
                  <c:v>13.554166666666667</c:v>
                </c:pt>
                <c:pt idx="9">
                  <c:v>14.433333333333335</c:v>
                </c:pt>
                <c:pt idx="10">
                  <c:v>14.270833333333334</c:v>
                </c:pt>
                <c:pt idx="11">
                  <c:v>14.686956521739129</c:v>
                </c:pt>
                <c:pt idx="12">
                  <c:v>23.150000000000002</c:v>
                </c:pt>
                <c:pt idx="13">
                  <c:v>26.970833333333335</c:v>
                </c:pt>
                <c:pt idx="14">
                  <c:v>17.879166666666666</c:v>
                </c:pt>
                <c:pt idx="15">
                  <c:v>24.224999999999994</c:v>
                </c:pt>
                <c:pt idx="16">
                  <c:v>21.454166666666666</c:v>
                </c:pt>
                <c:pt idx="17">
                  <c:v>23.05</c:v>
                </c:pt>
                <c:pt idx="18">
                  <c:v>23.891666666666666</c:v>
                </c:pt>
                <c:pt idx="19">
                  <c:v>9.7666666666666675</c:v>
                </c:pt>
                <c:pt idx="20">
                  <c:v>13.575000000000001</c:v>
                </c:pt>
                <c:pt idx="21">
                  <c:v>16.38636363636364</c:v>
                </c:pt>
                <c:pt idx="22">
                  <c:v>16.762499999999999</c:v>
                </c:pt>
                <c:pt idx="23">
                  <c:v>12.316666666666668</c:v>
                </c:pt>
                <c:pt idx="24">
                  <c:v>23.808333333333334</c:v>
                </c:pt>
                <c:pt idx="25">
                  <c:v>19.824999999999999</c:v>
                </c:pt>
                <c:pt idx="26">
                  <c:v>22.404347826086955</c:v>
                </c:pt>
                <c:pt idx="27">
                  <c:v>27.066666666666674</c:v>
                </c:pt>
              </c:numCache>
            </c:numRef>
          </c:yVal>
          <c:smooth val="0"/>
        </c:ser>
        <c:ser>
          <c:idx val="5"/>
          <c:order val="5"/>
          <c:tx>
            <c:strRef>
              <c:f>Sheet6!$K$33</c:f>
              <c:strCache>
                <c:ptCount val="1"/>
                <c:pt idx="0">
                  <c:v>South Scottsdale</c:v>
                </c:pt>
              </c:strCache>
            </c:strRef>
          </c:tx>
          <c:spPr>
            <a:ln w="19050" cap="rnd">
              <a:solidFill>
                <a:schemeClr val="accent6"/>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Sheet6!$K$34:$K$61</c:f>
              <c:numCache>
                <c:formatCode>0.0</c:formatCode>
                <c:ptCount val="28"/>
                <c:pt idx="0">
                  <c:v>17.166666666666668</c:v>
                </c:pt>
                <c:pt idx="1">
                  <c:v>16.079166666666666</c:v>
                </c:pt>
                <c:pt idx="2">
                  <c:v>18.637500000000003</c:v>
                </c:pt>
                <c:pt idx="3">
                  <c:v>10.983333333333336</c:v>
                </c:pt>
                <c:pt idx="4">
                  <c:v>13.216666666666669</c:v>
                </c:pt>
                <c:pt idx="5">
                  <c:v>8.6409090909090924</c:v>
                </c:pt>
                <c:pt idx="6">
                  <c:v>10.049999999999999</c:v>
                </c:pt>
                <c:pt idx="7">
                  <c:v>15.975000000000003</c:v>
                </c:pt>
                <c:pt idx="8">
                  <c:v>5.958333333333333</c:v>
                </c:pt>
                <c:pt idx="9">
                  <c:v>9.0625</c:v>
                </c:pt>
                <c:pt idx="10">
                  <c:v>7.1499999999999995</c:v>
                </c:pt>
                <c:pt idx="11">
                  <c:v>8.1958333333333329</c:v>
                </c:pt>
                <c:pt idx="12">
                  <c:v>14.604347826086956</c:v>
                </c:pt>
                <c:pt idx="13">
                  <c:v>17.233333333333334</c:v>
                </c:pt>
                <c:pt idx="14">
                  <c:v>8.5875000000000004</c:v>
                </c:pt>
                <c:pt idx="15">
                  <c:v>12.270833333333336</c:v>
                </c:pt>
                <c:pt idx="16">
                  <c:v>15.895833333333334</c:v>
                </c:pt>
                <c:pt idx="17">
                  <c:v>20.066666666666666</c:v>
                </c:pt>
                <c:pt idx="18">
                  <c:v>23.4375</c:v>
                </c:pt>
                <c:pt idx="19">
                  <c:v>8.2874999999999979</c:v>
                </c:pt>
                <c:pt idx="20">
                  <c:v>16.056521739130439</c:v>
                </c:pt>
                <c:pt idx="21">
                  <c:v>14.249999999999998</c:v>
                </c:pt>
                <c:pt idx="22">
                  <c:v>10.016666666666667</c:v>
                </c:pt>
                <c:pt idx="23">
                  <c:v>6.7041666666666666</c:v>
                </c:pt>
                <c:pt idx="24">
                  <c:v>13.533333333333333</c:v>
                </c:pt>
                <c:pt idx="25">
                  <c:v>12.795833333333334</c:v>
                </c:pt>
                <c:pt idx="26">
                  <c:v>11.308695652173913</c:v>
                </c:pt>
                <c:pt idx="27">
                  <c:v>13.858333333333336</c:v>
                </c:pt>
              </c:numCache>
            </c:numRef>
          </c:yVal>
          <c:smooth val="0"/>
        </c:ser>
        <c:ser>
          <c:idx val="6"/>
          <c:order val="6"/>
          <c:tx>
            <c:strRef>
              <c:f>Sheet6!$L$33</c:f>
              <c:strCache>
                <c:ptCount val="1"/>
                <c:pt idx="0">
                  <c:v>Greenwood</c:v>
                </c:pt>
              </c:strCache>
            </c:strRef>
          </c:tx>
          <c:spPr>
            <a:ln w="19050" cap="rnd">
              <a:solidFill>
                <a:schemeClr val="accent1">
                  <a:lumMod val="6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Sheet6!$L$34:$L$61</c:f>
              <c:numCache>
                <c:formatCode>0.0</c:formatCode>
                <c:ptCount val="28"/>
                <c:pt idx="0">
                  <c:v>41.74166666666666</c:v>
                </c:pt>
                <c:pt idx="1">
                  <c:v>42.962499999999999</c:v>
                </c:pt>
                <c:pt idx="2">
                  <c:v>36.412500000000016</c:v>
                </c:pt>
                <c:pt idx="3">
                  <c:v>35.021739130434788</c:v>
                </c:pt>
                <c:pt idx="4">
                  <c:v>38.234782608695639</c:v>
                </c:pt>
                <c:pt idx="5">
                  <c:v>39.622727272727282</c:v>
                </c:pt>
                <c:pt idx="6">
                  <c:v>41.69166666666667</c:v>
                </c:pt>
                <c:pt idx="7">
                  <c:v>34.987499999999997</c:v>
                </c:pt>
                <c:pt idx="8">
                  <c:v>15.866666666666667</c:v>
                </c:pt>
                <c:pt idx="9">
                  <c:v>20.379166666666666</c:v>
                </c:pt>
                <c:pt idx="10">
                  <c:v>19.945833333333336</c:v>
                </c:pt>
                <c:pt idx="11">
                  <c:v>20.604166666666668</c:v>
                </c:pt>
                <c:pt idx="12">
                  <c:v>35.304166666666681</c:v>
                </c:pt>
                <c:pt idx="13">
                  <c:v>41.008333333333326</c:v>
                </c:pt>
                <c:pt idx="14">
                  <c:v>34.18333333333333</c:v>
                </c:pt>
                <c:pt idx="15">
                  <c:v>36.116666666666674</c:v>
                </c:pt>
                <c:pt idx="16">
                  <c:v>28.075000000000003</c:v>
                </c:pt>
                <c:pt idx="17">
                  <c:v>33.987500000000004</c:v>
                </c:pt>
                <c:pt idx="18">
                  <c:v>36.139130434782608</c:v>
                </c:pt>
                <c:pt idx="19">
                  <c:v>10.608333333333333</c:v>
                </c:pt>
                <c:pt idx="20">
                  <c:v>14.491304347826087</c:v>
                </c:pt>
                <c:pt idx="21">
                  <c:v>16.812500000000004</c:v>
                </c:pt>
                <c:pt idx="22">
                  <c:v>20.466666666666665</c:v>
                </c:pt>
                <c:pt idx="23">
                  <c:v>14.587499999999999</c:v>
                </c:pt>
                <c:pt idx="24">
                  <c:v>25.854166666666668</c:v>
                </c:pt>
                <c:pt idx="25">
                  <c:v>30.016666666666666</c:v>
                </c:pt>
                <c:pt idx="26">
                  <c:v>29.512500000000003</c:v>
                </c:pt>
                <c:pt idx="27">
                  <c:v>32.029166666666669</c:v>
                </c:pt>
              </c:numCache>
            </c:numRef>
          </c:yVal>
          <c:smooth val="0"/>
        </c:ser>
        <c:ser>
          <c:idx val="7"/>
          <c:order val="7"/>
          <c:tx>
            <c:strRef>
              <c:f>Sheet6!$M$33</c:f>
              <c:strCache>
                <c:ptCount val="1"/>
                <c:pt idx="0">
                  <c:v>South Phoenix</c:v>
                </c:pt>
              </c:strCache>
            </c:strRef>
          </c:tx>
          <c:spPr>
            <a:ln w="19050" cap="rnd">
              <a:solidFill>
                <a:schemeClr val="accent2">
                  <a:lumMod val="6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Sheet6!$M$34:$M$61</c:f>
              <c:numCache>
                <c:formatCode>0.0</c:formatCode>
                <c:ptCount val="28"/>
                <c:pt idx="0">
                  <c:v>28.691666666666663</c:v>
                </c:pt>
                <c:pt idx="1">
                  <c:v>29.087500000000006</c:v>
                </c:pt>
                <c:pt idx="2">
                  <c:v>28.533333333333331</c:v>
                </c:pt>
                <c:pt idx="3">
                  <c:v>18.083333333333332</c:v>
                </c:pt>
                <c:pt idx="4">
                  <c:v>24.679166666666671</c:v>
                </c:pt>
                <c:pt idx="5">
                  <c:v>25.539130434782606</c:v>
                </c:pt>
                <c:pt idx="6">
                  <c:v>25.6875</c:v>
                </c:pt>
                <c:pt idx="7">
                  <c:v>34.24583333333333</c:v>
                </c:pt>
                <c:pt idx="8">
                  <c:v>22.570833333333336</c:v>
                </c:pt>
                <c:pt idx="9">
                  <c:v>19.0625</c:v>
                </c:pt>
                <c:pt idx="10">
                  <c:v>17.016666666666666</c:v>
                </c:pt>
                <c:pt idx="11">
                  <c:v>15.283333333333333</c:v>
                </c:pt>
                <c:pt idx="12">
                  <c:v>21.591304347826089</c:v>
                </c:pt>
                <c:pt idx="13">
                  <c:v>27.570833333333329</c:v>
                </c:pt>
                <c:pt idx="14">
                  <c:v>28.924999999999994</c:v>
                </c:pt>
                <c:pt idx="15">
                  <c:v>25.799999999999997</c:v>
                </c:pt>
                <c:pt idx="16">
                  <c:v>29.020833333333339</c:v>
                </c:pt>
                <c:pt idx="17">
                  <c:v>30.366666666666671</c:v>
                </c:pt>
                <c:pt idx="18">
                  <c:v>32.449999999999996</c:v>
                </c:pt>
                <c:pt idx="19">
                  <c:v>9.4749999999999996</c:v>
                </c:pt>
                <c:pt idx="20">
                  <c:v>14.025</c:v>
                </c:pt>
                <c:pt idx="21">
                  <c:v>18.079166666666666</c:v>
                </c:pt>
                <c:pt idx="22">
                  <c:v>22.870833333333337</c:v>
                </c:pt>
                <c:pt idx="23">
                  <c:v>18.641666666666669</c:v>
                </c:pt>
                <c:pt idx="24">
                  <c:v>21.934782608695656</c:v>
                </c:pt>
                <c:pt idx="25">
                  <c:v>25.366666666666664</c:v>
                </c:pt>
                <c:pt idx="26">
                  <c:v>24.858333333333331</c:v>
                </c:pt>
                <c:pt idx="27">
                  <c:v>28.404166666666658</c:v>
                </c:pt>
              </c:numCache>
            </c:numRef>
          </c:yVal>
          <c:smooth val="0"/>
        </c:ser>
        <c:ser>
          <c:idx val="8"/>
          <c:order val="8"/>
          <c:tx>
            <c:strRef>
              <c:f>Sheet6!$N$33</c:f>
              <c:strCache>
                <c:ptCount val="1"/>
                <c:pt idx="0">
                  <c:v>West Chandler</c:v>
                </c:pt>
              </c:strCache>
            </c:strRef>
          </c:tx>
          <c:spPr>
            <a:ln w="19050" cap="rnd">
              <a:solidFill>
                <a:schemeClr val="accent3">
                  <a:lumMod val="6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Sheet6!$N$34:$N$61</c:f>
              <c:numCache>
                <c:formatCode>0.0</c:formatCode>
                <c:ptCount val="28"/>
                <c:pt idx="0">
                  <c:v>20.056521739130432</c:v>
                </c:pt>
                <c:pt idx="1">
                  <c:v>19.908333333333335</c:v>
                </c:pt>
                <c:pt idx="2">
                  <c:v>18.341666666666665</c:v>
                </c:pt>
                <c:pt idx="3">
                  <c:v>15.204166666666667</c:v>
                </c:pt>
                <c:pt idx="4">
                  <c:v>18.890909090909094</c:v>
                </c:pt>
                <c:pt idx="5">
                  <c:v>18.829166666666666</c:v>
                </c:pt>
                <c:pt idx="6">
                  <c:v>19.254166666666666</c:v>
                </c:pt>
                <c:pt idx="7">
                  <c:v>31.849999999999994</c:v>
                </c:pt>
                <c:pt idx="8">
                  <c:v>12.091666666666667</c:v>
                </c:pt>
                <c:pt idx="9">
                  <c:v>16.383333333333333</c:v>
                </c:pt>
                <c:pt idx="10">
                  <c:v>10.408333333333333</c:v>
                </c:pt>
                <c:pt idx="11">
                  <c:v>11.762500000000001</c:v>
                </c:pt>
                <c:pt idx="12">
                  <c:v>16.795833333333331</c:v>
                </c:pt>
                <c:pt idx="13">
                  <c:v>24.916666666666668</c:v>
                </c:pt>
                <c:pt idx="14">
                  <c:v>9.4347826086956523</c:v>
                </c:pt>
                <c:pt idx="15">
                  <c:v>14.870833333333335</c:v>
                </c:pt>
                <c:pt idx="16">
                  <c:v>16.391666666666669</c:v>
                </c:pt>
                <c:pt idx="17">
                  <c:v>25.483333333333334</c:v>
                </c:pt>
                <c:pt idx="18">
                  <c:v>46.816666666666663</c:v>
                </c:pt>
                <c:pt idx="19">
                  <c:v>11.920833333333333</c:v>
                </c:pt>
                <c:pt idx="20">
                  <c:v>11.916666666666666</c:v>
                </c:pt>
                <c:pt idx="21">
                  <c:v>11.779166666666663</c:v>
                </c:pt>
                <c:pt idx="22">
                  <c:v>15.983333333333333</c:v>
                </c:pt>
                <c:pt idx="23">
                  <c:v>11.154166666666663</c:v>
                </c:pt>
                <c:pt idx="24">
                  <c:v>16.69130434782609</c:v>
                </c:pt>
                <c:pt idx="25">
                  <c:v>18.049999999999997</c:v>
                </c:pt>
                <c:pt idx="26">
                  <c:v>12.970833333333337</c:v>
                </c:pt>
                <c:pt idx="27">
                  <c:v>14.4375</c:v>
                </c:pt>
              </c:numCache>
            </c:numRef>
          </c:yVal>
          <c:smooth val="0"/>
        </c:ser>
        <c:ser>
          <c:idx val="9"/>
          <c:order val="9"/>
          <c:tx>
            <c:strRef>
              <c:f>Sheet6!$O$33</c:f>
              <c:strCache>
                <c:ptCount val="1"/>
                <c:pt idx="0">
                  <c:v>Tempe</c:v>
                </c:pt>
              </c:strCache>
            </c:strRef>
          </c:tx>
          <c:spPr>
            <a:ln w="19050" cap="rnd">
              <a:solidFill>
                <a:schemeClr val="accent4">
                  <a:lumMod val="6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Sheet6!$O$34:$O$61</c:f>
              <c:numCache>
                <c:formatCode>0.0</c:formatCode>
                <c:ptCount val="28"/>
                <c:pt idx="0">
                  <c:v>21.133333333333336</c:v>
                </c:pt>
                <c:pt idx="1">
                  <c:v>19.912499999999998</c:v>
                </c:pt>
                <c:pt idx="2">
                  <c:v>21.037499999999998</c:v>
                </c:pt>
                <c:pt idx="3">
                  <c:v>18</c:v>
                </c:pt>
                <c:pt idx="4">
                  <c:v>20.783333333333328</c:v>
                </c:pt>
                <c:pt idx="5">
                  <c:v>21.862499999999997</c:v>
                </c:pt>
                <c:pt idx="6">
                  <c:v>20.195833333333333</c:v>
                </c:pt>
                <c:pt idx="7">
                  <c:v>25.891666666666669</c:v>
                </c:pt>
                <c:pt idx="8">
                  <c:v>12.620833333333332</c:v>
                </c:pt>
                <c:pt idx="9">
                  <c:v>14.75</c:v>
                </c:pt>
                <c:pt idx="10">
                  <c:v>10.941666666666668</c:v>
                </c:pt>
                <c:pt idx="11">
                  <c:v>12.525</c:v>
                </c:pt>
                <c:pt idx="12">
                  <c:v>15.820833333333335</c:v>
                </c:pt>
                <c:pt idx="13">
                  <c:v>22.139130434782604</c:v>
                </c:pt>
                <c:pt idx="14">
                  <c:v>12.266666666666666</c:v>
                </c:pt>
                <c:pt idx="15">
                  <c:v>19.695833333333336</c:v>
                </c:pt>
                <c:pt idx="16">
                  <c:v>20.545833333333334</c:v>
                </c:pt>
                <c:pt idx="17">
                  <c:v>24.516666666666669</c:v>
                </c:pt>
                <c:pt idx="18">
                  <c:v>23.837500000000002</c:v>
                </c:pt>
                <c:pt idx="19">
                  <c:v>9.9458333333333346</c:v>
                </c:pt>
                <c:pt idx="20">
                  <c:v>12.0625</c:v>
                </c:pt>
                <c:pt idx="21">
                  <c:v>15.345833333333331</c:v>
                </c:pt>
                <c:pt idx="22">
                  <c:v>14.174999999999999</c:v>
                </c:pt>
                <c:pt idx="23">
                  <c:v>12.116666666666665</c:v>
                </c:pt>
                <c:pt idx="24">
                  <c:v>17.387500000000006</c:v>
                </c:pt>
                <c:pt idx="25">
                  <c:v>18.43333333333333</c:v>
                </c:pt>
                <c:pt idx="26">
                  <c:v>17.070833333333333</c:v>
                </c:pt>
                <c:pt idx="27">
                  <c:v>20.361904761904757</c:v>
                </c:pt>
              </c:numCache>
            </c:numRef>
          </c:yVal>
          <c:smooth val="0"/>
        </c:ser>
        <c:ser>
          <c:idx val="10"/>
          <c:order val="10"/>
          <c:tx>
            <c:strRef>
              <c:f>Sheet6!$P$33</c:f>
              <c:strCache>
                <c:ptCount val="1"/>
                <c:pt idx="0">
                  <c:v>Higley</c:v>
                </c:pt>
              </c:strCache>
            </c:strRef>
          </c:tx>
          <c:spPr>
            <a:ln w="19050" cap="rnd">
              <a:solidFill>
                <a:schemeClr val="accent5">
                  <a:lumMod val="6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Sheet6!$P$34:$P$61</c:f>
              <c:numCache>
                <c:formatCode>0.0</c:formatCode>
                <c:ptCount val="28"/>
                <c:pt idx="0">
                  <c:v>21.549999999999997</c:v>
                </c:pt>
                <c:pt idx="1">
                  <c:v>20.333333333333332</c:v>
                </c:pt>
                <c:pt idx="2">
                  <c:v>16.304166666666667</c:v>
                </c:pt>
                <c:pt idx="3">
                  <c:v>19.545833333333334</c:v>
                </c:pt>
                <c:pt idx="4">
                  <c:v>18.891304347826086</c:v>
                </c:pt>
                <c:pt idx="5">
                  <c:v>19.270833333333336</c:v>
                </c:pt>
                <c:pt idx="6">
                  <c:v>19.645833333333336</c:v>
                </c:pt>
                <c:pt idx="7">
                  <c:v>33.458333333333343</c:v>
                </c:pt>
                <c:pt idx="8">
                  <c:v>15.66666666666667</c:v>
                </c:pt>
                <c:pt idx="9">
                  <c:v>14.120833333333335</c:v>
                </c:pt>
                <c:pt idx="10">
                  <c:v>11.908333333333333</c:v>
                </c:pt>
                <c:pt idx="11">
                  <c:v>13.141666666666667</c:v>
                </c:pt>
                <c:pt idx="12">
                  <c:v>21.860869565217396</c:v>
                </c:pt>
                <c:pt idx="13">
                  <c:v>25.574999999999992</c:v>
                </c:pt>
                <c:pt idx="14">
                  <c:v>18.266666666666669</c:v>
                </c:pt>
                <c:pt idx="15">
                  <c:v>19.870833333333334</c:v>
                </c:pt>
                <c:pt idx="16">
                  <c:v>18.204166666666662</c:v>
                </c:pt>
                <c:pt idx="17">
                  <c:v>27.095833333333331</c:v>
                </c:pt>
                <c:pt idx="18">
                  <c:v>38.856521739130436</c:v>
                </c:pt>
                <c:pt idx="19">
                  <c:v>9.4750000000000014</c:v>
                </c:pt>
                <c:pt idx="20">
                  <c:v>12.845833333333333</c:v>
                </c:pt>
                <c:pt idx="21">
                  <c:v>14.316666666666668</c:v>
                </c:pt>
                <c:pt idx="22">
                  <c:v>13.845833333333333</c:v>
                </c:pt>
                <c:pt idx="23">
                  <c:v>16.191666666666666</c:v>
                </c:pt>
                <c:pt idx="24">
                  <c:v>18.469565217391306</c:v>
                </c:pt>
                <c:pt idx="25">
                  <c:v>22.220833333333331</c:v>
                </c:pt>
                <c:pt idx="26">
                  <c:v>21.604166666666671</c:v>
                </c:pt>
                <c:pt idx="27">
                  <c:v>28.162500000000005</c:v>
                </c:pt>
              </c:numCache>
            </c:numRef>
          </c:yVal>
          <c:smooth val="0"/>
        </c:ser>
        <c:ser>
          <c:idx val="11"/>
          <c:order val="11"/>
          <c:tx>
            <c:strRef>
              <c:f>Sheet6!$Q$33</c:f>
              <c:strCache>
                <c:ptCount val="1"/>
                <c:pt idx="0">
                  <c:v>West 43rd Ave</c:v>
                </c:pt>
              </c:strCache>
            </c:strRef>
          </c:tx>
          <c:spPr>
            <a:ln w="19050" cap="rnd">
              <a:solidFill>
                <a:schemeClr val="accent6">
                  <a:lumMod val="6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Sheet6!$Q$34:$Q$61</c:f>
              <c:numCache>
                <c:formatCode>0.0</c:formatCode>
                <c:ptCount val="28"/>
                <c:pt idx="0">
                  <c:v>36.93333333333333</c:v>
                </c:pt>
                <c:pt idx="1">
                  <c:v>30.700000000000003</c:v>
                </c:pt>
                <c:pt idx="2">
                  <c:v>23.912499999999998</c:v>
                </c:pt>
                <c:pt idx="3">
                  <c:v>22.800000000000004</c:v>
                </c:pt>
                <c:pt idx="4">
                  <c:v>33.358333333333334</c:v>
                </c:pt>
                <c:pt idx="5">
                  <c:v>30.4375</c:v>
                </c:pt>
                <c:pt idx="6">
                  <c:v>29.879166666666666</c:v>
                </c:pt>
                <c:pt idx="7">
                  <c:v>46.208333333333336</c:v>
                </c:pt>
                <c:pt idx="8">
                  <c:v>19.604166666666668</c:v>
                </c:pt>
                <c:pt idx="9">
                  <c:v>15.070833333333333</c:v>
                </c:pt>
                <c:pt idx="10">
                  <c:v>17.420833333333334</c:v>
                </c:pt>
                <c:pt idx="11">
                  <c:v>19.304166666666664</c:v>
                </c:pt>
                <c:pt idx="12">
                  <c:v>28.500000000000004</c:v>
                </c:pt>
                <c:pt idx="13">
                  <c:v>39.770833333333336</c:v>
                </c:pt>
                <c:pt idx="14">
                  <c:v>45.170833333333327</c:v>
                </c:pt>
                <c:pt idx="15">
                  <c:v>31.166666666666668</c:v>
                </c:pt>
                <c:pt idx="16">
                  <c:v>25.258333333333336</c:v>
                </c:pt>
                <c:pt idx="17">
                  <c:v>47.60833333333332</c:v>
                </c:pt>
                <c:pt idx="18">
                  <c:v>51.4304347826087</c:v>
                </c:pt>
                <c:pt idx="19">
                  <c:v>10.525</c:v>
                </c:pt>
                <c:pt idx="20">
                  <c:v>13.383333333333333</c:v>
                </c:pt>
                <c:pt idx="21">
                  <c:v>16.229166666666661</c:v>
                </c:pt>
                <c:pt idx="22">
                  <c:v>19.908333333333335</c:v>
                </c:pt>
                <c:pt idx="23">
                  <c:v>13.454166666666666</c:v>
                </c:pt>
                <c:pt idx="24">
                  <c:v>25.574999999999999</c:v>
                </c:pt>
                <c:pt idx="25">
                  <c:v>33.270833333333336</c:v>
                </c:pt>
                <c:pt idx="26">
                  <c:v>33.837499999999999</c:v>
                </c:pt>
                <c:pt idx="27">
                  <c:v>41.370833333333344</c:v>
                </c:pt>
              </c:numCache>
            </c:numRef>
          </c:yVal>
          <c:smooth val="0"/>
        </c:ser>
        <c:ser>
          <c:idx val="12"/>
          <c:order val="12"/>
          <c:tx>
            <c:strRef>
              <c:f>Sheet6!$R$33</c:f>
              <c:strCache>
                <c:ptCount val="1"/>
                <c:pt idx="0">
                  <c:v>Dysart</c:v>
                </c:pt>
              </c:strCache>
            </c:strRef>
          </c:tx>
          <c:spPr>
            <a:ln w="19050" cap="rnd">
              <a:solidFill>
                <a:schemeClr val="accent1">
                  <a:lumMod val="80000"/>
                  <a:lumOff val="2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Sheet6!$R$34:$R$61</c:f>
              <c:numCache>
                <c:formatCode>0.0</c:formatCode>
                <c:ptCount val="28"/>
                <c:pt idx="0">
                  <c:v>16.824999999999999</c:v>
                </c:pt>
                <c:pt idx="1">
                  <c:v>14.150000000000004</c:v>
                </c:pt>
                <c:pt idx="2">
                  <c:v>9.1791666666666654</c:v>
                </c:pt>
                <c:pt idx="3">
                  <c:v>12.333333333333336</c:v>
                </c:pt>
                <c:pt idx="4">
                  <c:v>19.604166666666668</c:v>
                </c:pt>
                <c:pt idx="5">
                  <c:v>15.454166666666666</c:v>
                </c:pt>
                <c:pt idx="6">
                  <c:v>18.395652173913042</c:v>
                </c:pt>
                <c:pt idx="7">
                  <c:v>22.154166666666669</c:v>
                </c:pt>
                <c:pt idx="8">
                  <c:v>9.5750000000000011</c:v>
                </c:pt>
                <c:pt idx="9">
                  <c:v>9.9333333333333318</c:v>
                </c:pt>
                <c:pt idx="10">
                  <c:v>9.2999999999999989</c:v>
                </c:pt>
                <c:pt idx="11">
                  <c:v>14.179166666666667</c:v>
                </c:pt>
                <c:pt idx="12">
                  <c:v>16.787499999999998</c:v>
                </c:pt>
                <c:pt idx="13">
                  <c:v>21.291666666666668</c:v>
                </c:pt>
                <c:pt idx="14">
                  <c:v>11.778260869565219</c:v>
                </c:pt>
                <c:pt idx="15">
                  <c:v>14.958333333333336</c:v>
                </c:pt>
                <c:pt idx="16">
                  <c:v>17.220833333333335</c:v>
                </c:pt>
                <c:pt idx="17">
                  <c:v>21.054166666666667</c:v>
                </c:pt>
                <c:pt idx="18">
                  <c:v>27.770833333333325</c:v>
                </c:pt>
                <c:pt idx="19">
                  <c:v>13.779166666666663</c:v>
                </c:pt>
                <c:pt idx="20">
                  <c:v>12.782608695652176</c:v>
                </c:pt>
                <c:pt idx="21">
                  <c:v>11.495833333333335</c:v>
                </c:pt>
                <c:pt idx="22">
                  <c:v>11.429166666666667</c:v>
                </c:pt>
                <c:pt idx="23">
                  <c:v>11.4</c:v>
                </c:pt>
                <c:pt idx="24">
                  <c:v>14.479166666666666</c:v>
                </c:pt>
                <c:pt idx="25">
                  <c:v>17.566666666666666</c:v>
                </c:pt>
                <c:pt idx="26">
                  <c:v>12.504347826086958</c:v>
                </c:pt>
                <c:pt idx="27">
                  <c:v>14.404166666666669</c:v>
                </c:pt>
              </c:numCache>
            </c:numRef>
          </c:yVal>
          <c:smooth val="0"/>
        </c:ser>
        <c:ser>
          <c:idx val="13"/>
          <c:order val="13"/>
          <c:tx>
            <c:strRef>
              <c:f>Sheet6!$S$33</c:f>
              <c:strCache>
                <c:ptCount val="1"/>
                <c:pt idx="0">
                  <c:v>Buckeye</c:v>
                </c:pt>
              </c:strCache>
            </c:strRef>
          </c:tx>
          <c:spPr>
            <a:ln w="19050" cap="rnd">
              <a:solidFill>
                <a:schemeClr val="accent2">
                  <a:lumMod val="80000"/>
                  <a:lumOff val="2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Sheet6!$S$34:$S$61</c:f>
              <c:numCache>
                <c:formatCode>0.0</c:formatCode>
                <c:ptCount val="28"/>
                <c:pt idx="0">
                  <c:v>24.391666666666669</c:v>
                </c:pt>
                <c:pt idx="1">
                  <c:v>21</c:v>
                </c:pt>
                <c:pt idx="2">
                  <c:v>21.245833333333334</c:v>
                </c:pt>
                <c:pt idx="3">
                  <c:v>28.612499999999997</c:v>
                </c:pt>
                <c:pt idx="4">
                  <c:v>29.960869565217394</c:v>
                </c:pt>
                <c:pt idx="5">
                  <c:v>23.375000000000004</c:v>
                </c:pt>
                <c:pt idx="6">
                  <c:v>31.895833333333332</c:v>
                </c:pt>
                <c:pt idx="7">
                  <c:v>30.562500000000004</c:v>
                </c:pt>
                <c:pt idx="8">
                  <c:v>12.41666666666667</c:v>
                </c:pt>
                <c:pt idx="9">
                  <c:v>14.85416666666667</c:v>
                </c:pt>
                <c:pt idx="10">
                  <c:v>13.760869565217391</c:v>
                </c:pt>
                <c:pt idx="11">
                  <c:v>16.125</c:v>
                </c:pt>
                <c:pt idx="12">
                  <c:v>25.879166666666666</c:v>
                </c:pt>
                <c:pt idx="13">
                  <c:v>37.254166666666663</c:v>
                </c:pt>
                <c:pt idx="14">
                  <c:v>34.116666666666667</c:v>
                </c:pt>
                <c:pt idx="15">
                  <c:v>26.904166666666669</c:v>
                </c:pt>
                <c:pt idx="16">
                  <c:v>23.179166666666664</c:v>
                </c:pt>
                <c:pt idx="17">
                  <c:v>38.412500000000001</c:v>
                </c:pt>
                <c:pt idx="18">
                  <c:v>36.886956521739137</c:v>
                </c:pt>
                <c:pt idx="19">
                  <c:v>15.462499999999999</c:v>
                </c:pt>
                <c:pt idx="20">
                  <c:v>13.154166666666669</c:v>
                </c:pt>
                <c:pt idx="21">
                  <c:v>15.354166666666666</c:v>
                </c:pt>
                <c:pt idx="22">
                  <c:v>13.179166666666667</c:v>
                </c:pt>
                <c:pt idx="23">
                  <c:v>39.67916666666666</c:v>
                </c:pt>
                <c:pt idx="24">
                  <c:v>21.762499999999999</c:v>
                </c:pt>
                <c:pt idx="25">
                  <c:v>25.595833333333335</c:v>
                </c:pt>
                <c:pt idx="26">
                  <c:v>27.508695652173909</c:v>
                </c:pt>
                <c:pt idx="27">
                  <c:v>35.841666666666669</c:v>
                </c:pt>
              </c:numCache>
            </c:numRef>
          </c:yVal>
          <c:smooth val="0"/>
        </c:ser>
        <c:ser>
          <c:idx val="14"/>
          <c:order val="14"/>
          <c:tx>
            <c:strRef>
              <c:f>Sheet6!$T$33</c:f>
              <c:strCache>
                <c:ptCount val="1"/>
                <c:pt idx="0">
                  <c:v>Zuni Hills</c:v>
                </c:pt>
              </c:strCache>
            </c:strRef>
          </c:tx>
          <c:spPr>
            <a:ln w="19050" cap="rnd">
              <a:solidFill>
                <a:schemeClr val="accent3">
                  <a:lumMod val="80000"/>
                  <a:lumOff val="2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Sheet6!$T$34:$T$61</c:f>
              <c:numCache>
                <c:formatCode>0.0</c:formatCode>
                <c:ptCount val="28"/>
                <c:pt idx="0">
                  <c:v>14.633333333333335</c:v>
                </c:pt>
                <c:pt idx="1">
                  <c:v>12.908333333333337</c:v>
                </c:pt>
                <c:pt idx="2">
                  <c:v>9.4750000000000014</c:v>
                </c:pt>
                <c:pt idx="3">
                  <c:v>7.6083333333333334</c:v>
                </c:pt>
                <c:pt idx="4">
                  <c:v>10.945833333333333</c:v>
                </c:pt>
                <c:pt idx="5">
                  <c:v>14.329166666666666</c:v>
                </c:pt>
                <c:pt idx="6">
                  <c:v>15.113043478260874</c:v>
                </c:pt>
                <c:pt idx="7">
                  <c:v>54.495833333333316</c:v>
                </c:pt>
                <c:pt idx="8">
                  <c:v>16.316666666666666</c:v>
                </c:pt>
                <c:pt idx="9">
                  <c:v>9.3291666666666675</c:v>
                </c:pt>
                <c:pt idx="10">
                  <c:v>6.8208333333333329</c:v>
                </c:pt>
                <c:pt idx="11">
                  <c:v>12.074999999999998</c:v>
                </c:pt>
                <c:pt idx="12">
                  <c:v>19.450000000000003</c:v>
                </c:pt>
                <c:pt idx="13">
                  <c:v>15.27916666666667</c:v>
                </c:pt>
                <c:pt idx="14">
                  <c:v>10.121739130434781</c:v>
                </c:pt>
                <c:pt idx="15">
                  <c:v>11.970833333333333</c:v>
                </c:pt>
                <c:pt idx="16">
                  <c:v>14.887499999999998</c:v>
                </c:pt>
                <c:pt idx="17">
                  <c:v>18.487499999999997</c:v>
                </c:pt>
                <c:pt idx="18">
                  <c:v>23.720833333333331</c:v>
                </c:pt>
                <c:pt idx="19">
                  <c:v>11.179166666666667</c:v>
                </c:pt>
                <c:pt idx="20">
                  <c:v>9.8739130434782627</c:v>
                </c:pt>
                <c:pt idx="21">
                  <c:v>9.3041666666666654</c:v>
                </c:pt>
                <c:pt idx="22">
                  <c:v>10.341666666666669</c:v>
                </c:pt>
                <c:pt idx="23">
                  <c:v>13.679166666666667</c:v>
                </c:pt>
                <c:pt idx="24">
                  <c:v>15.275</c:v>
                </c:pt>
                <c:pt idx="25">
                  <c:v>13.137499999999998</c:v>
                </c:pt>
                <c:pt idx="26">
                  <c:v>10.560869565217393</c:v>
                </c:pt>
                <c:pt idx="27">
                  <c:v>13.362500000000002</c:v>
                </c:pt>
              </c:numCache>
            </c:numRef>
          </c:yVal>
          <c:smooth val="0"/>
        </c:ser>
        <c:ser>
          <c:idx val="15"/>
          <c:order val="15"/>
          <c:tx>
            <c:strRef>
              <c:f>Sheet6!$U$33</c:f>
              <c:strCache>
                <c:ptCount val="1"/>
                <c:pt idx="0">
                  <c:v>Durango Complex</c:v>
                </c:pt>
              </c:strCache>
            </c:strRef>
          </c:tx>
          <c:spPr>
            <a:ln w="19050" cap="rnd">
              <a:solidFill>
                <a:schemeClr val="accent4">
                  <a:lumMod val="80000"/>
                  <a:lumOff val="20000"/>
                </a:schemeClr>
              </a:solidFill>
              <a:round/>
            </a:ln>
            <a:effectLst/>
          </c:spPr>
          <c:marker>
            <c:symbol val="none"/>
          </c:marker>
          <c:xVal>
            <c:numRef>
              <c:f>Sheet6!$E$34:$E$61</c:f>
              <c:numCache>
                <c:formatCode>m/d/yyyy</c:formatCode>
                <c:ptCount val="28"/>
                <c:pt idx="0">
                  <c:v>41306</c:v>
                </c:pt>
                <c:pt idx="1">
                  <c:v>41307</c:v>
                </c:pt>
                <c:pt idx="2">
                  <c:v>41308</c:v>
                </c:pt>
                <c:pt idx="3">
                  <c:v>41309</c:v>
                </c:pt>
                <c:pt idx="4">
                  <c:v>41310</c:v>
                </c:pt>
                <c:pt idx="5">
                  <c:v>41311</c:v>
                </c:pt>
                <c:pt idx="6">
                  <c:v>41312</c:v>
                </c:pt>
                <c:pt idx="7">
                  <c:v>41313</c:v>
                </c:pt>
                <c:pt idx="8">
                  <c:v>41314</c:v>
                </c:pt>
                <c:pt idx="9">
                  <c:v>41315</c:v>
                </c:pt>
                <c:pt idx="10">
                  <c:v>41316</c:v>
                </c:pt>
                <c:pt idx="11">
                  <c:v>41317</c:v>
                </c:pt>
                <c:pt idx="12">
                  <c:v>41318</c:v>
                </c:pt>
                <c:pt idx="13">
                  <c:v>41319</c:v>
                </c:pt>
                <c:pt idx="14">
                  <c:v>41320</c:v>
                </c:pt>
                <c:pt idx="15">
                  <c:v>41321</c:v>
                </c:pt>
                <c:pt idx="16">
                  <c:v>41322</c:v>
                </c:pt>
                <c:pt idx="17">
                  <c:v>41323</c:v>
                </c:pt>
                <c:pt idx="18">
                  <c:v>41324</c:v>
                </c:pt>
                <c:pt idx="19">
                  <c:v>41325</c:v>
                </c:pt>
                <c:pt idx="20">
                  <c:v>41326</c:v>
                </c:pt>
                <c:pt idx="21">
                  <c:v>41327</c:v>
                </c:pt>
                <c:pt idx="22">
                  <c:v>41328</c:v>
                </c:pt>
                <c:pt idx="23">
                  <c:v>41329</c:v>
                </c:pt>
                <c:pt idx="24">
                  <c:v>41330</c:v>
                </c:pt>
                <c:pt idx="25">
                  <c:v>41331</c:v>
                </c:pt>
                <c:pt idx="26">
                  <c:v>41332</c:v>
                </c:pt>
                <c:pt idx="27">
                  <c:v>41333</c:v>
                </c:pt>
              </c:numCache>
            </c:numRef>
          </c:xVal>
          <c:yVal>
            <c:numRef>
              <c:f>Sheet6!$U$34:$U$61</c:f>
              <c:numCache>
                <c:formatCode>0.0</c:formatCode>
                <c:ptCount val="28"/>
                <c:pt idx="0">
                  <c:v>41.929166666666653</c:v>
                </c:pt>
                <c:pt idx="1">
                  <c:v>31.299999999999994</c:v>
                </c:pt>
                <c:pt idx="2">
                  <c:v>25.720833333333331</c:v>
                </c:pt>
                <c:pt idx="3">
                  <c:v>32.191304347826083</c:v>
                </c:pt>
                <c:pt idx="4">
                  <c:v>29.574999999999999</c:v>
                </c:pt>
                <c:pt idx="5">
                  <c:v>29.945833333333329</c:v>
                </c:pt>
                <c:pt idx="6">
                  <c:v>35.377272727272732</c:v>
                </c:pt>
                <c:pt idx="7">
                  <c:v>33.820833333333326</c:v>
                </c:pt>
                <c:pt idx="8">
                  <c:v>15.366666666666672</c:v>
                </c:pt>
                <c:pt idx="9">
                  <c:v>13.141666666666666</c:v>
                </c:pt>
                <c:pt idx="10">
                  <c:v>16.929166666666664</c:v>
                </c:pt>
                <c:pt idx="11">
                  <c:v>21.256521739130438</c:v>
                </c:pt>
                <c:pt idx="12">
                  <c:v>31.133333333333329</c:v>
                </c:pt>
                <c:pt idx="13">
                  <c:v>35.381818181818183</c:v>
                </c:pt>
                <c:pt idx="14">
                  <c:v>41.358333333333334</c:v>
                </c:pt>
                <c:pt idx="15">
                  <c:v>29.61666666666666</c:v>
                </c:pt>
                <c:pt idx="16">
                  <c:v>23.929166666666671</c:v>
                </c:pt>
                <c:pt idx="17">
                  <c:v>43.050000000000004</c:v>
                </c:pt>
                <c:pt idx="18">
                  <c:v>46.016666666666659</c:v>
                </c:pt>
                <c:pt idx="19">
                  <c:v>11.154166666666667</c:v>
                </c:pt>
                <c:pt idx="20">
                  <c:v>14.860869565217389</c:v>
                </c:pt>
                <c:pt idx="21">
                  <c:v>18.158333333333335</c:v>
                </c:pt>
                <c:pt idx="22">
                  <c:v>18.370833333333334</c:v>
                </c:pt>
                <c:pt idx="23">
                  <c:v>16.720833333333331</c:v>
                </c:pt>
                <c:pt idx="24">
                  <c:v>30.058333333333334</c:v>
                </c:pt>
                <c:pt idx="25">
                  <c:v>29.845833333333335</c:v>
                </c:pt>
                <c:pt idx="26">
                  <c:v>36.295652173913048</c:v>
                </c:pt>
                <c:pt idx="27">
                  <c:v>44.391666666666659</c:v>
                </c:pt>
              </c:numCache>
            </c:numRef>
          </c:yVal>
          <c:smooth val="0"/>
        </c:ser>
        <c:dLbls>
          <c:showLegendKey val="0"/>
          <c:showVal val="0"/>
          <c:showCatName val="0"/>
          <c:showSerName val="0"/>
          <c:showPercent val="0"/>
          <c:showBubbleSize val="0"/>
        </c:dLbls>
        <c:axId val="154295680"/>
        <c:axId val="154296240"/>
      </c:scatterChart>
      <c:valAx>
        <c:axId val="154295680"/>
        <c:scaling>
          <c:orientation val="minMax"/>
          <c:max val="41333"/>
          <c:min val="41306"/>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4296240"/>
        <c:crosses val="autoZero"/>
        <c:crossBetween val="midCat"/>
        <c:majorUnit val="9"/>
      </c:valAx>
      <c:valAx>
        <c:axId val="154296240"/>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42956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latin typeface="Garamond" panose="02020404030301010803" pitchFamily="18" charset="0"/>
              </a:rPr>
              <a:t>March</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937445319335082E-2"/>
          <c:y val="0.14120370370370369"/>
          <c:w val="0.8359792213473316"/>
          <c:h val="0.75789370078740159"/>
        </c:manualLayout>
      </c:layout>
      <c:scatterChart>
        <c:scatterStyle val="lineMarker"/>
        <c:varyColors val="0"/>
        <c:ser>
          <c:idx val="0"/>
          <c:order val="0"/>
          <c:tx>
            <c:strRef>
              <c:f>Sheet6!$F$62</c:f>
              <c:strCache>
                <c:ptCount val="1"/>
                <c:pt idx="0">
                  <c:v>West Phoenix</c:v>
                </c:pt>
              </c:strCache>
            </c:strRef>
          </c:tx>
          <c:spPr>
            <a:ln w="19050" cap="rnd">
              <a:solidFill>
                <a:schemeClr val="accent1"/>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Sheet6!$F$63:$F$93</c:f>
              <c:numCache>
                <c:formatCode>0.0</c:formatCode>
                <c:ptCount val="31"/>
                <c:pt idx="0">
                  <c:v>44.366666666666667</c:v>
                </c:pt>
                <c:pt idx="1">
                  <c:v>37.887499999999996</c:v>
                </c:pt>
                <c:pt idx="2">
                  <c:v>32.537500000000009</c:v>
                </c:pt>
                <c:pt idx="3">
                  <c:v>37.958333333333336</c:v>
                </c:pt>
                <c:pt idx="4">
                  <c:v>60.882608695652159</c:v>
                </c:pt>
                <c:pt idx="5">
                  <c:v>38.666666666666664</c:v>
                </c:pt>
                <c:pt idx="6">
                  <c:v>33.158333333333339</c:v>
                </c:pt>
                <c:pt idx="7">
                  <c:v>12.800000000000004</c:v>
                </c:pt>
                <c:pt idx="8">
                  <c:v>9.7208333333333332</c:v>
                </c:pt>
                <c:pt idx="9">
                  <c:v>20.608333333333338</c:v>
                </c:pt>
                <c:pt idx="10">
                  <c:v>30.560869565217391</c:v>
                </c:pt>
                <c:pt idx="11">
                  <c:v>29.304166666666674</c:v>
                </c:pt>
                <c:pt idx="12">
                  <c:v>34.383333333333333</c:v>
                </c:pt>
                <c:pt idx="13">
                  <c:v>35.999999999999993</c:v>
                </c:pt>
                <c:pt idx="14">
                  <c:v>34.529166666666661</c:v>
                </c:pt>
                <c:pt idx="15">
                  <c:v>29.341666666666672</c:v>
                </c:pt>
                <c:pt idx="16">
                  <c:v>25.404166666666665</c:v>
                </c:pt>
                <c:pt idx="17">
                  <c:v>31.654166666666669</c:v>
                </c:pt>
                <c:pt idx="18">
                  <c:v>35.841666666666654</c:v>
                </c:pt>
                <c:pt idx="19">
                  <c:v>36.35</c:v>
                </c:pt>
                <c:pt idx="20">
                  <c:v>36.195652173913039</c:v>
                </c:pt>
                <c:pt idx="21">
                  <c:v>32.895652173913042</c:v>
                </c:pt>
                <c:pt idx="22">
                  <c:v>34.412499999999994</c:v>
                </c:pt>
                <c:pt idx="23">
                  <c:v>24.858333333333338</c:v>
                </c:pt>
                <c:pt idx="24">
                  <c:v>32.25416666666667</c:v>
                </c:pt>
                <c:pt idx="25">
                  <c:v>32.122727272727282</c:v>
                </c:pt>
                <c:pt idx="26">
                  <c:v>32.483333333333334</c:v>
                </c:pt>
                <c:pt idx="27">
                  <c:v>34.491666666666674</c:v>
                </c:pt>
                <c:pt idx="28">
                  <c:v>42.62083333333333</c:v>
                </c:pt>
                <c:pt idx="29">
                  <c:v>39.145833333333343</c:v>
                </c:pt>
                <c:pt idx="30">
                  <c:v>30.087500000000002</c:v>
                </c:pt>
              </c:numCache>
            </c:numRef>
          </c:yVal>
          <c:smooth val="0"/>
        </c:ser>
        <c:ser>
          <c:idx val="1"/>
          <c:order val="1"/>
          <c:tx>
            <c:strRef>
              <c:f>Sheet6!$G$62</c:f>
              <c:strCache>
                <c:ptCount val="1"/>
                <c:pt idx="0">
                  <c:v>Mesa</c:v>
                </c:pt>
              </c:strCache>
            </c:strRef>
          </c:tx>
          <c:spPr>
            <a:ln w="19050" cap="rnd">
              <a:solidFill>
                <a:schemeClr val="accent2"/>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Sheet6!$G$63:$G$93</c:f>
              <c:numCache>
                <c:formatCode>0.0</c:formatCode>
                <c:ptCount val="31"/>
                <c:pt idx="0">
                  <c:v>17.891666666666669</c:v>
                </c:pt>
                <c:pt idx="1">
                  <c:v>22.804166666666664</c:v>
                </c:pt>
                <c:pt idx="2">
                  <c:v>26.004166666666666</c:v>
                </c:pt>
                <c:pt idx="3">
                  <c:v>35.920833333333327</c:v>
                </c:pt>
                <c:pt idx="4">
                  <c:v>26.825000000000003</c:v>
                </c:pt>
                <c:pt idx="5">
                  <c:v>28.750000000000004</c:v>
                </c:pt>
                <c:pt idx="6">
                  <c:v>32.737499999999997</c:v>
                </c:pt>
                <c:pt idx="7">
                  <c:v>12.362499999999997</c:v>
                </c:pt>
                <c:pt idx="8">
                  <c:v>13.358333333333333</c:v>
                </c:pt>
                <c:pt idx="9">
                  <c:v>12.779166666666669</c:v>
                </c:pt>
                <c:pt idx="10">
                  <c:v>15.187500000000002</c:v>
                </c:pt>
                <c:pt idx="11">
                  <c:v>14.895454545454545</c:v>
                </c:pt>
                <c:pt idx="12">
                  <c:v>13.579166666666666</c:v>
                </c:pt>
                <c:pt idx="13">
                  <c:v>14.816666666666665</c:v>
                </c:pt>
                <c:pt idx="14">
                  <c:v>25.908333333333331</c:v>
                </c:pt>
                <c:pt idx="15">
                  <c:v>25.016666666666666</c:v>
                </c:pt>
                <c:pt idx="16">
                  <c:v>26.908333333333335</c:v>
                </c:pt>
                <c:pt idx="17">
                  <c:v>35.625</c:v>
                </c:pt>
                <c:pt idx="18">
                  <c:v>35.945833333333333</c:v>
                </c:pt>
                <c:pt idx="19">
                  <c:v>38.200000000000003</c:v>
                </c:pt>
                <c:pt idx="20">
                  <c:v>39.858333333333334</c:v>
                </c:pt>
                <c:pt idx="21">
                  <c:v>32.291666666666664</c:v>
                </c:pt>
                <c:pt idx="22">
                  <c:v>32.025000000000006</c:v>
                </c:pt>
                <c:pt idx="23">
                  <c:v>25.033333333333335</c:v>
                </c:pt>
                <c:pt idx="24">
                  <c:v>27.9375</c:v>
                </c:pt>
                <c:pt idx="25">
                  <c:v>34.104166666666664</c:v>
                </c:pt>
                <c:pt idx="26">
                  <c:v>36.026086956521738</c:v>
                </c:pt>
                <c:pt idx="27">
                  <c:v>32.975000000000001</c:v>
                </c:pt>
                <c:pt idx="28">
                  <c:v>27.620833333333334</c:v>
                </c:pt>
                <c:pt idx="29">
                  <c:v>27.737499999999997</c:v>
                </c:pt>
                <c:pt idx="30">
                  <c:v>21.900000000000006</c:v>
                </c:pt>
              </c:numCache>
            </c:numRef>
          </c:yVal>
          <c:smooth val="0"/>
        </c:ser>
        <c:ser>
          <c:idx val="2"/>
          <c:order val="2"/>
          <c:tx>
            <c:strRef>
              <c:f>Sheet6!$H$62</c:f>
              <c:strCache>
                <c:ptCount val="1"/>
                <c:pt idx="0">
                  <c:v>North Phoenix</c:v>
                </c:pt>
              </c:strCache>
            </c:strRef>
          </c:tx>
          <c:spPr>
            <a:ln w="19050" cap="rnd">
              <a:solidFill>
                <a:schemeClr val="accent3"/>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Sheet6!$H$63:$H$93</c:f>
              <c:numCache>
                <c:formatCode>0.0</c:formatCode>
                <c:ptCount val="31"/>
                <c:pt idx="0">
                  <c:v>22.869565217391305</c:v>
                </c:pt>
                <c:pt idx="1">
                  <c:v>19.654166666666669</c:v>
                </c:pt>
                <c:pt idx="2">
                  <c:v>24.737499999999997</c:v>
                </c:pt>
                <c:pt idx="3">
                  <c:v>27.741666666666671</c:v>
                </c:pt>
                <c:pt idx="4">
                  <c:v>29.033333333333331</c:v>
                </c:pt>
                <c:pt idx="5">
                  <c:v>24.759090909090911</c:v>
                </c:pt>
                <c:pt idx="6">
                  <c:v>28.691666666666666</c:v>
                </c:pt>
                <c:pt idx="7">
                  <c:v>10.591666666666665</c:v>
                </c:pt>
                <c:pt idx="8">
                  <c:v>11.299999999999999</c:v>
                </c:pt>
                <c:pt idx="9">
                  <c:v>12.195833333333333</c:v>
                </c:pt>
                <c:pt idx="10">
                  <c:v>16.669565217391302</c:v>
                </c:pt>
                <c:pt idx="11">
                  <c:v>18.425000000000001</c:v>
                </c:pt>
                <c:pt idx="12">
                  <c:v>17.920833333333331</c:v>
                </c:pt>
                <c:pt idx="13">
                  <c:v>16.099999999999998</c:v>
                </c:pt>
                <c:pt idx="14">
                  <c:v>25.454166666666669</c:v>
                </c:pt>
                <c:pt idx="15">
                  <c:v>25.566666666666663</c:v>
                </c:pt>
                <c:pt idx="16">
                  <c:v>26.470833333333331</c:v>
                </c:pt>
                <c:pt idx="17">
                  <c:v>33.516666666666659</c:v>
                </c:pt>
                <c:pt idx="18">
                  <c:v>33.933333333333337</c:v>
                </c:pt>
                <c:pt idx="19">
                  <c:v>35.13333333333334</c:v>
                </c:pt>
                <c:pt idx="20">
                  <c:v>33.29</c:v>
                </c:pt>
                <c:pt idx="21">
                  <c:v>30.695833333333326</c:v>
                </c:pt>
                <c:pt idx="22">
                  <c:v>31.212500000000006</c:v>
                </c:pt>
                <c:pt idx="23">
                  <c:v>24.724999999999998</c:v>
                </c:pt>
                <c:pt idx="24">
                  <c:v>26.162499999999998</c:v>
                </c:pt>
                <c:pt idx="25">
                  <c:v>31.343478260869563</c:v>
                </c:pt>
                <c:pt idx="26">
                  <c:v>33.358333333333327</c:v>
                </c:pt>
                <c:pt idx="27">
                  <c:v>34.341666666666669</c:v>
                </c:pt>
                <c:pt idx="28">
                  <c:v>31.804166666666664</c:v>
                </c:pt>
                <c:pt idx="29">
                  <c:v>33.958333333333329</c:v>
                </c:pt>
                <c:pt idx="30">
                  <c:v>24.016666666666669</c:v>
                </c:pt>
              </c:numCache>
            </c:numRef>
          </c:yVal>
          <c:smooth val="0"/>
        </c:ser>
        <c:ser>
          <c:idx val="3"/>
          <c:order val="3"/>
          <c:tx>
            <c:strRef>
              <c:f>Sheet6!$I$62</c:f>
              <c:strCache>
                <c:ptCount val="1"/>
                <c:pt idx="0">
                  <c:v>Glendale</c:v>
                </c:pt>
              </c:strCache>
            </c:strRef>
          </c:tx>
          <c:spPr>
            <a:ln w="19050" cap="rnd">
              <a:solidFill>
                <a:schemeClr val="accent4"/>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Sheet6!$I$63:$I$93</c:f>
              <c:numCache>
                <c:formatCode>0.0</c:formatCode>
                <c:ptCount val="31"/>
                <c:pt idx="0">
                  <c:v>30.495833333333334</c:v>
                </c:pt>
                <c:pt idx="1">
                  <c:v>25.362500000000001</c:v>
                </c:pt>
                <c:pt idx="2">
                  <c:v>34.866666666666667</c:v>
                </c:pt>
                <c:pt idx="3">
                  <c:v>28.587500000000006</c:v>
                </c:pt>
                <c:pt idx="4">
                  <c:v>28.712500000000002</c:v>
                </c:pt>
                <c:pt idx="5">
                  <c:v>26.521739130434788</c:v>
                </c:pt>
                <c:pt idx="6">
                  <c:v>29.087500000000002</c:v>
                </c:pt>
                <c:pt idx="7">
                  <c:v>11.808333333333335</c:v>
                </c:pt>
                <c:pt idx="8">
                  <c:v>10.795833333333333</c:v>
                </c:pt>
                <c:pt idx="9">
                  <c:v>13.716666666666669</c:v>
                </c:pt>
                <c:pt idx="10">
                  <c:v>14.954166666666667</c:v>
                </c:pt>
                <c:pt idx="11">
                  <c:v>22.795833333333334</c:v>
                </c:pt>
                <c:pt idx="12">
                  <c:v>24.891666666666669</c:v>
                </c:pt>
                <c:pt idx="13">
                  <c:v>17.999999999999996</c:v>
                </c:pt>
                <c:pt idx="14">
                  <c:v>26.870833333333334</c:v>
                </c:pt>
                <c:pt idx="15">
                  <c:v>29.804166666666671</c:v>
                </c:pt>
                <c:pt idx="16">
                  <c:v>28.087499999999995</c:v>
                </c:pt>
                <c:pt idx="17">
                  <c:v>31.633333333333336</c:v>
                </c:pt>
                <c:pt idx="18">
                  <c:v>32.341666666666669</c:v>
                </c:pt>
                <c:pt idx="19">
                  <c:v>32.269565217391303</c:v>
                </c:pt>
                <c:pt idx="20">
                  <c:v>36.779166666666661</c:v>
                </c:pt>
                <c:pt idx="21">
                  <c:v>28.824999999999999</c:v>
                </c:pt>
                <c:pt idx="22">
                  <c:v>32.554166666666667</c:v>
                </c:pt>
                <c:pt idx="23">
                  <c:v>26.087500000000006</c:v>
                </c:pt>
                <c:pt idx="24">
                  <c:v>30.3125</c:v>
                </c:pt>
                <c:pt idx="25">
                  <c:v>31.366666666666671</c:v>
                </c:pt>
                <c:pt idx="26">
                  <c:v>29.358333333333338</c:v>
                </c:pt>
                <c:pt idx="27">
                  <c:v>35.14782608695652</c:v>
                </c:pt>
                <c:pt idx="28">
                  <c:v>33.029166666666676</c:v>
                </c:pt>
                <c:pt idx="29">
                  <c:v>28.608333333333334</c:v>
                </c:pt>
                <c:pt idx="30">
                  <c:v>26.604166666666668</c:v>
                </c:pt>
              </c:numCache>
            </c:numRef>
          </c:yVal>
          <c:smooth val="0"/>
        </c:ser>
        <c:ser>
          <c:idx val="4"/>
          <c:order val="4"/>
          <c:tx>
            <c:strRef>
              <c:f>Sheet6!$J$62</c:f>
              <c:strCache>
                <c:ptCount val="1"/>
                <c:pt idx="0">
                  <c:v>Central Phoenix</c:v>
                </c:pt>
              </c:strCache>
            </c:strRef>
          </c:tx>
          <c:spPr>
            <a:ln w="19050" cap="rnd">
              <a:solidFill>
                <a:schemeClr val="accent5"/>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Sheet6!$J$63:$J$93</c:f>
              <c:numCache>
                <c:formatCode>0.0</c:formatCode>
                <c:ptCount val="31"/>
                <c:pt idx="0">
                  <c:v>30.958333333333329</c:v>
                </c:pt>
                <c:pt idx="1">
                  <c:v>28.441666666666674</c:v>
                </c:pt>
                <c:pt idx="2">
                  <c:v>26.216666666666665</c:v>
                </c:pt>
                <c:pt idx="3">
                  <c:v>33.454166666666673</c:v>
                </c:pt>
                <c:pt idx="4">
                  <c:v>28.549999999999994</c:v>
                </c:pt>
                <c:pt idx="5">
                  <c:v>27.791666666666668</c:v>
                </c:pt>
                <c:pt idx="6">
                  <c:v>28.045833333333338</c:v>
                </c:pt>
                <c:pt idx="7">
                  <c:v>16.491304347826084</c:v>
                </c:pt>
                <c:pt idx="8">
                  <c:v>10.904166666666667</c:v>
                </c:pt>
                <c:pt idx="9">
                  <c:v>17.895833333333332</c:v>
                </c:pt>
                <c:pt idx="10">
                  <c:v>24.608333333333334</c:v>
                </c:pt>
                <c:pt idx="11">
                  <c:v>26.195652173913043</c:v>
                </c:pt>
                <c:pt idx="12">
                  <c:v>27.88333333333334</c:v>
                </c:pt>
                <c:pt idx="13">
                  <c:v>30.204166666666669</c:v>
                </c:pt>
                <c:pt idx="14">
                  <c:v>29.558333333333326</c:v>
                </c:pt>
                <c:pt idx="15">
                  <c:v>25.262499999999999</c:v>
                </c:pt>
                <c:pt idx="16">
                  <c:v>28.404166666666669</c:v>
                </c:pt>
                <c:pt idx="17">
                  <c:v>35.512499999999996</c:v>
                </c:pt>
                <c:pt idx="18">
                  <c:v>34.125</c:v>
                </c:pt>
                <c:pt idx="19">
                  <c:v>34.145833333333336</c:v>
                </c:pt>
                <c:pt idx="20">
                  <c:v>37.199999999999996</c:v>
                </c:pt>
                <c:pt idx="21">
                  <c:v>30.826086956521738</c:v>
                </c:pt>
                <c:pt idx="22">
                  <c:v>34.212500000000006</c:v>
                </c:pt>
                <c:pt idx="23">
                  <c:v>27.850000000000009</c:v>
                </c:pt>
                <c:pt idx="24">
                  <c:v>29.652173913043477</c:v>
                </c:pt>
                <c:pt idx="25">
                  <c:v>29.466666666666665</c:v>
                </c:pt>
                <c:pt idx="26">
                  <c:v>35.887499999999996</c:v>
                </c:pt>
                <c:pt idx="27">
                  <c:v>34.708333333333336</c:v>
                </c:pt>
                <c:pt idx="28">
                  <c:v>33.112499999999997</c:v>
                </c:pt>
                <c:pt idx="29">
                  <c:v>31.437499999999996</c:v>
                </c:pt>
                <c:pt idx="30">
                  <c:v>24.808333333333326</c:v>
                </c:pt>
              </c:numCache>
            </c:numRef>
          </c:yVal>
          <c:smooth val="0"/>
        </c:ser>
        <c:ser>
          <c:idx val="5"/>
          <c:order val="5"/>
          <c:tx>
            <c:strRef>
              <c:f>Sheet6!$K$62</c:f>
              <c:strCache>
                <c:ptCount val="1"/>
                <c:pt idx="0">
                  <c:v>South Scottsdale</c:v>
                </c:pt>
              </c:strCache>
            </c:strRef>
          </c:tx>
          <c:spPr>
            <a:ln w="19050" cap="rnd">
              <a:solidFill>
                <a:schemeClr val="accent6"/>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Sheet6!$K$63:$K$93</c:f>
              <c:numCache>
                <c:formatCode>0.0</c:formatCode>
                <c:ptCount val="31"/>
                <c:pt idx="0">
                  <c:v>20.929166666666664</c:v>
                </c:pt>
                <c:pt idx="1">
                  <c:v>17.887499999999999</c:v>
                </c:pt>
                <c:pt idx="2">
                  <c:v>22.212499999999995</c:v>
                </c:pt>
                <c:pt idx="3">
                  <c:v>25.4375</c:v>
                </c:pt>
                <c:pt idx="4">
                  <c:v>21.7</c:v>
                </c:pt>
                <c:pt idx="5">
                  <c:v>21.537499999999998</c:v>
                </c:pt>
                <c:pt idx="6">
                  <c:v>17.373913043478261</c:v>
                </c:pt>
                <c:pt idx="7">
                  <c:v>6.4083333333333341</c:v>
                </c:pt>
                <c:pt idx="8">
                  <c:v>6.279166666666665</c:v>
                </c:pt>
                <c:pt idx="9">
                  <c:v>10.158333333333333</c:v>
                </c:pt>
                <c:pt idx="10">
                  <c:v>12.958333333333334</c:v>
                </c:pt>
                <c:pt idx="11">
                  <c:v>13.358333333333333</c:v>
                </c:pt>
                <c:pt idx="12">
                  <c:v>14.621739130434783</c:v>
                </c:pt>
                <c:pt idx="13">
                  <c:v>16.729166666666668</c:v>
                </c:pt>
                <c:pt idx="14">
                  <c:v>19.912499999999998</c:v>
                </c:pt>
                <c:pt idx="15">
                  <c:v>19.066666666666666</c:v>
                </c:pt>
                <c:pt idx="16">
                  <c:v>24.662500000000005</c:v>
                </c:pt>
                <c:pt idx="17">
                  <c:v>30.837499999999995</c:v>
                </c:pt>
                <c:pt idx="18">
                  <c:v>27.500000000000004</c:v>
                </c:pt>
                <c:pt idx="19">
                  <c:v>26.790909090909089</c:v>
                </c:pt>
                <c:pt idx="20">
                  <c:v>28.404166666666658</c:v>
                </c:pt>
                <c:pt idx="21">
                  <c:v>24.558333333333326</c:v>
                </c:pt>
                <c:pt idx="22">
                  <c:v>26.204166666666666</c:v>
                </c:pt>
                <c:pt idx="23">
                  <c:v>23.129166666666666</c:v>
                </c:pt>
                <c:pt idx="24">
                  <c:v>23.829166666666669</c:v>
                </c:pt>
                <c:pt idx="25">
                  <c:v>24.858333333333334</c:v>
                </c:pt>
                <c:pt idx="26">
                  <c:v>32.782608695652172</c:v>
                </c:pt>
                <c:pt idx="27">
                  <c:v>27.256521739130427</c:v>
                </c:pt>
                <c:pt idx="28">
                  <c:v>30.329166666666666</c:v>
                </c:pt>
                <c:pt idx="29">
                  <c:v>30.199999999999989</c:v>
                </c:pt>
                <c:pt idx="30">
                  <c:v>21.658333333333335</c:v>
                </c:pt>
              </c:numCache>
            </c:numRef>
          </c:yVal>
          <c:smooth val="0"/>
        </c:ser>
        <c:ser>
          <c:idx val="6"/>
          <c:order val="6"/>
          <c:tx>
            <c:strRef>
              <c:f>Sheet6!$L$62</c:f>
              <c:strCache>
                <c:ptCount val="1"/>
                <c:pt idx="0">
                  <c:v>Greenwood</c:v>
                </c:pt>
              </c:strCache>
            </c:strRef>
          </c:tx>
          <c:spPr>
            <a:ln w="19050" cap="rnd">
              <a:solidFill>
                <a:schemeClr val="accent1">
                  <a:lumMod val="6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Sheet6!$L$63:$L$93</c:f>
              <c:numCache>
                <c:formatCode>0.0</c:formatCode>
                <c:ptCount val="31"/>
                <c:pt idx="0">
                  <c:v>52.441666666666656</c:v>
                </c:pt>
                <c:pt idx="1">
                  <c:v>41.883333333333333</c:v>
                </c:pt>
                <c:pt idx="2">
                  <c:v>31.983333333333334</c:v>
                </c:pt>
                <c:pt idx="3">
                  <c:v>45.736363636363642</c:v>
                </c:pt>
                <c:pt idx="4">
                  <c:v>47.329166666666673</c:v>
                </c:pt>
                <c:pt idx="5">
                  <c:v>45.162500000000001</c:v>
                </c:pt>
                <c:pt idx="6">
                  <c:v>39.295833333333327</c:v>
                </c:pt>
                <c:pt idx="7">
                  <c:v>17.970833333333331</c:v>
                </c:pt>
                <c:pt idx="8">
                  <c:v>11.937499999999998</c:v>
                </c:pt>
                <c:pt idx="9">
                  <c:v>18.1875</c:v>
                </c:pt>
                <c:pt idx="10">
                  <c:v>32.65</c:v>
                </c:pt>
                <c:pt idx="11">
                  <c:v>34.462499999999999</c:v>
                </c:pt>
                <c:pt idx="12">
                  <c:v>44.308333333333337</c:v>
                </c:pt>
                <c:pt idx="13">
                  <c:v>56.19166666666667</c:v>
                </c:pt>
                <c:pt idx="14">
                  <c:v>43.237500000000004</c:v>
                </c:pt>
                <c:pt idx="15">
                  <c:v>31.7</c:v>
                </c:pt>
                <c:pt idx="16">
                  <c:v>29.670833333333338</c:v>
                </c:pt>
                <c:pt idx="17">
                  <c:v>42.878260869565217</c:v>
                </c:pt>
                <c:pt idx="18">
                  <c:v>45.252173913043478</c:v>
                </c:pt>
                <c:pt idx="19">
                  <c:v>52.850000000000016</c:v>
                </c:pt>
                <c:pt idx="20">
                  <c:v>46.579166666666673</c:v>
                </c:pt>
                <c:pt idx="21">
                  <c:v>40.420833333333334</c:v>
                </c:pt>
                <c:pt idx="22">
                  <c:v>36.704166666666666</c:v>
                </c:pt>
                <c:pt idx="23">
                  <c:v>30.162499999999998</c:v>
                </c:pt>
                <c:pt idx="24">
                  <c:v>41.520833333333321</c:v>
                </c:pt>
                <c:pt idx="25">
                  <c:v>39.233333333333327</c:v>
                </c:pt>
                <c:pt idx="26">
                  <c:v>40.92499999999999</c:v>
                </c:pt>
                <c:pt idx="27">
                  <c:v>46.945833333333333</c:v>
                </c:pt>
                <c:pt idx="28">
                  <c:v>47.091666666666661</c:v>
                </c:pt>
                <c:pt idx="29">
                  <c:v>38.250000000000007</c:v>
                </c:pt>
                <c:pt idx="30">
                  <c:v>29.020833333333332</c:v>
                </c:pt>
              </c:numCache>
            </c:numRef>
          </c:yVal>
          <c:smooth val="0"/>
        </c:ser>
        <c:ser>
          <c:idx val="7"/>
          <c:order val="7"/>
          <c:tx>
            <c:strRef>
              <c:f>Sheet6!$M$62</c:f>
              <c:strCache>
                <c:ptCount val="1"/>
                <c:pt idx="0">
                  <c:v>South Phoenix</c:v>
                </c:pt>
              </c:strCache>
            </c:strRef>
          </c:tx>
          <c:spPr>
            <a:ln w="19050" cap="rnd">
              <a:solidFill>
                <a:schemeClr val="accent2">
                  <a:lumMod val="6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Sheet6!$M$63:$M$93</c:f>
              <c:numCache>
                <c:formatCode>0.0</c:formatCode>
                <c:ptCount val="31"/>
                <c:pt idx="0">
                  <c:v>37.133333333333333</c:v>
                </c:pt>
                <c:pt idx="1">
                  <c:v>31.279166666666669</c:v>
                </c:pt>
                <c:pt idx="2">
                  <c:v>39.366666666666667</c:v>
                </c:pt>
                <c:pt idx="3">
                  <c:v>45.658333333333331</c:v>
                </c:pt>
                <c:pt idx="4">
                  <c:v>31.891666666666666</c:v>
                </c:pt>
                <c:pt idx="5">
                  <c:v>39.108333333333334</c:v>
                </c:pt>
                <c:pt idx="6">
                  <c:v>36.291666666666671</c:v>
                </c:pt>
                <c:pt idx="7">
                  <c:v>14.9</c:v>
                </c:pt>
                <c:pt idx="8">
                  <c:v>10.804166666666665</c:v>
                </c:pt>
                <c:pt idx="9">
                  <c:v>17.262499999999996</c:v>
                </c:pt>
                <c:pt idx="10">
                  <c:v>24.104166666666668</c:v>
                </c:pt>
                <c:pt idx="11">
                  <c:v>24.412500000000009</c:v>
                </c:pt>
                <c:pt idx="12">
                  <c:v>25.008333333333329</c:v>
                </c:pt>
                <c:pt idx="13">
                  <c:v>33.9</c:v>
                </c:pt>
                <c:pt idx="14">
                  <c:v>36.533333333333324</c:v>
                </c:pt>
                <c:pt idx="15">
                  <c:v>30.670833333333331</c:v>
                </c:pt>
                <c:pt idx="16">
                  <c:v>33.1</c:v>
                </c:pt>
                <c:pt idx="17">
                  <c:v>39.641666666666666</c:v>
                </c:pt>
                <c:pt idx="18">
                  <c:v>40.895833333333336</c:v>
                </c:pt>
                <c:pt idx="19">
                  <c:v>39.586956521739125</c:v>
                </c:pt>
                <c:pt idx="20">
                  <c:v>46.262499999999996</c:v>
                </c:pt>
                <c:pt idx="21">
                  <c:v>41.204166666666659</c:v>
                </c:pt>
                <c:pt idx="22">
                  <c:v>45.112500000000004</c:v>
                </c:pt>
                <c:pt idx="23">
                  <c:v>28.379166666666666</c:v>
                </c:pt>
                <c:pt idx="24">
                  <c:v>39.217391304347828</c:v>
                </c:pt>
                <c:pt idx="25">
                  <c:v>40.029166666666669</c:v>
                </c:pt>
                <c:pt idx="26">
                  <c:v>45.541666666666664</c:v>
                </c:pt>
                <c:pt idx="27">
                  <c:v>39.5</c:v>
                </c:pt>
                <c:pt idx="28">
                  <c:v>42.305882352941182</c:v>
                </c:pt>
                <c:pt idx="29">
                  <c:v>40.80833333333333</c:v>
                </c:pt>
                <c:pt idx="30">
                  <c:v>35.420833333333341</c:v>
                </c:pt>
              </c:numCache>
            </c:numRef>
          </c:yVal>
          <c:smooth val="0"/>
        </c:ser>
        <c:ser>
          <c:idx val="8"/>
          <c:order val="8"/>
          <c:tx>
            <c:strRef>
              <c:f>Sheet6!$N$62</c:f>
              <c:strCache>
                <c:ptCount val="1"/>
                <c:pt idx="0">
                  <c:v>West Chandler</c:v>
                </c:pt>
              </c:strCache>
            </c:strRef>
          </c:tx>
          <c:spPr>
            <a:ln w="19050" cap="rnd">
              <a:solidFill>
                <a:schemeClr val="accent3">
                  <a:lumMod val="6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Sheet6!$N$63:$N$93</c:f>
              <c:numCache>
                <c:formatCode>0.0</c:formatCode>
                <c:ptCount val="31"/>
                <c:pt idx="0">
                  <c:v>22.752173913043475</c:v>
                </c:pt>
                <c:pt idx="1">
                  <c:v>23.691666666666666</c:v>
                </c:pt>
                <c:pt idx="2">
                  <c:v>24.462500000000002</c:v>
                </c:pt>
                <c:pt idx="3">
                  <c:v>26.287500000000005</c:v>
                </c:pt>
                <c:pt idx="4">
                  <c:v>39.645833333333329</c:v>
                </c:pt>
                <c:pt idx="5">
                  <c:v>30.395833333333332</c:v>
                </c:pt>
                <c:pt idx="6">
                  <c:v>29.708333333333329</c:v>
                </c:pt>
                <c:pt idx="7">
                  <c:v>10.854166666666666</c:v>
                </c:pt>
                <c:pt idx="8">
                  <c:v>12.825000000000001</c:v>
                </c:pt>
                <c:pt idx="9">
                  <c:v>11.104166666666666</c:v>
                </c:pt>
                <c:pt idx="10">
                  <c:v>18.836363636363636</c:v>
                </c:pt>
                <c:pt idx="11">
                  <c:v>18.241666666666667</c:v>
                </c:pt>
                <c:pt idx="12">
                  <c:v>18.462500000000002</c:v>
                </c:pt>
                <c:pt idx="13">
                  <c:v>22.950000000000003</c:v>
                </c:pt>
                <c:pt idx="14">
                  <c:v>28.565217391304344</c:v>
                </c:pt>
                <c:pt idx="15">
                  <c:v>23.637499999999999</c:v>
                </c:pt>
                <c:pt idx="16">
                  <c:v>26.016666666666666</c:v>
                </c:pt>
                <c:pt idx="17">
                  <c:v>33.104166666666664</c:v>
                </c:pt>
                <c:pt idx="18">
                  <c:v>36.954166666666673</c:v>
                </c:pt>
                <c:pt idx="19">
                  <c:v>34.470833333333339</c:v>
                </c:pt>
                <c:pt idx="20">
                  <c:v>35.274999999999991</c:v>
                </c:pt>
                <c:pt idx="21">
                  <c:v>29.058333333333341</c:v>
                </c:pt>
                <c:pt idx="22">
                  <c:v>30.508333333333336</c:v>
                </c:pt>
                <c:pt idx="23">
                  <c:v>25.3125</c:v>
                </c:pt>
                <c:pt idx="24">
                  <c:v>27.060869565217391</c:v>
                </c:pt>
                <c:pt idx="25">
                  <c:v>34.020833333333336</c:v>
                </c:pt>
                <c:pt idx="26">
                  <c:v>35.056521739130432</c:v>
                </c:pt>
                <c:pt idx="27">
                  <c:v>32.604166666666664</c:v>
                </c:pt>
                <c:pt idx="28">
                  <c:v>31.887500000000006</c:v>
                </c:pt>
                <c:pt idx="29">
                  <c:v>30.950000000000006</c:v>
                </c:pt>
                <c:pt idx="30">
                  <c:v>21.729166666666661</c:v>
                </c:pt>
              </c:numCache>
            </c:numRef>
          </c:yVal>
          <c:smooth val="0"/>
        </c:ser>
        <c:ser>
          <c:idx val="9"/>
          <c:order val="9"/>
          <c:tx>
            <c:strRef>
              <c:f>Sheet6!$O$62</c:f>
              <c:strCache>
                <c:ptCount val="1"/>
                <c:pt idx="0">
                  <c:v>Tempe</c:v>
                </c:pt>
              </c:strCache>
            </c:strRef>
          </c:tx>
          <c:spPr>
            <a:ln w="19050" cap="rnd">
              <a:solidFill>
                <a:schemeClr val="accent4">
                  <a:lumMod val="6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Sheet6!$O$63:$O$93</c:f>
              <c:numCache>
                <c:formatCode>0.0</c:formatCode>
                <c:ptCount val="31"/>
                <c:pt idx="0">
                  <c:v>26.612500000000001</c:v>
                </c:pt>
                <c:pt idx="1">
                  <c:v>22.216666666666669</c:v>
                </c:pt>
                <c:pt idx="2">
                  <c:v>28.458333333333332</c:v>
                </c:pt>
                <c:pt idx="3">
                  <c:v>35.304347826086968</c:v>
                </c:pt>
                <c:pt idx="4">
                  <c:v>29.316666666666666</c:v>
                </c:pt>
                <c:pt idx="5">
                  <c:v>30.095833333333331</c:v>
                </c:pt>
                <c:pt idx="6">
                  <c:v>31.850000000000005</c:v>
                </c:pt>
                <c:pt idx="7">
                  <c:v>12.279166666666669</c:v>
                </c:pt>
                <c:pt idx="8">
                  <c:v>10.691666666666668</c:v>
                </c:pt>
                <c:pt idx="9">
                  <c:v>12.908333333333333</c:v>
                </c:pt>
                <c:pt idx="10">
                  <c:v>15.734782608695653</c:v>
                </c:pt>
                <c:pt idx="11">
                  <c:v>21.969565217391303</c:v>
                </c:pt>
                <c:pt idx="12">
                  <c:v>16.599999999999998</c:v>
                </c:pt>
                <c:pt idx="13">
                  <c:v>19.641666666666669</c:v>
                </c:pt>
                <c:pt idx="14">
                  <c:v>24.512500000000003</c:v>
                </c:pt>
                <c:pt idx="15">
                  <c:v>25.041666666666671</c:v>
                </c:pt>
                <c:pt idx="16">
                  <c:v>27.354166666666668</c:v>
                </c:pt>
                <c:pt idx="17">
                  <c:v>34.920833333333341</c:v>
                </c:pt>
                <c:pt idx="18">
                  <c:v>36.545454545454547</c:v>
                </c:pt>
                <c:pt idx="19">
                  <c:v>35.554166666666674</c:v>
                </c:pt>
                <c:pt idx="20">
                  <c:v>36.912500000000001</c:v>
                </c:pt>
                <c:pt idx="21">
                  <c:v>30.670833333333324</c:v>
                </c:pt>
                <c:pt idx="22">
                  <c:v>30.462500000000002</c:v>
                </c:pt>
                <c:pt idx="23">
                  <c:v>34.429166666666667</c:v>
                </c:pt>
                <c:pt idx="24">
                  <c:v>32.324999999999996</c:v>
                </c:pt>
                <c:pt idx="25">
                  <c:v>31.320833333333329</c:v>
                </c:pt>
                <c:pt idx="26">
                  <c:v>31.860869565217385</c:v>
                </c:pt>
                <c:pt idx="27">
                  <c:v>34.15</c:v>
                </c:pt>
                <c:pt idx="28">
                  <c:v>29.654166666666665</c:v>
                </c:pt>
                <c:pt idx="29">
                  <c:v>44.958333333333336</c:v>
                </c:pt>
                <c:pt idx="30">
                  <c:v>21.016666666666666</c:v>
                </c:pt>
              </c:numCache>
            </c:numRef>
          </c:yVal>
          <c:smooth val="0"/>
        </c:ser>
        <c:ser>
          <c:idx val="10"/>
          <c:order val="10"/>
          <c:tx>
            <c:strRef>
              <c:f>Sheet6!$P$62</c:f>
              <c:strCache>
                <c:ptCount val="1"/>
                <c:pt idx="0">
                  <c:v>Higley</c:v>
                </c:pt>
              </c:strCache>
            </c:strRef>
          </c:tx>
          <c:spPr>
            <a:ln w="19050" cap="rnd">
              <a:solidFill>
                <a:schemeClr val="accent5">
                  <a:lumMod val="6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Sheet6!$P$63:$P$93</c:f>
              <c:numCache>
                <c:formatCode>0.0</c:formatCode>
                <c:ptCount val="31"/>
                <c:pt idx="0">
                  <c:v>36.312500000000007</c:v>
                </c:pt>
                <c:pt idx="1">
                  <c:v>28.05</c:v>
                </c:pt>
                <c:pt idx="2">
                  <c:v>28.341666666666658</c:v>
                </c:pt>
                <c:pt idx="3">
                  <c:v>71.066666666666663</c:v>
                </c:pt>
                <c:pt idx="4">
                  <c:v>56.804999999999993</c:v>
                </c:pt>
                <c:pt idx="5">
                  <c:v>72.608333333333334</c:v>
                </c:pt>
                <c:pt idx="6">
                  <c:v>50.391666666666659</c:v>
                </c:pt>
                <c:pt idx="7">
                  <c:v>11.829166666666667</c:v>
                </c:pt>
                <c:pt idx="8">
                  <c:v>12.65</c:v>
                </c:pt>
                <c:pt idx="9">
                  <c:v>11.183333333333332</c:v>
                </c:pt>
                <c:pt idx="10">
                  <c:v>17.586956521739133</c:v>
                </c:pt>
                <c:pt idx="11">
                  <c:v>16.411111111111111</c:v>
                </c:pt>
                <c:pt idx="14">
                  <c:v>29.027272727272734</c:v>
                </c:pt>
                <c:pt idx="15">
                  <c:v>23.304166666666664</c:v>
                </c:pt>
                <c:pt idx="16">
                  <c:v>26.891666666666666</c:v>
                </c:pt>
                <c:pt idx="17">
                  <c:v>38.178260869565214</c:v>
                </c:pt>
                <c:pt idx="18">
                  <c:v>36.412500000000001</c:v>
                </c:pt>
                <c:pt idx="19">
                  <c:v>40.208333333333343</c:v>
                </c:pt>
                <c:pt idx="20">
                  <c:v>37.487500000000004</c:v>
                </c:pt>
                <c:pt idx="21">
                  <c:v>32.524999999999999</c:v>
                </c:pt>
                <c:pt idx="22">
                  <c:v>35.770833333333336</c:v>
                </c:pt>
                <c:pt idx="23">
                  <c:v>34.058333333333344</c:v>
                </c:pt>
                <c:pt idx="24">
                  <c:v>37.3913043478261</c:v>
                </c:pt>
                <c:pt idx="25">
                  <c:v>47.675000000000011</c:v>
                </c:pt>
                <c:pt idx="26">
                  <c:v>44.529166666666669</c:v>
                </c:pt>
                <c:pt idx="27">
                  <c:v>44.587499999999999</c:v>
                </c:pt>
                <c:pt idx="28">
                  <c:v>37.270833333333336</c:v>
                </c:pt>
                <c:pt idx="29">
                  <c:v>38.87916666666667</c:v>
                </c:pt>
                <c:pt idx="30">
                  <c:v>25.745833333333337</c:v>
                </c:pt>
              </c:numCache>
            </c:numRef>
          </c:yVal>
          <c:smooth val="0"/>
        </c:ser>
        <c:ser>
          <c:idx val="11"/>
          <c:order val="11"/>
          <c:tx>
            <c:strRef>
              <c:f>Sheet6!$Q$62</c:f>
              <c:strCache>
                <c:ptCount val="1"/>
                <c:pt idx="0">
                  <c:v>West 43rd Ave</c:v>
                </c:pt>
              </c:strCache>
            </c:strRef>
          </c:tx>
          <c:spPr>
            <a:ln w="19050" cap="rnd">
              <a:solidFill>
                <a:schemeClr val="accent6">
                  <a:lumMod val="6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Sheet6!$Q$63:$Q$93</c:f>
              <c:numCache>
                <c:formatCode>0.0</c:formatCode>
                <c:ptCount val="31"/>
                <c:pt idx="0">
                  <c:v>41.665217391304353</c:v>
                </c:pt>
                <c:pt idx="1">
                  <c:v>34.32500000000001</c:v>
                </c:pt>
                <c:pt idx="2">
                  <c:v>40.720833333333331</c:v>
                </c:pt>
                <c:pt idx="3">
                  <c:v>53.565217391304351</c:v>
                </c:pt>
                <c:pt idx="4">
                  <c:v>45.983333333333341</c:v>
                </c:pt>
                <c:pt idx="5">
                  <c:v>57.162499999999994</c:v>
                </c:pt>
                <c:pt idx="6">
                  <c:v>45.337499999999999</c:v>
                </c:pt>
                <c:pt idx="7">
                  <c:v>15.6625</c:v>
                </c:pt>
                <c:pt idx="8">
                  <c:v>8.5958333333333332</c:v>
                </c:pt>
                <c:pt idx="9">
                  <c:v>15.195833333333331</c:v>
                </c:pt>
                <c:pt idx="10">
                  <c:v>26.087500000000006</c:v>
                </c:pt>
                <c:pt idx="11">
                  <c:v>32.67499999999999</c:v>
                </c:pt>
                <c:pt idx="12">
                  <c:v>56.062499999999993</c:v>
                </c:pt>
                <c:pt idx="13">
                  <c:v>48.87083333333333</c:v>
                </c:pt>
                <c:pt idx="14">
                  <c:v>49.969565217391299</c:v>
                </c:pt>
                <c:pt idx="15">
                  <c:v>40.595833333333339</c:v>
                </c:pt>
                <c:pt idx="16">
                  <c:v>33.6</c:v>
                </c:pt>
                <c:pt idx="17">
                  <c:v>49.695652173913047</c:v>
                </c:pt>
                <c:pt idx="18">
                  <c:v>44.941666666666663</c:v>
                </c:pt>
                <c:pt idx="19">
                  <c:v>55.887499999999989</c:v>
                </c:pt>
                <c:pt idx="20">
                  <c:v>48.154166666666661</c:v>
                </c:pt>
                <c:pt idx="21">
                  <c:v>47.958333333333321</c:v>
                </c:pt>
                <c:pt idx="22">
                  <c:v>37.120833333333337</c:v>
                </c:pt>
                <c:pt idx="23">
                  <c:v>30.583333333333332</c:v>
                </c:pt>
                <c:pt idx="24">
                  <c:v>42.954166666666659</c:v>
                </c:pt>
                <c:pt idx="25">
                  <c:v>54.483333333333327</c:v>
                </c:pt>
                <c:pt idx="26">
                  <c:v>47.595833333333331</c:v>
                </c:pt>
                <c:pt idx="27">
                  <c:v>44.913043478260867</c:v>
                </c:pt>
                <c:pt idx="28">
                  <c:v>43.983333333333341</c:v>
                </c:pt>
                <c:pt idx="29">
                  <c:v>40.129166666666663</c:v>
                </c:pt>
                <c:pt idx="30">
                  <c:v>32.583333333333336</c:v>
                </c:pt>
              </c:numCache>
            </c:numRef>
          </c:yVal>
          <c:smooth val="0"/>
        </c:ser>
        <c:ser>
          <c:idx val="12"/>
          <c:order val="12"/>
          <c:tx>
            <c:strRef>
              <c:f>Sheet6!$R$62</c:f>
              <c:strCache>
                <c:ptCount val="1"/>
                <c:pt idx="0">
                  <c:v>Dysart</c:v>
                </c:pt>
              </c:strCache>
            </c:strRef>
          </c:tx>
          <c:spPr>
            <a:ln w="19050" cap="rnd">
              <a:solidFill>
                <a:schemeClr val="accent1">
                  <a:lumMod val="80000"/>
                  <a:lumOff val="2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Sheet6!$R$63:$R$93</c:f>
              <c:numCache>
                <c:formatCode>0.0</c:formatCode>
                <c:ptCount val="31"/>
                <c:pt idx="0">
                  <c:v>23.770833333333339</c:v>
                </c:pt>
                <c:pt idx="1">
                  <c:v>20.912500000000001</c:v>
                </c:pt>
                <c:pt idx="2">
                  <c:v>19.808333333333334</c:v>
                </c:pt>
                <c:pt idx="3">
                  <c:v>25.816666666666663</c:v>
                </c:pt>
                <c:pt idx="4">
                  <c:v>25.662500000000005</c:v>
                </c:pt>
                <c:pt idx="5">
                  <c:v>24.456521739130434</c:v>
                </c:pt>
                <c:pt idx="6">
                  <c:v>28.866666666666671</c:v>
                </c:pt>
                <c:pt idx="7">
                  <c:v>18.05</c:v>
                </c:pt>
                <c:pt idx="8">
                  <c:v>9.7333333333333325</c:v>
                </c:pt>
                <c:pt idx="9">
                  <c:v>10.666666666666666</c:v>
                </c:pt>
                <c:pt idx="10">
                  <c:v>14.720833333333331</c:v>
                </c:pt>
                <c:pt idx="11">
                  <c:v>19.404166666666665</c:v>
                </c:pt>
                <c:pt idx="12">
                  <c:v>20.943478260869565</c:v>
                </c:pt>
                <c:pt idx="13">
                  <c:v>21.137500000000003</c:v>
                </c:pt>
                <c:pt idx="14">
                  <c:v>24.295833333333334</c:v>
                </c:pt>
                <c:pt idx="15">
                  <c:v>20.225000000000005</c:v>
                </c:pt>
                <c:pt idx="16">
                  <c:v>21.620833333333326</c:v>
                </c:pt>
                <c:pt idx="17">
                  <c:v>27.637500000000003</c:v>
                </c:pt>
                <c:pt idx="18">
                  <c:v>32.795652173913048</c:v>
                </c:pt>
                <c:pt idx="19">
                  <c:v>32.075000000000003</c:v>
                </c:pt>
                <c:pt idx="20">
                  <c:v>36.437500000000007</c:v>
                </c:pt>
                <c:pt idx="21">
                  <c:v>25.587499999999995</c:v>
                </c:pt>
                <c:pt idx="22">
                  <c:v>29.562499999999996</c:v>
                </c:pt>
                <c:pt idx="23">
                  <c:v>21.824999999999999</c:v>
                </c:pt>
                <c:pt idx="24">
                  <c:v>24.829166666666676</c:v>
                </c:pt>
                <c:pt idx="25">
                  <c:v>26.665217391304346</c:v>
                </c:pt>
                <c:pt idx="26">
                  <c:v>27.720833333333331</c:v>
                </c:pt>
                <c:pt idx="27">
                  <c:v>25.404166666666672</c:v>
                </c:pt>
                <c:pt idx="28">
                  <c:v>29.012499999999999</c:v>
                </c:pt>
                <c:pt idx="29">
                  <c:v>25.108333333333334</c:v>
                </c:pt>
                <c:pt idx="30">
                  <c:v>19.504166666666666</c:v>
                </c:pt>
              </c:numCache>
            </c:numRef>
          </c:yVal>
          <c:smooth val="0"/>
        </c:ser>
        <c:ser>
          <c:idx val="13"/>
          <c:order val="13"/>
          <c:tx>
            <c:strRef>
              <c:f>Sheet6!$S$62</c:f>
              <c:strCache>
                <c:ptCount val="1"/>
                <c:pt idx="0">
                  <c:v>Buckeye</c:v>
                </c:pt>
              </c:strCache>
            </c:strRef>
          </c:tx>
          <c:spPr>
            <a:ln w="19050" cap="rnd">
              <a:solidFill>
                <a:schemeClr val="accent2">
                  <a:lumMod val="80000"/>
                  <a:lumOff val="2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Sheet6!$S$63:$S$93</c:f>
              <c:numCache>
                <c:formatCode>0.0</c:formatCode>
                <c:ptCount val="31"/>
                <c:pt idx="0">
                  <c:v>39.341666666666676</c:v>
                </c:pt>
                <c:pt idx="1">
                  <c:v>30.945833333333326</c:v>
                </c:pt>
                <c:pt idx="2">
                  <c:v>28.8</c:v>
                </c:pt>
                <c:pt idx="3">
                  <c:v>34.516666666666659</c:v>
                </c:pt>
                <c:pt idx="4">
                  <c:v>48.286956521739135</c:v>
                </c:pt>
                <c:pt idx="5">
                  <c:v>39.104166666666664</c:v>
                </c:pt>
                <c:pt idx="6">
                  <c:v>43.229166666666664</c:v>
                </c:pt>
                <c:pt idx="7">
                  <c:v>29.745833333333341</c:v>
                </c:pt>
                <c:pt idx="8">
                  <c:v>8.4583333333333339</c:v>
                </c:pt>
                <c:pt idx="9">
                  <c:v>11.516666666666666</c:v>
                </c:pt>
                <c:pt idx="10">
                  <c:v>15.170833333333334</c:v>
                </c:pt>
                <c:pt idx="11">
                  <c:v>21.370833333333334</c:v>
                </c:pt>
                <c:pt idx="12">
                  <c:v>41.073913043478257</c:v>
                </c:pt>
                <c:pt idx="13">
                  <c:v>38.149999999999991</c:v>
                </c:pt>
                <c:pt idx="14">
                  <c:v>46.145833333333336</c:v>
                </c:pt>
                <c:pt idx="15">
                  <c:v>32.574999999999996</c:v>
                </c:pt>
                <c:pt idx="16">
                  <c:v>31.466666666666669</c:v>
                </c:pt>
                <c:pt idx="17">
                  <c:v>40.895833333333336</c:v>
                </c:pt>
                <c:pt idx="18">
                  <c:v>45.243478260869558</c:v>
                </c:pt>
                <c:pt idx="19">
                  <c:v>43.024999999999999</c:v>
                </c:pt>
                <c:pt idx="20">
                  <c:v>41.424999999999997</c:v>
                </c:pt>
                <c:pt idx="21">
                  <c:v>37.85416666666665</c:v>
                </c:pt>
                <c:pt idx="22">
                  <c:v>42.991666666666674</c:v>
                </c:pt>
                <c:pt idx="23">
                  <c:v>32.908333333333339</c:v>
                </c:pt>
                <c:pt idx="24">
                  <c:v>52.349999999999994</c:v>
                </c:pt>
                <c:pt idx="25">
                  <c:v>46.99583333333333</c:v>
                </c:pt>
                <c:pt idx="26">
                  <c:v>45.056521739130432</c:v>
                </c:pt>
                <c:pt idx="27">
                  <c:v>49.525000000000006</c:v>
                </c:pt>
                <c:pt idx="28">
                  <c:v>52.724999999999994</c:v>
                </c:pt>
                <c:pt idx="29">
                  <c:v>43.979166666666664</c:v>
                </c:pt>
                <c:pt idx="30">
                  <c:v>29.737499999999997</c:v>
                </c:pt>
              </c:numCache>
            </c:numRef>
          </c:yVal>
          <c:smooth val="0"/>
        </c:ser>
        <c:ser>
          <c:idx val="14"/>
          <c:order val="14"/>
          <c:tx>
            <c:strRef>
              <c:f>Sheet6!$T$62</c:f>
              <c:strCache>
                <c:ptCount val="1"/>
                <c:pt idx="0">
                  <c:v>Zuni Hills</c:v>
                </c:pt>
              </c:strCache>
            </c:strRef>
          </c:tx>
          <c:spPr>
            <a:ln w="19050" cap="rnd">
              <a:solidFill>
                <a:schemeClr val="accent3">
                  <a:lumMod val="80000"/>
                  <a:lumOff val="2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Sheet6!$T$63:$T$93</c:f>
              <c:numCache>
                <c:formatCode>0.0</c:formatCode>
                <c:ptCount val="31"/>
                <c:pt idx="0">
                  <c:v>17.041666666666668</c:v>
                </c:pt>
                <c:pt idx="1">
                  <c:v>15.358333333333334</c:v>
                </c:pt>
                <c:pt idx="2">
                  <c:v>19.849999999999998</c:v>
                </c:pt>
                <c:pt idx="3">
                  <c:v>25.270833333333332</c:v>
                </c:pt>
                <c:pt idx="4">
                  <c:v>20.441666666666663</c:v>
                </c:pt>
                <c:pt idx="5">
                  <c:v>22.1</c:v>
                </c:pt>
                <c:pt idx="6">
                  <c:v>27.820833333333336</c:v>
                </c:pt>
                <c:pt idx="7">
                  <c:v>11.670833333333333</c:v>
                </c:pt>
                <c:pt idx="8">
                  <c:v>8.4291666666666654</c:v>
                </c:pt>
                <c:pt idx="9">
                  <c:v>8.4625000000000004</c:v>
                </c:pt>
                <c:pt idx="10">
                  <c:v>9.7624999999999993</c:v>
                </c:pt>
                <c:pt idx="11">
                  <c:v>11.924999999999999</c:v>
                </c:pt>
                <c:pt idx="12">
                  <c:v>12.169565217391304</c:v>
                </c:pt>
                <c:pt idx="13">
                  <c:v>12.924999999999999</c:v>
                </c:pt>
                <c:pt idx="14">
                  <c:v>23.05</c:v>
                </c:pt>
                <c:pt idx="15">
                  <c:v>18.295833333333334</c:v>
                </c:pt>
                <c:pt idx="16">
                  <c:v>20.924999999999997</c:v>
                </c:pt>
                <c:pt idx="17">
                  <c:v>25.504166666666674</c:v>
                </c:pt>
                <c:pt idx="18">
                  <c:v>33.060869565217388</c:v>
                </c:pt>
                <c:pt idx="19">
                  <c:v>26.299999999999997</c:v>
                </c:pt>
                <c:pt idx="20">
                  <c:v>30.808333333333337</c:v>
                </c:pt>
                <c:pt idx="21">
                  <c:v>24.675000000000001</c:v>
                </c:pt>
                <c:pt idx="22">
                  <c:v>30.204166666666662</c:v>
                </c:pt>
                <c:pt idx="23">
                  <c:v>20.545833333333334</c:v>
                </c:pt>
                <c:pt idx="24">
                  <c:v>21.829166666666669</c:v>
                </c:pt>
                <c:pt idx="25">
                  <c:v>24.526086956521741</c:v>
                </c:pt>
                <c:pt idx="26">
                  <c:v>30.129166666666666</c:v>
                </c:pt>
                <c:pt idx="27">
                  <c:v>23.470833333333335</c:v>
                </c:pt>
                <c:pt idx="28">
                  <c:v>22.887500000000006</c:v>
                </c:pt>
                <c:pt idx="29">
                  <c:v>22.137500000000003</c:v>
                </c:pt>
                <c:pt idx="30">
                  <c:v>18.037500000000001</c:v>
                </c:pt>
              </c:numCache>
            </c:numRef>
          </c:yVal>
          <c:smooth val="0"/>
        </c:ser>
        <c:ser>
          <c:idx val="15"/>
          <c:order val="15"/>
          <c:tx>
            <c:strRef>
              <c:f>Sheet6!$U$62</c:f>
              <c:strCache>
                <c:ptCount val="1"/>
                <c:pt idx="0">
                  <c:v>Durango Complex</c:v>
                </c:pt>
              </c:strCache>
            </c:strRef>
          </c:tx>
          <c:spPr>
            <a:ln w="19050" cap="rnd">
              <a:solidFill>
                <a:schemeClr val="accent4">
                  <a:lumMod val="80000"/>
                  <a:lumOff val="20000"/>
                </a:schemeClr>
              </a:solidFill>
              <a:round/>
            </a:ln>
            <a:effectLst/>
          </c:spPr>
          <c:marker>
            <c:symbol val="none"/>
          </c:marker>
          <c:xVal>
            <c:numRef>
              <c:f>Sheet6!$E$63:$E$93</c:f>
              <c:numCache>
                <c:formatCode>m/d/yyyy</c:formatCode>
                <c:ptCount val="31"/>
                <c:pt idx="0">
                  <c:v>41334</c:v>
                </c:pt>
                <c:pt idx="1">
                  <c:v>41335</c:v>
                </c:pt>
                <c:pt idx="2">
                  <c:v>41336</c:v>
                </c:pt>
                <c:pt idx="3">
                  <c:v>41337</c:v>
                </c:pt>
                <c:pt idx="4">
                  <c:v>41338</c:v>
                </c:pt>
                <c:pt idx="5">
                  <c:v>41339</c:v>
                </c:pt>
                <c:pt idx="6">
                  <c:v>41340</c:v>
                </c:pt>
                <c:pt idx="7">
                  <c:v>41341</c:v>
                </c:pt>
                <c:pt idx="8">
                  <c:v>41342</c:v>
                </c:pt>
                <c:pt idx="9">
                  <c:v>41343</c:v>
                </c:pt>
                <c:pt idx="10">
                  <c:v>41344</c:v>
                </c:pt>
                <c:pt idx="11">
                  <c:v>41345</c:v>
                </c:pt>
                <c:pt idx="12">
                  <c:v>41346</c:v>
                </c:pt>
                <c:pt idx="13">
                  <c:v>41347</c:v>
                </c:pt>
                <c:pt idx="14">
                  <c:v>41348</c:v>
                </c:pt>
                <c:pt idx="15">
                  <c:v>41349</c:v>
                </c:pt>
                <c:pt idx="16">
                  <c:v>41350</c:v>
                </c:pt>
                <c:pt idx="17">
                  <c:v>41351</c:v>
                </c:pt>
                <c:pt idx="18">
                  <c:v>41352</c:v>
                </c:pt>
                <c:pt idx="19">
                  <c:v>41353</c:v>
                </c:pt>
                <c:pt idx="20">
                  <c:v>41354</c:v>
                </c:pt>
                <c:pt idx="21">
                  <c:v>41355</c:v>
                </c:pt>
                <c:pt idx="22">
                  <c:v>41356</c:v>
                </c:pt>
                <c:pt idx="23">
                  <c:v>41357</c:v>
                </c:pt>
                <c:pt idx="24">
                  <c:v>41358</c:v>
                </c:pt>
                <c:pt idx="25">
                  <c:v>41359</c:v>
                </c:pt>
                <c:pt idx="26">
                  <c:v>41360</c:v>
                </c:pt>
                <c:pt idx="27">
                  <c:v>41361</c:v>
                </c:pt>
                <c:pt idx="28">
                  <c:v>41362</c:v>
                </c:pt>
                <c:pt idx="29">
                  <c:v>41363</c:v>
                </c:pt>
                <c:pt idx="30">
                  <c:v>41364</c:v>
                </c:pt>
              </c:numCache>
            </c:numRef>
          </c:xVal>
          <c:yVal>
            <c:numRef>
              <c:f>Sheet6!$U$63:$U$93</c:f>
              <c:numCache>
                <c:formatCode>0.0</c:formatCode>
                <c:ptCount val="31"/>
                <c:pt idx="0">
                  <c:v>50.220833333333339</c:v>
                </c:pt>
                <c:pt idx="1">
                  <c:v>33.641666666666666</c:v>
                </c:pt>
                <c:pt idx="2">
                  <c:v>34.479166666666671</c:v>
                </c:pt>
                <c:pt idx="3">
                  <c:v>54.462499999999984</c:v>
                </c:pt>
                <c:pt idx="4">
                  <c:v>44.500000000000007</c:v>
                </c:pt>
                <c:pt idx="5">
                  <c:v>49.582608695652176</c:v>
                </c:pt>
                <c:pt idx="6">
                  <c:v>45.695833333333333</c:v>
                </c:pt>
                <c:pt idx="7">
                  <c:v>18.491666666666664</c:v>
                </c:pt>
                <c:pt idx="8">
                  <c:v>10.166666666666666</c:v>
                </c:pt>
                <c:pt idx="9">
                  <c:v>15.508333333333338</c:v>
                </c:pt>
                <c:pt idx="10">
                  <c:v>30.162499999999998</c:v>
                </c:pt>
                <c:pt idx="11">
                  <c:v>32.858333333333334</c:v>
                </c:pt>
                <c:pt idx="12">
                  <c:v>36.354166666666664</c:v>
                </c:pt>
                <c:pt idx="13">
                  <c:v>56.704166666666673</c:v>
                </c:pt>
                <c:pt idx="14">
                  <c:v>43.900000000000006</c:v>
                </c:pt>
                <c:pt idx="15">
                  <c:v>39.508333333333333</c:v>
                </c:pt>
                <c:pt idx="16">
                  <c:v>28.729166666666661</c:v>
                </c:pt>
                <c:pt idx="17">
                  <c:v>41.416666666666664</c:v>
                </c:pt>
                <c:pt idx="18">
                  <c:v>41.045833333333334</c:v>
                </c:pt>
                <c:pt idx="19">
                  <c:v>44.108333333333327</c:v>
                </c:pt>
                <c:pt idx="20">
                  <c:v>44.386956521739123</c:v>
                </c:pt>
                <c:pt idx="21">
                  <c:v>44.37916666666667</c:v>
                </c:pt>
                <c:pt idx="22">
                  <c:v>34.654166666666676</c:v>
                </c:pt>
                <c:pt idx="23">
                  <c:v>26.145833333333339</c:v>
                </c:pt>
                <c:pt idx="24">
                  <c:v>38.670833333333327</c:v>
                </c:pt>
                <c:pt idx="25">
                  <c:v>67.987499999999997</c:v>
                </c:pt>
                <c:pt idx="26">
                  <c:v>40.645454545454548</c:v>
                </c:pt>
                <c:pt idx="27">
                  <c:v>44.154166666666669</c:v>
                </c:pt>
                <c:pt idx="28">
                  <c:v>42.020833333333321</c:v>
                </c:pt>
                <c:pt idx="29">
                  <c:v>30.033333333333331</c:v>
                </c:pt>
                <c:pt idx="30">
                  <c:v>24.212500000000002</c:v>
                </c:pt>
              </c:numCache>
            </c:numRef>
          </c:yVal>
          <c:smooth val="0"/>
        </c:ser>
        <c:dLbls>
          <c:showLegendKey val="0"/>
          <c:showVal val="0"/>
          <c:showCatName val="0"/>
          <c:showSerName val="0"/>
          <c:showPercent val="0"/>
          <c:showBubbleSize val="0"/>
        </c:dLbls>
        <c:axId val="154787904"/>
        <c:axId val="154447232"/>
      </c:scatterChart>
      <c:valAx>
        <c:axId val="154787904"/>
        <c:scaling>
          <c:orientation val="minMax"/>
          <c:max val="41364"/>
          <c:min val="41334"/>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4447232"/>
        <c:crosses val="autoZero"/>
        <c:crossBetween val="midCat"/>
        <c:majorUnit val="10"/>
      </c:valAx>
      <c:valAx>
        <c:axId val="154447232"/>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47879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latin typeface="Garamond" panose="02020404030301010803" pitchFamily="18" charset="0"/>
              </a:rPr>
              <a:t>April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659667541557299E-2"/>
          <c:y val="0.15046296296296297"/>
          <c:w val="0.82425699912510941"/>
          <c:h val="0.7486344415281424"/>
        </c:manualLayout>
      </c:layout>
      <c:scatterChart>
        <c:scatterStyle val="lineMarker"/>
        <c:varyColors val="0"/>
        <c:ser>
          <c:idx val="0"/>
          <c:order val="0"/>
          <c:tx>
            <c:strRef>
              <c:f>Sheet6!$F$94</c:f>
              <c:strCache>
                <c:ptCount val="1"/>
                <c:pt idx="0">
                  <c:v>West Phoenix</c:v>
                </c:pt>
              </c:strCache>
            </c:strRef>
          </c:tx>
          <c:spPr>
            <a:ln w="19050" cap="rnd">
              <a:solidFill>
                <a:schemeClr val="accent1"/>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Sheet6!$F$95:$F$124</c:f>
              <c:numCache>
                <c:formatCode>0.0</c:formatCode>
                <c:ptCount val="30"/>
                <c:pt idx="0">
                  <c:v>29.987500000000001</c:v>
                </c:pt>
                <c:pt idx="1">
                  <c:v>26.087500000000006</c:v>
                </c:pt>
                <c:pt idx="2">
                  <c:v>30.32083333333334</c:v>
                </c:pt>
                <c:pt idx="3">
                  <c:v>39.01428571428572</c:v>
                </c:pt>
                <c:pt idx="4">
                  <c:v>36.887500000000003</c:v>
                </c:pt>
                <c:pt idx="5">
                  <c:v>33.491666666666667</c:v>
                </c:pt>
                <c:pt idx="6">
                  <c:v>30.304166666666664</c:v>
                </c:pt>
                <c:pt idx="7">
                  <c:v>189.4291666666667</c:v>
                </c:pt>
                <c:pt idx="8">
                  <c:v>62.495652173913058</c:v>
                </c:pt>
                <c:pt idx="9">
                  <c:v>18.087499999999999</c:v>
                </c:pt>
                <c:pt idx="10">
                  <c:v>24.529166666666669</c:v>
                </c:pt>
                <c:pt idx="11">
                  <c:v>35.783333333333339</c:v>
                </c:pt>
                <c:pt idx="12">
                  <c:v>30.191666666666674</c:v>
                </c:pt>
                <c:pt idx="13">
                  <c:v>28.983333333333334</c:v>
                </c:pt>
                <c:pt idx="14">
                  <c:v>50.912499999999994</c:v>
                </c:pt>
                <c:pt idx="15">
                  <c:v>28.658333333333335</c:v>
                </c:pt>
                <c:pt idx="16">
                  <c:v>35.224999999999994</c:v>
                </c:pt>
                <c:pt idx="17">
                  <c:v>16.021739130434781</c:v>
                </c:pt>
                <c:pt idx="18">
                  <c:v>32.554166666666674</c:v>
                </c:pt>
                <c:pt idx="19">
                  <c:v>30.158333333333335</c:v>
                </c:pt>
                <c:pt idx="20">
                  <c:v>31.270833333333332</c:v>
                </c:pt>
                <c:pt idx="21">
                  <c:v>28.130434782608699</c:v>
                </c:pt>
                <c:pt idx="22">
                  <c:v>28.474999999999994</c:v>
                </c:pt>
                <c:pt idx="23">
                  <c:v>37.716666666666669</c:v>
                </c:pt>
                <c:pt idx="24">
                  <c:v>44.933333333333337</c:v>
                </c:pt>
                <c:pt idx="25">
                  <c:v>41.060869565217388</c:v>
                </c:pt>
                <c:pt idx="26">
                  <c:v>37.962499999999999</c:v>
                </c:pt>
                <c:pt idx="27">
                  <c:v>41.882608695652173</c:v>
                </c:pt>
                <c:pt idx="28">
                  <c:v>39.554166666666667</c:v>
                </c:pt>
                <c:pt idx="29">
                  <c:v>52.645833333333336</c:v>
                </c:pt>
              </c:numCache>
            </c:numRef>
          </c:yVal>
          <c:smooth val="0"/>
        </c:ser>
        <c:ser>
          <c:idx val="1"/>
          <c:order val="1"/>
          <c:tx>
            <c:strRef>
              <c:f>Sheet6!$G$94</c:f>
              <c:strCache>
                <c:ptCount val="1"/>
                <c:pt idx="0">
                  <c:v>Mesa</c:v>
                </c:pt>
              </c:strCache>
            </c:strRef>
          </c:tx>
          <c:spPr>
            <a:ln w="19050" cap="rnd">
              <a:solidFill>
                <a:schemeClr val="accent2"/>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Sheet6!$G$95:$G$124</c:f>
              <c:numCache>
                <c:formatCode>0.0</c:formatCode>
                <c:ptCount val="30"/>
                <c:pt idx="0">
                  <c:v>29.162499999999998</c:v>
                </c:pt>
                <c:pt idx="1">
                  <c:v>32.177272727272737</c:v>
                </c:pt>
                <c:pt idx="2">
                  <c:v>22.733333333333334</c:v>
                </c:pt>
                <c:pt idx="3">
                  <c:v>28.920833333333331</c:v>
                </c:pt>
                <c:pt idx="4">
                  <c:v>36.595833333333324</c:v>
                </c:pt>
                <c:pt idx="5">
                  <c:v>34.641666666666666</c:v>
                </c:pt>
                <c:pt idx="6">
                  <c:v>30.183333333333337</c:v>
                </c:pt>
                <c:pt idx="7">
                  <c:v>151.38749999999999</c:v>
                </c:pt>
                <c:pt idx="8">
                  <c:v>37.779166666666661</c:v>
                </c:pt>
                <c:pt idx="9">
                  <c:v>16.626086956521736</c:v>
                </c:pt>
                <c:pt idx="10">
                  <c:v>24.07083333333334</c:v>
                </c:pt>
                <c:pt idx="11">
                  <c:v>26.929166666666671</c:v>
                </c:pt>
                <c:pt idx="12">
                  <c:v>26.254166666666666</c:v>
                </c:pt>
                <c:pt idx="13">
                  <c:v>34.670833333333327</c:v>
                </c:pt>
                <c:pt idx="14">
                  <c:v>38.712499999999999</c:v>
                </c:pt>
                <c:pt idx="15">
                  <c:v>28.025000000000006</c:v>
                </c:pt>
                <c:pt idx="16">
                  <c:v>28.000000000000004</c:v>
                </c:pt>
                <c:pt idx="17">
                  <c:v>17.479166666666664</c:v>
                </c:pt>
                <c:pt idx="18">
                  <c:v>20.029166666666665</c:v>
                </c:pt>
                <c:pt idx="19">
                  <c:v>25.395833333333332</c:v>
                </c:pt>
                <c:pt idx="20">
                  <c:v>29.362499999999997</c:v>
                </c:pt>
                <c:pt idx="21">
                  <c:v>33.166666666666664</c:v>
                </c:pt>
                <c:pt idx="22">
                  <c:v>36.760869565217391</c:v>
                </c:pt>
                <c:pt idx="23">
                  <c:v>43.008333333333326</c:v>
                </c:pt>
                <c:pt idx="24">
                  <c:v>42.520833333333336</c:v>
                </c:pt>
                <c:pt idx="25">
                  <c:v>35.904166666666661</c:v>
                </c:pt>
                <c:pt idx="26">
                  <c:v>34.05833333333333</c:v>
                </c:pt>
                <c:pt idx="27">
                  <c:v>27.808333333333334</c:v>
                </c:pt>
                <c:pt idx="28">
                  <c:v>34.158333333333324</c:v>
                </c:pt>
                <c:pt idx="29">
                  <c:v>44.637499999999996</c:v>
                </c:pt>
              </c:numCache>
            </c:numRef>
          </c:yVal>
          <c:smooth val="0"/>
        </c:ser>
        <c:ser>
          <c:idx val="2"/>
          <c:order val="2"/>
          <c:tx>
            <c:strRef>
              <c:f>Sheet6!$H$94</c:f>
              <c:strCache>
                <c:ptCount val="1"/>
                <c:pt idx="0">
                  <c:v>North Phoenix</c:v>
                </c:pt>
              </c:strCache>
            </c:strRef>
          </c:tx>
          <c:spPr>
            <a:ln w="19050" cap="rnd">
              <a:solidFill>
                <a:schemeClr val="accent3"/>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Sheet6!$H$95:$H$124</c:f>
              <c:numCache>
                <c:formatCode>0.0</c:formatCode>
                <c:ptCount val="30"/>
                <c:pt idx="0">
                  <c:v>28.233333333333334</c:v>
                </c:pt>
                <c:pt idx="1">
                  <c:v>23.395833333333339</c:v>
                </c:pt>
                <c:pt idx="2">
                  <c:v>23.120833333333326</c:v>
                </c:pt>
                <c:pt idx="3">
                  <c:v>30.082608695652169</c:v>
                </c:pt>
                <c:pt idx="4">
                  <c:v>32.93333333333333</c:v>
                </c:pt>
                <c:pt idx="5">
                  <c:v>30.454166666666662</c:v>
                </c:pt>
                <c:pt idx="6">
                  <c:v>31.662499999999998</c:v>
                </c:pt>
                <c:pt idx="7">
                  <c:v>149.25833333333338</c:v>
                </c:pt>
                <c:pt idx="8">
                  <c:v>32.791304347826085</c:v>
                </c:pt>
                <c:pt idx="9">
                  <c:v>16.791666666666668</c:v>
                </c:pt>
                <c:pt idx="10">
                  <c:v>23.179166666666671</c:v>
                </c:pt>
                <c:pt idx="11">
                  <c:v>28.658333333333331</c:v>
                </c:pt>
                <c:pt idx="12">
                  <c:v>28.824999999999999</c:v>
                </c:pt>
                <c:pt idx="13">
                  <c:v>29.770833333333329</c:v>
                </c:pt>
                <c:pt idx="14">
                  <c:v>45.691666666666663</c:v>
                </c:pt>
                <c:pt idx="15">
                  <c:v>27.673913043478265</c:v>
                </c:pt>
                <c:pt idx="16">
                  <c:v>24.395833333333332</c:v>
                </c:pt>
                <c:pt idx="17">
                  <c:v>13.350000000000001</c:v>
                </c:pt>
                <c:pt idx="18">
                  <c:v>19.175000000000001</c:v>
                </c:pt>
                <c:pt idx="19">
                  <c:v>26.766666666666669</c:v>
                </c:pt>
                <c:pt idx="20">
                  <c:v>26.429166666666671</c:v>
                </c:pt>
                <c:pt idx="21">
                  <c:v>26.287499999999994</c:v>
                </c:pt>
                <c:pt idx="22">
                  <c:v>29.882608695652177</c:v>
                </c:pt>
                <c:pt idx="23">
                  <c:v>36.550000000000004</c:v>
                </c:pt>
                <c:pt idx="24">
                  <c:v>33.499999999999993</c:v>
                </c:pt>
                <c:pt idx="25">
                  <c:v>35.037500000000001</c:v>
                </c:pt>
                <c:pt idx="26">
                  <c:v>31.883333333333329</c:v>
                </c:pt>
                <c:pt idx="27">
                  <c:v>29.383333333333336</c:v>
                </c:pt>
                <c:pt idx="28">
                  <c:v>35.583333333333336</c:v>
                </c:pt>
                <c:pt idx="29">
                  <c:v>44.020833333333336</c:v>
                </c:pt>
              </c:numCache>
            </c:numRef>
          </c:yVal>
          <c:smooth val="0"/>
        </c:ser>
        <c:ser>
          <c:idx val="3"/>
          <c:order val="3"/>
          <c:tx>
            <c:strRef>
              <c:f>Sheet6!$I$94</c:f>
              <c:strCache>
                <c:ptCount val="1"/>
                <c:pt idx="0">
                  <c:v>Glendale</c:v>
                </c:pt>
              </c:strCache>
            </c:strRef>
          </c:tx>
          <c:spPr>
            <a:ln w="19050" cap="rnd">
              <a:solidFill>
                <a:schemeClr val="accent4"/>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Sheet6!$I$95:$I$124</c:f>
              <c:numCache>
                <c:formatCode>0.0</c:formatCode>
                <c:ptCount val="30"/>
                <c:pt idx="0">
                  <c:v>28.970833333333331</c:v>
                </c:pt>
                <c:pt idx="1">
                  <c:v>19.591666666666665</c:v>
                </c:pt>
                <c:pt idx="2">
                  <c:v>25.013043478260872</c:v>
                </c:pt>
                <c:pt idx="3">
                  <c:v>38.895833333333336</c:v>
                </c:pt>
                <c:pt idx="4">
                  <c:v>31.924999999999997</c:v>
                </c:pt>
                <c:pt idx="5">
                  <c:v>36.983333333333327</c:v>
                </c:pt>
                <c:pt idx="6">
                  <c:v>32.533333333333331</c:v>
                </c:pt>
                <c:pt idx="7">
                  <c:v>172.65</c:v>
                </c:pt>
                <c:pt idx="8">
                  <c:v>49.4375</c:v>
                </c:pt>
                <c:pt idx="9">
                  <c:v>20.504166666666666</c:v>
                </c:pt>
                <c:pt idx="10">
                  <c:v>27.052173913043475</c:v>
                </c:pt>
                <c:pt idx="11">
                  <c:v>29.841666666666665</c:v>
                </c:pt>
                <c:pt idx="12">
                  <c:v>27.929166666666664</c:v>
                </c:pt>
                <c:pt idx="13">
                  <c:v>30.091666666666669</c:v>
                </c:pt>
                <c:pt idx="14">
                  <c:v>42.966666666666669</c:v>
                </c:pt>
                <c:pt idx="15">
                  <c:v>26.875</c:v>
                </c:pt>
                <c:pt idx="16">
                  <c:v>30.760869565217387</c:v>
                </c:pt>
                <c:pt idx="17">
                  <c:v>15.154166666666669</c:v>
                </c:pt>
                <c:pt idx="18">
                  <c:v>20.062500000000004</c:v>
                </c:pt>
                <c:pt idx="19">
                  <c:v>29.762500000000003</c:v>
                </c:pt>
                <c:pt idx="20">
                  <c:v>23.55</c:v>
                </c:pt>
                <c:pt idx="21">
                  <c:v>27.483333333333331</c:v>
                </c:pt>
                <c:pt idx="22">
                  <c:v>28.566666666666666</c:v>
                </c:pt>
                <c:pt idx="23">
                  <c:v>33.374999999999993</c:v>
                </c:pt>
                <c:pt idx="24">
                  <c:v>36.291304347826092</c:v>
                </c:pt>
                <c:pt idx="25">
                  <c:v>37.862499999999997</c:v>
                </c:pt>
                <c:pt idx="26">
                  <c:v>32.662500000000009</c:v>
                </c:pt>
                <c:pt idx="27">
                  <c:v>28.3</c:v>
                </c:pt>
                <c:pt idx="28">
                  <c:v>34.583333333333336</c:v>
                </c:pt>
                <c:pt idx="29">
                  <c:v>41.891666666666666</c:v>
                </c:pt>
              </c:numCache>
            </c:numRef>
          </c:yVal>
          <c:smooth val="0"/>
        </c:ser>
        <c:ser>
          <c:idx val="4"/>
          <c:order val="4"/>
          <c:tx>
            <c:strRef>
              <c:f>Sheet6!$J$94</c:f>
              <c:strCache>
                <c:ptCount val="1"/>
                <c:pt idx="0">
                  <c:v>Central Phoenix</c:v>
                </c:pt>
              </c:strCache>
            </c:strRef>
          </c:tx>
          <c:spPr>
            <a:ln w="19050" cap="rnd">
              <a:solidFill>
                <a:schemeClr val="accent5"/>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Sheet6!$J$95:$J$124</c:f>
              <c:numCache>
                <c:formatCode>0.0</c:formatCode>
                <c:ptCount val="30"/>
                <c:pt idx="0">
                  <c:v>30.933333333333337</c:v>
                </c:pt>
                <c:pt idx="1">
                  <c:v>27.962500000000002</c:v>
                </c:pt>
                <c:pt idx="2">
                  <c:v>29.737500000000008</c:v>
                </c:pt>
                <c:pt idx="3">
                  <c:v>31.333333333333329</c:v>
                </c:pt>
                <c:pt idx="4">
                  <c:v>33.700000000000003</c:v>
                </c:pt>
                <c:pt idx="5">
                  <c:v>32.500000000000007</c:v>
                </c:pt>
                <c:pt idx="6">
                  <c:v>41.44166666666667</c:v>
                </c:pt>
                <c:pt idx="7">
                  <c:v>184.6958333333333</c:v>
                </c:pt>
                <c:pt idx="8">
                  <c:v>44.81666666666667</c:v>
                </c:pt>
                <c:pt idx="9">
                  <c:v>20.5625</c:v>
                </c:pt>
                <c:pt idx="10">
                  <c:v>24.382608695652173</c:v>
                </c:pt>
                <c:pt idx="11">
                  <c:v>31.045833333333331</c:v>
                </c:pt>
                <c:pt idx="12">
                  <c:v>30.387499999999992</c:v>
                </c:pt>
                <c:pt idx="13">
                  <c:v>31.529166666666669</c:v>
                </c:pt>
                <c:pt idx="14">
                  <c:v>46.129166666666663</c:v>
                </c:pt>
                <c:pt idx="15">
                  <c:v>32.579166666666666</c:v>
                </c:pt>
                <c:pt idx="16">
                  <c:v>33.116666666666667</c:v>
                </c:pt>
                <c:pt idx="17">
                  <c:v>16.741666666666664</c:v>
                </c:pt>
                <c:pt idx="18">
                  <c:v>41.631578947368418</c:v>
                </c:pt>
                <c:pt idx="19">
                  <c:v>37.520833333333336</c:v>
                </c:pt>
                <c:pt idx="20">
                  <c:v>34.733333333333334</c:v>
                </c:pt>
                <c:pt idx="21">
                  <c:v>36.48749999999999</c:v>
                </c:pt>
                <c:pt idx="22">
                  <c:v>35.391304347826086</c:v>
                </c:pt>
                <c:pt idx="23">
                  <c:v>43.787499999999987</c:v>
                </c:pt>
                <c:pt idx="24">
                  <c:v>41.608333333333341</c:v>
                </c:pt>
                <c:pt idx="25">
                  <c:v>38.19166666666667</c:v>
                </c:pt>
                <c:pt idx="26">
                  <c:v>34.987500000000004</c:v>
                </c:pt>
                <c:pt idx="27">
                  <c:v>33.87083333333333</c:v>
                </c:pt>
                <c:pt idx="28">
                  <c:v>37.50833333333334</c:v>
                </c:pt>
                <c:pt idx="29">
                  <c:v>49.445833333333333</c:v>
                </c:pt>
              </c:numCache>
            </c:numRef>
          </c:yVal>
          <c:smooth val="0"/>
        </c:ser>
        <c:ser>
          <c:idx val="5"/>
          <c:order val="5"/>
          <c:tx>
            <c:strRef>
              <c:f>Sheet6!$K$94</c:f>
              <c:strCache>
                <c:ptCount val="1"/>
                <c:pt idx="0">
                  <c:v>South Scottsdale</c:v>
                </c:pt>
              </c:strCache>
            </c:strRef>
          </c:tx>
          <c:spPr>
            <a:ln w="19050" cap="rnd">
              <a:solidFill>
                <a:schemeClr val="accent6"/>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Sheet6!$K$95:$K$124</c:f>
              <c:numCache>
                <c:formatCode>0.0</c:formatCode>
                <c:ptCount val="30"/>
                <c:pt idx="0">
                  <c:v>25.4375</c:v>
                </c:pt>
                <c:pt idx="1">
                  <c:v>24.416666666666668</c:v>
                </c:pt>
                <c:pt idx="2">
                  <c:v>25.277272727272727</c:v>
                </c:pt>
                <c:pt idx="3">
                  <c:v>24.091666666666665</c:v>
                </c:pt>
                <c:pt idx="4">
                  <c:v>30.512500000000003</c:v>
                </c:pt>
                <c:pt idx="5">
                  <c:v>29.424999999999997</c:v>
                </c:pt>
                <c:pt idx="6">
                  <c:v>27.775000000000002</c:v>
                </c:pt>
                <c:pt idx="7">
                  <c:v>143.26666666666668</c:v>
                </c:pt>
                <c:pt idx="8">
                  <c:v>29.826086956521745</c:v>
                </c:pt>
                <c:pt idx="9">
                  <c:v>16.587500000000002</c:v>
                </c:pt>
                <c:pt idx="10">
                  <c:v>20.466666666666665</c:v>
                </c:pt>
                <c:pt idx="11">
                  <c:v>29.808333333333337</c:v>
                </c:pt>
                <c:pt idx="12">
                  <c:v>24.295833333333331</c:v>
                </c:pt>
                <c:pt idx="13">
                  <c:v>32.80416666666666</c:v>
                </c:pt>
                <c:pt idx="14">
                  <c:v>38.208333333333336</c:v>
                </c:pt>
                <c:pt idx="15">
                  <c:v>26.012500000000003</c:v>
                </c:pt>
                <c:pt idx="16">
                  <c:v>24.530434782608697</c:v>
                </c:pt>
                <c:pt idx="17">
                  <c:v>13.812500000000002</c:v>
                </c:pt>
                <c:pt idx="18">
                  <c:v>21.224999999999998</c:v>
                </c:pt>
                <c:pt idx="19">
                  <c:v>23.737500000000001</c:v>
                </c:pt>
                <c:pt idx="20">
                  <c:v>27.516666666666666</c:v>
                </c:pt>
                <c:pt idx="21">
                  <c:v>28.837500000000002</c:v>
                </c:pt>
                <c:pt idx="22">
                  <c:v>29.14782608695652</c:v>
                </c:pt>
                <c:pt idx="23">
                  <c:v>35.287499999999994</c:v>
                </c:pt>
                <c:pt idx="24">
                  <c:v>37.108333333333341</c:v>
                </c:pt>
                <c:pt idx="25">
                  <c:v>33.070833333333333</c:v>
                </c:pt>
                <c:pt idx="26">
                  <c:v>31.25</c:v>
                </c:pt>
                <c:pt idx="27">
                  <c:v>26.879166666666674</c:v>
                </c:pt>
                <c:pt idx="28">
                  <c:v>31.266666666666666</c:v>
                </c:pt>
                <c:pt idx="29">
                  <c:v>38.845833333333339</c:v>
                </c:pt>
              </c:numCache>
            </c:numRef>
          </c:yVal>
          <c:smooth val="0"/>
        </c:ser>
        <c:ser>
          <c:idx val="6"/>
          <c:order val="6"/>
          <c:tx>
            <c:strRef>
              <c:f>Sheet6!$L$94</c:f>
              <c:strCache>
                <c:ptCount val="1"/>
                <c:pt idx="0">
                  <c:v>Greenwood</c:v>
                </c:pt>
              </c:strCache>
            </c:strRef>
          </c:tx>
          <c:spPr>
            <a:ln w="19050" cap="rnd">
              <a:solidFill>
                <a:schemeClr val="accent1">
                  <a:lumMod val="6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Sheet6!$L$95:$L$124</c:f>
              <c:numCache>
                <c:formatCode>0.0</c:formatCode>
                <c:ptCount val="30"/>
                <c:pt idx="0">
                  <c:v>33.878260869565217</c:v>
                </c:pt>
                <c:pt idx="1">
                  <c:v>31.821739130434782</c:v>
                </c:pt>
                <c:pt idx="2">
                  <c:v>44.404166666666661</c:v>
                </c:pt>
                <c:pt idx="3">
                  <c:v>52.070833333333326</c:v>
                </c:pt>
                <c:pt idx="4">
                  <c:v>53.529166666666661</c:v>
                </c:pt>
                <c:pt idx="5">
                  <c:v>42.587499999999999</c:v>
                </c:pt>
                <c:pt idx="6">
                  <c:v>35.441666666666663</c:v>
                </c:pt>
                <c:pt idx="7">
                  <c:v>207.67500000000004</c:v>
                </c:pt>
                <c:pt idx="8">
                  <c:v>58.008333333333333</c:v>
                </c:pt>
                <c:pt idx="9">
                  <c:v>25.941666666666663</c:v>
                </c:pt>
                <c:pt idx="10">
                  <c:v>34.408333333333339</c:v>
                </c:pt>
                <c:pt idx="11">
                  <c:v>45.470833333333339</c:v>
                </c:pt>
                <c:pt idx="12">
                  <c:v>41.9375</c:v>
                </c:pt>
                <c:pt idx="13">
                  <c:v>34.37083333333333</c:v>
                </c:pt>
                <c:pt idx="14">
                  <c:v>54.754545454545443</c:v>
                </c:pt>
                <c:pt idx="15">
                  <c:v>35.356521739130436</c:v>
                </c:pt>
                <c:pt idx="16">
                  <c:v>34.987500000000004</c:v>
                </c:pt>
                <c:pt idx="17">
                  <c:v>23.850000000000005</c:v>
                </c:pt>
                <c:pt idx="18">
                  <c:v>40.324999999999996</c:v>
                </c:pt>
                <c:pt idx="19">
                  <c:v>35.483333333333327</c:v>
                </c:pt>
                <c:pt idx="20">
                  <c:v>32.916666666666657</c:v>
                </c:pt>
                <c:pt idx="21">
                  <c:v>42.670833333333327</c:v>
                </c:pt>
                <c:pt idx="22">
                  <c:v>37.866666666666667</c:v>
                </c:pt>
                <c:pt idx="23">
                  <c:v>48.92083333333332</c:v>
                </c:pt>
                <c:pt idx="24">
                  <c:v>57.179999999999986</c:v>
                </c:pt>
                <c:pt idx="25">
                  <c:v>57.54583333333332</c:v>
                </c:pt>
                <c:pt idx="26">
                  <c:v>43.970833333333339</c:v>
                </c:pt>
                <c:pt idx="27">
                  <c:v>36.054166666666667</c:v>
                </c:pt>
                <c:pt idx="28">
                  <c:v>51.899999999999991</c:v>
                </c:pt>
                <c:pt idx="29">
                  <c:v>61.054545454545448</c:v>
                </c:pt>
              </c:numCache>
            </c:numRef>
          </c:yVal>
          <c:smooth val="0"/>
        </c:ser>
        <c:ser>
          <c:idx val="7"/>
          <c:order val="7"/>
          <c:tx>
            <c:strRef>
              <c:f>Sheet6!$M$94</c:f>
              <c:strCache>
                <c:ptCount val="1"/>
                <c:pt idx="0">
                  <c:v>South Phoenix</c:v>
                </c:pt>
              </c:strCache>
            </c:strRef>
          </c:tx>
          <c:spPr>
            <a:ln w="19050" cap="rnd">
              <a:solidFill>
                <a:schemeClr val="accent2">
                  <a:lumMod val="6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Sheet6!$M$95:$M$124</c:f>
              <c:numCache>
                <c:formatCode>0.0</c:formatCode>
                <c:ptCount val="30"/>
                <c:pt idx="0">
                  <c:v>37.88333333333334</c:v>
                </c:pt>
                <c:pt idx="1">
                  <c:v>38.412500000000001</c:v>
                </c:pt>
                <c:pt idx="2">
                  <c:v>35.643478260869571</c:v>
                </c:pt>
                <c:pt idx="3">
                  <c:v>41.012500000000003</c:v>
                </c:pt>
                <c:pt idx="4">
                  <c:v>46.312500000000007</c:v>
                </c:pt>
                <c:pt idx="5">
                  <c:v>39.81666666666667</c:v>
                </c:pt>
                <c:pt idx="6">
                  <c:v>43.183333333333337</c:v>
                </c:pt>
                <c:pt idx="7">
                  <c:v>279.85000000000002</c:v>
                </c:pt>
                <c:pt idx="8">
                  <c:v>58.921739130434787</c:v>
                </c:pt>
                <c:pt idx="9">
                  <c:v>22.333333333333332</c:v>
                </c:pt>
                <c:pt idx="10">
                  <c:v>28.258333333333329</c:v>
                </c:pt>
                <c:pt idx="11">
                  <c:v>33.087499999999991</c:v>
                </c:pt>
                <c:pt idx="12">
                  <c:v>33.950000000000003</c:v>
                </c:pt>
                <c:pt idx="13">
                  <c:v>32.437499999999993</c:v>
                </c:pt>
                <c:pt idx="14">
                  <c:v>48.066666666666663</c:v>
                </c:pt>
                <c:pt idx="15">
                  <c:v>37.704166666666666</c:v>
                </c:pt>
                <c:pt idx="16">
                  <c:v>39.856521739130429</c:v>
                </c:pt>
                <c:pt idx="17">
                  <c:v>23.3125</c:v>
                </c:pt>
                <c:pt idx="18">
                  <c:v>33.079166666666666</c:v>
                </c:pt>
                <c:pt idx="19">
                  <c:v>34.804166666666667</c:v>
                </c:pt>
                <c:pt idx="20">
                  <c:v>35.86249999999999</c:v>
                </c:pt>
                <c:pt idx="21">
                  <c:v>39.787500000000001</c:v>
                </c:pt>
                <c:pt idx="22">
                  <c:v>42.091304347826089</c:v>
                </c:pt>
                <c:pt idx="23">
                  <c:v>48.166666666666664</c:v>
                </c:pt>
                <c:pt idx="24">
                  <c:v>48.266666666666659</c:v>
                </c:pt>
                <c:pt idx="25">
                  <c:v>51.545833333333327</c:v>
                </c:pt>
                <c:pt idx="26">
                  <c:v>46.637499999999996</c:v>
                </c:pt>
                <c:pt idx="27">
                  <c:v>39.962499999999999</c:v>
                </c:pt>
                <c:pt idx="28">
                  <c:v>43.120833333333337</c:v>
                </c:pt>
                <c:pt idx="29">
                  <c:v>52.216666666666661</c:v>
                </c:pt>
              </c:numCache>
            </c:numRef>
          </c:yVal>
          <c:smooth val="0"/>
        </c:ser>
        <c:ser>
          <c:idx val="8"/>
          <c:order val="8"/>
          <c:tx>
            <c:strRef>
              <c:f>Sheet6!$N$94</c:f>
              <c:strCache>
                <c:ptCount val="1"/>
                <c:pt idx="0">
                  <c:v>West Chandler</c:v>
                </c:pt>
              </c:strCache>
            </c:strRef>
          </c:tx>
          <c:spPr>
            <a:ln w="19050" cap="rnd">
              <a:solidFill>
                <a:schemeClr val="accent3">
                  <a:lumMod val="6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Sheet6!$N$95:$N$124</c:f>
              <c:numCache>
                <c:formatCode>0.0</c:formatCode>
                <c:ptCount val="30"/>
                <c:pt idx="0">
                  <c:v>25.745833333333337</c:v>
                </c:pt>
                <c:pt idx="1">
                  <c:v>25.016666666666666</c:v>
                </c:pt>
                <c:pt idx="2">
                  <c:v>23.625</c:v>
                </c:pt>
                <c:pt idx="3">
                  <c:v>27.966666666666669</c:v>
                </c:pt>
                <c:pt idx="4">
                  <c:v>31.887500000000006</c:v>
                </c:pt>
                <c:pt idx="5">
                  <c:v>29.170833333333331</c:v>
                </c:pt>
                <c:pt idx="6">
                  <c:v>27.908333333333331</c:v>
                </c:pt>
                <c:pt idx="7">
                  <c:v>234.9083333333333</c:v>
                </c:pt>
                <c:pt idx="8">
                  <c:v>41.139130434782608</c:v>
                </c:pt>
                <c:pt idx="9">
                  <c:v>16.958333333333332</c:v>
                </c:pt>
                <c:pt idx="10">
                  <c:v>21.541666666666668</c:v>
                </c:pt>
                <c:pt idx="11">
                  <c:v>29.77391304347826</c:v>
                </c:pt>
                <c:pt idx="12">
                  <c:v>25.612499999999997</c:v>
                </c:pt>
                <c:pt idx="13">
                  <c:v>44.741666666666667</c:v>
                </c:pt>
                <c:pt idx="14">
                  <c:v>34.395833333333336</c:v>
                </c:pt>
                <c:pt idx="15">
                  <c:v>26.724999999999998</c:v>
                </c:pt>
                <c:pt idx="16">
                  <c:v>29.012500000000006</c:v>
                </c:pt>
                <c:pt idx="17">
                  <c:v>15.274999999999999</c:v>
                </c:pt>
                <c:pt idx="18">
                  <c:v>18.516666666666666</c:v>
                </c:pt>
                <c:pt idx="19">
                  <c:v>24</c:v>
                </c:pt>
                <c:pt idx="20">
                  <c:v>25.900000000000006</c:v>
                </c:pt>
                <c:pt idx="21">
                  <c:v>36.154545454545456</c:v>
                </c:pt>
                <c:pt idx="22">
                  <c:v>27.279999999999998</c:v>
                </c:pt>
                <c:pt idx="23">
                  <c:v>39.325000000000003</c:v>
                </c:pt>
                <c:pt idx="24">
                  <c:v>34.295833333333341</c:v>
                </c:pt>
                <c:pt idx="25">
                  <c:v>29.478260869565212</c:v>
                </c:pt>
                <c:pt idx="26">
                  <c:v>31.479166666666661</c:v>
                </c:pt>
                <c:pt idx="27">
                  <c:v>28.104166666666668</c:v>
                </c:pt>
                <c:pt idx="28">
                  <c:v>32.379166666666656</c:v>
                </c:pt>
                <c:pt idx="29">
                  <c:v>38.05833333333333</c:v>
                </c:pt>
              </c:numCache>
            </c:numRef>
          </c:yVal>
          <c:smooth val="0"/>
        </c:ser>
        <c:ser>
          <c:idx val="9"/>
          <c:order val="9"/>
          <c:tx>
            <c:strRef>
              <c:f>Sheet6!$O$94</c:f>
              <c:strCache>
                <c:ptCount val="1"/>
                <c:pt idx="0">
                  <c:v>Tempe</c:v>
                </c:pt>
              </c:strCache>
            </c:strRef>
          </c:tx>
          <c:spPr>
            <a:ln w="19050" cap="rnd">
              <a:solidFill>
                <a:schemeClr val="accent4">
                  <a:lumMod val="6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Sheet6!$O$95:$O$124</c:f>
              <c:numCache>
                <c:formatCode>0.0</c:formatCode>
                <c:ptCount val="30"/>
                <c:pt idx="0">
                  <c:v>30.060869565217391</c:v>
                </c:pt>
                <c:pt idx="1">
                  <c:v>27.766666666666669</c:v>
                </c:pt>
                <c:pt idx="2">
                  <c:v>31.358333333333338</c:v>
                </c:pt>
                <c:pt idx="3">
                  <c:v>27.625</c:v>
                </c:pt>
                <c:pt idx="4">
                  <c:v>37.229166666666679</c:v>
                </c:pt>
                <c:pt idx="5">
                  <c:v>34.741666666666674</c:v>
                </c:pt>
                <c:pt idx="6">
                  <c:v>31.408333333333335</c:v>
                </c:pt>
                <c:pt idx="7">
                  <c:v>147.22083333333333</c:v>
                </c:pt>
                <c:pt idx="8">
                  <c:v>31.541666666666668</c:v>
                </c:pt>
                <c:pt idx="9">
                  <c:v>20.482608695652178</c:v>
                </c:pt>
                <c:pt idx="10">
                  <c:v>24.758333333333329</c:v>
                </c:pt>
                <c:pt idx="11">
                  <c:v>34.141666666666666</c:v>
                </c:pt>
                <c:pt idx="12">
                  <c:v>28.420833333333334</c:v>
                </c:pt>
                <c:pt idx="13">
                  <c:v>28.133333333333336</c:v>
                </c:pt>
                <c:pt idx="14">
                  <c:v>39.486956521739124</c:v>
                </c:pt>
                <c:pt idx="15">
                  <c:v>29.666666666666668</c:v>
                </c:pt>
                <c:pt idx="16">
                  <c:v>27.212499999999991</c:v>
                </c:pt>
                <c:pt idx="17">
                  <c:v>14.591666666666667</c:v>
                </c:pt>
                <c:pt idx="18">
                  <c:v>20.745833333333334</c:v>
                </c:pt>
                <c:pt idx="19">
                  <c:v>25.291666666666668</c:v>
                </c:pt>
                <c:pt idx="20">
                  <c:v>46.4375</c:v>
                </c:pt>
                <c:pt idx="21">
                  <c:v>35.930434782608693</c:v>
                </c:pt>
                <c:pt idx="22">
                  <c:v>36.429166666666667</c:v>
                </c:pt>
                <c:pt idx="23">
                  <c:v>37.029166666666676</c:v>
                </c:pt>
                <c:pt idx="24">
                  <c:v>41.516666666666673</c:v>
                </c:pt>
                <c:pt idx="25">
                  <c:v>46.337499999999999</c:v>
                </c:pt>
                <c:pt idx="26">
                  <c:v>40.37083333333333</c:v>
                </c:pt>
                <c:pt idx="27">
                  <c:v>27.012499999999992</c:v>
                </c:pt>
                <c:pt idx="28">
                  <c:v>36.278260869565209</c:v>
                </c:pt>
                <c:pt idx="29">
                  <c:v>45.574999999999996</c:v>
                </c:pt>
              </c:numCache>
            </c:numRef>
          </c:yVal>
          <c:smooth val="0"/>
        </c:ser>
        <c:ser>
          <c:idx val="10"/>
          <c:order val="10"/>
          <c:tx>
            <c:strRef>
              <c:f>Sheet6!$P$94</c:f>
              <c:strCache>
                <c:ptCount val="1"/>
                <c:pt idx="0">
                  <c:v>Higley</c:v>
                </c:pt>
              </c:strCache>
            </c:strRef>
          </c:tx>
          <c:spPr>
            <a:ln w="19050" cap="rnd">
              <a:solidFill>
                <a:schemeClr val="accent5">
                  <a:lumMod val="6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Sheet6!$P$95:$P$124</c:f>
              <c:numCache>
                <c:formatCode>0.0</c:formatCode>
                <c:ptCount val="30"/>
                <c:pt idx="0">
                  <c:v>36.530434782608701</c:v>
                </c:pt>
                <c:pt idx="1">
                  <c:v>38.912499999999994</c:v>
                </c:pt>
                <c:pt idx="2">
                  <c:v>43.033333333333331</c:v>
                </c:pt>
                <c:pt idx="3">
                  <c:v>42.99583333333333</c:v>
                </c:pt>
                <c:pt idx="4">
                  <c:v>49.083333333333321</c:v>
                </c:pt>
                <c:pt idx="5">
                  <c:v>37.729166666666671</c:v>
                </c:pt>
                <c:pt idx="6">
                  <c:v>34.3125</c:v>
                </c:pt>
                <c:pt idx="7">
                  <c:v>211.58333333333337</c:v>
                </c:pt>
                <c:pt idx="8">
                  <c:v>40.683333333333337</c:v>
                </c:pt>
                <c:pt idx="9">
                  <c:v>17.156521739130437</c:v>
                </c:pt>
                <c:pt idx="10">
                  <c:v>27.379166666666674</c:v>
                </c:pt>
                <c:pt idx="11">
                  <c:v>38.225000000000009</c:v>
                </c:pt>
                <c:pt idx="12">
                  <c:v>25.899999999999995</c:v>
                </c:pt>
                <c:pt idx="13">
                  <c:v>39.949999999999996</c:v>
                </c:pt>
                <c:pt idx="14">
                  <c:v>35.760869565217391</c:v>
                </c:pt>
                <c:pt idx="15">
                  <c:v>35.408333333333339</c:v>
                </c:pt>
                <c:pt idx="16">
                  <c:v>30.520833333333332</c:v>
                </c:pt>
                <c:pt idx="17">
                  <c:v>16.670833333333331</c:v>
                </c:pt>
                <c:pt idx="18">
                  <c:v>31.133333333333326</c:v>
                </c:pt>
                <c:pt idx="19">
                  <c:v>31.25</c:v>
                </c:pt>
                <c:pt idx="20">
                  <c:v>36.462499999999999</c:v>
                </c:pt>
                <c:pt idx="21">
                  <c:v>40.321739130434779</c:v>
                </c:pt>
                <c:pt idx="22">
                  <c:v>49.341666666666669</c:v>
                </c:pt>
                <c:pt idx="23">
                  <c:v>48.175000000000004</c:v>
                </c:pt>
                <c:pt idx="24">
                  <c:v>48.62916666666667</c:v>
                </c:pt>
                <c:pt idx="25">
                  <c:v>45.829166666666659</c:v>
                </c:pt>
                <c:pt idx="26">
                  <c:v>38.395833333333336</c:v>
                </c:pt>
                <c:pt idx="27">
                  <c:v>33.891666666666659</c:v>
                </c:pt>
                <c:pt idx="28">
                  <c:v>48.004347826086949</c:v>
                </c:pt>
                <c:pt idx="29">
                  <c:v>48.808333333333337</c:v>
                </c:pt>
              </c:numCache>
            </c:numRef>
          </c:yVal>
          <c:smooth val="0"/>
        </c:ser>
        <c:ser>
          <c:idx val="11"/>
          <c:order val="11"/>
          <c:tx>
            <c:strRef>
              <c:f>Sheet6!$Q$94</c:f>
              <c:strCache>
                <c:ptCount val="1"/>
                <c:pt idx="0">
                  <c:v>West 43rd Ave</c:v>
                </c:pt>
              </c:strCache>
            </c:strRef>
          </c:tx>
          <c:spPr>
            <a:ln w="19050" cap="rnd">
              <a:solidFill>
                <a:schemeClr val="accent6">
                  <a:lumMod val="6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Sheet6!$Q$95:$Q$124</c:f>
              <c:numCache>
                <c:formatCode>0.0</c:formatCode>
                <c:ptCount val="30"/>
                <c:pt idx="0">
                  <c:v>47.504347826086963</c:v>
                </c:pt>
                <c:pt idx="1">
                  <c:v>49.74583333333333</c:v>
                </c:pt>
                <c:pt idx="2">
                  <c:v>36.566666666666677</c:v>
                </c:pt>
                <c:pt idx="3">
                  <c:v>51.708333333333336</c:v>
                </c:pt>
                <c:pt idx="4">
                  <c:v>54.645833333333336</c:v>
                </c:pt>
                <c:pt idx="5">
                  <c:v>36.595833333333331</c:v>
                </c:pt>
                <c:pt idx="6">
                  <c:v>31.57083333333334</c:v>
                </c:pt>
                <c:pt idx="7">
                  <c:v>301.55</c:v>
                </c:pt>
                <c:pt idx="8">
                  <c:v>64.416666666666671</c:v>
                </c:pt>
                <c:pt idx="9">
                  <c:v>25.754166666666663</c:v>
                </c:pt>
                <c:pt idx="10">
                  <c:v>33.043478260869556</c:v>
                </c:pt>
                <c:pt idx="11">
                  <c:v>44.466666666666661</c:v>
                </c:pt>
                <c:pt idx="12">
                  <c:v>42.929166666666674</c:v>
                </c:pt>
                <c:pt idx="13">
                  <c:v>30.579166666666662</c:v>
                </c:pt>
                <c:pt idx="14">
                  <c:v>70.082608695652198</c:v>
                </c:pt>
                <c:pt idx="15">
                  <c:v>39.879166666666663</c:v>
                </c:pt>
                <c:pt idx="16">
                  <c:v>37.4</c:v>
                </c:pt>
                <c:pt idx="17">
                  <c:v>20.358333333333331</c:v>
                </c:pt>
                <c:pt idx="18">
                  <c:v>41.475000000000001</c:v>
                </c:pt>
                <c:pt idx="19">
                  <c:v>38.824999999999996</c:v>
                </c:pt>
                <c:pt idx="20">
                  <c:v>36.712499999999999</c:v>
                </c:pt>
                <c:pt idx="21">
                  <c:v>51.37083333333333</c:v>
                </c:pt>
                <c:pt idx="22">
                  <c:v>40.433333333333344</c:v>
                </c:pt>
                <c:pt idx="23">
                  <c:v>51.675000000000004</c:v>
                </c:pt>
                <c:pt idx="24">
                  <c:v>54.604166666666679</c:v>
                </c:pt>
                <c:pt idx="25">
                  <c:v>60.960869565217386</c:v>
                </c:pt>
                <c:pt idx="26">
                  <c:v>41.17916666666666</c:v>
                </c:pt>
                <c:pt idx="27">
                  <c:v>36.30416666666666</c:v>
                </c:pt>
                <c:pt idx="28">
                  <c:v>53.918181818181807</c:v>
                </c:pt>
                <c:pt idx="29">
                  <c:v>72.24166666666666</c:v>
                </c:pt>
              </c:numCache>
            </c:numRef>
          </c:yVal>
          <c:smooth val="0"/>
        </c:ser>
        <c:ser>
          <c:idx val="12"/>
          <c:order val="12"/>
          <c:tx>
            <c:strRef>
              <c:f>Sheet6!$R$94</c:f>
              <c:strCache>
                <c:ptCount val="1"/>
                <c:pt idx="0">
                  <c:v>Dysart</c:v>
                </c:pt>
              </c:strCache>
            </c:strRef>
          </c:tx>
          <c:spPr>
            <a:ln w="19050" cap="rnd">
              <a:solidFill>
                <a:schemeClr val="accent1">
                  <a:lumMod val="80000"/>
                  <a:lumOff val="2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Sheet6!$R$95:$R$124</c:f>
              <c:numCache>
                <c:formatCode>0.0</c:formatCode>
                <c:ptCount val="30"/>
                <c:pt idx="0">
                  <c:v>28.441666666666663</c:v>
                </c:pt>
                <c:pt idx="1">
                  <c:v>17.529166666666669</c:v>
                </c:pt>
                <c:pt idx="2">
                  <c:v>20.358333333333338</c:v>
                </c:pt>
                <c:pt idx="3">
                  <c:v>27.652173913043484</c:v>
                </c:pt>
                <c:pt idx="4">
                  <c:v>32.712499999999999</c:v>
                </c:pt>
                <c:pt idx="5">
                  <c:v>25.462500000000006</c:v>
                </c:pt>
                <c:pt idx="6">
                  <c:v>24.904166666666669</c:v>
                </c:pt>
                <c:pt idx="7">
                  <c:v>148.13333333333333</c:v>
                </c:pt>
                <c:pt idx="8">
                  <c:v>22.174999999999994</c:v>
                </c:pt>
                <c:pt idx="9">
                  <c:v>17.378260869565214</c:v>
                </c:pt>
                <c:pt idx="10">
                  <c:v>23.174999999999997</c:v>
                </c:pt>
                <c:pt idx="11">
                  <c:v>30.375</c:v>
                </c:pt>
                <c:pt idx="12">
                  <c:v>28.283333333333331</c:v>
                </c:pt>
                <c:pt idx="13">
                  <c:v>35.712499999999999</c:v>
                </c:pt>
                <c:pt idx="14">
                  <c:v>51.137499999999996</c:v>
                </c:pt>
                <c:pt idx="15">
                  <c:v>28.033333333333335</c:v>
                </c:pt>
                <c:pt idx="16">
                  <c:v>26.487500000000001</c:v>
                </c:pt>
                <c:pt idx="17">
                  <c:v>16.791304347826088</c:v>
                </c:pt>
                <c:pt idx="18">
                  <c:v>18.75</c:v>
                </c:pt>
                <c:pt idx="19">
                  <c:v>24.166666666666668</c:v>
                </c:pt>
                <c:pt idx="20">
                  <c:v>22.504166666666666</c:v>
                </c:pt>
                <c:pt idx="21">
                  <c:v>27.675000000000001</c:v>
                </c:pt>
                <c:pt idx="22">
                  <c:v>23.733333333333334</c:v>
                </c:pt>
                <c:pt idx="23">
                  <c:v>30.456521739130444</c:v>
                </c:pt>
                <c:pt idx="24">
                  <c:v>32.404166666666676</c:v>
                </c:pt>
                <c:pt idx="25">
                  <c:v>33.770833333333329</c:v>
                </c:pt>
                <c:pt idx="26">
                  <c:v>26.724999999999998</c:v>
                </c:pt>
                <c:pt idx="27">
                  <c:v>23.891666666666669</c:v>
                </c:pt>
                <c:pt idx="28">
                  <c:v>34.762499999999996</c:v>
                </c:pt>
                <c:pt idx="29">
                  <c:v>42.895833333333336</c:v>
                </c:pt>
              </c:numCache>
            </c:numRef>
          </c:yVal>
          <c:smooth val="0"/>
        </c:ser>
        <c:ser>
          <c:idx val="13"/>
          <c:order val="13"/>
          <c:tx>
            <c:strRef>
              <c:f>Sheet6!$S$94</c:f>
              <c:strCache>
                <c:ptCount val="1"/>
                <c:pt idx="0">
                  <c:v>Buckeye</c:v>
                </c:pt>
              </c:strCache>
            </c:strRef>
          </c:tx>
          <c:spPr>
            <a:ln w="19050" cap="rnd">
              <a:solidFill>
                <a:schemeClr val="accent2">
                  <a:lumMod val="80000"/>
                  <a:lumOff val="2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Sheet6!$S$95:$S$124</c:f>
              <c:numCache>
                <c:formatCode>0.0</c:formatCode>
                <c:ptCount val="30"/>
                <c:pt idx="0">
                  <c:v>37.770833333333329</c:v>
                </c:pt>
                <c:pt idx="1">
                  <c:v>39.452173913043474</c:v>
                </c:pt>
                <c:pt idx="2">
                  <c:v>46.779166666666661</c:v>
                </c:pt>
                <c:pt idx="3">
                  <c:v>57.241666666666667</c:v>
                </c:pt>
                <c:pt idx="4">
                  <c:v>40.900000000000013</c:v>
                </c:pt>
                <c:pt idx="5">
                  <c:v>38.104166666666657</c:v>
                </c:pt>
                <c:pt idx="6">
                  <c:v>40.024999999999999</c:v>
                </c:pt>
                <c:pt idx="7">
                  <c:v>299.22500000000002</c:v>
                </c:pt>
                <c:pt idx="8">
                  <c:v>36.762500000000003</c:v>
                </c:pt>
                <c:pt idx="9">
                  <c:v>20.760869565217391</c:v>
                </c:pt>
                <c:pt idx="10">
                  <c:v>31.657142857142851</c:v>
                </c:pt>
                <c:pt idx="11">
                  <c:v>45.487500000000004</c:v>
                </c:pt>
                <c:pt idx="12">
                  <c:v>40.224999999999994</c:v>
                </c:pt>
                <c:pt idx="13">
                  <c:v>45.912500000000001</c:v>
                </c:pt>
                <c:pt idx="14">
                  <c:v>55.45000000000001</c:v>
                </c:pt>
                <c:pt idx="15">
                  <c:v>37.330434782608691</c:v>
                </c:pt>
                <c:pt idx="16">
                  <c:v>38.69166666666667</c:v>
                </c:pt>
                <c:pt idx="17">
                  <c:v>22.770833333333332</c:v>
                </c:pt>
                <c:pt idx="18">
                  <c:v>36.1</c:v>
                </c:pt>
              </c:numCache>
            </c:numRef>
          </c:yVal>
          <c:smooth val="0"/>
        </c:ser>
        <c:ser>
          <c:idx val="14"/>
          <c:order val="14"/>
          <c:tx>
            <c:strRef>
              <c:f>Sheet6!$T$94</c:f>
              <c:strCache>
                <c:ptCount val="1"/>
                <c:pt idx="0">
                  <c:v>Zuni Hills</c:v>
                </c:pt>
              </c:strCache>
            </c:strRef>
          </c:tx>
          <c:spPr>
            <a:ln w="19050" cap="rnd">
              <a:solidFill>
                <a:schemeClr val="accent3">
                  <a:lumMod val="80000"/>
                  <a:lumOff val="2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Sheet6!$T$95:$T$124</c:f>
              <c:numCache>
                <c:formatCode>0.0</c:formatCode>
                <c:ptCount val="30"/>
                <c:pt idx="0">
                  <c:v>23.6875</c:v>
                </c:pt>
                <c:pt idx="1">
                  <c:v>15.766666666666667</c:v>
                </c:pt>
                <c:pt idx="2">
                  <c:v>32.716666666666661</c:v>
                </c:pt>
                <c:pt idx="3">
                  <c:v>21.508695652173913</c:v>
                </c:pt>
                <c:pt idx="4">
                  <c:v>29.016666666666669</c:v>
                </c:pt>
                <c:pt idx="5">
                  <c:v>28.029166666666672</c:v>
                </c:pt>
                <c:pt idx="6">
                  <c:v>25.591666666666669</c:v>
                </c:pt>
                <c:pt idx="7">
                  <c:v>165.7</c:v>
                </c:pt>
                <c:pt idx="8">
                  <c:v>17.500000000000004</c:v>
                </c:pt>
                <c:pt idx="9">
                  <c:v>14.499999999999998</c:v>
                </c:pt>
                <c:pt idx="10">
                  <c:v>20.120833333333334</c:v>
                </c:pt>
                <c:pt idx="11">
                  <c:v>27.262499999999999</c:v>
                </c:pt>
                <c:pt idx="12">
                  <c:v>26.574999999999999</c:v>
                </c:pt>
                <c:pt idx="13">
                  <c:v>33.762499999999996</c:v>
                </c:pt>
                <c:pt idx="14">
                  <c:v>49.449999999999996</c:v>
                </c:pt>
                <c:pt idx="15">
                  <c:v>25.212499999999995</c:v>
                </c:pt>
                <c:pt idx="16">
                  <c:v>26.512499999999992</c:v>
                </c:pt>
                <c:pt idx="17">
                  <c:v>16.234782608695657</c:v>
                </c:pt>
                <c:pt idx="18">
                  <c:v>16.533333333333331</c:v>
                </c:pt>
                <c:pt idx="19">
                  <c:v>21.833333333333329</c:v>
                </c:pt>
                <c:pt idx="20">
                  <c:v>21.879166666666663</c:v>
                </c:pt>
                <c:pt idx="21">
                  <c:v>26.487499999999997</c:v>
                </c:pt>
                <c:pt idx="22">
                  <c:v>23.233333333333338</c:v>
                </c:pt>
                <c:pt idx="23">
                  <c:v>29.252173913043467</c:v>
                </c:pt>
                <c:pt idx="24">
                  <c:v>28.550000000000008</c:v>
                </c:pt>
                <c:pt idx="25">
                  <c:v>29.245833333333334</c:v>
                </c:pt>
                <c:pt idx="26">
                  <c:v>24.812500000000004</c:v>
                </c:pt>
                <c:pt idx="27">
                  <c:v>20.545833333333338</c:v>
                </c:pt>
                <c:pt idx="28">
                  <c:v>25.595833333333331</c:v>
                </c:pt>
                <c:pt idx="29">
                  <c:v>40.949999999999996</c:v>
                </c:pt>
              </c:numCache>
            </c:numRef>
          </c:yVal>
          <c:smooth val="0"/>
        </c:ser>
        <c:ser>
          <c:idx val="15"/>
          <c:order val="15"/>
          <c:tx>
            <c:strRef>
              <c:f>Sheet6!$U$94</c:f>
              <c:strCache>
                <c:ptCount val="1"/>
                <c:pt idx="0">
                  <c:v>Durango Complex</c:v>
                </c:pt>
              </c:strCache>
            </c:strRef>
          </c:tx>
          <c:spPr>
            <a:ln w="19050" cap="rnd">
              <a:solidFill>
                <a:schemeClr val="accent4">
                  <a:lumMod val="80000"/>
                  <a:lumOff val="20000"/>
                </a:schemeClr>
              </a:solidFill>
              <a:round/>
            </a:ln>
            <a:effectLst/>
          </c:spPr>
          <c:marker>
            <c:symbol val="none"/>
          </c:marker>
          <c:xVal>
            <c:numRef>
              <c:f>Sheet6!$E$95:$E$124</c:f>
              <c:numCache>
                <c:formatCode>m/d/yyyy</c:formatCode>
                <c:ptCount val="30"/>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numCache>
            </c:numRef>
          </c:xVal>
          <c:yVal>
            <c:numRef>
              <c:f>Sheet6!$U$95:$U$124</c:f>
              <c:numCache>
                <c:formatCode>0.0</c:formatCode>
                <c:ptCount val="30"/>
                <c:pt idx="0">
                  <c:v>38.533333333333339</c:v>
                </c:pt>
                <c:pt idx="1">
                  <c:v>39.358333333333327</c:v>
                </c:pt>
                <c:pt idx="2">
                  <c:v>43.179166666666667</c:v>
                </c:pt>
                <c:pt idx="3">
                  <c:v>46.322727272727271</c:v>
                </c:pt>
                <c:pt idx="4">
                  <c:v>45.070833333333333</c:v>
                </c:pt>
                <c:pt idx="5">
                  <c:v>32.458333333333329</c:v>
                </c:pt>
                <c:pt idx="6">
                  <c:v>30.033333333333331</c:v>
                </c:pt>
                <c:pt idx="7">
                  <c:v>209.9375</c:v>
                </c:pt>
                <c:pt idx="8">
                  <c:v>64.00833333333334</c:v>
                </c:pt>
                <c:pt idx="9">
                  <c:v>22.799999999999997</c:v>
                </c:pt>
                <c:pt idx="10">
                  <c:v>29.986956521739128</c:v>
                </c:pt>
                <c:pt idx="11">
                  <c:v>31.05</c:v>
                </c:pt>
                <c:pt idx="13">
                  <c:v>29.43</c:v>
                </c:pt>
                <c:pt idx="14">
                  <c:v>52.733333333333341</c:v>
                </c:pt>
                <c:pt idx="15">
                  <c:v>37.359090909090916</c:v>
                </c:pt>
                <c:pt idx="16">
                  <c:v>41.287500000000001</c:v>
                </c:pt>
                <c:pt idx="17">
                  <c:v>21.043478260869566</c:v>
                </c:pt>
                <c:pt idx="18">
                  <c:v>30.891666666666666</c:v>
                </c:pt>
                <c:pt idx="19">
                  <c:v>31.154166666666658</c:v>
                </c:pt>
                <c:pt idx="20">
                  <c:v>27.045833333333324</c:v>
                </c:pt>
                <c:pt idx="21">
                  <c:v>44.69166666666667</c:v>
                </c:pt>
                <c:pt idx="22">
                  <c:v>35.85</c:v>
                </c:pt>
                <c:pt idx="23">
                  <c:v>43.695833333333333</c:v>
                </c:pt>
                <c:pt idx="24">
                  <c:v>48.866666666666653</c:v>
                </c:pt>
                <c:pt idx="25">
                  <c:v>48.991304347826087</c:v>
                </c:pt>
                <c:pt idx="26">
                  <c:v>34.333333333333343</c:v>
                </c:pt>
                <c:pt idx="27">
                  <c:v>33.195833333333333</c:v>
                </c:pt>
                <c:pt idx="28">
                  <c:v>49.07500000000001</c:v>
                </c:pt>
                <c:pt idx="29">
                  <c:v>52.395833333333314</c:v>
                </c:pt>
              </c:numCache>
            </c:numRef>
          </c:yVal>
          <c:smooth val="0"/>
        </c:ser>
        <c:dLbls>
          <c:showLegendKey val="0"/>
          <c:showVal val="0"/>
          <c:showCatName val="0"/>
          <c:showSerName val="0"/>
          <c:showPercent val="0"/>
          <c:showBubbleSize val="0"/>
        </c:dLbls>
        <c:axId val="154570240"/>
        <c:axId val="154570800"/>
      </c:scatterChart>
      <c:valAx>
        <c:axId val="154570240"/>
        <c:scaling>
          <c:orientation val="minMax"/>
          <c:max val="41394"/>
          <c:min val="41365"/>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4570800"/>
        <c:crosses val="autoZero"/>
        <c:crossBetween val="midCat"/>
        <c:majorUnit val="9"/>
      </c:valAx>
      <c:valAx>
        <c:axId val="154570800"/>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45702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latin typeface="Garamond" panose="02020404030301010803" pitchFamily="18" charset="0"/>
              </a:rPr>
              <a:t>May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219816272965874E-2"/>
          <c:y val="0.14120370370370369"/>
          <c:w val="0.81723862642169731"/>
          <c:h val="0.75139690871974341"/>
        </c:manualLayout>
      </c:layout>
      <c:scatterChart>
        <c:scatterStyle val="lineMarker"/>
        <c:varyColors val="0"/>
        <c:ser>
          <c:idx val="0"/>
          <c:order val="0"/>
          <c:tx>
            <c:strRef>
              <c:f>Sheet6!$F$125</c:f>
              <c:strCache>
                <c:ptCount val="1"/>
                <c:pt idx="0">
                  <c:v>West Phoenix</c:v>
                </c:pt>
              </c:strCache>
            </c:strRef>
          </c:tx>
          <c:spPr>
            <a:ln w="19050" cap="rnd">
              <a:solidFill>
                <a:schemeClr val="accent1"/>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Sheet6!$F$126:$F$156</c:f>
              <c:numCache>
                <c:formatCode>0.0</c:formatCode>
                <c:ptCount val="31"/>
                <c:pt idx="0">
                  <c:v>40.625000000000007</c:v>
                </c:pt>
                <c:pt idx="1">
                  <c:v>39.186956521739141</c:v>
                </c:pt>
                <c:pt idx="2">
                  <c:v>114.72500000000001</c:v>
                </c:pt>
                <c:pt idx="3">
                  <c:v>87.08750000000002</c:v>
                </c:pt>
                <c:pt idx="4">
                  <c:v>63.42499999999999</c:v>
                </c:pt>
                <c:pt idx="5">
                  <c:v>33.241666666666653</c:v>
                </c:pt>
                <c:pt idx="6">
                  <c:v>43.526086956521738</c:v>
                </c:pt>
                <c:pt idx="7">
                  <c:v>30.279166666666669</c:v>
                </c:pt>
                <c:pt idx="8">
                  <c:v>27.145833333333339</c:v>
                </c:pt>
                <c:pt idx="9">
                  <c:v>31.187500000000004</c:v>
                </c:pt>
                <c:pt idx="10">
                  <c:v>53.062500000000007</c:v>
                </c:pt>
                <c:pt idx="11">
                  <c:v>37.212499999999999</c:v>
                </c:pt>
                <c:pt idx="12">
                  <c:v>35.579166666666673</c:v>
                </c:pt>
                <c:pt idx="13">
                  <c:v>39.708333333333336</c:v>
                </c:pt>
                <c:pt idx="14">
                  <c:v>42.095833333333339</c:v>
                </c:pt>
                <c:pt idx="15">
                  <c:v>31.647619047619049</c:v>
                </c:pt>
                <c:pt idx="16">
                  <c:v>27.716666666666669</c:v>
                </c:pt>
                <c:pt idx="17">
                  <c:v>34.541666666666679</c:v>
                </c:pt>
                <c:pt idx="18">
                  <c:v>32.579166666666673</c:v>
                </c:pt>
                <c:pt idx="19">
                  <c:v>37.304166666666667</c:v>
                </c:pt>
                <c:pt idx="20">
                  <c:v>33.263636363636365</c:v>
                </c:pt>
                <c:pt idx="21">
                  <c:v>46.712499999999984</c:v>
                </c:pt>
                <c:pt idx="22">
                  <c:v>38.591666666666669</c:v>
                </c:pt>
                <c:pt idx="23">
                  <c:v>34.770833333333336</c:v>
                </c:pt>
                <c:pt idx="24">
                  <c:v>25.954166666666666</c:v>
                </c:pt>
                <c:pt idx="25">
                  <c:v>27.041666666666668</c:v>
                </c:pt>
                <c:pt idx="26">
                  <c:v>34.55833333333333</c:v>
                </c:pt>
                <c:pt idx="27">
                  <c:v>42.12916666666667</c:v>
                </c:pt>
                <c:pt idx="28">
                  <c:v>57.241666666666667</c:v>
                </c:pt>
                <c:pt idx="29">
                  <c:v>33.286363636363632</c:v>
                </c:pt>
                <c:pt idx="30">
                  <c:v>39.824999999999996</c:v>
                </c:pt>
              </c:numCache>
            </c:numRef>
          </c:yVal>
          <c:smooth val="0"/>
        </c:ser>
        <c:ser>
          <c:idx val="1"/>
          <c:order val="1"/>
          <c:tx>
            <c:strRef>
              <c:f>Sheet6!$G$125</c:f>
              <c:strCache>
                <c:ptCount val="1"/>
                <c:pt idx="0">
                  <c:v>Mesa</c:v>
                </c:pt>
              </c:strCache>
            </c:strRef>
          </c:tx>
          <c:spPr>
            <a:ln w="19050" cap="rnd">
              <a:solidFill>
                <a:schemeClr val="accent2"/>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Sheet6!$G$126:$G$156</c:f>
              <c:numCache>
                <c:formatCode>0.0</c:formatCode>
                <c:ptCount val="31"/>
                <c:pt idx="0">
                  <c:v>37.452173913043474</c:v>
                </c:pt>
                <c:pt idx="1">
                  <c:v>37.283333333333339</c:v>
                </c:pt>
                <c:pt idx="2">
                  <c:v>116.22916666666669</c:v>
                </c:pt>
                <c:pt idx="3">
                  <c:v>74.862499999999997</c:v>
                </c:pt>
                <c:pt idx="4">
                  <c:v>52.65</c:v>
                </c:pt>
                <c:pt idx="5">
                  <c:v>31.566666666666666</c:v>
                </c:pt>
                <c:pt idx="6">
                  <c:v>27.958333333333329</c:v>
                </c:pt>
                <c:pt idx="7">
                  <c:v>32.621739130434776</c:v>
                </c:pt>
                <c:pt idx="8">
                  <c:v>35.62083333333333</c:v>
                </c:pt>
                <c:pt idx="9">
                  <c:v>45.48749999999999</c:v>
                </c:pt>
                <c:pt idx="10">
                  <c:v>19.695833333333336</c:v>
                </c:pt>
                <c:pt idx="11">
                  <c:v>22.116666666666671</c:v>
                </c:pt>
                <c:pt idx="12">
                  <c:v>31.179166666666664</c:v>
                </c:pt>
                <c:pt idx="13">
                  <c:v>35.273913043478252</c:v>
                </c:pt>
                <c:pt idx="14">
                  <c:v>42.662499999999994</c:v>
                </c:pt>
                <c:pt idx="15">
                  <c:v>33.454166666666666</c:v>
                </c:pt>
                <c:pt idx="16">
                  <c:v>33.729166666666664</c:v>
                </c:pt>
                <c:pt idx="17">
                  <c:v>32.470833333333331</c:v>
                </c:pt>
                <c:pt idx="18">
                  <c:v>31.066666666666666</c:v>
                </c:pt>
                <c:pt idx="19">
                  <c:v>30.0625</c:v>
                </c:pt>
                <c:pt idx="20">
                  <c:v>35.291666666666664</c:v>
                </c:pt>
                <c:pt idx="21">
                  <c:v>50.117391304347841</c:v>
                </c:pt>
                <c:pt idx="22">
                  <c:v>42.441666666666663</c:v>
                </c:pt>
                <c:pt idx="23">
                  <c:v>33.945833333333326</c:v>
                </c:pt>
                <c:pt idx="24">
                  <c:v>31.17083333333332</c:v>
                </c:pt>
                <c:pt idx="25">
                  <c:v>27.233333333333331</c:v>
                </c:pt>
                <c:pt idx="26">
                  <c:v>35.375000000000007</c:v>
                </c:pt>
                <c:pt idx="27">
                  <c:v>39.079166666666666</c:v>
                </c:pt>
                <c:pt idx="28">
                  <c:v>51.858333333333341</c:v>
                </c:pt>
                <c:pt idx="29">
                  <c:v>43.813043478260873</c:v>
                </c:pt>
                <c:pt idx="30">
                  <c:v>38.487499999999997</c:v>
                </c:pt>
              </c:numCache>
            </c:numRef>
          </c:yVal>
          <c:smooth val="0"/>
        </c:ser>
        <c:ser>
          <c:idx val="2"/>
          <c:order val="2"/>
          <c:tx>
            <c:strRef>
              <c:f>Sheet6!$H$125</c:f>
              <c:strCache>
                <c:ptCount val="1"/>
                <c:pt idx="0">
                  <c:v>North Phoenix</c:v>
                </c:pt>
              </c:strCache>
            </c:strRef>
          </c:tx>
          <c:spPr>
            <a:ln w="19050" cap="rnd">
              <a:solidFill>
                <a:schemeClr val="accent3"/>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Sheet6!$H$126:$H$156</c:f>
              <c:numCache>
                <c:formatCode>0.0</c:formatCode>
                <c:ptCount val="31"/>
                <c:pt idx="0">
                  <c:v>31.495454545454539</c:v>
                </c:pt>
                <c:pt idx="1">
                  <c:v>33.504166666666663</c:v>
                </c:pt>
                <c:pt idx="2">
                  <c:v>107.61250000000003</c:v>
                </c:pt>
                <c:pt idx="3">
                  <c:v>75.604166666666671</c:v>
                </c:pt>
                <c:pt idx="4">
                  <c:v>48.3125</c:v>
                </c:pt>
                <c:pt idx="5">
                  <c:v>36.808695652173917</c:v>
                </c:pt>
                <c:pt idx="6">
                  <c:v>32.645833333333336</c:v>
                </c:pt>
                <c:pt idx="7">
                  <c:v>29.187500000000011</c:v>
                </c:pt>
                <c:pt idx="8">
                  <c:v>26.620833333333337</c:v>
                </c:pt>
                <c:pt idx="9">
                  <c:v>26.649999999999991</c:v>
                </c:pt>
                <c:pt idx="10">
                  <c:v>20.987500000000001</c:v>
                </c:pt>
                <c:pt idx="11">
                  <c:v>23.391666666666669</c:v>
                </c:pt>
                <c:pt idx="12">
                  <c:v>30.775000000000002</c:v>
                </c:pt>
                <c:pt idx="13">
                  <c:v>36.92916666666666</c:v>
                </c:pt>
                <c:pt idx="14">
                  <c:v>36.017391304347825</c:v>
                </c:pt>
                <c:pt idx="15">
                  <c:v>27.870833333333341</c:v>
                </c:pt>
                <c:pt idx="16">
                  <c:v>23.959090909090904</c:v>
                </c:pt>
                <c:pt idx="17">
                  <c:v>31.387499999999999</c:v>
                </c:pt>
                <c:pt idx="18">
                  <c:v>26.900000000000006</c:v>
                </c:pt>
                <c:pt idx="19">
                  <c:v>23.918181818181814</c:v>
                </c:pt>
                <c:pt idx="20">
                  <c:v>27.070833333333329</c:v>
                </c:pt>
                <c:pt idx="21">
                  <c:v>38.408333333333331</c:v>
                </c:pt>
                <c:pt idx="22">
                  <c:v>33.033333333333324</c:v>
                </c:pt>
                <c:pt idx="23">
                  <c:v>29.316666666666663</c:v>
                </c:pt>
                <c:pt idx="24">
                  <c:v>24.499999999999996</c:v>
                </c:pt>
                <c:pt idx="25">
                  <c:v>22.920833333333331</c:v>
                </c:pt>
                <c:pt idx="26">
                  <c:v>32.30833333333333</c:v>
                </c:pt>
                <c:pt idx="27">
                  <c:v>35.066666666666663</c:v>
                </c:pt>
                <c:pt idx="28">
                  <c:v>51.120833333333344</c:v>
                </c:pt>
                <c:pt idx="29">
                  <c:v>33.804166666666674</c:v>
                </c:pt>
                <c:pt idx="30">
                  <c:v>31.678260869565214</c:v>
                </c:pt>
              </c:numCache>
            </c:numRef>
          </c:yVal>
          <c:smooth val="0"/>
        </c:ser>
        <c:ser>
          <c:idx val="3"/>
          <c:order val="3"/>
          <c:tx>
            <c:strRef>
              <c:f>Sheet6!$I$125</c:f>
              <c:strCache>
                <c:ptCount val="1"/>
                <c:pt idx="0">
                  <c:v>Glendale</c:v>
                </c:pt>
              </c:strCache>
            </c:strRef>
          </c:tx>
          <c:spPr>
            <a:ln w="19050" cap="rnd">
              <a:solidFill>
                <a:schemeClr val="accent4"/>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Sheet6!$I$126:$I$156</c:f>
              <c:numCache>
                <c:formatCode>0.0</c:formatCode>
                <c:ptCount val="31"/>
                <c:pt idx="0">
                  <c:v>33.373913043478261</c:v>
                </c:pt>
                <c:pt idx="1">
                  <c:v>38.325000000000003</c:v>
                </c:pt>
                <c:pt idx="2">
                  <c:v>91.362500000000011</c:v>
                </c:pt>
                <c:pt idx="3">
                  <c:v>69.454166666666666</c:v>
                </c:pt>
                <c:pt idx="4">
                  <c:v>49.204166666666659</c:v>
                </c:pt>
                <c:pt idx="5">
                  <c:v>34.708333333333336</c:v>
                </c:pt>
                <c:pt idx="6">
                  <c:v>53.262499999999996</c:v>
                </c:pt>
                <c:pt idx="7">
                  <c:v>29.637499999999989</c:v>
                </c:pt>
                <c:pt idx="8">
                  <c:v>25.886363636363637</c:v>
                </c:pt>
                <c:pt idx="9">
                  <c:v>24.591666666666669</c:v>
                </c:pt>
                <c:pt idx="10">
                  <c:v>20.262499999999999</c:v>
                </c:pt>
                <c:pt idx="11">
                  <c:v>24.787499999999998</c:v>
                </c:pt>
                <c:pt idx="12">
                  <c:v>30.954166666666662</c:v>
                </c:pt>
                <c:pt idx="13">
                  <c:v>35.716666666666669</c:v>
                </c:pt>
                <c:pt idx="14">
                  <c:v>33.087500000000006</c:v>
                </c:pt>
                <c:pt idx="15">
                  <c:v>30.565217391304348</c:v>
                </c:pt>
                <c:pt idx="16">
                  <c:v>28.88333333333334</c:v>
                </c:pt>
                <c:pt idx="17">
                  <c:v>32.033333333333331</c:v>
                </c:pt>
                <c:pt idx="18">
                  <c:v>28.591666666666669</c:v>
                </c:pt>
                <c:pt idx="19">
                  <c:v>24.129166666666666</c:v>
                </c:pt>
                <c:pt idx="20">
                  <c:v>21.704166666666669</c:v>
                </c:pt>
                <c:pt idx="21">
                  <c:v>39.12083333333333</c:v>
                </c:pt>
                <c:pt idx="22">
                  <c:v>35.845454545454544</c:v>
                </c:pt>
                <c:pt idx="23">
                  <c:v>26.45</c:v>
                </c:pt>
                <c:pt idx="24">
                  <c:v>24.091666666666665</c:v>
                </c:pt>
                <c:pt idx="25">
                  <c:v>23.608333333333334</c:v>
                </c:pt>
                <c:pt idx="26">
                  <c:v>43.579166666666673</c:v>
                </c:pt>
                <c:pt idx="27">
                  <c:v>34.829166666666666</c:v>
                </c:pt>
                <c:pt idx="28">
                  <c:v>57.813043478260873</c:v>
                </c:pt>
                <c:pt idx="29">
                  <c:v>33.375</c:v>
                </c:pt>
                <c:pt idx="30">
                  <c:v>32.158333333333339</c:v>
                </c:pt>
              </c:numCache>
            </c:numRef>
          </c:yVal>
          <c:smooth val="0"/>
        </c:ser>
        <c:ser>
          <c:idx val="4"/>
          <c:order val="4"/>
          <c:tx>
            <c:strRef>
              <c:f>Sheet6!$J$125</c:f>
              <c:strCache>
                <c:ptCount val="1"/>
                <c:pt idx="0">
                  <c:v>Central Phoenix</c:v>
                </c:pt>
              </c:strCache>
            </c:strRef>
          </c:tx>
          <c:spPr>
            <a:ln w="19050" cap="rnd">
              <a:solidFill>
                <a:schemeClr val="accent5"/>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Sheet6!$J$126:$J$156</c:f>
              <c:numCache>
                <c:formatCode>0.0</c:formatCode>
                <c:ptCount val="31"/>
                <c:pt idx="0">
                  <c:v>37.108333333333327</c:v>
                </c:pt>
                <c:pt idx="1">
                  <c:v>31.316666666666674</c:v>
                </c:pt>
                <c:pt idx="2">
                  <c:v>114.59583333333335</c:v>
                </c:pt>
                <c:pt idx="3">
                  <c:v>76.995833333333337</c:v>
                </c:pt>
                <c:pt idx="4">
                  <c:v>56.245833333333337</c:v>
                </c:pt>
                <c:pt idx="5">
                  <c:v>34.349999999999987</c:v>
                </c:pt>
                <c:pt idx="6">
                  <c:v>31.34347826086956</c:v>
                </c:pt>
                <c:pt idx="7">
                  <c:v>32.320833333333333</c:v>
                </c:pt>
                <c:pt idx="8">
                  <c:v>34.475000000000009</c:v>
                </c:pt>
                <c:pt idx="9">
                  <c:v>33.469565217391306</c:v>
                </c:pt>
                <c:pt idx="10">
                  <c:v>21.887499999999999</c:v>
                </c:pt>
                <c:pt idx="11">
                  <c:v>27.233333333333334</c:v>
                </c:pt>
                <c:pt idx="12">
                  <c:v>34.349999999999994</c:v>
                </c:pt>
                <c:pt idx="13">
                  <c:v>41.387499999999996</c:v>
                </c:pt>
                <c:pt idx="14">
                  <c:v>46.412500000000016</c:v>
                </c:pt>
                <c:pt idx="15">
                  <c:v>34.404166666666661</c:v>
                </c:pt>
                <c:pt idx="16">
                  <c:v>31.426086956521743</c:v>
                </c:pt>
                <c:pt idx="17">
                  <c:v>36.25416666666667</c:v>
                </c:pt>
                <c:pt idx="18">
                  <c:v>32.579166666666673</c:v>
                </c:pt>
                <c:pt idx="19">
                  <c:v>36.212499999999999</c:v>
                </c:pt>
                <c:pt idx="20">
                  <c:v>33.526086956521738</c:v>
                </c:pt>
                <c:pt idx="21">
                  <c:v>49.783333333333339</c:v>
                </c:pt>
                <c:pt idx="22">
                  <c:v>43.224999999999994</c:v>
                </c:pt>
                <c:pt idx="23">
                  <c:v>33.862500000000004</c:v>
                </c:pt>
                <c:pt idx="24">
                  <c:v>29.133333333333329</c:v>
                </c:pt>
                <c:pt idx="25">
                  <c:v>26.708333333333339</c:v>
                </c:pt>
                <c:pt idx="26">
                  <c:v>35.833333333333343</c:v>
                </c:pt>
                <c:pt idx="27">
                  <c:v>44.908333333333331</c:v>
                </c:pt>
                <c:pt idx="28">
                  <c:v>56.579166666666673</c:v>
                </c:pt>
                <c:pt idx="29">
                  <c:v>39.037499999999994</c:v>
                </c:pt>
                <c:pt idx="30">
                  <c:v>37.265217391304354</c:v>
                </c:pt>
              </c:numCache>
            </c:numRef>
          </c:yVal>
          <c:smooth val="0"/>
        </c:ser>
        <c:ser>
          <c:idx val="5"/>
          <c:order val="5"/>
          <c:tx>
            <c:strRef>
              <c:f>Sheet6!$K$125</c:f>
              <c:strCache>
                <c:ptCount val="1"/>
                <c:pt idx="0">
                  <c:v>South Scottsdale</c:v>
                </c:pt>
              </c:strCache>
            </c:strRef>
          </c:tx>
          <c:spPr>
            <a:ln w="19050" cap="rnd">
              <a:solidFill>
                <a:schemeClr val="accent6"/>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Sheet6!$K$126:$K$156</c:f>
              <c:numCache>
                <c:formatCode>0.0</c:formatCode>
                <c:ptCount val="31"/>
                <c:pt idx="0">
                  <c:v>36.066666666666663</c:v>
                </c:pt>
                <c:pt idx="1">
                  <c:v>28.708333333333339</c:v>
                </c:pt>
                <c:pt idx="2">
                  <c:v>105.02083333333333</c:v>
                </c:pt>
                <c:pt idx="3">
                  <c:v>67.287500000000009</c:v>
                </c:pt>
                <c:pt idx="5">
                  <c:v>25.831249999999997</c:v>
                </c:pt>
                <c:pt idx="6">
                  <c:v>25.850000000000005</c:v>
                </c:pt>
                <c:pt idx="7">
                  <c:v>27.660869565217382</c:v>
                </c:pt>
                <c:pt idx="8">
                  <c:v>30.545833333333338</c:v>
                </c:pt>
                <c:pt idx="9">
                  <c:v>25.824999999999999</c:v>
                </c:pt>
                <c:pt idx="10">
                  <c:v>18.175000000000001</c:v>
                </c:pt>
                <c:pt idx="11">
                  <c:v>21.966666666666669</c:v>
                </c:pt>
                <c:pt idx="12">
                  <c:v>28.816666666666663</c:v>
                </c:pt>
                <c:pt idx="13">
                  <c:v>32.800000000000004</c:v>
                </c:pt>
                <c:pt idx="14">
                  <c:v>36.487500000000011</c:v>
                </c:pt>
                <c:pt idx="15">
                  <c:v>28.247826086956529</c:v>
                </c:pt>
                <c:pt idx="16">
                  <c:v>29.458333333333329</c:v>
                </c:pt>
                <c:pt idx="17">
                  <c:v>32.329166666666673</c:v>
                </c:pt>
                <c:pt idx="18">
                  <c:v>29.000000000000004</c:v>
                </c:pt>
                <c:pt idx="19">
                  <c:v>24.525000000000002</c:v>
                </c:pt>
                <c:pt idx="20">
                  <c:v>27.429166666666664</c:v>
                </c:pt>
                <c:pt idx="21">
                  <c:v>40.96521739130435</c:v>
                </c:pt>
                <c:pt idx="22">
                  <c:v>36.391666666666666</c:v>
                </c:pt>
                <c:pt idx="23">
                  <c:v>31.270833333333329</c:v>
                </c:pt>
                <c:pt idx="24">
                  <c:v>27.158333333333331</c:v>
                </c:pt>
                <c:pt idx="25">
                  <c:v>25.529166666666665</c:v>
                </c:pt>
                <c:pt idx="26">
                  <c:v>33.516666666666659</c:v>
                </c:pt>
                <c:pt idx="27">
                  <c:v>35.424999999999997</c:v>
                </c:pt>
                <c:pt idx="28">
                  <c:v>51.34347826086956</c:v>
                </c:pt>
                <c:pt idx="29">
                  <c:v>35.62083333333333</c:v>
                </c:pt>
                <c:pt idx="30">
                  <c:v>37.533333333333324</c:v>
                </c:pt>
              </c:numCache>
            </c:numRef>
          </c:yVal>
          <c:smooth val="0"/>
        </c:ser>
        <c:ser>
          <c:idx val="6"/>
          <c:order val="6"/>
          <c:tx>
            <c:strRef>
              <c:f>Sheet6!$L$125</c:f>
              <c:strCache>
                <c:ptCount val="1"/>
                <c:pt idx="0">
                  <c:v>Greenwood</c:v>
                </c:pt>
              </c:strCache>
            </c:strRef>
          </c:tx>
          <c:spPr>
            <a:ln w="19050" cap="rnd">
              <a:solidFill>
                <a:schemeClr val="accent1">
                  <a:lumMod val="6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Sheet6!$L$126:$L$156</c:f>
              <c:numCache>
                <c:formatCode>0.0</c:formatCode>
                <c:ptCount val="31"/>
                <c:pt idx="0">
                  <c:v>44.54583333333332</c:v>
                </c:pt>
                <c:pt idx="1">
                  <c:v>43.162500000000001</c:v>
                </c:pt>
                <c:pt idx="2">
                  <c:v>119.57916666666667</c:v>
                </c:pt>
                <c:pt idx="3">
                  <c:v>87.58750000000002</c:v>
                </c:pt>
                <c:pt idx="4">
                  <c:v>55.1875</c:v>
                </c:pt>
                <c:pt idx="5">
                  <c:v>42.987500000000004</c:v>
                </c:pt>
                <c:pt idx="6">
                  <c:v>46.045833333333341</c:v>
                </c:pt>
                <c:pt idx="7">
                  <c:v>35.808333333333337</c:v>
                </c:pt>
                <c:pt idx="8">
                  <c:v>32.195833333333333</c:v>
                </c:pt>
                <c:pt idx="9">
                  <c:v>35.979166666666671</c:v>
                </c:pt>
                <c:pt idx="10">
                  <c:v>28.770833333333329</c:v>
                </c:pt>
                <c:pt idx="11">
                  <c:v>30.454166666666666</c:v>
                </c:pt>
                <c:pt idx="12">
                  <c:v>46.966666666666676</c:v>
                </c:pt>
                <c:pt idx="13">
                  <c:v>47.487500000000004</c:v>
                </c:pt>
                <c:pt idx="14">
                  <c:v>49.283333333333331</c:v>
                </c:pt>
                <c:pt idx="15">
                  <c:v>38.725000000000001</c:v>
                </c:pt>
                <c:pt idx="16">
                  <c:v>37.262499999999996</c:v>
                </c:pt>
                <c:pt idx="17">
                  <c:v>38.416666666666664</c:v>
                </c:pt>
                <c:pt idx="18">
                  <c:v>34.37083333333333</c:v>
                </c:pt>
                <c:pt idx="19">
                  <c:v>35.35</c:v>
                </c:pt>
                <c:pt idx="20">
                  <c:v>40.65</c:v>
                </c:pt>
                <c:pt idx="21">
                  <c:v>63.012499999999996</c:v>
                </c:pt>
                <c:pt idx="22">
                  <c:v>48.349999999999994</c:v>
                </c:pt>
                <c:pt idx="23">
                  <c:v>37.945833333333333</c:v>
                </c:pt>
                <c:pt idx="24">
                  <c:v>35.062499999999993</c:v>
                </c:pt>
                <c:pt idx="25">
                  <c:v>29.412500000000005</c:v>
                </c:pt>
                <c:pt idx="26">
                  <c:v>36.974999999999987</c:v>
                </c:pt>
                <c:pt idx="27">
                  <c:v>61.287500000000001</c:v>
                </c:pt>
                <c:pt idx="28">
                  <c:v>59.12083333333333</c:v>
                </c:pt>
                <c:pt idx="29">
                  <c:v>46.404761904761912</c:v>
                </c:pt>
                <c:pt idx="30">
                  <c:v>41.962499999999999</c:v>
                </c:pt>
              </c:numCache>
            </c:numRef>
          </c:yVal>
          <c:smooth val="0"/>
        </c:ser>
        <c:ser>
          <c:idx val="7"/>
          <c:order val="7"/>
          <c:tx>
            <c:strRef>
              <c:f>Sheet6!$M$125</c:f>
              <c:strCache>
                <c:ptCount val="1"/>
                <c:pt idx="0">
                  <c:v>South Phoenix</c:v>
                </c:pt>
              </c:strCache>
            </c:strRef>
          </c:tx>
          <c:spPr>
            <a:ln w="19050" cap="rnd">
              <a:solidFill>
                <a:schemeClr val="accent2">
                  <a:lumMod val="6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Sheet6!$M$126:$M$156</c:f>
              <c:numCache>
                <c:formatCode>0.0</c:formatCode>
                <c:ptCount val="31"/>
                <c:pt idx="0">
                  <c:v>45.456249999999997</c:v>
                </c:pt>
                <c:pt idx="1">
                  <c:v>46.3125</c:v>
                </c:pt>
                <c:pt idx="2">
                  <c:v>118.96249999999998</c:v>
                </c:pt>
                <c:pt idx="3">
                  <c:v>78.612500000000011</c:v>
                </c:pt>
                <c:pt idx="4">
                  <c:v>61.591666666666661</c:v>
                </c:pt>
                <c:pt idx="5">
                  <c:v>38.062500000000007</c:v>
                </c:pt>
                <c:pt idx="6">
                  <c:v>39.508695652173913</c:v>
                </c:pt>
                <c:pt idx="7">
                  <c:v>36.587500000000006</c:v>
                </c:pt>
                <c:pt idx="8">
                  <c:v>42.429166666666667</c:v>
                </c:pt>
                <c:pt idx="9">
                  <c:v>39.641666666666666</c:v>
                </c:pt>
                <c:pt idx="10">
                  <c:v>31.604166666666668</c:v>
                </c:pt>
                <c:pt idx="11">
                  <c:v>34.258333333333333</c:v>
                </c:pt>
                <c:pt idx="12">
                  <c:v>39.966666666666669</c:v>
                </c:pt>
                <c:pt idx="13">
                  <c:v>47.316666666666663</c:v>
                </c:pt>
                <c:pt idx="14">
                  <c:v>56.245833333333337</c:v>
                </c:pt>
                <c:pt idx="15">
                  <c:v>33.829166666666659</c:v>
                </c:pt>
                <c:pt idx="16">
                  <c:v>42.654166666666669</c:v>
                </c:pt>
                <c:pt idx="17">
                  <c:v>41.658333333333331</c:v>
                </c:pt>
                <c:pt idx="18">
                  <c:v>35.729166666666664</c:v>
                </c:pt>
                <c:pt idx="19">
                  <c:v>54.37916666666667</c:v>
                </c:pt>
                <c:pt idx="20">
                  <c:v>40.252173913043478</c:v>
                </c:pt>
                <c:pt idx="21">
                  <c:v>55.212499999999999</c:v>
                </c:pt>
                <c:pt idx="22">
                  <c:v>44.433333333333337</c:v>
                </c:pt>
                <c:pt idx="23">
                  <c:v>40.845833333333339</c:v>
                </c:pt>
                <c:pt idx="24">
                  <c:v>45.166666666666664</c:v>
                </c:pt>
                <c:pt idx="25">
                  <c:v>37.587500000000006</c:v>
                </c:pt>
                <c:pt idx="26">
                  <c:v>42.970833333333331</c:v>
                </c:pt>
                <c:pt idx="27">
                  <c:v>48.983333333333341</c:v>
                </c:pt>
                <c:pt idx="28">
                  <c:v>59.65652173913044</c:v>
                </c:pt>
                <c:pt idx="29">
                  <c:v>47.583333333333336</c:v>
                </c:pt>
                <c:pt idx="30">
                  <c:v>46.45000000000001</c:v>
                </c:pt>
              </c:numCache>
            </c:numRef>
          </c:yVal>
          <c:smooth val="0"/>
        </c:ser>
        <c:ser>
          <c:idx val="8"/>
          <c:order val="8"/>
          <c:tx>
            <c:strRef>
              <c:f>Sheet6!$N$125</c:f>
              <c:strCache>
                <c:ptCount val="1"/>
                <c:pt idx="0">
                  <c:v>West Chandler</c:v>
                </c:pt>
              </c:strCache>
            </c:strRef>
          </c:tx>
          <c:spPr>
            <a:ln w="19050" cap="rnd">
              <a:solidFill>
                <a:schemeClr val="accent3">
                  <a:lumMod val="6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Sheet6!$N$126:$N$156</c:f>
              <c:numCache>
                <c:formatCode>0.0</c:formatCode>
                <c:ptCount val="31"/>
                <c:pt idx="0">
                  <c:v>31.825000000000003</c:v>
                </c:pt>
                <c:pt idx="1">
                  <c:v>31.137500000000003</c:v>
                </c:pt>
                <c:pt idx="2">
                  <c:v>112.93333333333332</c:v>
                </c:pt>
                <c:pt idx="3">
                  <c:v>73.887499999999989</c:v>
                </c:pt>
                <c:pt idx="4">
                  <c:v>46.208333333333321</c:v>
                </c:pt>
                <c:pt idx="5">
                  <c:v>31.19130434782608</c:v>
                </c:pt>
                <c:pt idx="6">
                  <c:v>25.862500000000008</c:v>
                </c:pt>
                <c:pt idx="7">
                  <c:v>27.941666666666666</c:v>
                </c:pt>
                <c:pt idx="8">
                  <c:v>29.529166666666669</c:v>
                </c:pt>
                <c:pt idx="9">
                  <c:v>43.269565217391303</c:v>
                </c:pt>
                <c:pt idx="10">
                  <c:v>21.091666666666665</c:v>
                </c:pt>
                <c:pt idx="11">
                  <c:v>22.158333333333331</c:v>
                </c:pt>
                <c:pt idx="12">
                  <c:v>26.221739130434784</c:v>
                </c:pt>
                <c:pt idx="13">
                  <c:v>34.237500000000004</c:v>
                </c:pt>
                <c:pt idx="14">
                  <c:v>40.80833333333333</c:v>
                </c:pt>
                <c:pt idx="15">
                  <c:v>28.729166666666675</c:v>
                </c:pt>
                <c:pt idx="16">
                  <c:v>23.904166666666669</c:v>
                </c:pt>
                <c:pt idx="17">
                  <c:v>27.058333333333334</c:v>
                </c:pt>
                <c:pt idx="18">
                  <c:v>26.104166666666668</c:v>
                </c:pt>
                <c:pt idx="19">
                  <c:v>29.843478260869571</c:v>
                </c:pt>
                <c:pt idx="20">
                  <c:v>26.658333333333331</c:v>
                </c:pt>
                <c:pt idx="21">
                  <c:v>38.116666666666667</c:v>
                </c:pt>
                <c:pt idx="22">
                  <c:v>34.80833333333333</c:v>
                </c:pt>
                <c:pt idx="23">
                  <c:v>28.92173913043478</c:v>
                </c:pt>
                <c:pt idx="24">
                  <c:v>25.55</c:v>
                </c:pt>
                <c:pt idx="25">
                  <c:v>23.899999999999995</c:v>
                </c:pt>
                <c:pt idx="26">
                  <c:v>33.195833333333333</c:v>
                </c:pt>
                <c:pt idx="27">
                  <c:v>35.675000000000004</c:v>
                </c:pt>
                <c:pt idx="28">
                  <c:v>43.587499999999999</c:v>
                </c:pt>
                <c:pt idx="29">
                  <c:v>36.55833333333333</c:v>
                </c:pt>
                <c:pt idx="30">
                  <c:v>37.595833333333339</c:v>
                </c:pt>
              </c:numCache>
            </c:numRef>
          </c:yVal>
          <c:smooth val="0"/>
        </c:ser>
        <c:ser>
          <c:idx val="9"/>
          <c:order val="9"/>
          <c:tx>
            <c:strRef>
              <c:f>Sheet6!$O$125</c:f>
              <c:strCache>
                <c:ptCount val="1"/>
                <c:pt idx="0">
                  <c:v>Tempe</c:v>
                </c:pt>
              </c:strCache>
            </c:strRef>
          </c:tx>
          <c:spPr>
            <a:ln w="19050" cap="rnd">
              <a:solidFill>
                <a:schemeClr val="accent4">
                  <a:lumMod val="6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Sheet6!$O$126:$O$156</c:f>
              <c:numCache>
                <c:formatCode>0.0</c:formatCode>
                <c:ptCount val="31"/>
                <c:pt idx="0">
                  <c:v>34.150000000000006</c:v>
                </c:pt>
                <c:pt idx="1">
                  <c:v>31.637499999999999</c:v>
                </c:pt>
                <c:pt idx="2">
                  <c:v>99.774999999999977</c:v>
                </c:pt>
                <c:pt idx="3">
                  <c:v>64.233333333333334</c:v>
                </c:pt>
                <c:pt idx="4">
                  <c:v>45.237500000000011</c:v>
                </c:pt>
                <c:pt idx="5">
                  <c:v>28.341666666666665</c:v>
                </c:pt>
                <c:pt idx="6">
                  <c:v>26.091666666666665</c:v>
                </c:pt>
                <c:pt idx="7">
                  <c:v>24.730434782608704</c:v>
                </c:pt>
                <c:pt idx="8">
                  <c:v>30.754166666666663</c:v>
                </c:pt>
                <c:pt idx="9">
                  <c:v>29.129166666666674</c:v>
                </c:pt>
                <c:pt idx="10">
                  <c:v>25.504166666666666</c:v>
                </c:pt>
                <c:pt idx="11">
                  <c:v>22.775000000000002</c:v>
                </c:pt>
                <c:pt idx="12">
                  <c:v>29.450000000000003</c:v>
                </c:pt>
                <c:pt idx="13">
                  <c:v>33.675000000000004</c:v>
                </c:pt>
                <c:pt idx="14">
                  <c:v>41.55833333333333</c:v>
                </c:pt>
                <c:pt idx="15">
                  <c:v>29.537500000000005</c:v>
                </c:pt>
                <c:pt idx="16">
                  <c:v>25.620833333333337</c:v>
                </c:pt>
                <c:pt idx="17">
                  <c:v>33.374999999999993</c:v>
                </c:pt>
                <c:pt idx="18">
                  <c:v>25.67916666666666</c:v>
                </c:pt>
                <c:pt idx="19">
                  <c:v>32.283333333333339</c:v>
                </c:pt>
                <c:pt idx="20">
                  <c:v>28.183333333333337</c:v>
                </c:pt>
                <c:pt idx="21">
                  <c:v>39.521739130434781</c:v>
                </c:pt>
                <c:pt idx="22">
                  <c:v>36.250000000000007</c:v>
                </c:pt>
                <c:pt idx="23">
                  <c:v>31.737499999999997</c:v>
                </c:pt>
                <c:pt idx="24">
                  <c:v>27.799999999999997</c:v>
                </c:pt>
                <c:pt idx="25">
                  <c:v>22.920833333333331</c:v>
                </c:pt>
                <c:pt idx="26">
                  <c:v>33.637500000000003</c:v>
                </c:pt>
                <c:pt idx="27">
                  <c:v>35.395833333333336</c:v>
                </c:pt>
                <c:pt idx="28">
                  <c:v>45.090909090909093</c:v>
                </c:pt>
                <c:pt idx="29">
                  <c:v>34.941666666666663</c:v>
                </c:pt>
                <c:pt idx="30">
                  <c:v>32.300000000000004</c:v>
                </c:pt>
              </c:numCache>
            </c:numRef>
          </c:yVal>
          <c:smooth val="0"/>
        </c:ser>
        <c:ser>
          <c:idx val="10"/>
          <c:order val="10"/>
          <c:tx>
            <c:strRef>
              <c:f>Sheet6!$P$125</c:f>
              <c:strCache>
                <c:ptCount val="1"/>
                <c:pt idx="0">
                  <c:v>Higley</c:v>
                </c:pt>
              </c:strCache>
            </c:strRef>
          </c:tx>
          <c:spPr>
            <a:ln w="19050" cap="rnd">
              <a:solidFill>
                <a:schemeClr val="accent5">
                  <a:lumMod val="6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Sheet6!$P$126:$P$156</c:f>
              <c:numCache>
                <c:formatCode>0.0</c:formatCode>
                <c:ptCount val="31"/>
                <c:pt idx="0">
                  <c:v>51.37083333333333</c:v>
                </c:pt>
                <c:pt idx="1">
                  <c:v>55.837500000000006</c:v>
                </c:pt>
                <c:pt idx="2">
                  <c:v>144.10416666666663</c:v>
                </c:pt>
                <c:pt idx="3">
                  <c:v>79.308333333333323</c:v>
                </c:pt>
                <c:pt idx="4">
                  <c:v>47.895833333333336</c:v>
                </c:pt>
                <c:pt idx="5">
                  <c:v>32.713043478260865</c:v>
                </c:pt>
                <c:pt idx="6">
                  <c:v>29.145833333333332</c:v>
                </c:pt>
                <c:pt idx="7">
                  <c:v>30.845833333333331</c:v>
                </c:pt>
                <c:pt idx="8">
                  <c:v>31.233333333333334</c:v>
                </c:pt>
                <c:pt idx="9">
                  <c:v>74.954166666666666</c:v>
                </c:pt>
                <c:pt idx="10">
                  <c:v>22.612499999999997</c:v>
                </c:pt>
                <c:pt idx="11">
                  <c:v>25.075000000000003</c:v>
                </c:pt>
                <c:pt idx="12">
                  <c:v>36.191304347826083</c:v>
                </c:pt>
                <c:pt idx="13">
                  <c:v>42.945833333333326</c:v>
                </c:pt>
                <c:pt idx="14">
                  <c:v>42.045833333333334</c:v>
                </c:pt>
                <c:pt idx="15">
                  <c:v>39.850000000000009</c:v>
                </c:pt>
                <c:pt idx="16">
                  <c:v>38.154166666666676</c:v>
                </c:pt>
                <c:pt idx="17">
                  <c:v>32.608333333333334</c:v>
                </c:pt>
                <c:pt idx="18">
                  <c:v>33.012500000000003</c:v>
                </c:pt>
                <c:pt idx="19">
                  <c:v>51.160869565217396</c:v>
                </c:pt>
                <c:pt idx="20">
                  <c:v>40.037500000000001</c:v>
                </c:pt>
                <c:pt idx="21">
                  <c:v>50.629166666666663</c:v>
                </c:pt>
                <c:pt idx="22">
                  <c:v>46.045833333333327</c:v>
                </c:pt>
                <c:pt idx="23">
                  <c:v>39.316666666666677</c:v>
                </c:pt>
                <c:pt idx="24">
                  <c:v>36.049999999999997</c:v>
                </c:pt>
                <c:pt idx="25">
                  <c:v>31.525000000000002</c:v>
                </c:pt>
                <c:pt idx="26">
                  <c:v>38.720833333333324</c:v>
                </c:pt>
                <c:pt idx="27">
                  <c:v>44.679166666666667</c:v>
                </c:pt>
                <c:pt idx="28">
                  <c:v>47.743478260869573</c:v>
                </c:pt>
                <c:pt idx="29">
                  <c:v>40.99583333333333</c:v>
                </c:pt>
                <c:pt idx="30">
                  <c:v>50.091666666666676</c:v>
                </c:pt>
              </c:numCache>
            </c:numRef>
          </c:yVal>
          <c:smooth val="0"/>
        </c:ser>
        <c:ser>
          <c:idx val="11"/>
          <c:order val="11"/>
          <c:tx>
            <c:strRef>
              <c:f>Sheet6!$Q$125</c:f>
              <c:strCache>
                <c:ptCount val="1"/>
                <c:pt idx="0">
                  <c:v>West 43rd Ave</c:v>
                </c:pt>
              </c:strCache>
            </c:strRef>
          </c:tx>
          <c:spPr>
            <a:ln w="19050" cap="rnd">
              <a:solidFill>
                <a:schemeClr val="accent6">
                  <a:lumMod val="6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Sheet6!$Q$126:$Q$156</c:f>
              <c:numCache>
                <c:formatCode>0.0</c:formatCode>
                <c:ptCount val="31"/>
                <c:pt idx="0">
                  <c:v>45.208333333333336</c:v>
                </c:pt>
                <c:pt idx="1">
                  <c:v>40.887499999999989</c:v>
                </c:pt>
                <c:pt idx="2">
                  <c:v>122.23333333333335</c:v>
                </c:pt>
                <c:pt idx="3">
                  <c:v>83.529166666666654</c:v>
                </c:pt>
                <c:pt idx="4">
                  <c:v>54.679166666666667</c:v>
                </c:pt>
                <c:pt idx="5">
                  <c:v>38.620833333333344</c:v>
                </c:pt>
                <c:pt idx="6">
                  <c:v>43.054166666666667</c:v>
                </c:pt>
                <c:pt idx="7">
                  <c:v>33.645833333333329</c:v>
                </c:pt>
                <c:pt idx="8">
                  <c:v>35.573913043478257</c:v>
                </c:pt>
                <c:pt idx="9">
                  <c:v>41.199999999999996</c:v>
                </c:pt>
                <c:pt idx="10">
                  <c:v>27.774999999999995</c:v>
                </c:pt>
                <c:pt idx="11">
                  <c:v>29.595833333333331</c:v>
                </c:pt>
                <c:pt idx="12">
                  <c:v>50.126086956521746</c:v>
                </c:pt>
                <c:pt idx="13">
                  <c:v>57.19166666666667</c:v>
                </c:pt>
                <c:pt idx="14">
                  <c:v>41.470833333333339</c:v>
                </c:pt>
                <c:pt idx="15">
                  <c:v>24.582608695652176</c:v>
                </c:pt>
                <c:pt idx="16">
                  <c:v>29.67916666666666</c:v>
                </c:pt>
                <c:pt idx="17">
                  <c:v>24.733333333333331</c:v>
                </c:pt>
                <c:pt idx="18">
                  <c:v>19.554166666666667</c:v>
                </c:pt>
                <c:pt idx="19">
                  <c:v>23.945833333333329</c:v>
                </c:pt>
                <c:pt idx="20">
                  <c:v>21.558333333333337</c:v>
                </c:pt>
                <c:pt idx="21">
                  <c:v>39.137500000000003</c:v>
                </c:pt>
                <c:pt idx="22">
                  <c:v>33.795833333333334</c:v>
                </c:pt>
                <c:pt idx="23">
                  <c:v>27.713043478260875</c:v>
                </c:pt>
                <c:pt idx="24">
                  <c:v>22.620833333333334</c:v>
                </c:pt>
                <c:pt idx="25">
                  <c:v>21.099999999999998</c:v>
                </c:pt>
                <c:pt idx="26">
                  <c:v>26.645833333333332</c:v>
                </c:pt>
                <c:pt idx="27">
                  <c:v>36.154545454545456</c:v>
                </c:pt>
                <c:pt idx="28">
                  <c:v>48.06666666666667</c:v>
                </c:pt>
                <c:pt idx="29">
                  <c:v>32.0625</c:v>
                </c:pt>
                <c:pt idx="30">
                  <c:v>33.466666666666669</c:v>
                </c:pt>
              </c:numCache>
            </c:numRef>
          </c:yVal>
          <c:smooth val="0"/>
        </c:ser>
        <c:ser>
          <c:idx val="12"/>
          <c:order val="12"/>
          <c:tx>
            <c:strRef>
              <c:f>Sheet6!$R$125</c:f>
              <c:strCache>
                <c:ptCount val="1"/>
                <c:pt idx="0">
                  <c:v>Dysart</c:v>
                </c:pt>
              </c:strCache>
            </c:strRef>
          </c:tx>
          <c:spPr>
            <a:ln w="19050" cap="rnd">
              <a:solidFill>
                <a:schemeClr val="accent1">
                  <a:lumMod val="80000"/>
                  <a:lumOff val="2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Sheet6!$R$126:$R$156</c:f>
              <c:numCache>
                <c:formatCode>0.0</c:formatCode>
                <c:ptCount val="31"/>
                <c:pt idx="0">
                  <c:v>31.178260869565225</c:v>
                </c:pt>
                <c:pt idx="1">
                  <c:v>52.974999999999994</c:v>
                </c:pt>
                <c:pt idx="2">
                  <c:v>76.55</c:v>
                </c:pt>
                <c:pt idx="3">
                  <c:v>67.204166666666666</c:v>
                </c:pt>
                <c:pt idx="4">
                  <c:v>46.416666666666664</c:v>
                </c:pt>
                <c:pt idx="5">
                  <c:v>77.233333333333334</c:v>
                </c:pt>
                <c:pt idx="6">
                  <c:v>62.441666666666663</c:v>
                </c:pt>
                <c:pt idx="7">
                  <c:v>24.013043478260872</c:v>
                </c:pt>
                <c:pt idx="8">
                  <c:v>28.354166666666668</c:v>
                </c:pt>
                <c:pt idx="9">
                  <c:v>22.149999999999995</c:v>
                </c:pt>
                <c:pt idx="10">
                  <c:v>16.849999999999998</c:v>
                </c:pt>
                <c:pt idx="11">
                  <c:v>20.808333333333334</c:v>
                </c:pt>
                <c:pt idx="12">
                  <c:v>28.920833333333334</c:v>
                </c:pt>
                <c:pt idx="13">
                  <c:v>36.150000000000006</c:v>
                </c:pt>
                <c:pt idx="14">
                  <c:v>36.254166666666656</c:v>
                </c:pt>
                <c:pt idx="15">
                  <c:v>29.082608695652173</c:v>
                </c:pt>
                <c:pt idx="16">
                  <c:v>27.354166666666671</c:v>
                </c:pt>
                <c:pt idx="17">
                  <c:v>32.604166666666664</c:v>
                </c:pt>
                <c:pt idx="18">
                  <c:v>26.683333333333337</c:v>
                </c:pt>
                <c:pt idx="19">
                  <c:v>66.237499999999997</c:v>
                </c:pt>
                <c:pt idx="20">
                  <c:v>25.208333333333332</c:v>
                </c:pt>
                <c:pt idx="21">
                  <c:v>38.821739130434779</c:v>
                </c:pt>
                <c:pt idx="22">
                  <c:v>36.212499999999999</c:v>
                </c:pt>
                <c:pt idx="23">
                  <c:v>27.812499999999989</c:v>
                </c:pt>
                <c:pt idx="24">
                  <c:v>21.412499999999998</c:v>
                </c:pt>
                <c:pt idx="25">
                  <c:v>20.566666666666666</c:v>
                </c:pt>
                <c:pt idx="26">
                  <c:v>28.445833333333329</c:v>
                </c:pt>
                <c:pt idx="27">
                  <c:v>33.679166666666674</c:v>
                </c:pt>
                <c:pt idx="28">
                  <c:v>60.362500000000004</c:v>
                </c:pt>
                <c:pt idx="29">
                  <c:v>38.26956521739131</c:v>
                </c:pt>
                <c:pt idx="30">
                  <c:v>32.458333333333329</c:v>
                </c:pt>
              </c:numCache>
            </c:numRef>
          </c:yVal>
          <c:smooth val="0"/>
        </c:ser>
        <c:ser>
          <c:idx val="13"/>
          <c:order val="13"/>
          <c:tx>
            <c:strRef>
              <c:f>Sheet6!$S$125</c:f>
              <c:strCache>
                <c:ptCount val="1"/>
                <c:pt idx="0">
                  <c:v>Buckeye</c:v>
                </c:pt>
              </c:strCache>
            </c:strRef>
          </c:tx>
          <c:spPr>
            <a:ln w="19050" cap="rnd">
              <a:solidFill>
                <a:schemeClr val="accent2">
                  <a:lumMod val="80000"/>
                  <a:lumOff val="2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Sheet6!$S$126:$S$156</c:f>
              <c:numCache>
                <c:formatCode>0.0</c:formatCode>
                <c:ptCount val="31"/>
                <c:pt idx="0">
                  <c:v>39.800000000000004</c:v>
                </c:pt>
                <c:pt idx="1">
                  <c:v>93.9375</c:v>
                </c:pt>
                <c:pt idx="2">
                  <c:v>112.85416666666669</c:v>
                </c:pt>
                <c:pt idx="3">
                  <c:v>82.887500000000003</c:v>
                </c:pt>
                <c:pt idx="4">
                  <c:v>60.366666666666667</c:v>
                </c:pt>
                <c:pt idx="5">
                  <c:v>41.966666666666669</c:v>
                </c:pt>
                <c:pt idx="6">
                  <c:v>70.962500000000006</c:v>
                </c:pt>
                <c:pt idx="7">
                  <c:v>40.591304347826089</c:v>
                </c:pt>
                <c:pt idx="8">
                  <c:v>39.329166666666666</c:v>
                </c:pt>
                <c:pt idx="9">
                  <c:v>40.670833333333334</c:v>
                </c:pt>
                <c:pt idx="10">
                  <c:v>37.129166666666663</c:v>
                </c:pt>
                <c:pt idx="11">
                  <c:v>36.112499999999997</c:v>
                </c:pt>
                <c:pt idx="12">
                  <c:v>43.854166666666657</c:v>
                </c:pt>
                <c:pt idx="13">
                  <c:v>54.634782608695659</c:v>
                </c:pt>
                <c:pt idx="14">
                  <c:v>47.462500000000006</c:v>
                </c:pt>
                <c:pt idx="15">
                  <c:v>40.191666666666663</c:v>
                </c:pt>
                <c:pt idx="16">
                  <c:v>41.529166666666661</c:v>
                </c:pt>
                <c:pt idx="17">
                  <c:v>37.208333333333329</c:v>
                </c:pt>
                <c:pt idx="18">
                  <c:v>35.154166666666661</c:v>
                </c:pt>
                <c:pt idx="19">
                  <c:v>59.766666666666659</c:v>
                </c:pt>
                <c:pt idx="20">
                  <c:v>62.012499999999996</c:v>
                </c:pt>
                <c:pt idx="21">
                  <c:v>64.413043478260875</c:v>
                </c:pt>
                <c:pt idx="22">
                  <c:v>43.020833333333336</c:v>
                </c:pt>
                <c:pt idx="23">
                  <c:v>49.12083333333333</c:v>
                </c:pt>
                <c:pt idx="24">
                  <c:v>39.125000000000007</c:v>
                </c:pt>
                <c:pt idx="25">
                  <c:v>34.450000000000003</c:v>
                </c:pt>
                <c:pt idx="26">
                  <c:v>41.904166666666661</c:v>
                </c:pt>
                <c:pt idx="27">
                  <c:v>46.813043478260859</c:v>
                </c:pt>
                <c:pt idx="28">
                  <c:v>67.787500000000009</c:v>
                </c:pt>
                <c:pt idx="29">
                  <c:v>44.041666666666664</c:v>
                </c:pt>
                <c:pt idx="30">
                  <c:v>57.06666666666667</c:v>
                </c:pt>
              </c:numCache>
            </c:numRef>
          </c:yVal>
          <c:smooth val="0"/>
        </c:ser>
        <c:ser>
          <c:idx val="14"/>
          <c:order val="14"/>
          <c:tx>
            <c:strRef>
              <c:f>Sheet6!$T$125</c:f>
              <c:strCache>
                <c:ptCount val="1"/>
                <c:pt idx="0">
                  <c:v>Zuni Hills</c:v>
                </c:pt>
              </c:strCache>
            </c:strRef>
          </c:tx>
          <c:spPr>
            <a:ln w="19050" cap="rnd">
              <a:solidFill>
                <a:schemeClr val="accent3">
                  <a:lumMod val="80000"/>
                  <a:lumOff val="2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Sheet6!$T$126:$T$156</c:f>
              <c:numCache>
                <c:formatCode>0.0</c:formatCode>
                <c:ptCount val="31"/>
                <c:pt idx="0">
                  <c:v>31.447826086956528</c:v>
                </c:pt>
                <c:pt idx="1">
                  <c:v>75.937500000000014</c:v>
                </c:pt>
                <c:pt idx="2">
                  <c:v>75.479166666666671</c:v>
                </c:pt>
                <c:pt idx="3">
                  <c:v>62.362500000000011</c:v>
                </c:pt>
                <c:pt idx="4">
                  <c:v>42.512500000000003</c:v>
                </c:pt>
                <c:pt idx="5">
                  <c:v>32.520833333333336</c:v>
                </c:pt>
                <c:pt idx="6">
                  <c:v>54.579166666666673</c:v>
                </c:pt>
                <c:pt idx="7">
                  <c:v>21.034782608695654</c:v>
                </c:pt>
                <c:pt idx="8">
                  <c:v>23.791666666666668</c:v>
                </c:pt>
                <c:pt idx="9">
                  <c:v>30.662499999999998</c:v>
                </c:pt>
                <c:pt idx="10">
                  <c:v>15.512500000000003</c:v>
                </c:pt>
                <c:pt idx="11">
                  <c:v>17.412499999999998</c:v>
                </c:pt>
                <c:pt idx="12">
                  <c:v>25.462500000000002</c:v>
                </c:pt>
                <c:pt idx="13">
                  <c:v>33.333333333333336</c:v>
                </c:pt>
                <c:pt idx="14">
                  <c:v>32.991666666666674</c:v>
                </c:pt>
                <c:pt idx="15">
                  <c:v>25.678260869565218</c:v>
                </c:pt>
                <c:pt idx="16">
                  <c:v>25.091666666666669</c:v>
                </c:pt>
                <c:pt idx="17">
                  <c:v>30.074999999999999</c:v>
                </c:pt>
                <c:pt idx="18">
                  <c:v>25.07083333333334</c:v>
                </c:pt>
                <c:pt idx="19">
                  <c:v>17.279166666666665</c:v>
                </c:pt>
                <c:pt idx="20">
                  <c:v>19.975000000000001</c:v>
                </c:pt>
                <c:pt idx="21">
                  <c:v>38.934782608695649</c:v>
                </c:pt>
                <c:pt idx="22">
                  <c:v>29.462499999999995</c:v>
                </c:pt>
                <c:pt idx="23">
                  <c:v>31.441666666666666</c:v>
                </c:pt>
                <c:pt idx="24">
                  <c:v>21.104166666666661</c:v>
                </c:pt>
                <c:pt idx="25">
                  <c:v>21.729166666666668</c:v>
                </c:pt>
                <c:pt idx="26">
                  <c:v>31.154166666666658</c:v>
                </c:pt>
                <c:pt idx="27">
                  <c:v>30.624999999999996</c:v>
                </c:pt>
                <c:pt idx="28">
                  <c:v>56.541666666666679</c:v>
                </c:pt>
                <c:pt idx="29">
                  <c:v>33.226086956521733</c:v>
                </c:pt>
                <c:pt idx="30">
                  <c:v>31.045833333333334</c:v>
                </c:pt>
              </c:numCache>
            </c:numRef>
          </c:yVal>
          <c:smooth val="0"/>
        </c:ser>
        <c:ser>
          <c:idx val="15"/>
          <c:order val="15"/>
          <c:tx>
            <c:strRef>
              <c:f>Sheet6!$U$125</c:f>
              <c:strCache>
                <c:ptCount val="1"/>
                <c:pt idx="0">
                  <c:v>Durango Complex</c:v>
                </c:pt>
              </c:strCache>
            </c:strRef>
          </c:tx>
          <c:spPr>
            <a:ln w="19050" cap="rnd">
              <a:solidFill>
                <a:schemeClr val="accent4">
                  <a:lumMod val="80000"/>
                  <a:lumOff val="20000"/>
                </a:schemeClr>
              </a:solidFill>
              <a:round/>
            </a:ln>
            <a:effectLst/>
          </c:spPr>
          <c:marker>
            <c:symbol val="none"/>
          </c:marker>
          <c:xVal>
            <c:numRef>
              <c:f>Sheet6!$E$126:$E$156</c:f>
              <c:numCache>
                <c:formatCode>m/d/yyyy</c:formatCode>
                <c:ptCount val="31"/>
                <c:pt idx="0">
                  <c:v>41395</c:v>
                </c:pt>
                <c:pt idx="1">
                  <c:v>41396</c:v>
                </c:pt>
                <c:pt idx="2">
                  <c:v>41397</c:v>
                </c:pt>
                <c:pt idx="3">
                  <c:v>41398</c:v>
                </c:pt>
                <c:pt idx="4">
                  <c:v>41399</c:v>
                </c:pt>
                <c:pt idx="5">
                  <c:v>41400</c:v>
                </c:pt>
                <c:pt idx="6">
                  <c:v>41401</c:v>
                </c:pt>
                <c:pt idx="7">
                  <c:v>41402</c:v>
                </c:pt>
                <c:pt idx="8">
                  <c:v>41403</c:v>
                </c:pt>
                <c:pt idx="9">
                  <c:v>41404</c:v>
                </c:pt>
                <c:pt idx="10">
                  <c:v>41405</c:v>
                </c:pt>
                <c:pt idx="11">
                  <c:v>41406</c:v>
                </c:pt>
                <c:pt idx="12">
                  <c:v>41407</c:v>
                </c:pt>
                <c:pt idx="13">
                  <c:v>41408</c:v>
                </c:pt>
                <c:pt idx="14">
                  <c:v>41409</c:v>
                </c:pt>
                <c:pt idx="15">
                  <c:v>41410</c:v>
                </c:pt>
                <c:pt idx="16">
                  <c:v>41411</c:v>
                </c:pt>
                <c:pt idx="17">
                  <c:v>41412</c:v>
                </c:pt>
                <c:pt idx="18">
                  <c:v>41413</c:v>
                </c:pt>
                <c:pt idx="19">
                  <c:v>41414</c:v>
                </c:pt>
                <c:pt idx="20">
                  <c:v>41415</c:v>
                </c:pt>
                <c:pt idx="21">
                  <c:v>41416</c:v>
                </c:pt>
                <c:pt idx="22">
                  <c:v>41417</c:v>
                </c:pt>
                <c:pt idx="23">
                  <c:v>41418</c:v>
                </c:pt>
                <c:pt idx="24">
                  <c:v>41419</c:v>
                </c:pt>
                <c:pt idx="25">
                  <c:v>41420</c:v>
                </c:pt>
                <c:pt idx="26">
                  <c:v>41421</c:v>
                </c:pt>
                <c:pt idx="27">
                  <c:v>41422</c:v>
                </c:pt>
                <c:pt idx="28">
                  <c:v>41423</c:v>
                </c:pt>
                <c:pt idx="29">
                  <c:v>41424</c:v>
                </c:pt>
                <c:pt idx="30">
                  <c:v>41425</c:v>
                </c:pt>
              </c:numCache>
            </c:numRef>
          </c:xVal>
          <c:yVal>
            <c:numRef>
              <c:f>Sheet6!$U$126:$U$156</c:f>
              <c:numCache>
                <c:formatCode>0.0</c:formatCode>
                <c:ptCount val="31"/>
                <c:pt idx="0">
                  <c:v>64.295833333333306</c:v>
                </c:pt>
                <c:pt idx="1">
                  <c:v>32.013043478260876</c:v>
                </c:pt>
                <c:pt idx="2">
                  <c:v>111.25416666666666</c:v>
                </c:pt>
                <c:pt idx="3">
                  <c:v>79.316666666666677</c:v>
                </c:pt>
                <c:pt idx="4">
                  <c:v>54.687500000000007</c:v>
                </c:pt>
                <c:pt idx="5">
                  <c:v>39.44583333333334</c:v>
                </c:pt>
                <c:pt idx="6">
                  <c:v>43.233333333333327</c:v>
                </c:pt>
                <c:pt idx="7">
                  <c:v>35.983333333333334</c:v>
                </c:pt>
                <c:pt idx="8">
                  <c:v>32.74583333333333</c:v>
                </c:pt>
                <c:pt idx="9">
                  <c:v>41.869565217391298</c:v>
                </c:pt>
                <c:pt idx="10">
                  <c:v>25.045833333333334</c:v>
                </c:pt>
                <c:pt idx="11">
                  <c:v>24.654166666666665</c:v>
                </c:pt>
                <c:pt idx="12">
                  <c:v>50.85</c:v>
                </c:pt>
                <c:pt idx="13">
                  <c:v>46.441666666666656</c:v>
                </c:pt>
                <c:pt idx="14">
                  <c:v>51.204166666666659</c:v>
                </c:pt>
                <c:pt idx="15">
                  <c:v>32.395652173913042</c:v>
                </c:pt>
                <c:pt idx="16">
                  <c:v>33.970833333333339</c:v>
                </c:pt>
                <c:pt idx="17">
                  <c:v>33.916666666666664</c:v>
                </c:pt>
                <c:pt idx="18">
                  <c:v>29.266666666666666</c:v>
                </c:pt>
                <c:pt idx="19">
                  <c:v>39.537500000000001</c:v>
                </c:pt>
                <c:pt idx="20">
                  <c:v>31.933333333333323</c:v>
                </c:pt>
                <c:pt idx="21">
                  <c:v>54.241666666666667</c:v>
                </c:pt>
                <c:pt idx="22">
                  <c:v>49.85</c:v>
                </c:pt>
                <c:pt idx="23">
                  <c:v>36.639130434782601</c:v>
                </c:pt>
                <c:pt idx="24">
                  <c:v>31.137499999999999</c:v>
                </c:pt>
                <c:pt idx="25">
                  <c:v>24.8125</c:v>
                </c:pt>
                <c:pt idx="26">
                  <c:v>33.470833333333339</c:v>
                </c:pt>
                <c:pt idx="27">
                  <c:v>48.995833333333337</c:v>
                </c:pt>
                <c:pt idx="28">
                  <c:v>57.391666666666673</c:v>
                </c:pt>
                <c:pt idx="29">
                  <c:v>70.309090909090898</c:v>
                </c:pt>
                <c:pt idx="30">
                  <c:v>54.720833333333331</c:v>
                </c:pt>
              </c:numCache>
            </c:numRef>
          </c:yVal>
          <c:smooth val="0"/>
        </c:ser>
        <c:dLbls>
          <c:showLegendKey val="0"/>
          <c:showVal val="0"/>
          <c:showCatName val="0"/>
          <c:showSerName val="0"/>
          <c:showPercent val="0"/>
          <c:showBubbleSize val="0"/>
        </c:dLbls>
        <c:axId val="154965920"/>
        <c:axId val="154966480"/>
      </c:scatterChart>
      <c:valAx>
        <c:axId val="154965920"/>
        <c:scaling>
          <c:orientation val="minMax"/>
          <c:max val="41425"/>
          <c:min val="41395"/>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4966480"/>
        <c:crosses val="autoZero"/>
        <c:crossBetween val="midCat"/>
        <c:majorUnit val="10"/>
      </c:valAx>
      <c:valAx>
        <c:axId val="154966480"/>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49659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latin typeface="Garamond" panose="02020404030301010803" pitchFamily="18" charset="0"/>
              </a:rPr>
              <a:t>June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659667541557299E-2"/>
          <c:y val="0.14583333333333334"/>
          <c:w val="0.82425699912510941"/>
          <c:h val="0.75326407115777194"/>
        </c:manualLayout>
      </c:layout>
      <c:scatterChart>
        <c:scatterStyle val="lineMarker"/>
        <c:varyColors val="0"/>
        <c:ser>
          <c:idx val="0"/>
          <c:order val="0"/>
          <c:tx>
            <c:strRef>
              <c:f>Sheet6!$F$157</c:f>
              <c:strCache>
                <c:ptCount val="1"/>
                <c:pt idx="0">
                  <c:v>West Phoenix</c:v>
                </c:pt>
              </c:strCache>
            </c:strRef>
          </c:tx>
          <c:spPr>
            <a:ln w="19050" cap="rnd">
              <a:solidFill>
                <a:schemeClr val="accent1"/>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Sheet6!$F$158:$F$187</c:f>
              <c:numCache>
                <c:formatCode>0.0</c:formatCode>
                <c:ptCount val="30"/>
                <c:pt idx="0">
                  <c:v>34.625</c:v>
                </c:pt>
                <c:pt idx="1">
                  <c:v>34.837500000000006</c:v>
                </c:pt>
                <c:pt idx="2">
                  <c:v>25.862500000000001</c:v>
                </c:pt>
                <c:pt idx="3">
                  <c:v>32.9</c:v>
                </c:pt>
                <c:pt idx="4">
                  <c:v>30.320833333333329</c:v>
                </c:pt>
                <c:pt idx="5">
                  <c:v>39.837499999999999</c:v>
                </c:pt>
                <c:pt idx="6">
                  <c:v>37.554166666666681</c:v>
                </c:pt>
                <c:pt idx="7">
                  <c:v>35.187499999999993</c:v>
                </c:pt>
                <c:pt idx="8">
                  <c:v>21.887500000000003</c:v>
                </c:pt>
                <c:pt idx="9">
                  <c:v>30.279166666666672</c:v>
                </c:pt>
                <c:pt idx="10">
                  <c:v>38.916666666666664</c:v>
                </c:pt>
                <c:pt idx="11">
                  <c:v>41.23749999999999</c:v>
                </c:pt>
                <c:pt idx="12">
                  <c:v>35.813636363636363</c:v>
                </c:pt>
                <c:pt idx="13">
                  <c:v>33.929166666666667</c:v>
                </c:pt>
                <c:pt idx="14">
                  <c:v>33.733333333333334</c:v>
                </c:pt>
                <c:pt idx="15">
                  <c:v>27.074999999999999</c:v>
                </c:pt>
                <c:pt idx="16">
                  <c:v>34.249999999999993</c:v>
                </c:pt>
                <c:pt idx="17">
                  <c:v>34.218181818181812</c:v>
                </c:pt>
                <c:pt idx="18">
                  <c:v>38.220833333333331</c:v>
                </c:pt>
                <c:pt idx="19">
                  <c:v>30.5625</c:v>
                </c:pt>
                <c:pt idx="20">
                  <c:v>34.270833333333329</c:v>
                </c:pt>
                <c:pt idx="21">
                  <c:v>30.954166666666662</c:v>
                </c:pt>
                <c:pt idx="22">
                  <c:v>27.637500000000006</c:v>
                </c:pt>
                <c:pt idx="23">
                  <c:v>28.875</c:v>
                </c:pt>
                <c:pt idx="24">
                  <c:v>33.36666666666666</c:v>
                </c:pt>
                <c:pt idx="25">
                  <c:v>28.443478260869568</c:v>
                </c:pt>
                <c:pt idx="26">
                  <c:v>30.330434782608691</c:v>
                </c:pt>
                <c:pt idx="27">
                  <c:v>39.82083333333334</c:v>
                </c:pt>
                <c:pt idx="28">
                  <c:v>50.083333333333343</c:v>
                </c:pt>
                <c:pt idx="29">
                  <c:v>42.782608695652172</c:v>
                </c:pt>
              </c:numCache>
            </c:numRef>
          </c:yVal>
          <c:smooth val="0"/>
        </c:ser>
        <c:ser>
          <c:idx val="1"/>
          <c:order val="1"/>
          <c:tx>
            <c:strRef>
              <c:f>Sheet6!$G$157</c:f>
              <c:strCache>
                <c:ptCount val="1"/>
                <c:pt idx="0">
                  <c:v>Mesa</c:v>
                </c:pt>
              </c:strCache>
            </c:strRef>
          </c:tx>
          <c:spPr>
            <a:ln w="19050" cap="rnd">
              <a:solidFill>
                <a:schemeClr val="accent2"/>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Sheet6!$G$158:$G$187</c:f>
              <c:numCache>
                <c:formatCode>0.0</c:formatCode>
                <c:ptCount val="30"/>
                <c:pt idx="0">
                  <c:v>37.637499999999996</c:v>
                </c:pt>
                <c:pt idx="1">
                  <c:v>35.425000000000004</c:v>
                </c:pt>
                <c:pt idx="2">
                  <c:v>31.320833333333329</c:v>
                </c:pt>
                <c:pt idx="3">
                  <c:v>31.887500000000003</c:v>
                </c:pt>
                <c:pt idx="4">
                  <c:v>36.782608695652172</c:v>
                </c:pt>
                <c:pt idx="5">
                  <c:v>44.954166666666673</c:v>
                </c:pt>
                <c:pt idx="6">
                  <c:v>44.441666666666663</c:v>
                </c:pt>
                <c:pt idx="7">
                  <c:v>38.962499999999999</c:v>
                </c:pt>
                <c:pt idx="8">
                  <c:v>24.924999999999997</c:v>
                </c:pt>
                <c:pt idx="9">
                  <c:v>39.758333333333333</c:v>
                </c:pt>
                <c:pt idx="10">
                  <c:v>41.24166666666666</c:v>
                </c:pt>
                <c:pt idx="11">
                  <c:v>43.568181818181813</c:v>
                </c:pt>
                <c:pt idx="12">
                  <c:v>44.050000000000004</c:v>
                </c:pt>
                <c:pt idx="13">
                  <c:v>48.966666666666669</c:v>
                </c:pt>
                <c:pt idx="14">
                  <c:v>41.654166666666669</c:v>
                </c:pt>
                <c:pt idx="15">
                  <c:v>30.483333333333331</c:v>
                </c:pt>
                <c:pt idx="16">
                  <c:v>33.408333333333324</c:v>
                </c:pt>
                <c:pt idx="17">
                  <c:v>36.775000000000006</c:v>
                </c:pt>
                <c:pt idx="18">
                  <c:v>40.649999999999991</c:v>
                </c:pt>
                <c:pt idx="19">
                  <c:v>37.812499999999993</c:v>
                </c:pt>
                <c:pt idx="20">
                  <c:v>36.029166666666669</c:v>
                </c:pt>
                <c:pt idx="21">
                  <c:v>33.874999999999993</c:v>
                </c:pt>
                <c:pt idx="22">
                  <c:v>33.079166666666673</c:v>
                </c:pt>
                <c:pt idx="23">
                  <c:v>34.654166666666669</c:v>
                </c:pt>
                <c:pt idx="24">
                  <c:v>35.766666666666659</c:v>
                </c:pt>
                <c:pt idx="25">
                  <c:v>33.881818181818183</c:v>
                </c:pt>
                <c:pt idx="26">
                  <c:v>32.375</c:v>
                </c:pt>
                <c:pt idx="27">
                  <c:v>52.537500000000001</c:v>
                </c:pt>
                <c:pt idx="28">
                  <c:v>61.841666666666661</c:v>
                </c:pt>
                <c:pt idx="29">
                  <c:v>140.24166666666667</c:v>
                </c:pt>
              </c:numCache>
            </c:numRef>
          </c:yVal>
          <c:smooth val="0"/>
        </c:ser>
        <c:ser>
          <c:idx val="2"/>
          <c:order val="2"/>
          <c:tx>
            <c:strRef>
              <c:f>Sheet6!$H$157</c:f>
              <c:strCache>
                <c:ptCount val="1"/>
                <c:pt idx="0">
                  <c:v>North Phoenix</c:v>
                </c:pt>
              </c:strCache>
            </c:strRef>
          </c:tx>
          <c:spPr>
            <a:ln w="19050" cap="rnd">
              <a:solidFill>
                <a:schemeClr val="accent3"/>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Sheet6!$H$158:$H$187</c:f>
              <c:numCache>
                <c:formatCode>0.0</c:formatCode>
                <c:ptCount val="30"/>
                <c:pt idx="0">
                  <c:v>31.679166666666664</c:v>
                </c:pt>
                <c:pt idx="1">
                  <c:v>32.374999999999993</c:v>
                </c:pt>
                <c:pt idx="2">
                  <c:v>23.154166666666665</c:v>
                </c:pt>
                <c:pt idx="3">
                  <c:v>29.482608695652175</c:v>
                </c:pt>
                <c:pt idx="4">
                  <c:v>28.587500000000002</c:v>
                </c:pt>
                <c:pt idx="5">
                  <c:v>35.9375</c:v>
                </c:pt>
                <c:pt idx="6">
                  <c:v>34.029166666666661</c:v>
                </c:pt>
                <c:pt idx="7">
                  <c:v>31.208333333333339</c:v>
                </c:pt>
                <c:pt idx="8">
                  <c:v>21.358333333333334</c:v>
                </c:pt>
                <c:pt idx="9">
                  <c:v>26.912500000000005</c:v>
                </c:pt>
                <c:pt idx="10">
                  <c:v>33.549999999999997</c:v>
                </c:pt>
                <c:pt idx="11">
                  <c:v>34.295833333333334</c:v>
                </c:pt>
                <c:pt idx="12">
                  <c:v>31.804545454545462</c:v>
                </c:pt>
                <c:pt idx="13">
                  <c:v>36.00833333333334</c:v>
                </c:pt>
                <c:pt idx="14">
                  <c:v>31.824999999999999</c:v>
                </c:pt>
                <c:pt idx="15">
                  <c:v>25.608333333333334</c:v>
                </c:pt>
                <c:pt idx="16">
                  <c:v>28.304347826086957</c:v>
                </c:pt>
                <c:pt idx="17">
                  <c:v>29.608333333333334</c:v>
                </c:pt>
                <c:pt idx="18">
                  <c:v>28.279166666666672</c:v>
                </c:pt>
                <c:pt idx="19">
                  <c:v>29.633333333333326</c:v>
                </c:pt>
                <c:pt idx="20">
                  <c:v>29.762500000000006</c:v>
                </c:pt>
                <c:pt idx="21">
                  <c:v>23.837499999999995</c:v>
                </c:pt>
                <c:pt idx="22">
                  <c:v>23.445833333333336</c:v>
                </c:pt>
                <c:pt idx="23">
                  <c:v>23.724999999999998</c:v>
                </c:pt>
                <c:pt idx="24">
                  <c:v>29.579166666666669</c:v>
                </c:pt>
                <c:pt idx="25">
                  <c:v>26.420833333333334</c:v>
                </c:pt>
                <c:pt idx="26">
                  <c:v>27.030434782608697</c:v>
                </c:pt>
                <c:pt idx="27">
                  <c:v>34.516666666666673</c:v>
                </c:pt>
                <c:pt idx="28">
                  <c:v>49.458333333333336</c:v>
                </c:pt>
                <c:pt idx="29">
                  <c:v>35.334782608695654</c:v>
                </c:pt>
              </c:numCache>
            </c:numRef>
          </c:yVal>
          <c:smooth val="0"/>
        </c:ser>
        <c:ser>
          <c:idx val="3"/>
          <c:order val="3"/>
          <c:tx>
            <c:strRef>
              <c:f>Sheet6!$I$157</c:f>
              <c:strCache>
                <c:ptCount val="1"/>
                <c:pt idx="0">
                  <c:v>Glendale</c:v>
                </c:pt>
              </c:strCache>
            </c:strRef>
          </c:tx>
          <c:spPr>
            <a:ln w="19050" cap="rnd">
              <a:solidFill>
                <a:schemeClr val="accent4"/>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Sheet6!$I$158:$I$187</c:f>
              <c:numCache>
                <c:formatCode>0.0</c:formatCode>
                <c:ptCount val="30"/>
                <c:pt idx="0">
                  <c:v>34.80833333333333</c:v>
                </c:pt>
                <c:pt idx="1">
                  <c:v>35.641666666666673</c:v>
                </c:pt>
                <c:pt idx="2">
                  <c:v>23.833333333333332</c:v>
                </c:pt>
                <c:pt idx="3">
                  <c:v>24.483333333333338</c:v>
                </c:pt>
                <c:pt idx="4">
                  <c:v>29.695833333333336</c:v>
                </c:pt>
                <c:pt idx="5">
                  <c:v>38.426086956521736</c:v>
                </c:pt>
                <c:pt idx="6">
                  <c:v>35.483333333333327</c:v>
                </c:pt>
                <c:pt idx="7">
                  <c:v>38.174999999999997</c:v>
                </c:pt>
                <c:pt idx="8">
                  <c:v>24.349999999999998</c:v>
                </c:pt>
                <c:pt idx="9">
                  <c:v>28.862499999999997</c:v>
                </c:pt>
                <c:pt idx="10">
                  <c:v>35.725000000000001</c:v>
                </c:pt>
                <c:pt idx="11">
                  <c:v>36.456521739130437</c:v>
                </c:pt>
                <c:pt idx="12">
                  <c:v>37.445833333333333</c:v>
                </c:pt>
                <c:pt idx="13">
                  <c:v>35.154166666666661</c:v>
                </c:pt>
                <c:pt idx="14">
                  <c:v>31.391666666666669</c:v>
                </c:pt>
                <c:pt idx="15">
                  <c:v>23.925000000000001</c:v>
                </c:pt>
                <c:pt idx="16">
                  <c:v>27.262499999999992</c:v>
                </c:pt>
                <c:pt idx="17">
                  <c:v>29.741666666666671</c:v>
                </c:pt>
                <c:pt idx="18">
                  <c:v>29.087500000000002</c:v>
                </c:pt>
                <c:pt idx="19">
                  <c:v>31.208695652173912</c:v>
                </c:pt>
                <c:pt idx="20">
                  <c:v>30.483333333333334</c:v>
                </c:pt>
                <c:pt idx="21">
                  <c:v>26.504166666666663</c:v>
                </c:pt>
                <c:pt idx="22">
                  <c:v>26.737500000000008</c:v>
                </c:pt>
                <c:pt idx="23">
                  <c:v>29.541666666666668</c:v>
                </c:pt>
                <c:pt idx="24">
                  <c:v>32.537500000000001</c:v>
                </c:pt>
                <c:pt idx="25">
                  <c:v>26.221739130434777</c:v>
                </c:pt>
                <c:pt idx="26">
                  <c:v>35.5625</c:v>
                </c:pt>
                <c:pt idx="27">
                  <c:v>37.416666666666664</c:v>
                </c:pt>
                <c:pt idx="28">
                  <c:v>53.087499999999977</c:v>
                </c:pt>
                <c:pt idx="29">
                  <c:v>210.77500000000001</c:v>
                </c:pt>
              </c:numCache>
            </c:numRef>
          </c:yVal>
          <c:smooth val="0"/>
        </c:ser>
        <c:ser>
          <c:idx val="4"/>
          <c:order val="4"/>
          <c:tx>
            <c:strRef>
              <c:f>Sheet6!$J$157</c:f>
              <c:strCache>
                <c:ptCount val="1"/>
                <c:pt idx="0">
                  <c:v>Central Phoenix</c:v>
                </c:pt>
              </c:strCache>
            </c:strRef>
          </c:tx>
          <c:spPr>
            <a:ln w="19050" cap="rnd">
              <a:solidFill>
                <a:schemeClr val="accent5"/>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Sheet6!$J$158:$J$187</c:f>
              <c:numCache>
                <c:formatCode>0.0</c:formatCode>
                <c:ptCount val="30"/>
                <c:pt idx="0">
                  <c:v>37.704166666666673</c:v>
                </c:pt>
                <c:pt idx="1">
                  <c:v>39.633333333333333</c:v>
                </c:pt>
                <c:pt idx="2">
                  <c:v>29.212499999999995</c:v>
                </c:pt>
                <c:pt idx="3">
                  <c:v>31.713043478260875</c:v>
                </c:pt>
                <c:pt idx="4">
                  <c:v>32.812500000000007</c:v>
                </c:pt>
                <c:pt idx="5">
                  <c:v>43.675000000000004</c:v>
                </c:pt>
                <c:pt idx="6">
                  <c:v>44.858333333333341</c:v>
                </c:pt>
                <c:pt idx="7">
                  <c:v>44.166666666666664</c:v>
                </c:pt>
                <c:pt idx="8">
                  <c:v>23.450000000000003</c:v>
                </c:pt>
                <c:pt idx="9">
                  <c:v>29.233333333333334</c:v>
                </c:pt>
                <c:pt idx="10">
                  <c:v>39.979166666666671</c:v>
                </c:pt>
                <c:pt idx="11">
                  <c:v>46.541666666666686</c:v>
                </c:pt>
                <c:pt idx="12">
                  <c:v>42.287500000000001</c:v>
                </c:pt>
                <c:pt idx="13">
                  <c:v>41.582608695652176</c:v>
                </c:pt>
                <c:pt idx="14">
                  <c:v>38.179166666666674</c:v>
                </c:pt>
                <c:pt idx="15">
                  <c:v>30.333333333333339</c:v>
                </c:pt>
                <c:pt idx="16">
                  <c:v>33.750000000000007</c:v>
                </c:pt>
                <c:pt idx="17">
                  <c:v>34.447826086956518</c:v>
                </c:pt>
                <c:pt idx="18">
                  <c:v>38.020833333333336</c:v>
                </c:pt>
                <c:pt idx="19">
                  <c:v>36.166666666666671</c:v>
                </c:pt>
                <c:pt idx="20">
                  <c:v>36.441666666666656</c:v>
                </c:pt>
                <c:pt idx="21">
                  <c:v>32.466666666666669</c:v>
                </c:pt>
                <c:pt idx="22">
                  <c:v>30.616666666666664</c:v>
                </c:pt>
                <c:pt idx="23">
                  <c:v>35.595833333333331</c:v>
                </c:pt>
                <c:pt idx="24">
                  <c:v>34.9</c:v>
                </c:pt>
                <c:pt idx="25">
                  <c:v>33.012499999999996</c:v>
                </c:pt>
                <c:pt idx="26">
                  <c:v>33.374999999999993</c:v>
                </c:pt>
                <c:pt idx="27">
                  <c:v>42.460869565217386</c:v>
                </c:pt>
                <c:pt idx="28">
                  <c:v>61.420833333333327</c:v>
                </c:pt>
                <c:pt idx="29">
                  <c:v>329.20416666666665</c:v>
                </c:pt>
              </c:numCache>
            </c:numRef>
          </c:yVal>
          <c:smooth val="0"/>
        </c:ser>
        <c:ser>
          <c:idx val="5"/>
          <c:order val="5"/>
          <c:tx>
            <c:strRef>
              <c:f>Sheet6!$K$157</c:f>
              <c:strCache>
                <c:ptCount val="1"/>
                <c:pt idx="0">
                  <c:v>South Scottsdale</c:v>
                </c:pt>
              </c:strCache>
            </c:strRef>
          </c:tx>
          <c:spPr>
            <a:ln w="19050" cap="rnd">
              <a:solidFill>
                <a:schemeClr val="accent6"/>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Sheet6!$K$158:$K$187</c:f>
              <c:numCache>
                <c:formatCode>0.0</c:formatCode>
                <c:ptCount val="30"/>
                <c:pt idx="0">
                  <c:v>35.158333333333324</c:v>
                </c:pt>
                <c:pt idx="1">
                  <c:v>32.183333333333337</c:v>
                </c:pt>
                <c:pt idx="2">
                  <c:v>26.791666666666671</c:v>
                </c:pt>
                <c:pt idx="3">
                  <c:v>28.141666666666676</c:v>
                </c:pt>
                <c:pt idx="4">
                  <c:v>28.895652173913039</c:v>
                </c:pt>
                <c:pt idx="5">
                  <c:v>47.657142857142851</c:v>
                </c:pt>
                <c:pt idx="6">
                  <c:v>36.026666666666664</c:v>
                </c:pt>
                <c:pt idx="7">
                  <c:v>34.837499999999999</c:v>
                </c:pt>
                <c:pt idx="8">
                  <c:v>21.208333333333332</c:v>
                </c:pt>
                <c:pt idx="9">
                  <c:v>29.445833333333329</c:v>
                </c:pt>
                <c:pt idx="10">
                  <c:v>31.983333333333338</c:v>
                </c:pt>
                <c:pt idx="11">
                  <c:v>39.308695652173917</c:v>
                </c:pt>
                <c:pt idx="12">
                  <c:v>38.925000000000004</c:v>
                </c:pt>
                <c:pt idx="13">
                  <c:v>39.63750000000001</c:v>
                </c:pt>
                <c:pt idx="14">
                  <c:v>37.249999999999993</c:v>
                </c:pt>
                <c:pt idx="15">
                  <c:v>29.829166666666655</c:v>
                </c:pt>
                <c:pt idx="16">
                  <c:v>27.649999999999995</c:v>
                </c:pt>
                <c:pt idx="17">
                  <c:v>30.195454545454542</c:v>
                </c:pt>
                <c:pt idx="18">
                  <c:v>32.991666666666681</c:v>
                </c:pt>
                <c:pt idx="19">
                  <c:v>35.35</c:v>
                </c:pt>
                <c:pt idx="20">
                  <c:v>31.554166666666664</c:v>
                </c:pt>
                <c:pt idx="21">
                  <c:v>30.566666666666666</c:v>
                </c:pt>
                <c:pt idx="22">
                  <c:v>27.708333333333329</c:v>
                </c:pt>
                <c:pt idx="23">
                  <c:v>33.779166666666661</c:v>
                </c:pt>
                <c:pt idx="24">
                  <c:v>32.725000000000009</c:v>
                </c:pt>
                <c:pt idx="25">
                  <c:v>30.754166666666674</c:v>
                </c:pt>
                <c:pt idx="26">
                  <c:v>32.718181818181819</c:v>
                </c:pt>
                <c:pt idx="27">
                  <c:v>42.595833333333339</c:v>
                </c:pt>
                <c:pt idx="28">
                  <c:v>51.845833333333331</c:v>
                </c:pt>
                <c:pt idx="29">
                  <c:v>195.79999999999998</c:v>
                </c:pt>
              </c:numCache>
            </c:numRef>
          </c:yVal>
          <c:smooth val="0"/>
        </c:ser>
        <c:ser>
          <c:idx val="6"/>
          <c:order val="6"/>
          <c:tx>
            <c:strRef>
              <c:f>Sheet6!$L$157</c:f>
              <c:strCache>
                <c:ptCount val="1"/>
                <c:pt idx="0">
                  <c:v>Greenwood</c:v>
                </c:pt>
              </c:strCache>
            </c:strRef>
          </c:tx>
          <c:spPr>
            <a:ln w="19050" cap="rnd">
              <a:solidFill>
                <a:schemeClr val="accent1">
                  <a:lumMod val="6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Sheet6!$L$158:$L$187</c:f>
              <c:numCache>
                <c:formatCode>0.0</c:formatCode>
                <c:ptCount val="30"/>
                <c:pt idx="0">
                  <c:v>43.316666666666684</c:v>
                </c:pt>
                <c:pt idx="1">
                  <c:v>36.987500000000004</c:v>
                </c:pt>
                <c:pt idx="2">
                  <c:v>38.358333333333327</c:v>
                </c:pt>
                <c:pt idx="3">
                  <c:v>35.299999999999997</c:v>
                </c:pt>
                <c:pt idx="4">
                  <c:v>39.470833333333339</c:v>
                </c:pt>
                <c:pt idx="5">
                  <c:v>46.970833333333331</c:v>
                </c:pt>
                <c:pt idx="6">
                  <c:v>48.025000000000006</c:v>
                </c:pt>
                <c:pt idx="7">
                  <c:v>43.029166666666669</c:v>
                </c:pt>
                <c:pt idx="8">
                  <c:v>26.325000000000003</c:v>
                </c:pt>
                <c:pt idx="9">
                  <c:v>32.673913043478258</c:v>
                </c:pt>
                <c:pt idx="10">
                  <c:v>46.38181818181819</c:v>
                </c:pt>
                <c:pt idx="11">
                  <c:v>49.845833333333324</c:v>
                </c:pt>
                <c:pt idx="12">
                  <c:v>39.99583333333333</c:v>
                </c:pt>
                <c:pt idx="13">
                  <c:v>41.016666666666659</c:v>
                </c:pt>
                <c:pt idx="14">
                  <c:v>36.57500000000001</c:v>
                </c:pt>
                <c:pt idx="15">
                  <c:v>28.470833333333331</c:v>
                </c:pt>
                <c:pt idx="16">
                  <c:v>39.720833333333324</c:v>
                </c:pt>
                <c:pt idx="17">
                  <c:v>42.574999999999996</c:v>
                </c:pt>
                <c:pt idx="18">
                  <c:v>45.258333333333333</c:v>
                </c:pt>
                <c:pt idx="19">
                  <c:v>52.238095238095241</c:v>
                </c:pt>
                <c:pt idx="20">
                  <c:v>40.029166666666669</c:v>
                </c:pt>
                <c:pt idx="21">
                  <c:v>32.962499999999999</c:v>
                </c:pt>
                <c:pt idx="22">
                  <c:v>33.333333333333336</c:v>
                </c:pt>
                <c:pt idx="23">
                  <c:v>38.765217391304347</c:v>
                </c:pt>
                <c:pt idx="24">
                  <c:v>39.734782608695653</c:v>
                </c:pt>
                <c:pt idx="25">
                  <c:v>37.633333333333333</c:v>
                </c:pt>
                <c:pt idx="26">
                  <c:v>36.12083333333333</c:v>
                </c:pt>
                <c:pt idx="27">
                  <c:v>48.645833333333336</c:v>
                </c:pt>
                <c:pt idx="28">
                  <c:v>61.070833333333326</c:v>
                </c:pt>
                <c:pt idx="29">
                  <c:v>274.20416666666671</c:v>
                </c:pt>
              </c:numCache>
            </c:numRef>
          </c:yVal>
          <c:smooth val="0"/>
        </c:ser>
        <c:ser>
          <c:idx val="7"/>
          <c:order val="7"/>
          <c:tx>
            <c:strRef>
              <c:f>Sheet6!$M$157</c:f>
              <c:strCache>
                <c:ptCount val="1"/>
                <c:pt idx="0">
                  <c:v>South Phoenix</c:v>
                </c:pt>
              </c:strCache>
            </c:strRef>
          </c:tx>
          <c:spPr>
            <a:ln w="19050" cap="rnd">
              <a:solidFill>
                <a:schemeClr val="accent2">
                  <a:lumMod val="6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Sheet6!$M$158:$M$187</c:f>
              <c:numCache>
                <c:formatCode>0.0</c:formatCode>
                <c:ptCount val="30"/>
                <c:pt idx="0">
                  <c:v>48.645833333333321</c:v>
                </c:pt>
                <c:pt idx="1">
                  <c:v>43.816666666666663</c:v>
                </c:pt>
                <c:pt idx="2">
                  <c:v>34.845833333333331</c:v>
                </c:pt>
                <c:pt idx="3">
                  <c:v>42.795652173913055</c:v>
                </c:pt>
                <c:pt idx="4">
                  <c:v>44.274999999999999</c:v>
                </c:pt>
                <c:pt idx="5">
                  <c:v>50.745833333333337</c:v>
                </c:pt>
                <c:pt idx="6">
                  <c:v>52.962499999999999</c:v>
                </c:pt>
                <c:pt idx="7">
                  <c:v>56.508333333333347</c:v>
                </c:pt>
                <c:pt idx="8">
                  <c:v>36.387500000000003</c:v>
                </c:pt>
                <c:pt idx="9">
                  <c:v>33.991666666666667</c:v>
                </c:pt>
                <c:pt idx="10">
                  <c:v>48.345833333333331</c:v>
                </c:pt>
                <c:pt idx="11">
                  <c:v>60.360869565217392</c:v>
                </c:pt>
                <c:pt idx="12">
                  <c:v>51.524999999999999</c:v>
                </c:pt>
                <c:pt idx="13">
                  <c:v>51.120833333333337</c:v>
                </c:pt>
                <c:pt idx="14">
                  <c:v>49.912500000000001</c:v>
                </c:pt>
                <c:pt idx="15">
                  <c:v>39.54999999999999</c:v>
                </c:pt>
                <c:pt idx="16">
                  <c:v>44.320833333333326</c:v>
                </c:pt>
                <c:pt idx="17">
                  <c:v>42.604545454545466</c:v>
                </c:pt>
                <c:pt idx="18">
                  <c:v>45.883333333333333</c:v>
                </c:pt>
                <c:pt idx="19">
                  <c:v>46.454166666666659</c:v>
                </c:pt>
                <c:pt idx="20">
                  <c:v>45.245833333333337</c:v>
                </c:pt>
                <c:pt idx="21">
                  <c:v>46.162499999999994</c:v>
                </c:pt>
                <c:pt idx="22">
                  <c:v>39.437500000000007</c:v>
                </c:pt>
                <c:pt idx="23">
                  <c:v>44.462499999999999</c:v>
                </c:pt>
                <c:pt idx="24">
                  <c:v>39.766666666666673</c:v>
                </c:pt>
                <c:pt idx="25">
                  <c:v>39.199999999999989</c:v>
                </c:pt>
                <c:pt idx="26">
                  <c:v>47.37083333333333</c:v>
                </c:pt>
                <c:pt idx="27">
                  <c:v>51.166666666666679</c:v>
                </c:pt>
                <c:pt idx="28">
                  <c:v>71.987499999999997</c:v>
                </c:pt>
                <c:pt idx="29">
                  <c:v>294.57083333333338</c:v>
                </c:pt>
              </c:numCache>
            </c:numRef>
          </c:yVal>
          <c:smooth val="0"/>
        </c:ser>
        <c:ser>
          <c:idx val="8"/>
          <c:order val="8"/>
          <c:tx>
            <c:strRef>
              <c:f>Sheet6!$N$157</c:f>
              <c:strCache>
                <c:ptCount val="1"/>
                <c:pt idx="0">
                  <c:v>West Chandler</c:v>
                </c:pt>
              </c:strCache>
            </c:strRef>
          </c:tx>
          <c:spPr>
            <a:ln w="19050" cap="rnd">
              <a:solidFill>
                <a:schemeClr val="accent3">
                  <a:lumMod val="6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Sheet6!$N$158:$N$187</c:f>
              <c:numCache>
                <c:formatCode>0.0</c:formatCode>
                <c:ptCount val="30"/>
                <c:pt idx="0">
                  <c:v>37.282608695652179</c:v>
                </c:pt>
                <c:pt idx="1">
                  <c:v>30.970833333333331</c:v>
                </c:pt>
                <c:pt idx="2">
                  <c:v>24.608695652173907</c:v>
                </c:pt>
                <c:pt idx="3">
                  <c:v>28.745833333333326</c:v>
                </c:pt>
                <c:pt idx="4">
                  <c:v>28.679166666666674</c:v>
                </c:pt>
                <c:pt idx="5">
                  <c:v>39.175000000000004</c:v>
                </c:pt>
                <c:pt idx="6">
                  <c:v>39.304347826086961</c:v>
                </c:pt>
                <c:pt idx="7">
                  <c:v>35.75416666666667</c:v>
                </c:pt>
                <c:pt idx="8">
                  <c:v>28.029166666666669</c:v>
                </c:pt>
                <c:pt idx="9">
                  <c:v>30.120833333333334</c:v>
                </c:pt>
                <c:pt idx="10">
                  <c:v>31.279166666666672</c:v>
                </c:pt>
                <c:pt idx="11">
                  <c:v>40.958333333333336</c:v>
                </c:pt>
                <c:pt idx="12">
                  <c:v>38.770833333333336</c:v>
                </c:pt>
                <c:pt idx="13">
                  <c:v>39.312499999999993</c:v>
                </c:pt>
                <c:pt idx="14">
                  <c:v>35.204166666666673</c:v>
                </c:pt>
                <c:pt idx="15">
                  <c:v>28.254166666666674</c:v>
                </c:pt>
                <c:pt idx="16">
                  <c:v>27.0695652173913</c:v>
                </c:pt>
                <c:pt idx="17">
                  <c:v>31.545833333333331</c:v>
                </c:pt>
                <c:pt idx="18">
                  <c:v>31.020833333333339</c:v>
                </c:pt>
                <c:pt idx="19">
                  <c:v>30.700000000000006</c:v>
                </c:pt>
                <c:pt idx="20">
                  <c:v>29.517391304347829</c:v>
                </c:pt>
                <c:pt idx="21">
                  <c:v>28.799999999999997</c:v>
                </c:pt>
                <c:pt idx="22">
                  <c:v>28.900000000000002</c:v>
                </c:pt>
                <c:pt idx="23">
                  <c:v>28.695833333333329</c:v>
                </c:pt>
                <c:pt idx="24">
                  <c:v>34.337499999999999</c:v>
                </c:pt>
                <c:pt idx="25">
                  <c:v>28.233333333333331</c:v>
                </c:pt>
                <c:pt idx="26">
                  <c:v>29.366666666666671</c:v>
                </c:pt>
                <c:pt idx="27">
                  <c:v>45.474999999999994</c:v>
                </c:pt>
                <c:pt idx="28">
                  <c:v>55.283333333333331</c:v>
                </c:pt>
                <c:pt idx="29">
                  <c:v>189.32499999999996</c:v>
                </c:pt>
              </c:numCache>
            </c:numRef>
          </c:yVal>
          <c:smooth val="0"/>
        </c:ser>
        <c:ser>
          <c:idx val="9"/>
          <c:order val="9"/>
          <c:tx>
            <c:strRef>
              <c:f>Sheet6!$O$157</c:f>
              <c:strCache>
                <c:ptCount val="1"/>
                <c:pt idx="0">
                  <c:v>Tempe</c:v>
                </c:pt>
              </c:strCache>
            </c:strRef>
          </c:tx>
          <c:spPr>
            <a:ln w="19050" cap="rnd">
              <a:solidFill>
                <a:schemeClr val="accent4">
                  <a:lumMod val="6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Sheet6!$O$158:$O$187</c:f>
              <c:numCache>
                <c:formatCode>0.0</c:formatCode>
                <c:ptCount val="30"/>
                <c:pt idx="0">
                  <c:v>32.975000000000001</c:v>
                </c:pt>
                <c:pt idx="1">
                  <c:v>32.633333333333333</c:v>
                </c:pt>
                <c:pt idx="2">
                  <c:v>29.204166666666669</c:v>
                </c:pt>
                <c:pt idx="3">
                  <c:v>27.741666666666664</c:v>
                </c:pt>
                <c:pt idx="4">
                  <c:v>34.026086956521745</c:v>
                </c:pt>
                <c:pt idx="5">
                  <c:v>44.454166666666673</c:v>
                </c:pt>
                <c:pt idx="6">
                  <c:v>38.329166666666673</c:v>
                </c:pt>
                <c:pt idx="7">
                  <c:v>35.395833333333336</c:v>
                </c:pt>
                <c:pt idx="8">
                  <c:v>20.583333333333336</c:v>
                </c:pt>
                <c:pt idx="9">
                  <c:v>26.672727272727265</c:v>
                </c:pt>
                <c:pt idx="10">
                  <c:v>32.050000000000004</c:v>
                </c:pt>
                <c:pt idx="11">
                  <c:v>39.299999999999997</c:v>
                </c:pt>
                <c:pt idx="12">
                  <c:v>39.454166666666673</c:v>
                </c:pt>
                <c:pt idx="13">
                  <c:v>37.875</c:v>
                </c:pt>
                <c:pt idx="14">
                  <c:v>34.258333333333333</c:v>
                </c:pt>
                <c:pt idx="15">
                  <c:v>26.516666666666669</c:v>
                </c:pt>
                <c:pt idx="16">
                  <c:v>37.750000000000007</c:v>
                </c:pt>
                <c:pt idx="17">
                  <c:v>32.395833333333336</c:v>
                </c:pt>
                <c:pt idx="18">
                  <c:v>32.634782608695645</c:v>
                </c:pt>
                <c:pt idx="19">
                  <c:v>28.983333333333324</c:v>
                </c:pt>
                <c:pt idx="20">
                  <c:v>32.091666666666669</c:v>
                </c:pt>
                <c:pt idx="21">
                  <c:v>29.712500000000002</c:v>
                </c:pt>
                <c:pt idx="22">
                  <c:v>29.616666666666674</c:v>
                </c:pt>
                <c:pt idx="23">
                  <c:v>32.900000000000006</c:v>
                </c:pt>
                <c:pt idx="24">
                  <c:v>31.879166666666663</c:v>
                </c:pt>
                <c:pt idx="25">
                  <c:v>27.654166666666672</c:v>
                </c:pt>
                <c:pt idx="26">
                  <c:v>30.479166666666668</c:v>
                </c:pt>
                <c:pt idx="27">
                  <c:v>42.224999999999994</c:v>
                </c:pt>
                <c:pt idx="28">
                  <c:v>54.241666666666653</c:v>
                </c:pt>
                <c:pt idx="29">
                  <c:v>227.73333333333335</c:v>
                </c:pt>
              </c:numCache>
            </c:numRef>
          </c:yVal>
          <c:smooth val="0"/>
        </c:ser>
        <c:ser>
          <c:idx val="10"/>
          <c:order val="10"/>
          <c:tx>
            <c:strRef>
              <c:f>Sheet6!$P$157</c:f>
              <c:strCache>
                <c:ptCount val="1"/>
                <c:pt idx="0">
                  <c:v>Higley</c:v>
                </c:pt>
              </c:strCache>
            </c:strRef>
          </c:tx>
          <c:spPr>
            <a:ln w="19050" cap="rnd">
              <a:solidFill>
                <a:schemeClr val="accent5">
                  <a:lumMod val="6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Sheet6!$P$158:$P$187</c:f>
              <c:numCache>
                <c:formatCode>0.0</c:formatCode>
                <c:ptCount val="30"/>
                <c:pt idx="0">
                  <c:v>43.724999999999994</c:v>
                </c:pt>
                <c:pt idx="1">
                  <c:v>40.575000000000003</c:v>
                </c:pt>
                <c:pt idx="2">
                  <c:v>34.056521739130424</c:v>
                </c:pt>
                <c:pt idx="3">
                  <c:v>43.524999999999999</c:v>
                </c:pt>
                <c:pt idx="4">
                  <c:v>39.6</c:v>
                </c:pt>
                <c:pt idx="5">
                  <c:v>42.363636363636367</c:v>
                </c:pt>
                <c:pt idx="6">
                  <c:v>50.483333333333341</c:v>
                </c:pt>
                <c:pt idx="7">
                  <c:v>45.841666666666676</c:v>
                </c:pt>
                <c:pt idx="8">
                  <c:v>37.891666666666666</c:v>
                </c:pt>
                <c:pt idx="9">
                  <c:v>46.491666666666667</c:v>
                </c:pt>
                <c:pt idx="10">
                  <c:v>54.79565217391302</c:v>
                </c:pt>
                <c:pt idx="11">
                  <c:v>54.229166666666664</c:v>
                </c:pt>
                <c:pt idx="12">
                  <c:v>53.320833333333333</c:v>
                </c:pt>
                <c:pt idx="13">
                  <c:v>53.545833333333327</c:v>
                </c:pt>
                <c:pt idx="14">
                  <c:v>47.070833333333333</c:v>
                </c:pt>
                <c:pt idx="15">
                  <c:v>33.883333333333326</c:v>
                </c:pt>
                <c:pt idx="16">
                  <c:v>42.847826086956523</c:v>
                </c:pt>
                <c:pt idx="17">
                  <c:v>48.604166666666679</c:v>
                </c:pt>
                <c:pt idx="18">
                  <c:v>53.36249999999999</c:v>
                </c:pt>
                <c:pt idx="19">
                  <c:v>60.212500000000013</c:v>
                </c:pt>
                <c:pt idx="20">
                  <c:v>46.6</c:v>
                </c:pt>
                <c:pt idx="21">
                  <c:v>52.32500000000001</c:v>
                </c:pt>
                <c:pt idx="22">
                  <c:v>61.383333333333354</c:v>
                </c:pt>
                <c:pt idx="23">
                  <c:v>47.112500000000004</c:v>
                </c:pt>
                <c:pt idx="24">
                  <c:v>74.663636363636357</c:v>
                </c:pt>
                <c:pt idx="25">
                  <c:v>54.329166666666659</c:v>
                </c:pt>
                <c:pt idx="26">
                  <c:v>47.00416666666667</c:v>
                </c:pt>
                <c:pt idx="27">
                  <c:v>58.25</c:v>
                </c:pt>
                <c:pt idx="28">
                  <c:v>62.404166666666661</c:v>
                </c:pt>
                <c:pt idx="29">
                  <c:v>100.01249999999999</c:v>
                </c:pt>
              </c:numCache>
            </c:numRef>
          </c:yVal>
          <c:smooth val="0"/>
        </c:ser>
        <c:ser>
          <c:idx val="11"/>
          <c:order val="11"/>
          <c:tx>
            <c:strRef>
              <c:f>Sheet6!$Q$157</c:f>
              <c:strCache>
                <c:ptCount val="1"/>
                <c:pt idx="0">
                  <c:v>West 43rd Ave</c:v>
                </c:pt>
              </c:strCache>
            </c:strRef>
          </c:tx>
          <c:spPr>
            <a:ln w="19050" cap="rnd">
              <a:solidFill>
                <a:schemeClr val="accent6">
                  <a:lumMod val="6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Sheet6!$Q$158:$Q$187</c:f>
              <c:numCache>
                <c:formatCode>0.0</c:formatCode>
                <c:ptCount val="30"/>
                <c:pt idx="0">
                  <c:v>32.691666666666656</c:v>
                </c:pt>
                <c:pt idx="1">
                  <c:v>31.066666666666659</c:v>
                </c:pt>
                <c:pt idx="2">
                  <c:v>29.316666666666663</c:v>
                </c:pt>
                <c:pt idx="3">
                  <c:v>30.458333333333332</c:v>
                </c:pt>
                <c:pt idx="4">
                  <c:v>29.270833333333339</c:v>
                </c:pt>
                <c:pt idx="5">
                  <c:v>41.116666666666667</c:v>
                </c:pt>
                <c:pt idx="6">
                  <c:v>44.869565217391305</c:v>
                </c:pt>
                <c:pt idx="7">
                  <c:v>43.6875</c:v>
                </c:pt>
                <c:pt idx="8">
                  <c:v>27.045833333333331</c:v>
                </c:pt>
                <c:pt idx="9">
                  <c:v>35.236363636363627</c:v>
                </c:pt>
                <c:pt idx="10">
                  <c:v>40.495833333333337</c:v>
                </c:pt>
                <c:pt idx="11">
                  <c:v>51.587499999999999</c:v>
                </c:pt>
                <c:pt idx="12">
                  <c:v>34.366666666666667</c:v>
                </c:pt>
                <c:pt idx="13">
                  <c:v>35.347058823529416</c:v>
                </c:pt>
                <c:pt idx="14">
                  <c:v>41.95</c:v>
                </c:pt>
                <c:pt idx="15">
                  <c:v>35.925000000000011</c:v>
                </c:pt>
                <c:pt idx="16">
                  <c:v>50.658333333333339</c:v>
                </c:pt>
                <c:pt idx="17">
                  <c:v>52.958333333333321</c:v>
                </c:pt>
                <c:pt idx="18">
                  <c:v>54.020833333333321</c:v>
                </c:pt>
                <c:pt idx="19">
                  <c:v>49.904347826086955</c:v>
                </c:pt>
                <c:pt idx="20">
                  <c:v>41.979166666666664</c:v>
                </c:pt>
                <c:pt idx="21">
                  <c:v>36.18333333333333</c:v>
                </c:pt>
                <c:pt idx="22">
                  <c:v>37.008333333333333</c:v>
                </c:pt>
                <c:pt idx="23">
                  <c:v>45.456521739130423</c:v>
                </c:pt>
                <c:pt idx="24">
                  <c:v>41.300000000000004</c:v>
                </c:pt>
                <c:pt idx="25">
                  <c:v>46.641666666666673</c:v>
                </c:pt>
                <c:pt idx="26">
                  <c:v>54.5</c:v>
                </c:pt>
                <c:pt idx="27">
                  <c:v>57.895833333333343</c:v>
                </c:pt>
                <c:pt idx="28">
                  <c:v>77.512500000000003</c:v>
                </c:pt>
                <c:pt idx="29">
                  <c:v>281.26666666666665</c:v>
                </c:pt>
              </c:numCache>
            </c:numRef>
          </c:yVal>
          <c:smooth val="0"/>
        </c:ser>
        <c:ser>
          <c:idx val="12"/>
          <c:order val="12"/>
          <c:tx>
            <c:strRef>
              <c:f>Sheet6!$R$157</c:f>
              <c:strCache>
                <c:ptCount val="1"/>
                <c:pt idx="0">
                  <c:v>Dysart</c:v>
                </c:pt>
              </c:strCache>
            </c:strRef>
          </c:tx>
          <c:spPr>
            <a:ln w="19050" cap="rnd">
              <a:solidFill>
                <a:schemeClr val="accent1">
                  <a:lumMod val="80000"/>
                  <a:lumOff val="2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Sheet6!$R$158:$R$187</c:f>
              <c:numCache>
                <c:formatCode>0.0</c:formatCode>
                <c:ptCount val="30"/>
                <c:pt idx="0">
                  <c:v>30.679166666666671</c:v>
                </c:pt>
                <c:pt idx="1">
                  <c:v>27.949999999999992</c:v>
                </c:pt>
                <c:pt idx="2">
                  <c:v>26.545833333333331</c:v>
                </c:pt>
                <c:pt idx="3">
                  <c:v>23.213043478260875</c:v>
                </c:pt>
                <c:pt idx="4">
                  <c:v>28.783333333333328</c:v>
                </c:pt>
                <c:pt idx="5">
                  <c:v>35.508333333333333</c:v>
                </c:pt>
                <c:pt idx="6">
                  <c:v>39.00833333333334</c:v>
                </c:pt>
                <c:pt idx="7">
                  <c:v>31.337500000000009</c:v>
                </c:pt>
                <c:pt idx="8">
                  <c:v>19.091666666666665</c:v>
                </c:pt>
                <c:pt idx="9">
                  <c:v>26.329166666666669</c:v>
                </c:pt>
                <c:pt idx="10">
                  <c:v>27.754166666666663</c:v>
                </c:pt>
                <c:pt idx="11">
                  <c:v>32.887499999999996</c:v>
                </c:pt>
                <c:pt idx="12">
                  <c:v>38.813043478260873</c:v>
                </c:pt>
                <c:pt idx="13">
                  <c:v>34.291666666666671</c:v>
                </c:pt>
                <c:pt idx="14">
                  <c:v>28.395833333333332</c:v>
                </c:pt>
                <c:pt idx="15">
                  <c:v>24.687500000000004</c:v>
                </c:pt>
                <c:pt idx="16">
                  <c:v>24.424999999999997</c:v>
                </c:pt>
                <c:pt idx="17">
                  <c:v>28.662499999999998</c:v>
                </c:pt>
                <c:pt idx="18">
                  <c:v>26.360869565217389</c:v>
                </c:pt>
                <c:pt idx="19">
                  <c:v>28.229166666666668</c:v>
                </c:pt>
                <c:pt idx="20">
                  <c:v>27.166666666666668</c:v>
                </c:pt>
                <c:pt idx="21">
                  <c:v>23.004166666666666</c:v>
                </c:pt>
                <c:pt idx="22">
                  <c:v>24.762500000000003</c:v>
                </c:pt>
                <c:pt idx="23">
                  <c:v>26.245833333333337</c:v>
                </c:pt>
                <c:pt idx="24">
                  <c:v>34.529166666666669</c:v>
                </c:pt>
                <c:pt idx="25">
                  <c:v>26.820833333333336</c:v>
                </c:pt>
                <c:pt idx="26">
                  <c:v>27.769565217391296</c:v>
                </c:pt>
                <c:pt idx="27">
                  <c:v>38.845833333333331</c:v>
                </c:pt>
                <c:pt idx="28">
                  <c:v>45.929166666666667</c:v>
                </c:pt>
                <c:pt idx="29">
                  <c:v>44.395833333333336</c:v>
                </c:pt>
              </c:numCache>
            </c:numRef>
          </c:yVal>
          <c:smooth val="0"/>
        </c:ser>
        <c:ser>
          <c:idx val="13"/>
          <c:order val="13"/>
          <c:tx>
            <c:strRef>
              <c:f>Sheet6!$S$157</c:f>
              <c:strCache>
                <c:ptCount val="1"/>
                <c:pt idx="0">
                  <c:v>Buckeye</c:v>
                </c:pt>
              </c:strCache>
            </c:strRef>
          </c:tx>
          <c:spPr>
            <a:ln w="19050" cap="rnd">
              <a:solidFill>
                <a:schemeClr val="accent2">
                  <a:lumMod val="80000"/>
                  <a:lumOff val="2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Sheet6!$S$158:$S$187</c:f>
              <c:numCache>
                <c:formatCode>0.0</c:formatCode>
                <c:ptCount val="30"/>
                <c:pt idx="0">
                  <c:v>51.716666666666669</c:v>
                </c:pt>
                <c:pt idx="1">
                  <c:v>46.991666666666667</c:v>
                </c:pt>
                <c:pt idx="2">
                  <c:v>38.508333333333333</c:v>
                </c:pt>
                <c:pt idx="3">
                  <c:v>47.479166666666664</c:v>
                </c:pt>
                <c:pt idx="4">
                  <c:v>44.8</c:v>
                </c:pt>
                <c:pt idx="5">
                  <c:v>64.858333333333334</c:v>
                </c:pt>
                <c:pt idx="6">
                  <c:v>67.216666666666683</c:v>
                </c:pt>
                <c:pt idx="7">
                  <c:v>81.750000000000014</c:v>
                </c:pt>
                <c:pt idx="8">
                  <c:v>36.508333333333333</c:v>
                </c:pt>
                <c:pt idx="9">
                  <c:v>58.887500000000017</c:v>
                </c:pt>
                <c:pt idx="10">
                  <c:v>68.282608695652158</c:v>
                </c:pt>
                <c:pt idx="11">
                  <c:v>68.76666666666668</c:v>
                </c:pt>
                <c:pt idx="12">
                  <c:v>52.766666666666659</c:v>
                </c:pt>
                <c:pt idx="13">
                  <c:v>45.741666666666674</c:v>
                </c:pt>
                <c:pt idx="14">
                  <c:v>51.125000000000007</c:v>
                </c:pt>
                <c:pt idx="16">
                  <c:v>71.445454545454538</c:v>
                </c:pt>
                <c:pt idx="17">
                  <c:v>68.32083333333334</c:v>
                </c:pt>
                <c:pt idx="18">
                  <c:v>58.741666666666674</c:v>
                </c:pt>
                <c:pt idx="19">
                  <c:v>48.179166666666653</c:v>
                </c:pt>
                <c:pt idx="20">
                  <c:v>56.483333333333341</c:v>
                </c:pt>
                <c:pt idx="21">
                  <c:v>47.691666666666663</c:v>
                </c:pt>
                <c:pt idx="22">
                  <c:v>36.108333333333327</c:v>
                </c:pt>
                <c:pt idx="23">
                  <c:v>43.9</c:v>
                </c:pt>
                <c:pt idx="24">
                  <c:v>57.039130434782614</c:v>
                </c:pt>
                <c:pt idx="25">
                  <c:v>72.07083333333334</c:v>
                </c:pt>
                <c:pt idx="26">
                  <c:v>53.091666666666661</c:v>
                </c:pt>
                <c:pt idx="27">
                  <c:v>75.074999999999989</c:v>
                </c:pt>
                <c:pt idx="28">
                  <c:v>79.92083333333332</c:v>
                </c:pt>
                <c:pt idx="29">
                  <c:v>55.187500000000007</c:v>
                </c:pt>
              </c:numCache>
            </c:numRef>
          </c:yVal>
          <c:smooth val="0"/>
        </c:ser>
        <c:ser>
          <c:idx val="14"/>
          <c:order val="14"/>
          <c:tx>
            <c:strRef>
              <c:f>Sheet6!$T$157</c:f>
              <c:strCache>
                <c:ptCount val="1"/>
                <c:pt idx="0">
                  <c:v>Zuni Hills</c:v>
                </c:pt>
              </c:strCache>
            </c:strRef>
          </c:tx>
          <c:spPr>
            <a:ln w="19050" cap="rnd">
              <a:solidFill>
                <a:schemeClr val="accent3">
                  <a:lumMod val="80000"/>
                  <a:lumOff val="2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Sheet6!$T$158:$T$187</c:f>
              <c:numCache>
                <c:formatCode>0.0</c:formatCode>
                <c:ptCount val="30"/>
                <c:pt idx="0">
                  <c:v>34.041666666666664</c:v>
                </c:pt>
                <c:pt idx="1">
                  <c:v>27.933333333333334</c:v>
                </c:pt>
                <c:pt idx="2">
                  <c:v>25.862500000000001</c:v>
                </c:pt>
                <c:pt idx="3">
                  <c:v>25.268181818181816</c:v>
                </c:pt>
                <c:pt idx="4">
                  <c:v>26.179166666666671</c:v>
                </c:pt>
                <c:pt idx="5">
                  <c:v>35.504166666666663</c:v>
                </c:pt>
                <c:pt idx="6">
                  <c:v>34.854166666666671</c:v>
                </c:pt>
                <c:pt idx="7">
                  <c:v>34.612500000000004</c:v>
                </c:pt>
                <c:pt idx="8">
                  <c:v>18.887499999999999</c:v>
                </c:pt>
                <c:pt idx="9">
                  <c:v>23.454166666666669</c:v>
                </c:pt>
                <c:pt idx="10">
                  <c:v>27.245833333333334</c:v>
                </c:pt>
                <c:pt idx="11">
                  <c:v>29.124999999999996</c:v>
                </c:pt>
                <c:pt idx="12">
                  <c:v>37.934782608695656</c:v>
                </c:pt>
                <c:pt idx="13">
                  <c:v>38.375000000000007</c:v>
                </c:pt>
                <c:pt idx="14">
                  <c:v>28.55</c:v>
                </c:pt>
                <c:pt idx="15">
                  <c:v>25.966666666666665</c:v>
                </c:pt>
                <c:pt idx="16">
                  <c:v>22.908333333333331</c:v>
                </c:pt>
                <c:pt idx="17">
                  <c:v>28.8</c:v>
                </c:pt>
                <c:pt idx="18">
                  <c:v>30.865217391304348</c:v>
                </c:pt>
                <c:pt idx="19">
                  <c:v>33.225000000000001</c:v>
                </c:pt>
                <c:pt idx="20">
                  <c:v>28.841666666666669</c:v>
                </c:pt>
                <c:pt idx="21">
                  <c:v>33.712500000000006</c:v>
                </c:pt>
                <c:pt idx="22">
                  <c:v>27.412499999999998</c:v>
                </c:pt>
                <c:pt idx="23">
                  <c:v>32.074999999999996</c:v>
                </c:pt>
                <c:pt idx="24">
                  <c:v>33.31666666666667</c:v>
                </c:pt>
                <c:pt idx="25">
                  <c:v>32.06666666666667</c:v>
                </c:pt>
                <c:pt idx="26">
                  <c:v>23.473913043478255</c:v>
                </c:pt>
                <c:pt idx="27">
                  <c:v>35.466666666666661</c:v>
                </c:pt>
                <c:pt idx="28">
                  <c:v>46.454166666666659</c:v>
                </c:pt>
                <c:pt idx="29">
                  <c:v>62.4</c:v>
                </c:pt>
              </c:numCache>
            </c:numRef>
          </c:yVal>
          <c:smooth val="0"/>
        </c:ser>
        <c:ser>
          <c:idx val="15"/>
          <c:order val="15"/>
          <c:tx>
            <c:strRef>
              <c:f>Sheet6!$U$157</c:f>
              <c:strCache>
                <c:ptCount val="1"/>
                <c:pt idx="0">
                  <c:v>Durango Complex</c:v>
                </c:pt>
              </c:strCache>
            </c:strRef>
          </c:tx>
          <c:spPr>
            <a:ln w="19050" cap="rnd">
              <a:solidFill>
                <a:schemeClr val="accent4">
                  <a:lumMod val="80000"/>
                  <a:lumOff val="20000"/>
                </a:schemeClr>
              </a:solidFill>
              <a:round/>
            </a:ln>
            <a:effectLst/>
          </c:spPr>
          <c:marker>
            <c:symbol val="none"/>
          </c:marker>
          <c:xVal>
            <c:numRef>
              <c:f>Sheet6!$E$158:$E$187</c:f>
              <c:numCache>
                <c:formatCode>m/d/yyyy</c:formatCode>
                <c:ptCount val="30"/>
                <c:pt idx="0">
                  <c:v>41426</c:v>
                </c:pt>
                <c:pt idx="1">
                  <c:v>41427</c:v>
                </c:pt>
                <c:pt idx="2">
                  <c:v>41428</c:v>
                </c:pt>
                <c:pt idx="3">
                  <c:v>41429</c:v>
                </c:pt>
                <c:pt idx="4">
                  <c:v>41430</c:v>
                </c:pt>
                <c:pt idx="5">
                  <c:v>41431</c:v>
                </c:pt>
                <c:pt idx="6">
                  <c:v>41432</c:v>
                </c:pt>
                <c:pt idx="7">
                  <c:v>41433</c:v>
                </c:pt>
                <c:pt idx="8">
                  <c:v>41434</c:v>
                </c:pt>
                <c:pt idx="9">
                  <c:v>41435</c:v>
                </c:pt>
                <c:pt idx="10">
                  <c:v>41436</c:v>
                </c:pt>
                <c:pt idx="11">
                  <c:v>41437</c:v>
                </c:pt>
                <c:pt idx="12">
                  <c:v>41438</c:v>
                </c:pt>
                <c:pt idx="13">
                  <c:v>41439</c:v>
                </c:pt>
                <c:pt idx="14">
                  <c:v>41440</c:v>
                </c:pt>
                <c:pt idx="15">
                  <c:v>41441</c:v>
                </c:pt>
                <c:pt idx="16">
                  <c:v>41442</c:v>
                </c:pt>
                <c:pt idx="17">
                  <c:v>41443</c:v>
                </c:pt>
                <c:pt idx="18">
                  <c:v>41444</c:v>
                </c:pt>
                <c:pt idx="19">
                  <c:v>41445</c:v>
                </c:pt>
                <c:pt idx="20">
                  <c:v>41446</c:v>
                </c:pt>
                <c:pt idx="21">
                  <c:v>41447</c:v>
                </c:pt>
                <c:pt idx="22">
                  <c:v>41448</c:v>
                </c:pt>
                <c:pt idx="23">
                  <c:v>41449</c:v>
                </c:pt>
                <c:pt idx="24">
                  <c:v>41450</c:v>
                </c:pt>
                <c:pt idx="25">
                  <c:v>41451</c:v>
                </c:pt>
                <c:pt idx="26">
                  <c:v>41452</c:v>
                </c:pt>
                <c:pt idx="27">
                  <c:v>41453</c:v>
                </c:pt>
                <c:pt idx="28">
                  <c:v>41454</c:v>
                </c:pt>
                <c:pt idx="29">
                  <c:v>41455</c:v>
                </c:pt>
              </c:numCache>
            </c:numRef>
          </c:xVal>
          <c:yVal>
            <c:numRef>
              <c:f>Sheet6!$U$158:$U$187</c:f>
              <c:numCache>
                <c:formatCode>0.0</c:formatCode>
                <c:ptCount val="30"/>
                <c:pt idx="0">
                  <c:v>39.241666666666681</c:v>
                </c:pt>
                <c:pt idx="1">
                  <c:v>34.358333333333334</c:v>
                </c:pt>
                <c:pt idx="2">
                  <c:v>28.987500000000008</c:v>
                </c:pt>
                <c:pt idx="3">
                  <c:v>39.762500000000003</c:v>
                </c:pt>
                <c:pt idx="4">
                  <c:v>36.391666666666673</c:v>
                </c:pt>
                <c:pt idx="5">
                  <c:v>47.124999999999993</c:v>
                </c:pt>
                <c:pt idx="6">
                  <c:v>46.191304347826083</c:v>
                </c:pt>
                <c:pt idx="7">
                  <c:v>44.116666666666667</c:v>
                </c:pt>
                <c:pt idx="8">
                  <c:v>23.195833333333329</c:v>
                </c:pt>
                <c:pt idx="9">
                  <c:v>31.583333333333329</c:v>
                </c:pt>
                <c:pt idx="10">
                  <c:v>59.683333333333337</c:v>
                </c:pt>
                <c:pt idx="11">
                  <c:v>52.233333333333327</c:v>
                </c:pt>
                <c:pt idx="12">
                  <c:v>41.872727272727261</c:v>
                </c:pt>
                <c:pt idx="13">
                  <c:v>47.408333333333339</c:v>
                </c:pt>
                <c:pt idx="14">
                  <c:v>36.829166666666666</c:v>
                </c:pt>
                <c:pt idx="15">
                  <c:v>31.295833333333324</c:v>
                </c:pt>
                <c:pt idx="16">
                  <c:v>38.520833333333336</c:v>
                </c:pt>
                <c:pt idx="17">
                  <c:v>40.070833333333333</c:v>
                </c:pt>
                <c:pt idx="18">
                  <c:v>42.73749999999999</c:v>
                </c:pt>
                <c:pt idx="19">
                  <c:v>36.137499999999996</c:v>
                </c:pt>
                <c:pt idx="20">
                  <c:v>42.817391304347829</c:v>
                </c:pt>
                <c:pt idx="21">
                  <c:v>29.779166666666669</c:v>
                </c:pt>
                <c:pt idx="22">
                  <c:v>29.400000000000002</c:v>
                </c:pt>
                <c:pt idx="23">
                  <c:v>35.008333333333333</c:v>
                </c:pt>
                <c:pt idx="24">
                  <c:v>35.958333333333336</c:v>
                </c:pt>
                <c:pt idx="25">
                  <c:v>33.666666666666671</c:v>
                </c:pt>
                <c:pt idx="26">
                  <c:v>36.070833333333333</c:v>
                </c:pt>
                <c:pt idx="27">
                  <c:v>46.145454545454534</c:v>
                </c:pt>
                <c:pt idx="28">
                  <c:v>61.816666666666663</c:v>
                </c:pt>
                <c:pt idx="29">
                  <c:v>303.35833333333335</c:v>
                </c:pt>
              </c:numCache>
            </c:numRef>
          </c:yVal>
          <c:smooth val="0"/>
        </c:ser>
        <c:dLbls>
          <c:showLegendKey val="0"/>
          <c:showVal val="0"/>
          <c:showCatName val="0"/>
          <c:showSerName val="0"/>
          <c:showPercent val="0"/>
          <c:showBubbleSize val="0"/>
        </c:dLbls>
        <c:axId val="155174496"/>
        <c:axId val="155175056"/>
      </c:scatterChart>
      <c:valAx>
        <c:axId val="155174496"/>
        <c:scaling>
          <c:orientation val="minMax"/>
          <c:max val="41455"/>
          <c:min val="41426"/>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5175056"/>
        <c:crosses val="autoZero"/>
        <c:crossBetween val="midCat"/>
        <c:majorUnit val="9.5"/>
      </c:valAx>
      <c:valAx>
        <c:axId val="155175056"/>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5174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latin typeface="Garamond" panose="02020404030301010803" pitchFamily="18" charset="0"/>
              </a:rPr>
              <a:t>July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659667541557299E-2"/>
          <c:y val="0.15046296296296297"/>
          <c:w val="0.82425699912510941"/>
          <c:h val="0.7486344415281424"/>
        </c:manualLayout>
      </c:layout>
      <c:scatterChart>
        <c:scatterStyle val="lineMarker"/>
        <c:varyColors val="0"/>
        <c:ser>
          <c:idx val="0"/>
          <c:order val="0"/>
          <c:tx>
            <c:strRef>
              <c:f>Sheet6!$F$188</c:f>
              <c:strCache>
                <c:ptCount val="1"/>
                <c:pt idx="0">
                  <c:v>West Phoenix</c:v>
                </c:pt>
              </c:strCache>
            </c:strRef>
          </c:tx>
          <c:spPr>
            <a:ln w="19050" cap="rnd">
              <a:solidFill>
                <a:schemeClr val="accent1"/>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Sheet6!$F$189:$F$219</c:f>
              <c:numCache>
                <c:formatCode>0.0</c:formatCode>
                <c:ptCount val="31"/>
                <c:pt idx="0">
                  <c:v>60.418181818181822</c:v>
                </c:pt>
                <c:pt idx="1">
                  <c:v>122.94999999999999</c:v>
                </c:pt>
                <c:pt idx="2">
                  <c:v>37.662500000000001</c:v>
                </c:pt>
                <c:pt idx="3">
                  <c:v>45.19166666666667</c:v>
                </c:pt>
                <c:pt idx="4">
                  <c:v>32.87916666666667</c:v>
                </c:pt>
                <c:pt idx="5">
                  <c:v>27.387499999999999</c:v>
                </c:pt>
                <c:pt idx="6">
                  <c:v>80.158333333333346</c:v>
                </c:pt>
                <c:pt idx="7">
                  <c:v>36.891666666666673</c:v>
                </c:pt>
                <c:pt idx="8">
                  <c:v>53.345833333333331</c:v>
                </c:pt>
                <c:pt idx="9">
                  <c:v>39.473913043478255</c:v>
                </c:pt>
                <c:pt idx="10">
                  <c:v>18.717391304347828</c:v>
                </c:pt>
                <c:pt idx="11">
                  <c:v>79.872727272727261</c:v>
                </c:pt>
                <c:pt idx="12">
                  <c:v>38.112500000000004</c:v>
                </c:pt>
                <c:pt idx="13">
                  <c:v>28.95</c:v>
                </c:pt>
                <c:pt idx="14">
                  <c:v>25.158333333333331</c:v>
                </c:pt>
                <c:pt idx="15">
                  <c:v>31.431818181818183</c:v>
                </c:pt>
                <c:pt idx="16">
                  <c:v>18.095833333333335</c:v>
                </c:pt>
                <c:pt idx="17">
                  <c:v>24.041666666666668</c:v>
                </c:pt>
                <c:pt idx="18">
                  <c:v>40.295833333333334</c:v>
                </c:pt>
                <c:pt idx="19">
                  <c:v>18.612500000000004</c:v>
                </c:pt>
                <c:pt idx="20">
                  <c:v>12.874999999999998</c:v>
                </c:pt>
                <c:pt idx="21">
                  <c:v>20.586956521739129</c:v>
                </c:pt>
                <c:pt idx="22">
                  <c:v>21.908333333333331</c:v>
                </c:pt>
                <c:pt idx="23">
                  <c:v>21.154166666666665</c:v>
                </c:pt>
                <c:pt idx="24">
                  <c:v>35.824999999999996</c:v>
                </c:pt>
                <c:pt idx="25">
                  <c:v>19.429166666666667</c:v>
                </c:pt>
                <c:pt idx="26">
                  <c:v>19.158333333333335</c:v>
                </c:pt>
                <c:pt idx="27">
                  <c:v>28.812500000000004</c:v>
                </c:pt>
                <c:pt idx="28">
                  <c:v>20.517391304347829</c:v>
                </c:pt>
                <c:pt idx="29">
                  <c:v>20.908333333333339</c:v>
                </c:pt>
                <c:pt idx="30">
                  <c:v>28.383333333333329</c:v>
                </c:pt>
              </c:numCache>
            </c:numRef>
          </c:yVal>
          <c:smooth val="0"/>
        </c:ser>
        <c:ser>
          <c:idx val="1"/>
          <c:order val="1"/>
          <c:tx>
            <c:strRef>
              <c:f>Sheet6!$G$188</c:f>
              <c:strCache>
                <c:ptCount val="1"/>
                <c:pt idx="0">
                  <c:v>Mesa</c:v>
                </c:pt>
              </c:strCache>
            </c:strRef>
          </c:tx>
          <c:spPr>
            <a:ln w="19050" cap="rnd">
              <a:solidFill>
                <a:schemeClr val="accent2"/>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Sheet6!$G$189:$G$219</c:f>
              <c:numCache>
                <c:formatCode>0.0</c:formatCode>
                <c:ptCount val="31"/>
                <c:pt idx="0">
                  <c:v>64.891666666666666</c:v>
                </c:pt>
                <c:pt idx="1">
                  <c:v>118.9782608695652</c:v>
                </c:pt>
                <c:pt idx="2">
                  <c:v>35.320833333333333</c:v>
                </c:pt>
                <c:pt idx="3">
                  <c:v>57.770833333333336</c:v>
                </c:pt>
                <c:pt idx="4">
                  <c:v>42.887499999999996</c:v>
                </c:pt>
                <c:pt idx="5">
                  <c:v>43.633333333333333</c:v>
                </c:pt>
                <c:pt idx="6">
                  <c:v>60.999999999999993</c:v>
                </c:pt>
                <c:pt idx="7">
                  <c:v>34.283333333333339</c:v>
                </c:pt>
                <c:pt idx="8">
                  <c:v>51.533333333333331</c:v>
                </c:pt>
                <c:pt idx="9">
                  <c:v>53.183333333333309</c:v>
                </c:pt>
                <c:pt idx="10">
                  <c:v>22.886956521739133</c:v>
                </c:pt>
                <c:pt idx="11">
                  <c:v>54.56666666666667</c:v>
                </c:pt>
                <c:pt idx="12">
                  <c:v>25.599999999999998</c:v>
                </c:pt>
                <c:pt idx="13">
                  <c:v>27.570833333333329</c:v>
                </c:pt>
                <c:pt idx="14">
                  <c:v>37.074999999999996</c:v>
                </c:pt>
                <c:pt idx="15">
                  <c:v>20.216666666666665</c:v>
                </c:pt>
                <c:pt idx="16">
                  <c:v>15.44090909090909</c:v>
                </c:pt>
                <c:pt idx="17">
                  <c:v>19.737500000000001</c:v>
                </c:pt>
                <c:pt idx="18">
                  <c:v>19.445833333333336</c:v>
                </c:pt>
                <c:pt idx="19">
                  <c:v>20.095833333333335</c:v>
                </c:pt>
                <c:pt idx="20">
                  <c:v>10.4625</c:v>
                </c:pt>
                <c:pt idx="21">
                  <c:v>20.304166666666667</c:v>
                </c:pt>
                <c:pt idx="22">
                  <c:v>25.67916666666666</c:v>
                </c:pt>
                <c:pt idx="23">
                  <c:v>29.086956521739125</c:v>
                </c:pt>
                <c:pt idx="24">
                  <c:v>25.791666666666661</c:v>
                </c:pt>
                <c:pt idx="25">
                  <c:v>22.945833333333336</c:v>
                </c:pt>
                <c:pt idx="26">
                  <c:v>19.320833333333336</c:v>
                </c:pt>
                <c:pt idx="27">
                  <c:v>42.183333333333344</c:v>
                </c:pt>
                <c:pt idx="28">
                  <c:v>24.191666666666666</c:v>
                </c:pt>
                <c:pt idx="29">
                  <c:v>23.908695652173918</c:v>
                </c:pt>
                <c:pt idx="30">
                  <c:v>29.670833333333334</c:v>
                </c:pt>
              </c:numCache>
            </c:numRef>
          </c:yVal>
          <c:smooth val="0"/>
        </c:ser>
        <c:ser>
          <c:idx val="2"/>
          <c:order val="2"/>
          <c:tx>
            <c:strRef>
              <c:f>Sheet6!$H$188</c:f>
              <c:strCache>
                <c:ptCount val="1"/>
                <c:pt idx="0">
                  <c:v>North Phoenix</c:v>
                </c:pt>
              </c:strCache>
            </c:strRef>
          </c:tx>
          <c:spPr>
            <a:ln w="19050" cap="rnd">
              <a:solidFill>
                <a:schemeClr val="accent3"/>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Sheet6!$H$189:$H$219</c:f>
              <c:numCache>
                <c:formatCode>0.0</c:formatCode>
                <c:ptCount val="31"/>
                <c:pt idx="0">
                  <c:v>80.940909090909088</c:v>
                </c:pt>
                <c:pt idx="1">
                  <c:v>83.549999999999983</c:v>
                </c:pt>
                <c:pt idx="2">
                  <c:v>29.408333333333331</c:v>
                </c:pt>
                <c:pt idx="3">
                  <c:v>39.787500000000001</c:v>
                </c:pt>
                <c:pt idx="4">
                  <c:v>33.179166666666667</c:v>
                </c:pt>
                <c:pt idx="5">
                  <c:v>26.670833333333331</c:v>
                </c:pt>
                <c:pt idx="6">
                  <c:v>68.916666666666657</c:v>
                </c:pt>
                <c:pt idx="7">
                  <c:v>23.129166666666663</c:v>
                </c:pt>
                <c:pt idx="8">
                  <c:v>40.045833333333334</c:v>
                </c:pt>
                <c:pt idx="9">
                  <c:v>36.054166666666667</c:v>
                </c:pt>
                <c:pt idx="10">
                  <c:v>11.008333333333335</c:v>
                </c:pt>
                <c:pt idx="11">
                  <c:v>53.608695652173914</c:v>
                </c:pt>
                <c:pt idx="12">
                  <c:v>38.283333333333331</c:v>
                </c:pt>
                <c:pt idx="13">
                  <c:v>17.537499999999998</c:v>
                </c:pt>
                <c:pt idx="14">
                  <c:v>25.390909090909087</c:v>
                </c:pt>
                <c:pt idx="15">
                  <c:v>17.529166666666665</c:v>
                </c:pt>
                <c:pt idx="16">
                  <c:v>11.016666666666666</c:v>
                </c:pt>
                <c:pt idx="17">
                  <c:v>154.03749999999994</c:v>
                </c:pt>
                <c:pt idx="18">
                  <c:v>24.308333333333326</c:v>
                </c:pt>
                <c:pt idx="19">
                  <c:v>10.404166666666669</c:v>
                </c:pt>
                <c:pt idx="20">
                  <c:v>4.961904761904762</c:v>
                </c:pt>
                <c:pt idx="21">
                  <c:v>14.345833333333333</c:v>
                </c:pt>
                <c:pt idx="22">
                  <c:v>16.366666666666667</c:v>
                </c:pt>
                <c:pt idx="23">
                  <c:v>15.970833333333339</c:v>
                </c:pt>
                <c:pt idx="24">
                  <c:v>23.573913043478257</c:v>
                </c:pt>
                <c:pt idx="25">
                  <c:v>15.983333333333334</c:v>
                </c:pt>
                <c:pt idx="26">
                  <c:v>14.899999999999999</c:v>
                </c:pt>
                <c:pt idx="27">
                  <c:v>28.191666666666674</c:v>
                </c:pt>
                <c:pt idx="28">
                  <c:v>14.147826086956524</c:v>
                </c:pt>
                <c:pt idx="29">
                  <c:v>17.3125</c:v>
                </c:pt>
                <c:pt idx="30">
                  <c:v>18.25</c:v>
                </c:pt>
              </c:numCache>
            </c:numRef>
          </c:yVal>
          <c:smooth val="0"/>
        </c:ser>
        <c:ser>
          <c:idx val="3"/>
          <c:order val="3"/>
          <c:tx>
            <c:strRef>
              <c:f>Sheet6!$I$188</c:f>
              <c:strCache>
                <c:ptCount val="1"/>
                <c:pt idx="0">
                  <c:v>Glendale</c:v>
                </c:pt>
              </c:strCache>
            </c:strRef>
          </c:tx>
          <c:spPr>
            <a:ln w="19050" cap="rnd">
              <a:solidFill>
                <a:schemeClr val="accent4"/>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Sheet6!$I$189:$I$219</c:f>
              <c:numCache>
                <c:formatCode>0.0</c:formatCode>
                <c:ptCount val="31"/>
                <c:pt idx="0">
                  <c:v>88.449999999999989</c:v>
                </c:pt>
                <c:pt idx="1">
                  <c:v>132.54583333333335</c:v>
                </c:pt>
                <c:pt idx="2">
                  <c:v>37.96521739130435</c:v>
                </c:pt>
                <c:pt idx="3">
                  <c:v>51.145833333333321</c:v>
                </c:pt>
                <c:pt idx="4">
                  <c:v>32.112500000000004</c:v>
                </c:pt>
                <c:pt idx="5">
                  <c:v>29.599999999999991</c:v>
                </c:pt>
                <c:pt idx="6">
                  <c:v>80.55</c:v>
                </c:pt>
                <c:pt idx="7">
                  <c:v>36.916666666666664</c:v>
                </c:pt>
                <c:pt idx="8">
                  <c:v>60.98749999999999</c:v>
                </c:pt>
                <c:pt idx="9">
                  <c:v>47.804347826086953</c:v>
                </c:pt>
                <c:pt idx="10">
                  <c:v>15.858333333333334</c:v>
                </c:pt>
                <c:pt idx="11">
                  <c:v>40.904166666666661</c:v>
                </c:pt>
                <c:pt idx="12">
                  <c:v>33.074999999999996</c:v>
                </c:pt>
                <c:pt idx="13">
                  <c:v>24.158333333333331</c:v>
                </c:pt>
                <c:pt idx="14">
                  <c:v>22.950000000000006</c:v>
                </c:pt>
                <c:pt idx="15">
                  <c:v>17.312499999999996</c:v>
                </c:pt>
                <c:pt idx="16">
                  <c:v>13.845833333333331</c:v>
                </c:pt>
                <c:pt idx="17">
                  <c:v>14.830434782608696</c:v>
                </c:pt>
                <c:pt idx="18">
                  <c:v>22.987499999999997</c:v>
                </c:pt>
                <c:pt idx="19">
                  <c:v>13.395833333333334</c:v>
                </c:pt>
                <c:pt idx="20">
                  <c:v>9.8208333333333346</c:v>
                </c:pt>
                <c:pt idx="21">
                  <c:v>18.417391304347827</c:v>
                </c:pt>
                <c:pt idx="22">
                  <c:v>23.499999999999996</c:v>
                </c:pt>
                <c:pt idx="23">
                  <c:v>22.25833333333334</c:v>
                </c:pt>
                <c:pt idx="24">
                  <c:v>28.462500000000006</c:v>
                </c:pt>
                <c:pt idx="25">
                  <c:v>17.583333333333336</c:v>
                </c:pt>
                <c:pt idx="26">
                  <c:v>16.125000000000004</c:v>
                </c:pt>
                <c:pt idx="27">
                  <c:v>23.812499999999996</c:v>
                </c:pt>
                <c:pt idx="28">
                  <c:v>19.083333333333332</c:v>
                </c:pt>
                <c:pt idx="29">
                  <c:v>22.083333333333339</c:v>
                </c:pt>
                <c:pt idx="30">
                  <c:v>23.36666666666666</c:v>
                </c:pt>
              </c:numCache>
            </c:numRef>
          </c:yVal>
          <c:smooth val="0"/>
        </c:ser>
        <c:ser>
          <c:idx val="4"/>
          <c:order val="4"/>
          <c:tx>
            <c:strRef>
              <c:f>Sheet6!$J$188</c:f>
              <c:strCache>
                <c:ptCount val="1"/>
                <c:pt idx="0">
                  <c:v>Central Phoenix</c:v>
                </c:pt>
              </c:strCache>
            </c:strRef>
          </c:tx>
          <c:spPr>
            <a:ln w="19050" cap="rnd">
              <a:solidFill>
                <a:schemeClr val="accent5"/>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Sheet6!$J$189:$J$219</c:f>
              <c:numCache>
                <c:formatCode>0.0</c:formatCode>
                <c:ptCount val="31"/>
                <c:pt idx="0">
                  <c:v>73.654166666666669</c:v>
                </c:pt>
                <c:pt idx="1">
                  <c:v>120.94347826086955</c:v>
                </c:pt>
                <c:pt idx="2">
                  <c:v>38.704166666666666</c:v>
                </c:pt>
                <c:pt idx="3">
                  <c:v>52.337499999999999</c:v>
                </c:pt>
                <c:pt idx="4">
                  <c:v>37.566666666666663</c:v>
                </c:pt>
                <c:pt idx="7">
                  <c:v>48.533333333333331</c:v>
                </c:pt>
                <c:pt idx="8">
                  <c:v>60.658333333333324</c:v>
                </c:pt>
                <c:pt idx="9">
                  <c:v>46.074999999999996</c:v>
                </c:pt>
                <c:pt idx="10">
                  <c:v>18.475000000000001</c:v>
                </c:pt>
                <c:pt idx="11">
                  <c:v>45.471428571428575</c:v>
                </c:pt>
                <c:pt idx="14">
                  <c:v>33.46</c:v>
                </c:pt>
                <c:pt idx="15">
                  <c:v>22.182608695652174</c:v>
                </c:pt>
                <c:pt idx="16">
                  <c:v>16.287499999999998</c:v>
                </c:pt>
                <c:pt idx="17">
                  <c:v>26.095833333333335</c:v>
                </c:pt>
                <c:pt idx="18">
                  <c:v>20.586363636363636</c:v>
                </c:pt>
                <c:pt idx="19">
                  <c:v>18.012499999999999</c:v>
                </c:pt>
                <c:pt idx="20">
                  <c:v>11.1625</c:v>
                </c:pt>
                <c:pt idx="21">
                  <c:v>19.658333333333331</c:v>
                </c:pt>
                <c:pt idx="22">
                  <c:v>22.675000000000001</c:v>
                </c:pt>
                <c:pt idx="23">
                  <c:v>23.533333333333328</c:v>
                </c:pt>
                <c:pt idx="24">
                  <c:v>41.058333333333337</c:v>
                </c:pt>
                <c:pt idx="25">
                  <c:v>19.239130434782609</c:v>
                </c:pt>
                <c:pt idx="26">
                  <c:v>16.729166666666668</c:v>
                </c:pt>
                <c:pt idx="27">
                  <c:v>37.395833333333336</c:v>
                </c:pt>
                <c:pt idx="28">
                  <c:v>20.616666666666664</c:v>
                </c:pt>
                <c:pt idx="29">
                  <c:v>25.404166666666669</c:v>
                </c:pt>
                <c:pt idx="30">
                  <c:v>27.933333333333334</c:v>
                </c:pt>
              </c:numCache>
            </c:numRef>
          </c:yVal>
          <c:smooth val="0"/>
        </c:ser>
        <c:ser>
          <c:idx val="5"/>
          <c:order val="5"/>
          <c:tx>
            <c:strRef>
              <c:f>Sheet6!$K$188</c:f>
              <c:strCache>
                <c:ptCount val="1"/>
                <c:pt idx="0">
                  <c:v>South Scottsdale</c:v>
                </c:pt>
              </c:strCache>
            </c:strRef>
          </c:tx>
          <c:spPr>
            <a:ln w="19050" cap="rnd">
              <a:solidFill>
                <a:schemeClr val="accent6"/>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Sheet6!$K$189:$K$219</c:f>
              <c:numCache>
                <c:formatCode>0.0</c:formatCode>
                <c:ptCount val="31"/>
                <c:pt idx="0">
                  <c:v>79.187499999999986</c:v>
                </c:pt>
                <c:pt idx="1">
                  <c:v>99.587499999999991</c:v>
                </c:pt>
                <c:pt idx="2">
                  <c:v>30.308333333333326</c:v>
                </c:pt>
                <c:pt idx="3">
                  <c:v>45.304166666666667</c:v>
                </c:pt>
                <c:pt idx="4">
                  <c:v>38.913043478260867</c:v>
                </c:pt>
                <c:pt idx="5">
                  <c:v>39.641666666666659</c:v>
                </c:pt>
                <c:pt idx="6">
                  <c:v>73.1875</c:v>
                </c:pt>
                <c:pt idx="7">
                  <c:v>29.004166666666666</c:v>
                </c:pt>
                <c:pt idx="8">
                  <c:v>43.456521739130437</c:v>
                </c:pt>
                <c:pt idx="9">
                  <c:v>42.466666666666661</c:v>
                </c:pt>
                <c:pt idx="10">
                  <c:v>20.133333333333329</c:v>
                </c:pt>
                <c:pt idx="11">
                  <c:v>50.204166666666673</c:v>
                </c:pt>
                <c:pt idx="12">
                  <c:v>23.766666666666666</c:v>
                </c:pt>
                <c:pt idx="13">
                  <c:v>23.783333333333335</c:v>
                </c:pt>
                <c:pt idx="14">
                  <c:v>29.037499999999998</c:v>
                </c:pt>
                <c:pt idx="15">
                  <c:v>20.404347826086958</c:v>
                </c:pt>
                <c:pt idx="16">
                  <c:v>14.008333333333335</c:v>
                </c:pt>
                <c:pt idx="17">
                  <c:v>20.37916666666667</c:v>
                </c:pt>
                <c:pt idx="18">
                  <c:v>16.708333333333332</c:v>
                </c:pt>
                <c:pt idx="19">
                  <c:v>17.170833333333331</c:v>
                </c:pt>
                <c:pt idx="20">
                  <c:v>9.4333333333333318</c:v>
                </c:pt>
                <c:pt idx="21">
                  <c:v>15.512499999999998</c:v>
                </c:pt>
                <c:pt idx="22">
                  <c:v>19.041666666666664</c:v>
                </c:pt>
                <c:pt idx="23">
                  <c:v>24.5</c:v>
                </c:pt>
                <c:pt idx="24">
                  <c:v>22.849999999999998</c:v>
                </c:pt>
                <c:pt idx="25">
                  <c:v>20.179166666666664</c:v>
                </c:pt>
                <c:pt idx="26">
                  <c:v>16.724999999999998</c:v>
                </c:pt>
                <c:pt idx="27">
                  <c:v>30.220833333333335</c:v>
                </c:pt>
                <c:pt idx="28">
                  <c:v>21.212500000000002</c:v>
                </c:pt>
                <c:pt idx="29">
                  <c:v>19.673913043478262</c:v>
                </c:pt>
                <c:pt idx="30">
                  <c:v>27.358333333333334</c:v>
                </c:pt>
              </c:numCache>
            </c:numRef>
          </c:yVal>
          <c:smooth val="0"/>
        </c:ser>
        <c:ser>
          <c:idx val="6"/>
          <c:order val="6"/>
          <c:tx>
            <c:strRef>
              <c:f>Sheet6!$L$188</c:f>
              <c:strCache>
                <c:ptCount val="1"/>
                <c:pt idx="0">
                  <c:v>Greenwood</c:v>
                </c:pt>
              </c:strCache>
            </c:strRef>
          </c:tx>
          <c:spPr>
            <a:ln w="19050" cap="rnd">
              <a:solidFill>
                <a:schemeClr val="accent1">
                  <a:lumMod val="6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Sheet6!$L$189:$L$219</c:f>
              <c:numCache>
                <c:formatCode>0.0</c:formatCode>
                <c:ptCount val="31"/>
                <c:pt idx="0">
                  <c:v>71.487500000000011</c:v>
                </c:pt>
                <c:pt idx="1">
                  <c:v>146.56250000000003</c:v>
                </c:pt>
                <c:pt idx="2">
                  <c:v>42.537500000000001</c:v>
                </c:pt>
                <c:pt idx="3">
                  <c:v>53.125</c:v>
                </c:pt>
                <c:pt idx="4">
                  <c:v>43.566666666666663</c:v>
                </c:pt>
                <c:pt idx="5">
                  <c:v>37.641666666666666</c:v>
                </c:pt>
                <c:pt idx="6">
                  <c:v>82.741666666666674</c:v>
                </c:pt>
                <c:pt idx="7">
                  <c:v>48.504761904761914</c:v>
                </c:pt>
                <c:pt idx="8">
                  <c:v>59.17499999999999</c:v>
                </c:pt>
                <c:pt idx="9">
                  <c:v>45.912499999999987</c:v>
                </c:pt>
                <c:pt idx="10">
                  <c:v>20.316666666666666</c:v>
                </c:pt>
                <c:pt idx="11">
                  <c:v>48.983333333333327</c:v>
                </c:pt>
                <c:pt idx="12">
                  <c:v>36.487499999999997</c:v>
                </c:pt>
                <c:pt idx="13">
                  <c:v>26.912500000000005</c:v>
                </c:pt>
                <c:pt idx="14">
                  <c:v>25.529166666666665</c:v>
                </c:pt>
                <c:pt idx="15">
                  <c:v>31.383333333333329</c:v>
                </c:pt>
                <c:pt idx="16">
                  <c:v>23.616666666666664</c:v>
                </c:pt>
                <c:pt idx="17">
                  <c:v>25.783333333333335</c:v>
                </c:pt>
                <c:pt idx="18">
                  <c:v>44.429166666666674</c:v>
                </c:pt>
                <c:pt idx="19">
                  <c:v>20.129166666666666</c:v>
                </c:pt>
                <c:pt idx="20">
                  <c:v>16.675000000000001</c:v>
                </c:pt>
                <c:pt idx="21">
                  <c:v>27.392307692307693</c:v>
                </c:pt>
                <c:pt idx="22">
                  <c:v>24.763636363636373</c:v>
                </c:pt>
                <c:pt idx="23">
                  <c:v>22.154166666666669</c:v>
                </c:pt>
                <c:pt idx="24">
                  <c:v>42.725000000000001</c:v>
                </c:pt>
                <c:pt idx="25">
                  <c:v>25.595833333333321</c:v>
                </c:pt>
                <c:pt idx="26">
                  <c:v>20.216666666666665</c:v>
                </c:pt>
                <c:pt idx="27">
                  <c:v>33.904166666666669</c:v>
                </c:pt>
                <c:pt idx="28">
                  <c:v>28.424999999999994</c:v>
                </c:pt>
                <c:pt idx="29">
                  <c:v>27.358333333333334</c:v>
                </c:pt>
                <c:pt idx="30">
                  <c:v>29.079166666666662</c:v>
                </c:pt>
              </c:numCache>
            </c:numRef>
          </c:yVal>
          <c:smooth val="0"/>
        </c:ser>
        <c:ser>
          <c:idx val="7"/>
          <c:order val="7"/>
          <c:tx>
            <c:strRef>
              <c:f>Sheet6!$M$188</c:f>
              <c:strCache>
                <c:ptCount val="1"/>
                <c:pt idx="0">
                  <c:v>South Phoenix</c:v>
                </c:pt>
              </c:strCache>
            </c:strRef>
          </c:tx>
          <c:spPr>
            <a:ln w="19050" cap="rnd">
              <a:solidFill>
                <a:schemeClr val="accent2">
                  <a:lumMod val="6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Sheet6!$M$189:$M$219</c:f>
              <c:numCache>
                <c:formatCode>0.0</c:formatCode>
                <c:ptCount val="31"/>
                <c:pt idx="0">
                  <c:v>63.060869565217388</c:v>
                </c:pt>
                <c:pt idx="1">
                  <c:v>91.2</c:v>
                </c:pt>
                <c:pt idx="2">
                  <c:v>45.241666666666667</c:v>
                </c:pt>
                <c:pt idx="3">
                  <c:v>57.008333333333326</c:v>
                </c:pt>
                <c:pt idx="4">
                  <c:v>42.020833333333321</c:v>
                </c:pt>
                <c:pt idx="5">
                  <c:v>43.591666666666669</c:v>
                </c:pt>
                <c:pt idx="6">
                  <c:v>85.57083333333334</c:v>
                </c:pt>
                <c:pt idx="7">
                  <c:v>41.858333333333327</c:v>
                </c:pt>
                <c:pt idx="8">
                  <c:v>65.099999999999994</c:v>
                </c:pt>
                <c:pt idx="9">
                  <c:v>45.699999999999996</c:v>
                </c:pt>
                <c:pt idx="10">
                  <c:v>24.399999999999995</c:v>
                </c:pt>
                <c:pt idx="11">
                  <c:v>59.00416666666667</c:v>
                </c:pt>
                <c:pt idx="12">
                  <c:v>35.466666666666676</c:v>
                </c:pt>
                <c:pt idx="13">
                  <c:v>37.462500000000006</c:v>
                </c:pt>
                <c:pt idx="14">
                  <c:v>37.116666666666667</c:v>
                </c:pt>
                <c:pt idx="15">
                  <c:v>28.321739130434786</c:v>
                </c:pt>
                <c:pt idx="16">
                  <c:v>20.241666666666671</c:v>
                </c:pt>
                <c:pt idx="17">
                  <c:v>24.5625</c:v>
                </c:pt>
                <c:pt idx="18">
                  <c:v>25.954166666666669</c:v>
                </c:pt>
                <c:pt idx="19">
                  <c:v>27.508333333333336</c:v>
                </c:pt>
                <c:pt idx="20">
                  <c:v>13.125</c:v>
                </c:pt>
                <c:pt idx="21">
                  <c:v>20.808333333333334</c:v>
                </c:pt>
                <c:pt idx="22">
                  <c:v>26.704166666666669</c:v>
                </c:pt>
                <c:pt idx="23">
                  <c:v>28.841666666666679</c:v>
                </c:pt>
                <c:pt idx="24">
                  <c:v>36.916666666666664</c:v>
                </c:pt>
                <c:pt idx="25">
                  <c:v>20.479166666666668</c:v>
                </c:pt>
                <c:pt idx="26">
                  <c:v>18.991666666666664</c:v>
                </c:pt>
                <c:pt idx="27">
                  <c:v>37.983333333333341</c:v>
                </c:pt>
                <c:pt idx="28">
                  <c:v>23.770833333333332</c:v>
                </c:pt>
                <c:pt idx="29">
                  <c:v>27.317391304347829</c:v>
                </c:pt>
                <c:pt idx="30">
                  <c:v>34.075000000000003</c:v>
                </c:pt>
              </c:numCache>
            </c:numRef>
          </c:yVal>
          <c:smooth val="0"/>
        </c:ser>
        <c:ser>
          <c:idx val="8"/>
          <c:order val="8"/>
          <c:tx>
            <c:strRef>
              <c:f>Sheet6!$N$188</c:f>
              <c:strCache>
                <c:ptCount val="1"/>
                <c:pt idx="0">
                  <c:v>West Chandler</c:v>
                </c:pt>
              </c:strCache>
            </c:strRef>
          </c:tx>
          <c:spPr>
            <a:ln w="19050" cap="rnd">
              <a:solidFill>
                <a:schemeClr val="accent3">
                  <a:lumMod val="6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Sheet6!$N$189:$N$219</c:f>
              <c:numCache>
                <c:formatCode>0.0</c:formatCode>
                <c:ptCount val="31"/>
                <c:pt idx="0">
                  <c:v>52.282608695652186</c:v>
                </c:pt>
                <c:pt idx="1">
                  <c:v>84.699999999999989</c:v>
                </c:pt>
                <c:pt idx="2">
                  <c:v>32.469565217391306</c:v>
                </c:pt>
                <c:pt idx="3">
                  <c:v>45.962500000000006</c:v>
                </c:pt>
                <c:pt idx="4">
                  <c:v>40.687500000000007</c:v>
                </c:pt>
                <c:pt idx="5">
                  <c:v>54.11249999999999</c:v>
                </c:pt>
                <c:pt idx="6">
                  <c:v>42.395833333333336</c:v>
                </c:pt>
                <c:pt idx="7">
                  <c:v>37.000000000000007</c:v>
                </c:pt>
                <c:pt idx="8">
                  <c:v>43.458333333333336</c:v>
                </c:pt>
                <c:pt idx="9">
                  <c:v>53.320833333333333</c:v>
                </c:pt>
                <c:pt idx="10">
                  <c:v>18.037499999999998</c:v>
                </c:pt>
                <c:pt idx="11">
                  <c:v>45.270833333333321</c:v>
                </c:pt>
                <c:pt idx="12">
                  <c:v>21.595833333333335</c:v>
                </c:pt>
                <c:pt idx="13">
                  <c:v>22.266666666666666</c:v>
                </c:pt>
                <c:pt idx="14">
                  <c:v>54.526086956521738</c:v>
                </c:pt>
                <c:pt idx="15">
                  <c:v>18.370833333333334</c:v>
                </c:pt>
                <c:pt idx="16">
                  <c:v>14.141666666666666</c:v>
                </c:pt>
                <c:pt idx="17">
                  <c:v>18.400000000000002</c:v>
                </c:pt>
                <c:pt idx="18">
                  <c:v>21.921739130434784</c:v>
                </c:pt>
                <c:pt idx="19">
                  <c:v>16.908333333333335</c:v>
                </c:pt>
                <c:pt idx="20">
                  <c:v>9.3541666666666661</c:v>
                </c:pt>
                <c:pt idx="21">
                  <c:v>17.587499999999999</c:v>
                </c:pt>
                <c:pt idx="22">
                  <c:v>19.991666666666664</c:v>
                </c:pt>
                <c:pt idx="23">
                  <c:v>27.020833333333339</c:v>
                </c:pt>
                <c:pt idx="24">
                  <c:v>22.787499999999998</c:v>
                </c:pt>
                <c:pt idx="25">
                  <c:v>17.570833333333336</c:v>
                </c:pt>
                <c:pt idx="26">
                  <c:v>17.120833333333334</c:v>
                </c:pt>
                <c:pt idx="27">
                  <c:v>29.245833333333326</c:v>
                </c:pt>
                <c:pt idx="28">
                  <c:v>18.873913043478261</c:v>
                </c:pt>
                <c:pt idx="29">
                  <c:v>22.425000000000001</c:v>
                </c:pt>
                <c:pt idx="30">
                  <c:v>23.458333333333332</c:v>
                </c:pt>
              </c:numCache>
            </c:numRef>
          </c:yVal>
          <c:smooth val="0"/>
        </c:ser>
        <c:ser>
          <c:idx val="9"/>
          <c:order val="9"/>
          <c:tx>
            <c:strRef>
              <c:f>Sheet6!$O$188</c:f>
              <c:strCache>
                <c:ptCount val="1"/>
                <c:pt idx="0">
                  <c:v>Tempe</c:v>
                </c:pt>
              </c:strCache>
            </c:strRef>
          </c:tx>
          <c:spPr>
            <a:ln w="19050" cap="rnd">
              <a:solidFill>
                <a:schemeClr val="accent4">
                  <a:lumMod val="6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Sheet6!$O$189:$O$219</c:f>
              <c:numCache>
                <c:formatCode>0.0</c:formatCode>
                <c:ptCount val="31"/>
                <c:pt idx="0">
                  <c:v>70.329166666666666</c:v>
                </c:pt>
                <c:pt idx="1">
                  <c:v>82.079166666666666</c:v>
                </c:pt>
                <c:pt idx="2">
                  <c:v>28.521739130434781</c:v>
                </c:pt>
                <c:pt idx="3">
                  <c:v>46.324999999999996</c:v>
                </c:pt>
                <c:pt idx="4">
                  <c:v>37.633333333333333</c:v>
                </c:pt>
                <c:pt idx="5">
                  <c:v>38.920833333333334</c:v>
                </c:pt>
                <c:pt idx="6">
                  <c:v>48.774999999999999</c:v>
                </c:pt>
                <c:pt idx="7">
                  <c:v>36.804347826086953</c:v>
                </c:pt>
                <c:pt idx="8">
                  <c:v>48.070833333333333</c:v>
                </c:pt>
                <c:pt idx="9">
                  <c:v>45.962499999999984</c:v>
                </c:pt>
                <c:pt idx="10">
                  <c:v>17.658333333333331</c:v>
                </c:pt>
                <c:pt idx="11">
                  <c:v>46.291666666666664</c:v>
                </c:pt>
                <c:pt idx="12">
                  <c:v>22.983333333333331</c:v>
                </c:pt>
                <c:pt idx="13">
                  <c:v>24.1875</c:v>
                </c:pt>
                <c:pt idx="14">
                  <c:v>27.924999999999997</c:v>
                </c:pt>
                <c:pt idx="15">
                  <c:v>17.900000000000002</c:v>
                </c:pt>
                <c:pt idx="16">
                  <c:v>12.816666666666668</c:v>
                </c:pt>
                <c:pt idx="17">
                  <c:v>17.508695652173913</c:v>
                </c:pt>
                <c:pt idx="18">
                  <c:v>17.691666666666666</c:v>
                </c:pt>
                <c:pt idx="19">
                  <c:v>19.266666666666666</c:v>
                </c:pt>
                <c:pt idx="20">
                  <c:v>10.579166666666667</c:v>
                </c:pt>
                <c:pt idx="21">
                  <c:v>16.963636363636365</c:v>
                </c:pt>
                <c:pt idx="22">
                  <c:v>21.420833333333331</c:v>
                </c:pt>
                <c:pt idx="23">
                  <c:v>25.324999999999999</c:v>
                </c:pt>
                <c:pt idx="24">
                  <c:v>27.004166666666666</c:v>
                </c:pt>
                <c:pt idx="25">
                  <c:v>18.37916666666667</c:v>
                </c:pt>
                <c:pt idx="26">
                  <c:v>17.399999999999999</c:v>
                </c:pt>
                <c:pt idx="27">
                  <c:v>32.23749999999999</c:v>
                </c:pt>
                <c:pt idx="28">
                  <c:v>19.691666666666666</c:v>
                </c:pt>
                <c:pt idx="29">
                  <c:v>22.212500000000002</c:v>
                </c:pt>
                <c:pt idx="30">
                  <c:v>26.434782608695649</c:v>
                </c:pt>
              </c:numCache>
            </c:numRef>
          </c:yVal>
          <c:smooth val="0"/>
        </c:ser>
        <c:ser>
          <c:idx val="10"/>
          <c:order val="10"/>
          <c:tx>
            <c:strRef>
              <c:f>Sheet6!$P$188</c:f>
              <c:strCache>
                <c:ptCount val="1"/>
                <c:pt idx="0">
                  <c:v>Higley</c:v>
                </c:pt>
              </c:strCache>
            </c:strRef>
          </c:tx>
          <c:spPr>
            <a:ln w="19050" cap="rnd">
              <a:solidFill>
                <a:schemeClr val="accent5">
                  <a:lumMod val="6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Sheet6!$P$189:$P$219</c:f>
              <c:numCache>
                <c:formatCode>0.0</c:formatCode>
                <c:ptCount val="31"/>
                <c:pt idx="0">
                  <c:v>59.599999999999994</c:v>
                </c:pt>
                <c:pt idx="1">
                  <c:v>141.64166666666662</c:v>
                </c:pt>
                <c:pt idx="2">
                  <c:v>40.170833333333327</c:v>
                </c:pt>
                <c:pt idx="3">
                  <c:v>49.287499999999994</c:v>
                </c:pt>
                <c:pt idx="4">
                  <c:v>47.733333333333327</c:v>
                </c:pt>
                <c:pt idx="5">
                  <c:v>42.487500000000004</c:v>
                </c:pt>
                <c:pt idx="6">
                  <c:v>33.637499999999996</c:v>
                </c:pt>
                <c:pt idx="7">
                  <c:v>30.708695652173912</c:v>
                </c:pt>
                <c:pt idx="8">
                  <c:v>43.975000000000001</c:v>
                </c:pt>
                <c:pt idx="9">
                  <c:v>60.774999999999999</c:v>
                </c:pt>
                <c:pt idx="10">
                  <c:v>22.037499999999998</c:v>
                </c:pt>
                <c:pt idx="11">
                  <c:v>119.00000000000001</c:v>
                </c:pt>
                <c:pt idx="12">
                  <c:v>26.704166666666666</c:v>
                </c:pt>
                <c:pt idx="13">
                  <c:v>23.308333333333337</c:v>
                </c:pt>
                <c:pt idx="14">
                  <c:v>44.336363636363643</c:v>
                </c:pt>
                <c:pt idx="15">
                  <c:v>20.429166666666667</c:v>
                </c:pt>
                <c:pt idx="16">
                  <c:v>16.737500000000001</c:v>
                </c:pt>
                <c:pt idx="17">
                  <c:v>21.424999999999997</c:v>
                </c:pt>
                <c:pt idx="18">
                  <c:v>40.091666666666661</c:v>
                </c:pt>
                <c:pt idx="19">
                  <c:v>28.804761904761911</c:v>
                </c:pt>
                <c:pt idx="21">
                  <c:v>30.164285714285715</c:v>
                </c:pt>
                <c:pt idx="22">
                  <c:v>23.225000000000005</c:v>
                </c:pt>
                <c:pt idx="23">
                  <c:v>26.862500000000008</c:v>
                </c:pt>
                <c:pt idx="24">
                  <c:v>24.599999999999998</c:v>
                </c:pt>
                <c:pt idx="25">
                  <c:v>22.733333333333334</c:v>
                </c:pt>
                <c:pt idx="26">
                  <c:v>19.791666666666664</c:v>
                </c:pt>
                <c:pt idx="27">
                  <c:v>39.9</c:v>
                </c:pt>
                <c:pt idx="28">
                  <c:v>26.730434782608693</c:v>
                </c:pt>
                <c:pt idx="29">
                  <c:v>33.270833333333336</c:v>
                </c:pt>
                <c:pt idx="30">
                  <c:v>28.449999999999992</c:v>
                </c:pt>
              </c:numCache>
            </c:numRef>
          </c:yVal>
          <c:smooth val="0"/>
        </c:ser>
        <c:ser>
          <c:idx val="11"/>
          <c:order val="11"/>
          <c:tx>
            <c:strRef>
              <c:f>Sheet6!$Q$188</c:f>
              <c:strCache>
                <c:ptCount val="1"/>
                <c:pt idx="0">
                  <c:v>West 43rd Ave</c:v>
                </c:pt>
              </c:strCache>
            </c:strRef>
          </c:tx>
          <c:spPr>
            <a:ln w="19050" cap="rnd">
              <a:solidFill>
                <a:schemeClr val="accent6">
                  <a:lumMod val="6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Sheet6!$Q$189:$Q$219</c:f>
              <c:numCache>
                <c:formatCode>0.0</c:formatCode>
                <c:ptCount val="31"/>
                <c:pt idx="0">
                  <c:v>71.32083333333334</c:v>
                </c:pt>
                <c:pt idx="1">
                  <c:v>187.13913043478257</c:v>
                </c:pt>
                <c:pt idx="2">
                  <c:v>43.604166666666664</c:v>
                </c:pt>
                <c:pt idx="3">
                  <c:v>56.116666666666674</c:v>
                </c:pt>
                <c:pt idx="4">
                  <c:v>42.429166666666667</c:v>
                </c:pt>
                <c:pt idx="5">
                  <c:v>44.408333333333324</c:v>
                </c:pt>
                <c:pt idx="6">
                  <c:v>68.90416666666664</c:v>
                </c:pt>
                <c:pt idx="7">
                  <c:v>48.327272727272728</c:v>
                </c:pt>
                <c:pt idx="8">
                  <c:v>56.091666666666669</c:v>
                </c:pt>
                <c:pt idx="9">
                  <c:v>42.295833333333327</c:v>
                </c:pt>
                <c:pt idx="10">
                  <c:v>17.078571428571429</c:v>
                </c:pt>
                <c:pt idx="11">
                  <c:v>65.271428571428572</c:v>
                </c:pt>
                <c:pt idx="12">
                  <c:v>33.587499999999999</c:v>
                </c:pt>
                <c:pt idx="13">
                  <c:v>33.749999999999993</c:v>
                </c:pt>
                <c:pt idx="14">
                  <c:v>31.200000000000003</c:v>
                </c:pt>
                <c:pt idx="15">
                  <c:v>34.304166666666674</c:v>
                </c:pt>
                <c:pt idx="16">
                  <c:v>21.370833333333334</c:v>
                </c:pt>
                <c:pt idx="17">
                  <c:v>28.533333333333331</c:v>
                </c:pt>
                <c:pt idx="18">
                  <c:v>55.039130434782599</c:v>
                </c:pt>
                <c:pt idx="19">
                  <c:v>13</c:v>
                </c:pt>
                <c:pt idx="22">
                  <c:v>20.792307692307688</c:v>
                </c:pt>
                <c:pt idx="23">
                  <c:v>24.012500000000006</c:v>
                </c:pt>
                <c:pt idx="24">
                  <c:v>29.6875</c:v>
                </c:pt>
                <c:pt idx="25">
                  <c:v>19.629166666666663</c:v>
                </c:pt>
                <c:pt idx="26">
                  <c:v>18.541666666666664</c:v>
                </c:pt>
                <c:pt idx="27">
                  <c:v>29.691666666666663</c:v>
                </c:pt>
                <c:pt idx="28">
                  <c:v>28.616666666666671</c:v>
                </c:pt>
                <c:pt idx="29">
                  <c:v>33.412499999999987</c:v>
                </c:pt>
                <c:pt idx="30">
                  <c:v>39.05416666666666</c:v>
                </c:pt>
              </c:numCache>
            </c:numRef>
          </c:yVal>
          <c:smooth val="0"/>
        </c:ser>
        <c:ser>
          <c:idx val="12"/>
          <c:order val="12"/>
          <c:tx>
            <c:strRef>
              <c:f>Sheet6!$R$188</c:f>
              <c:strCache>
                <c:ptCount val="1"/>
                <c:pt idx="0">
                  <c:v>Dysart</c:v>
                </c:pt>
              </c:strCache>
            </c:strRef>
          </c:tx>
          <c:spPr>
            <a:ln w="19050" cap="rnd">
              <a:solidFill>
                <a:schemeClr val="accent1">
                  <a:lumMod val="80000"/>
                  <a:lumOff val="2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Sheet6!$R$189:$R$219</c:f>
              <c:numCache>
                <c:formatCode>0.0</c:formatCode>
                <c:ptCount val="31"/>
                <c:pt idx="0">
                  <c:v>86.891666666666666</c:v>
                </c:pt>
                <c:pt idx="1">
                  <c:v>144.23478260869567</c:v>
                </c:pt>
                <c:pt idx="2">
                  <c:v>44.43333333333333</c:v>
                </c:pt>
                <c:pt idx="3">
                  <c:v>49.095833333333331</c:v>
                </c:pt>
                <c:pt idx="4">
                  <c:v>30.366666666666674</c:v>
                </c:pt>
                <c:pt idx="5">
                  <c:v>27.150000000000002</c:v>
                </c:pt>
                <c:pt idx="6">
                  <c:v>42.520833333333343</c:v>
                </c:pt>
                <c:pt idx="7">
                  <c:v>43.8125</c:v>
                </c:pt>
                <c:pt idx="8">
                  <c:v>43.975000000000001</c:v>
                </c:pt>
                <c:pt idx="9">
                  <c:v>53.5625</c:v>
                </c:pt>
                <c:pt idx="10">
                  <c:v>16.899999999999999</c:v>
                </c:pt>
                <c:pt idx="11">
                  <c:v>35.658333333333339</c:v>
                </c:pt>
                <c:pt idx="12">
                  <c:v>18.45</c:v>
                </c:pt>
                <c:pt idx="13">
                  <c:v>20.650000000000002</c:v>
                </c:pt>
                <c:pt idx="14">
                  <c:v>23.620833333333334</c:v>
                </c:pt>
                <c:pt idx="15">
                  <c:v>22.537500000000005</c:v>
                </c:pt>
                <c:pt idx="16">
                  <c:v>12.104347826086956</c:v>
                </c:pt>
                <c:pt idx="17">
                  <c:v>16.433333333333334</c:v>
                </c:pt>
                <c:pt idx="18">
                  <c:v>27.641666666666676</c:v>
                </c:pt>
                <c:pt idx="19">
                  <c:v>15.025</c:v>
                </c:pt>
                <c:pt idx="20">
                  <c:v>10.850000000000001</c:v>
                </c:pt>
                <c:pt idx="21">
                  <c:v>20.147826086956517</c:v>
                </c:pt>
                <c:pt idx="22">
                  <c:v>19.920833333333338</c:v>
                </c:pt>
                <c:pt idx="23">
                  <c:v>25.037500000000005</c:v>
                </c:pt>
                <c:pt idx="24">
                  <c:v>20.941666666666666</c:v>
                </c:pt>
                <c:pt idx="25">
                  <c:v>20.362500000000001</c:v>
                </c:pt>
                <c:pt idx="26">
                  <c:v>17.762499999999999</c:v>
                </c:pt>
                <c:pt idx="27">
                  <c:v>18.845833333333335</c:v>
                </c:pt>
                <c:pt idx="28">
                  <c:v>18.933333333333334</c:v>
                </c:pt>
                <c:pt idx="29">
                  <c:v>19.912499999999998</c:v>
                </c:pt>
                <c:pt idx="30">
                  <c:v>25.886956521739133</c:v>
                </c:pt>
              </c:numCache>
            </c:numRef>
          </c:yVal>
          <c:smooth val="0"/>
        </c:ser>
        <c:ser>
          <c:idx val="13"/>
          <c:order val="13"/>
          <c:tx>
            <c:strRef>
              <c:f>Sheet6!$S$188</c:f>
              <c:strCache>
                <c:ptCount val="1"/>
                <c:pt idx="0">
                  <c:v>Buckeye</c:v>
                </c:pt>
              </c:strCache>
            </c:strRef>
          </c:tx>
          <c:spPr>
            <a:ln w="19050" cap="rnd">
              <a:solidFill>
                <a:schemeClr val="accent2">
                  <a:lumMod val="80000"/>
                  <a:lumOff val="2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Sheet6!$S$189:$S$219</c:f>
              <c:numCache>
                <c:formatCode>0.0</c:formatCode>
                <c:ptCount val="31"/>
                <c:pt idx="0">
                  <c:v>114.89166666666667</c:v>
                </c:pt>
                <c:pt idx="1">
                  <c:v>60.886956521739137</c:v>
                </c:pt>
                <c:pt idx="2">
                  <c:v>90.004166666666649</c:v>
                </c:pt>
                <c:pt idx="3">
                  <c:v>56.3125</c:v>
                </c:pt>
                <c:pt idx="4">
                  <c:v>50.841666666666669</c:v>
                </c:pt>
                <c:pt idx="5">
                  <c:v>51.704166666666659</c:v>
                </c:pt>
                <c:pt idx="6">
                  <c:v>51.970833333333331</c:v>
                </c:pt>
                <c:pt idx="7">
                  <c:v>44.154166666666669</c:v>
                </c:pt>
                <c:pt idx="8">
                  <c:v>50.295652173913041</c:v>
                </c:pt>
                <c:pt idx="9">
                  <c:v>57.283333333333331</c:v>
                </c:pt>
                <c:pt idx="10">
                  <c:v>25.979166666666671</c:v>
                </c:pt>
                <c:pt idx="11">
                  <c:v>30.05416666666666</c:v>
                </c:pt>
                <c:pt idx="12">
                  <c:v>39.229166666666679</c:v>
                </c:pt>
                <c:pt idx="13">
                  <c:v>28.162499999999998</c:v>
                </c:pt>
                <c:pt idx="14">
                  <c:v>24.470833333333335</c:v>
                </c:pt>
                <c:pt idx="15">
                  <c:v>31.791666666666668</c:v>
                </c:pt>
                <c:pt idx="16">
                  <c:v>23.800000000000004</c:v>
                </c:pt>
                <c:pt idx="17">
                  <c:v>35.31666666666667</c:v>
                </c:pt>
                <c:pt idx="18">
                  <c:v>33.095833333333331</c:v>
                </c:pt>
                <c:pt idx="19">
                  <c:v>17.945833333333336</c:v>
                </c:pt>
                <c:pt idx="20">
                  <c:v>12.79166666666667</c:v>
                </c:pt>
                <c:pt idx="21">
                  <c:v>19.183333333333337</c:v>
                </c:pt>
                <c:pt idx="22">
                  <c:v>23.2695652173913</c:v>
                </c:pt>
                <c:pt idx="23">
                  <c:v>24.875000000000004</c:v>
                </c:pt>
                <c:pt idx="24">
                  <c:v>23.112499999999997</c:v>
                </c:pt>
                <c:pt idx="25">
                  <c:v>24.087500000000002</c:v>
                </c:pt>
                <c:pt idx="26">
                  <c:v>24.84347826086956</c:v>
                </c:pt>
                <c:pt idx="27">
                  <c:v>18.337499999999995</c:v>
                </c:pt>
                <c:pt idx="28">
                  <c:v>25.729166666666668</c:v>
                </c:pt>
                <c:pt idx="29">
                  <c:v>29.637499999999992</c:v>
                </c:pt>
                <c:pt idx="30">
                  <c:v>45.291304347826099</c:v>
                </c:pt>
              </c:numCache>
            </c:numRef>
          </c:yVal>
          <c:smooth val="0"/>
        </c:ser>
        <c:ser>
          <c:idx val="14"/>
          <c:order val="14"/>
          <c:tx>
            <c:strRef>
              <c:f>Sheet6!$T$188</c:f>
              <c:strCache>
                <c:ptCount val="1"/>
                <c:pt idx="0">
                  <c:v>Zuni Hills</c:v>
                </c:pt>
              </c:strCache>
            </c:strRef>
          </c:tx>
          <c:spPr>
            <a:ln w="19050" cap="rnd">
              <a:solidFill>
                <a:schemeClr val="accent3">
                  <a:lumMod val="80000"/>
                  <a:lumOff val="2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Sheet6!$T$189:$T$219</c:f>
              <c:numCache>
                <c:formatCode>0.0</c:formatCode>
                <c:ptCount val="31"/>
                <c:pt idx="0">
                  <c:v>148.92500000000001</c:v>
                </c:pt>
                <c:pt idx="1">
                  <c:v>128.07083333333333</c:v>
                </c:pt>
                <c:pt idx="2">
                  <c:v>41.43333333333333</c:v>
                </c:pt>
                <c:pt idx="3">
                  <c:v>46.445833333333347</c:v>
                </c:pt>
                <c:pt idx="4">
                  <c:v>28.483333333333331</c:v>
                </c:pt>
                <c:pt idx="5">
                  <c:v>26.462500000000002</c:v>
                </c:pt>
                <c:pt idx="6">
                  <c:v>31.445833333333336</c:v>
                </c:pt>
                <c:pt idx="7">
                  <c:v>39.908333333333331</c:v>
                </c:pt>
                <c:pt idx="8">
                  <c:v>47.112500000000004</c:v>
                </c:pt>
                <c:pt idx="9">
                  <c:v>48.813636363636355</c:v>
                </c:pt>
                <c:pt idx="10">
                  <c:v>14.799999999999999</c:v>
                </c:pt>
                <c:pt idx="11">
                  <c:v>32.9</c:v>
                </c:pt>
                <c:pt idx="12">
                  <c:v>22.645833333333332</c:v>
                </c:pt>
                <c:pt idx="13">
                  <c:v>18.837500000000002</c:v>
                </c:pt>
                <c:pt idx="14">
                  <c:v>22.295833333333334</c:v>
                </c:pt>
                <c:pt idx="15">
                  <c:v>17.570833333333333</c:v>
                </c:pt>
                <c:pt idx="16">
                  <c:v>13.913043478260867</c:v>
                </c:pt>
                <c:pt idx="17">
                  <c:v>14.404166666666667</c:v>
                </c:pt>
                <c:pt idx="18">
                  <c:v>32.737499999999997</c:v>
                </c:pt>
                <c:pt idx="19">
                  <c:v>13.545833333333334</c:v>
                </c:pt>
                <c:pt idx="20">
                  <c:v>10.533333333333333</c:v>
                </c:pt>
                <c:pt idx="21">
                  <c:v>17.283333333333335</c:v>
                </c:pt>
                <c:pt idx="22">
                  <c:v>17.543478260869563</c:v>
                </c:pt>
                <c:pt idx="23">
                  <c:v>20.929166666666664</c:v>
                </c:pt>
                <c:pt idx="24">
                  <c:v>22.516666666666666</c:v>
                </c:pt>
                <c:pt idx="25">
                  <c:v>18.375</c:v>
                </c:pt>
                <c:pt idx="26">
                  <c:v>17.095833333333335</c:v>
                </c:pt>
                <c:pt idx="27">
                  <c:v>24.408333333333335</c:v>
                </c:pt>
                <c:pt idx="28">
                  <c:v>19.31666666666667</c:v>
                </c:pt>
                <c:pt idx="29">
                  <c:v>17.62083333333333</c:v>
                </c:pt>
                <c:pt idx="30">
                  <c:v>26.895652173913046</c:v>
                </c:pt>
              </c:numCache>
            </c:numRef>
          </c:yVal>
          <c:smooth val="0"/>
        </c:ser>
        <c:ser>
          <c:idx val="15"/>
          <c:order val="15"/>
          <c:tx>
            <c:strRef>
              <c:f>Sheet6!$U$188</c:f>
              <c:strCache>
                <c:ptCount val="1"/>
                <c:pt idx="0">
                  <c:v>Durango Complex</c:v>
                </c:pt>
              </c:strCache>
            </c:strRef>
          </c:tx>
          <c:spPr>
            <a:ln w="19050" cap="rnd">
              <a:solidFill>
                <a:schemeClr val="accent4">
                  <a:lumMod val="80000"/>
                  <a:lumOff val="20000"/>
                </a:schemeClr>
              </a:solidFill>
              <a:round/>
            </a:ln>
            <a:effectLst/>
          </c:spPr>
          <c:marker>
            <c:symbol val="none"/>
          </c:marker>
          <c:xVal>
            <c:numRef>
              <c:f>Sheet6!$E$189:$E$219</c:f>
              <c:numCache>
                <c:formatCode>m/d/yyyy</c:formatCode>
                <c:ptCount val="31"/>
                <c:pt idx="0">
                  <c:v>41456</c:v>
                </c:pt>
                <c:pt idx="1">
                  <c:v>41457</c:v>
                </c:pt>
                <c:pt idx="2">
                  <c:v>41458</c:v>
                </c:pt>
                <c:pt idx="3">
                  <c:v>41459</c:v>
                </c:pt>
                <c:pt idx="4">
                  <c:v>41460</c:v>
                </c:pt>
                <c:pt idx="5">
                  <c:v>41461</c:v>
                </c:pt>
                <c:pt idx="6">
                  <c:v>41462</c:v>
                </c:pt>
                <c:pt idx="7">
                  <c:v>41463</c:v>
                </c:pt>
                <c:pt idx="8">
                  <c:v>41464</c:v>
                </c:pt>
                <c:pt idx="9">
                  <c:v>41465</c:v>
                </c:pt>
                <c:pt idx="10">
                  <c:v>41466</c:v>
                </c:pt>
                <c:pt idx="11">
                  <c:v>41467</c:v>
                </c:pt>
                <c:pt idx="12">
                  <c:v>41468</c:v>
                </c:pt>
                <c:pt idx="13">
                  <c:v>41469</c:v>
                </c:pt>
                <c:pt idx="14">
                  <c:v>41470</c:v>
                </c:pt>
                <c:pt idx="15">
                  <c:v>41471</c:v>
                </c:pt>
                <c:pt idx="16">
                  <c:v>41472</c:v>
                </c:pt>
                <c:pt idx="17">
                  <c:v>41473</c:v>
                </c:pt>
                <c:pt idx="18">
                  <c:v>41474</c:v>
                </c:pt>
                <c:pt idx="19">
                  <c:v>41475</c:v>
                </c:pt>
                <c:pt idx="20">
                  <c:v>41476</c:v>
                </c:pt>
                <c:pt idx="21">
                  <c:v>41477</c:v>
                </c:pt>
                <c:pt idx="22">
                  <c:v>41478</c:v>
                </c:pt>
                <c:pt idx="23">
                  <c:v>41479</c:v>
                </c:pt>
                <c:pt idx="24">
                  <c:v>41480</c:v>
                </c:pt>
                <c:pt idx="25">
                  <c:v>41481</c:v>
                </c:pt>
                <c:pt idx="26">
                  <c:v>41482</c:v>
                </c:pt>
                <c:pt idx="27">
                  <c:v>41483</c:v>
                </c:pt>
                <c:pt idx="28">
                  <c:v>41484</c:v>
                </c:pt>
                <c:pt idx="29">
                  <c:v>41485</c:v>
                </c:pt>
                <c:pt idx="30">
                  <c:v>41486</c:v>
                </c:pt>
              </c:numCache>
            </c:numRef>
          </c:xVal>
          <c:yVal>
            <c:numRef>
              <c:f>Sheet6!$U$189:$U$219</c:f>
              <c:numCache>
                <c:formatCode>0.0</c:formatCode>
                <c:ptCount val="31"/>
                <c:pt idx="0">
                  <c:v>64.762500000000003</c:v>
                </c:pt>
                <c:pt idx="1">
                  <c:v>193.20833333333334</c:v>
                </c:pt>
                <c:pt idx="2">
                  <c:v>44.113043478260877</c:v>
                </c:pt>
                <c:pt idx="3">
                  <c:v>49.699999999999989</c:v>
                </c:pt>
                <c:pt idx="4">
                  <c:v>42.3125</c:v>
                </c:pt>
                <c:pt idx="5">
                  <c:v>37.283333333333339</c:v>
                </c:pt>
                <c:pt idx="6">
                  <c:v>69.412499999999994</c:v>
                </c:pt>
                <c:pt idx="7">
                  <c:v>43.083333333333336</c:v>
                </c:pt>
                <c:pt idx="8">
                  <c:v>55.9</c:v>
                </c:pt>
                <c:pt idx="9">
                  <c:v>38.839130434782597</c:v>
                </c:pt>
                <c:pt idx="10">
                  <c:v>18.945833333333336</c:v>
                </c:pt>
                <c:pt idx="11">
                  <c:v>49.587500000000006</c:v>
                </c:pt>
                <c:pt idx="12">
                  <c:v>32.187499999999993</c:v>
                </c:pt>
                <c:pt idx="13">
                  <c:v>30.8</c:v>
                </c:pt>
                <c:pt idx="14">
                  <c:v>28.437499999999996</c:v>
                </c:pt>
                <c:pt idx="15">
                  <c:v>36.454166666666673</c:v>
                </c:pt>
                <c:pt idx="16">
                  <c:v>20.533333333333335</c:v>
                </c:pt>
                <c:pt idx="17">
                  <c:v>22.829166666666666</c:v>
                </c:pt>
                <c:pt idx="18">
                  <c:v>39.469565217391299</c:v>
                </c:pt>
                <c:pt idx="19">
                  <c:v>20.658333333333331</c:v>
                </c:pt>
                <c:pt idx="20">
                  <c:v>11.633333333333333</c:v>
                </c:pt>
                <c:pt idx="21">
                  <c:v>24.521739130434788</c:v>
                </c:pt>
                <c:pt idx="22">
                  <c:v>23.645833333333339</c:v>
                </c:pt>
                <c:pt idx="23">
                  <c:v>24.8</c:v>
                </c:pt>
                <c:pt idx="24">
                  <c:v>37.056521739130439</c:v>
                </c:pt>
                <c:pt idx="25">
                  <c:v>21.224999999999998</c:v>
                </c:pt>
                <c:pt idx="26">
                  <c:v>17.495833333333334</c:v>
                </c:pt>
                <c:pt idx="27">
                  <c:v>33.083333333333329</c:v>
                </c:pt>
                <c:pt idx="28">
                  <c:v>23.912499999999998</c:v>
                </c:pt>
                <c:pt idx="29">
                  <c:v>27.525000000000002</c:v>
                </c:pt>
                <c:pt idx="30">
                  <c:v>31.781818181818185</c:v>
                </c:pt>
              </c:numCache>
            </c:numRef>
          </c:yVal>
          <c:smooth val="0"/>
        </c:ser>
        <c:dLbls>
          <c:showLegendKey val="0"/>
          <c:showVal val="0"/>
          <c:showCatName val="0"/>
          <c:showSerName val="0"/>
          <c:showPercent val="0"/>
          <c:showBubbleSize val="0"/>
        </c:dLbls>
        <c:axId val="155468416"/>
        <c:axId val="155468976"/>
      </c:scatterChart>
      <c:valAx>
        <c:axId val="155468416"/>
        <c:scaling>
          <c:orientation val="minMax"/>
          <c:max val="41486"/>
          <c:min val="41456"/>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5468976"/>
        <c:crosses val="autoZero"/>
        <c:crossBetween val="midCat"/>
        <c:majorUnit val="10"/>
      </c:valAx>
      <c:valAx>
        <c:axId val="155468976"/>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54684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sz="2000">
                <a:latin typeface="Garamond" panose="02020404030301010803" pitchFamily="18" charset="0"/>
              </a:rPr>
              <a:t>August</a:t>
            </a:r>
            <a:endParaRPr lang="en-US">
              <a:latin typeface="Garamond" panose="02020404030301010803"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9.1659667541557299E-2"/>
          <c:y val="0.15046296296296297"/>
          <c:w val="0.82425699912510941"/>
          <c:h val="0.7486344415281424"/>
        </c:manualLayout>
      </c:layout>
      <c:scatterChart>
        <c:scatterStyle val="lineMarker"/>
        <c:varyColors val="0"/>
        <c:ser>
          <c:idx val="0"/>
          <c:order val="0"/>
          <c:tx>
            <c:strRef>
              <c:f>Sheet6!$F$220</c:f>
              <c:strCache>
                <c:ptCount val="1"/>
                <c:pt idx="0">
                  <c:v>West Phoenix</c:v>
                </c:pt>
              </c:strCache>
            </c:strRef>
          </c:tx>
          <c:spPr>
            <a:ln w="19050" cap="rnd">
              <a:solidFill>
                <a:schemeClr val="accent1"/>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Sheet6!$F$221:$F$251</c:f>
              <c:numCache>
                <c:formatCode>0.0</c:formatCode>
                <c:ptCount val="31"/>
                <c:pt idx="0">
                  <c:v>46.024999999999999</c:v>
                </c:pt>
                <c:pt idx="1">
                  <c:v>29.637499999999999</c:v>
                </c:pt>
                <c:pt idx="2">
                  <c:v>23.787499999999998</c:v>
                </c:pt>
                <c:pt idx="3">
                  <c:v>25.1875</c:v>
                </c:pt>
                <c:pt idx="4">
                  <c:v>46.145833333333343</c:v>
                </c:pt>
                <c:pt idx="5">
                  <c:v>25.620833333333326</c:v>
                </c:pt>
                <c:pt idx="6">
                  <c:v>21.770833333333332</c:v>
                </c:pt>
                <c:pt idx="7">
                  <c:v>33.916666666666664</c:v>
                </c:pt>
                <c:pt idx="8">
                  <c:v>32.126086956521739</c:v>
                </c:pt>
                <c:pt idx="9">
                  <c:v>24.383333333333329</c:v>
                </c:pt>
                <c:pt idx="10">
                  <c:v>24.104166666666668</c:v>
                </c:pt>
                <c:pt idx="11">
                  <c:v>33.930434782608693</c:v>
                </c:pt>
                <c:pt idx="12">
                  <c:v>31.424999999999997</c:v>
                </c:pt>
                <c:pt idx="13">
                  <c:v>36.8125</c:v>
                </c:pt>
                <c:pt idx="14">
                  <c:v>36.82083333333334</c:v>
                </c:pt>
                <c:pt idx="15">
                  <c:v>45.520833333333336</c:v>
                </c:pt>
                <c:pt idx="16">
                  <c:v>83.566666666666663</c:v>
                </c:pt>
                <c:pt idx="17">
                  <c:v>25.320833333333336</c:v>
                </c:pt>
                <c:pt idx="18">
                  <c:v>30.945833333333329</c:v>
                </c:pt>
                <c:pt idx="19">
                  <c:v>56.095833333333331</c:v>
                </c:pt>
                <c:pt idx="20">
                  <c:v>28.649999999999995</c:v>
                </c:pt>
                <c:pt idx="21">
                  <c:v>35.086363636363643</c:v>
                </c:pt>
                <c:pt idx="22">
                  <c:v>29.958333333333332</c:v>
                </c:pt>
                <c:pt idx="23">
                  <c:v>26.104166666666668</c:v>
                </c:pt>
                <c:pt idx="24">
                  <c:v>13.820833333333335</c:v>
                </c:pt>
                <c:pt idx="25">
                  <c:v>255.63636363636363</c:v>
                </c:pt>
                <c:pt idx="26">
                  <c:v>59.19166666666667</c:v>
                </c:pt>
                <c:pt idx="27">
                  <c:v>31.958333333333329</c:v>
                </c:pt>
                <c:pt idx="28">
                  <c:v>17.595652173913042</c:v>
                </c:pt>
                <c:pt idx="29">
                  <c:v>16.412499999999998</c:v>
                </c:pt>
                <c:pt idx="30">
                  <c:v>14.195833333333333</c:v>
                </c:pt>
              </c:numCache>
            </c:numRef>
          </c:yVal>
          <c:smooth val="0"/>
        </c:ser>
        <c:ser>
          <c:idx val="1"/>
          <c:order val="1"/>
          <c:tx>
            <c:strRef>
              <c:f>Sheet6!$G$220</c:f>
              <c:strCache>
                <c:ptCount val="1"/>
                <c:pt idx="0">
                  <c:v>Mesa</c:v>
                </c:pt>
              </c:strCache>
            </c:strRef>
          </c:tx>
          <c:spPr>
            <a:ln w="19050" cap="rnd">
              <a:solidFill>
                <a:schemeClr val="accent2"/>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Sheet6!$G$221:$G$251</c:f>
              <c:numCache>
                <c:formatCode>0.0</c:formatCode>
                <c:ptCount val="31"/>
                <c:pt idx="0">
                  <c:v>30.654166666666665</c:v>
                </c:pt>
                <c:pt idx="1">
                  <c:v>27.504166666666666</c:v>
                </c:pt>
                <c:pt idx="2">
                  <c:v>24.633333333333329</c:v>
                </c:pt>
                <c:pt idx="3">
                  <c:v>22.879166666666663</c:v>
                </c:pt>
                <c:pt idx="4">
                  <c:v>50.441666666666663</c:v>
                </c:pt>
                <c:pt idx="5">
                  <c:v>22.504166666666663</c:v>
                </c:pt>
                <c:pt idx="6">
                  <c:v>20.691304347826083</c:v>
                </c:pt>
                <c:pt idx="7">
                  <c:v>30.804166666666671</c:v>
                </c:pt>
                <c:pt idx="8">
                  <c:v>31.174999999999997</c:v>
                </c:pt>
                <c:pt idx="9">
                  <c:v>22.870833333333334</c:v>
                </c:pt>
                <c:pt idx="10">
                  <c:v>24.849999999999998</c:v>
                </c:pt>
                <c:pt idx="11">
                  <c:v>26.316666666666663</c:v>
                </c:pt>
                <c:pt idx="12">
                  <c:v>35.400000000000006</c:v>
                </c:pt>
                <c:pt idx="13">
                  <c:v>37.779166666666676</c:v>
                </c:pt>
                <c:pt idx="14">
                  <c:v>35.528571428571425</c:v>
                </c:pt>
                <c:pt idx="15">
                  <c:v>75.045454545454547</c:v>
                </c:pt>
                <c:pt idx="16">
                  <c:v>52.662499999999994</c:v>
                </c:pt>
                <c:pt idx="17">
                  <c:v>34.416666666666664</c:v>
                </c:pt>
                <c:pt idx="18">
                  <c:v>28.770833333333332</c:v>
                </c:pt>
                <c:pt idx="19">
                  <c:v>134.29583333333332</c:v>
                </c:pt>
                <c:pt idx="20">
                  <c:v>27.013636363636362</c:v>
                </c:pt>
                <c:pt idx="21">
                  <c:v>28.125</c:v>
                </c:pt>
                <c:pt idx="22">
                  <c:v>62.291666666666664</c:v>
                </c:pt>
                <c:pt idx="23">
                  <c:v>21.891666666666669</c:v>
                </c:pt>
                <c:pt idx="24">
                  <c:v>13.316666666666665</c:v>
                </c:pt>
                <c:pt idx="25">
                  <c:v>44.887499999999996</c:v>
                </c:pt>
                <c:pt idx="26">
                  <c:v>48.337500000000006</c:v>
                </c:pt>
                <c:pt idx="27">
                  <c:v>30.340909090909086</c:v>
                </c:pt>
                <c:pt idx="28">
                  <c:v>14.729166666666664</c:v>
                </c:pt>
                <c:pt idx="29">
                  <c:v>14.716666666666669</c:v>
                </c:pt>
                <c:pt idx="30">
                  <c:v>9.5</c:v>
                </c:pt>
              </c:numCache>
            </c:numRef>
          </c:yVal>
          <c:smooth val="0"/>
        </c:ser>
        <c:ser>
          <c:idx val="2"/>
          <c:order val="2"/>
          <c:tx>
            <c:strRef>
              <c:f>Sheet6!$H$220</c:f>
              <c:strCache>
                <c:ptCount val="1"/>
                <c:pt idx="0">
                  <c:v>North Phoenix</c:v>
                </c:pt>
              </c:strCache>
            </c:strRef>
          </c:tx>
          <c:spPr>
            <a:ln w="19050" cap="rnd">
              <a:solidFill>
                <a:schemeClr val="accent3"/>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Sheet6!$H$221:$H$251</c:f>
              <c:numCache>
                <c:formatCode>0.0</c:formatCode>
                <c:ptCount val="31"/>
                <c:pt idx="0">
                  <c:v>20.195833333333333</c:v>
                </c:pt>
                <c:pt idx="1">
                  <c:v>19.649999999999995</c:v>
                </c:pt>
                <c:pt idx="2">
                  <c:v>17.041666666666668</c:v>
                </c:pt>
                <c:pt idx="3">
                  <c:v>16.074999999999999</c:v>
                </c:pt>
                <c:pt idx="4">
                  <c:v>33.73333333333332</c:v>
                </c:pt>
                <c:pt idx="5">
                  <c:v>14.912500000000003</c:v>
                </c:pt>
                <c:pt idx="6">
                  <c:v>15.933333333333328</c:v>
                </c:pt>
                <c:pt idx="7">
                  <c:v>23.677272727272726</c:v>
                </c:pt>
                <c:pt idx="8">
                  <c:v>25.9304347826087</c:v>
                </c:pt>
                <c:pt idx="9">
                  <c:v>15.687499999999998</c:v>
                </c:pt>
                <c:pt idx="10">
                  <c:v>18.545833333333331</c:v>
                </c:pt>
                <c:pt idx="11">
                  <c:v>19.85217391304348</c:v>
                </c:pt>
                <c:pt idx="12">
                  <c:v>21.095833333333335</c:v>
                </c:pt>
                <c:pt idx="13">
                  <c:v>23.220833333333335</c:v>
                </c:pt>
                <c:pt idx="14">
                  <c:v>22.525000000000002</c:v>
                </c:pt>
                <c:pt idx="15">
                  <c:v>41.083333333333336</c:v>
                </c:pt>
                <c:pt idx="16">
                  <c:v>59.408333333333331</c:v>
                </c:pt>
                <c:pt idx="17">
                  <c:v>20.183333333333334</c:v>
                </c:pt>
                <c:pt idx="18">
                  <c:v>24.25</c:v>
                </c:pt>
                <c:pt idx="19">
                  <c:v>64.266666666666666</c:v>
                </c:pt>
                <c:pt idx="20">
                  <c:v>20.112500000000004</c:v>
                </c:pt>
                <c:pt idx="21">
                  <c:v>19.469565217391306</c:v>
                </c:pt>
                <c:pt idx="22">
                  <c:v>23.716666666666665</c:v>
                </c:pt>
                <c:pt idx="23">
                  <c:v>16.829166666666666</c:v>
                </c:pt>
                <c:pt idx="24">
                  <c:v>8.2124999999999968</c:v>
                </c:pt>
                <c:pt idx="25">
                  <c:v>33.500000000000007</c:v>
                </c:pt>
                <c:pt idx="26">
                  <c:v>42.845833333333331</c:v>
                </c:pt>
                <c:pt idx="27">
                  <c:v>15.525</c:v>
                </c:pt>
                <c:pt idx="28">
                  <c:v>9.5833333333333339</c:v>
                </c:pt>
                <c:pt idx="29">
                  <c:v>5.291666666666667</c:v>
                </c:pt>
                <c:pt idx="30">
                  <c:v>8.2833333333333332</c:v>
                </c:pt>
              </c:numCache>
            </c:numRef>
          </c:yVal>
          <c:smooth val="0"/>
        </c:ser>
        <c:ser>
          <c:idx val="3"/>
          <c:order val="3"/>
          <c:tx>
            <c:strRef>
              <c:f>Sheet6!$I$220</c:f>
              <c:strCache>
                <c:ptCount val="1"/>
                <c:pt idx="0">
                  <c:v>Glendale</c:v>
                </c:pt>
              </c:strCache>
            </c:strRef>
          </c:tx>
          <c:spPr>
            <a:ln w="19050" cap="rnd">
              <a:solidFill>
                <a:schemeClr val="accent4"/>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Sheet6!$I$221:$I$251</c:f>
              <c:numCache>
                <c:formatCode>0.0</c:formatCode>
                <c:ptCount val="31"/>
                <c:pt idx="0">
                  <c:v>38.195652173913054</c:v>
                </c:pt>
                <c:pt idx="1">
                  <c:v>24.145833333333339</c:v>
                </c:pt>
                <c:pt idx="2">
                  <c:v>19.070833333333336</c:v>
                </c:pt>
                <c:pt idx="3">
                  <c:v>20.920833333333338</c:v>
                </c:pt>
                <c:pt idx="4">
                  <c:v>40.729166666666671</c:v>
                </c:pt>
                <c:pt idx="5">
                  <c:v>20.679166666666664</c:v>
                </c:pt>
                <c:pt idx="6">
                  <c:v>19.383333333333336</c:v>
                </c:pt>
                <c:pt idx="7">
                  <c:v>32.165217391304346</c:v>
                </c:pt>
                <c:pt idx="8">
                  <c:v>39.704166666666666</c:v>
                </c:pt>
                <c:pt idx="9">
                  <c:v>17.574999999999999</c:v>
                </c:pt>
                <c:pt idx="10">
                  <c:v>20.754166666666663</c:v>
                </c:pt>
                <c:pt idx="11">
                  <c:v>23.375</c:v>
                </c:pt>
                <c:pt idx="12">
                  <c:v>30.724999999999998</c:v>
                </c:pt>
                <c:pt idx="13">
                  <c:v>31.165217391304346</c:v>
                </c:pt>
                <c:pt idx="14">
                  <c:v>31.024999999999995</c:v>
                </c:pt>
                <c:pt idx="15">
                  <c:v>26.853846153846156</c:v>
                </c:pt>
                <c:pt idx="18">
                  <c:v>24.25</c:v>
                </c:pt>
                <c:pt idx="19">
                  <c:v>41.195833333333333</c:v>
                </c:pt>
                <c:pt idx="20">
                  <c:v>24.434782608695652</c:v>
                </c:pt>
                <c:pt idx="21">
                  <c:v>24.991666666666674</c:v>
                </c:pt>
                <c:pt idx="22">
                  <c:v>20.045833333333334</c:v>
                </c:pt>
                <c:pt idx="23">
                  <c:v>21.637499999999992</c:v>
                </c:pt>
                <c:pt idx="24">
                  <c:v>13.286666666666667</c:v>
                </c:pt>
                <c:pt idx="25">
                  <c:v>198.32666666666665</c:v>
                </c:pt>
                <c:pt idx="26">
                  <c:v>54.766666666666673</c:v>
                </c:pt>
                <c:pt idx="27">
                  <c:v>24.908333333333331</c:v>
                </c:pt>
                <c:pt idx="28">
                  <c:v>15.239130434782609</c:v>
                </c:pt>
                <c:pt idx="29">
                  <c:v>10.816666666666668</c:v>
                </c:pt>
                <c:pt idx="30">
                  <c:v>9.6958333333333346</c:v>
                </c:pt>
              </c:numCache>
            </c:numRef>
          </c:yVal>
          <c:smooth val="0"/>
        </c:ser>
        <c:ser>
          <c:idx val="4"/>
          <c:order val="4"/>
          <c:tx>
            <c:strRef>
              <c:f>Sheet6!$J$220</c:f>
              <c:strCache>
                <c:ptCount val="1"/>
                <c:pt idx="0">
                  <c:v>Central Phoenix</c:v>
                </c:pt>
              </c:strCache>
            </c:strRef>
          </c:tx>
          <c:spPr>
            <a:ln w="19050" cap="rnd">
              <a:solidFill>
                <a:schemeClr val="accent5"/>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Sheet6!$J$221:$J$251</c:f>
              <c:numCache>
                <c:formatCode>0.0</c:formatCode>
                <c:ptCount val="31"/>
                <c:pt idx="0">
                  <c:v>32.14782608695652</c:v>
                </c:pt>
                <c:pt idx="1">
                  <c:v>26.433333333333334</c:v>
                </c:pt>
                <c:pt idx="2">
                  <c:v>20.425000000000004</c:v>
                </c:pt>
                <c:pt idx="3">
                  <c:v>21.145833333333332</c:v>
                </c:pt>
                <c:pt idx="4">
                  <c:v>38.875</c:v>
                </c:pt>
                <c:pt idx="5">
                  <c:v>20.383333333333329</c:v>
                </c:pt>
                <c:pt idx="6">
                  <c:v>18.80833333333333</c:v>
                </c:pt>
                <c:pt idx="7">
                  <c:v>27.770833333333329</c:v>
                </c:pt>
                <c:pt idx="8">
                  <c:v>27.734782608695649</c:v>
                </c:pt>
                <c:pt idx="9">
                  <c:v>19.470833333333335</c:v>
                </c:pt>
                <c:pt idx="10">
                  <c:v>20.841666666666665</c:v>
                </c:pt>
                <c:pt idx="11">
                  <c:v>28.225000000000005</c:v>
                </c:pt>
                <c:pt idx="12">
                  <c:v>29.854166666666668</c:v>
                </c:pt>
                <c:pt idx="13">
                  <c:v>33.791304347826099</c:v>
                </c:pt>
                <c:pt idx="14">
                  <c:v>28.95</c:v>
                </c:pt>
                <c:pt idx="15">
                  <c:v>45.900000000000006</c:v>
                </c:pt>
                <c:pt idx="16">
                  <c:v>54.908333333333324</c:v>
                </c:pt>
                <c:pt idx="17">
                  <c:v>25.150000000000002</c:v>
                </c:pt>
                <c:pt idx="18">
                  <c:v>25.245833333333334</c:v>
                </c:pt>
                <c:pt idx="19">
                  <c:v>63.074999999999996</c:v>
                </c:pt>
                <c:pt idx="20">
                  <c:v>21.829166666666669</c:v>
                </c:pt>
                <c:pt idx="21">
                  <c:v>29.620833333333337</c:v>
                </c:pt>
                <c:pt idx="22">
                  <c:v>29.165217391304346</c:v>
                </c:pt>
                <c:pt idx="23">
                  <c:v>22.887499999999999</c:v>
                </c:pt>
                <c:pt idx="24">
                  <c:v>13.91666666666667</c:v>
                </c:pt>
                <c:pt idx="25">
                  <c:v>144.88333333333333</c:v>
                </c:pt>
                <c:pt idx="26">
                  <c:v>50.778260869565209</c:v>
                </c:pt>
                <c:pt idx="27">
                  <c:v>25.495833333333334</c:v>
                </c:pt>
                <c:pt idx="28">
                  <c:v>16.674999999999997</c:v>
                </c:pt>
                <c:pt idx="29">
                  <c:v>16.841666666666669</c:v>
                </c:pt>
                <c:pt idx="30">
                  <c:v>10.575000000000001</c:v>
                </c:pt>
              </c:numCache>
            </c:numRef>
          </c:yVal>
          <c:smooth val="0"/>
        </c:ser>
        <c:ser>
          <c:idx val="5"/>
          <c:order val="5"/>
          <c:tx>
            <c:strRef>
              <c:f>Sheet6!$K$220</c:f>
              <c:strCache>
                <c:ptCount val="1"/>
                <c:pt idx="0">
                  <c:v>South Scottsdale</c:v>
                </c:pt>
              </c:strCache>
            </c:strRef>
          </c:tx>
          <c:spPr>
            <a:ln w="19050" cap="rnd">
              <a:solidFill>
                <a:schemeClr val="accent6"/>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Sheet6!$K$221:$K$251</c:f>
              <c:numCache>
                <c:formatCode>0.0</c:formatCode>
                <c:ptCount val="31"/>
                <c:pt idx="0">
                  <c:v>28.570833333333329</c:v>
                </c:pt>
                <c:pt idx="1">
                  <c:v>25.658333333333328</c:v>
                </c:pt>
                <c:pt idx="2">
                  <c:v>21.733333333333338</c:v>
                </c:pt>
                <c:pt idx="3">
                  <c:v>19.787500000000001</c:v>
                </c:pt>
                <c:pt idx="4">
                  <c:v>40.18333333333333</c:v>
                </c:pt>
                <c:pt idx="5">
                  <c:v>18.216666666666669</c:v>
                </c:pt>
                <c:pt idx="6">
                  <c:v>18.595833333333328</c:v>
                </c:pt>
                <c:pt idx="7">
                  <c:v>32.79545454545454</c:v>
                </c:pt>
                <c:pt idx="8">
                  <c:v>31.283333333333331</c:v>
                </c:pt>
                <c:pt idx="9">
                  <c:v>24.174999999999997</c:v>
                </c:pt>
                <c:pt idx="10">
                  <c:v>24.179166666666664</c:v>
                </c:pt>
                <c:pt idx="11">
                  <c:v>21.565217391304351</c:v>
                </c:pt>
                <c:pt idx="12">
                  <c:v>29.070833333333336</c:v>
                </c:pt>
                <c:pt idx="13">
                  <c:v>32.249999999999993</c:v>
                </c:pt>
                <c:pt idx="14">
                  <c:v>28.858333333333334</c:v>
                </c:pt>
                <c:pt idx="15">
                  <c:v>39.712499999999999</c:v>
                </c:pt>
                <c:pt idx="16">
                  <c:v>56.01250000000001</c:v>
                </c:pt>
                <c:pt idx="17">
                  <c:v>29.987500000000001</c:v>
                </c:pt>
                <c:pt idx="18">
                  <c:v>30.675000000000001</c:v>
                </c:pt>
                <c:pt idx="19">
                  <c:v>85.116666666666674</c:v>
                </c:pt>
                <c:pt idx="20">
                  <c:v>32.934782608695649</c:v>
                </c:pt>
                <c:pt idx="21">
                  <c:v>32.779166666666669</c:v>
                </c:pt>
                <c:pt idx="22">
                  <c:v>46.858333333333327</c:v>
                </c:pt>
                <c:pt idx="23">
                  <c:v>22.433333333333334</c:v>
                </c:pt>
                <c:pt idx="24">
                  <c:v>13.666666666666663</c:v>
                </c:pt>
                <c:pt idx="25">
                  <c:v>61.908695652173918</c:v>
                </c:pt>
                <c:pt idx="26">
                  <c:v>44.725000000000001</c:v>
                </c:pt>
                <c:pt idx="27">
                  <c:v>25.462500000000002</c:v>
                </c:pt>
                <c:pt idx="28">
                  <c:v>15.9375</c:v>
                </c:pt>
                <c:pt idx="29">
                  <c:v>14.295833333333333</c:v>
                </c:pt>
                <c:pt idx="30">
                  <c:v>10.208333333333334</c:v>
                </c:pt>
              </c:numCache>
            </c:numRef>
          </c:yVal>
          <c:smooth val="0"/>
        </c:ser>
        <c:ser>
          <c:idx val="6"/>
          <c:order val="6"/>
          <c:tx>
            <c:strRef>
              <c:f>Sheet6!$L$220</c:f>
              <c:strCache>
                <c:ptCount val="1"/>
                <c:pt idx="0">
                  <c:v>Greenwood</c:v>
                </c:pt>
              </c:strCache>
            </c:strRef>
          </c:tx>
          <c:spPr>
            <a:ln w="19050" cap="rnd">
              <a:solidFill>
                <a:schemeClr val="accent1">
                  <a:lumMod val="6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Sheet6!$L$221:$L$251</c:f>
              <c:numCache>
                <c:formatCode>0.0</c:formatCode>
                <c:ptCount val="31"/>
                <c:pt idx="0">
                  <c:v>56.454166666666659</c:v>
                </c:pt>
                <c:pt idx="1">
                  <c:v>42.449999999999996</c:v>
                </c:pt>
                <c:pt idx="2">
                  <c:v>34.741666666666667</c:v>
                </c:pt>
                <c:pt idx="3">
                  <c:v>24.475000000000005</c:v>
                </c:pt>
                <c:pt idx="4">
                  <c:v>57.147826086956528</c:v>
                </c:pt>
                <c:pt idx="5">
                  <c:v>29.930434782608689</c:v>
                </c:pt>
                <c:pt idx="6">
                  <c:v>27.491666666666671</c:v>
                </c:pt>
                <c:pt idx="7">
                  <c:v>52.562499999999993</c:v>
                </c:pt>
                <c:pt idx="8">
                  <c:v>49.962499999999999</c:v>
                </c:pt>
                <c:pt idx="9">
                  <c:v>28.766666666666662</c:v>
                </c:pt>
                <c:pt idx="10">
                  <c:v>22.462499999999995</c:v>
                </c:pt>
                <c:pt idx="11">
                  <c:v>42.354166666666664</c:v>
                </c:pt>
                <c:pt idx="12">
                  <c:v>36.326086956521742</c:v>
                </c:pt>
                <c:pt idx="13">
                  <c:v>43.237500000000004</c:v>
                </c:pt>
                <c:pt idx="14">
                  <c:v>43.800000000000011</c:v>
                </c:pt>
                <c:pt idx="15">
                  <c:v>61.037500000000001</c:v>
                </c:pt>
                <c:pt idx="16">
                  <c:v>68.179166666666674</c:v>
                </c:pt>
                <c:pt idx="17">
                  <c:v>29.612500000000001</c:v>
                </c:pt>
                <c:pt idx="18">
                  <c:v>35.799999999999997</c:v>
                </c:pt>
                <c:pt idx="19">
                  <c:v>66.963636363636368</c:v>
                </c:pt>
                <c:pt idx="20">
                  <c:v>38.958333333333321</c:v>
                </c:pt>
                <c:pt idx="21">
                  <c:v>46.287500000000001</c:v>
                </c:pt>
                <c:pt idx="22">
                  <c:v>36.975000000000001</c:v>
                </c:pt>
                <c:pt idx="23">
                  <c:v>27.666666666666661</c:v>
                </c:pt>
                <c:pt idx="24">
                  <c:v>15.924999999999997</c:v>
                </c:pt>
                <c:pt idx="25">
                  <c:v>203.85833333333335</c:v>
                </c:pt>
                <c:pt idx="26">
                  <c:v>61.929166666666674</c:v>
                </c:pt>
                <c:pt idx="27">
                  <c:v>34.000000000000007</c:v>
                </c:pt>
                <c:pt idx="28">
                  <c:v>22.837500000000002</c:v>
                </c:pt>
                <c:pt idx="29">
                  <c:v>19.320833333333333</c:v>
                </c:pt>
                <c:pt idx="30">
                  <c:v>16.387500000000003</c:v>
                </c:pt>
              </c:numCache>
            </c:numRef>
          </c:yVal>
          <c:smooth val="0"/>
        </c:ser>
        <c:ser>
          <c:idx val="7"/>
          <c:order val="7"/>
          <c:tx>
            <c:strRef>
              <c:f>Sheet6!$M$220</c:f>
              <c:strCache>
                <c:ptCount val="1"/>
                <c:pt idx="0">
                  <c:v>South Phoenix</c:v>
                </c:pt>
              </c:strCache>
            </c:strRef>
          </c:tx>
          <c:spPr>
            <a:ln w="19050" cap="rnd">
              <a:solidFill>
                <a:schemeClr val="accent2">
                  <a:lumMod val="6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Sheet6!$M$221:$M$251</c:f>
              <c:numCache>
                <c:formatCode>0.0</c:formatCode>
                <c:ptCount val="31"/>
                <c:pt idx="0">
                  <c:v>39.195833333333333</c:v>
                </c:pt>
                <c:pt idx="1">
                  <c:v>26.441666666666666</c:v>
                </c:pt>
                <c:pt idx="2">
                  <c:v>25.179166666666671</c:v>
                </c:pt>
                <c:pt idx="3">
                  <c:v>25.55</c:v>
                </c:pt>
                <c:pt idx="4">
                  <c:v>43.162500000000001</c:v>
                </c:pt>
                <c:pt idx="5">
                  <c:v>21.654166666666665</c:v>
                </c:pt>
                <c:pt idx="6">
                  <c:v>21.504347826086956</c:v>
                </c:pt>
                <c:pt idx="7">
                  <c:v>33.866666666666667</c:v>
                </c:pt>
                <c:pt idx="8">
                  <c:v>35.791666666666664</c:v>
                </c:pt>
                <c:pt idx="9">
                  <c:v>32.025000000000013</c:v>
                </c:pt>
                <c:pt idx="10">
                  <c:v>26.741666666666671</c:v>
                </c:pt>
                <c:pt idx="11">
                  <c:v>38.220833333333339</c:v>
                </c:pt>
                <c:pt idx="12">
                  <c:v>39.53478260869565</c:v>
                </c:pt>
                <c:pt idx="13">
                  <c:v>51.595833333333331</c:v>
                </c:pt>
                <c:pt idx="14">
                  <c:v>36.750000000000007</c:v>
                </c:pt>
                <c:pt idx="15">
                  <c:v>48.4375</c:v>
                </c:pt>
                <c:pt idx="16">
                  <c:v>55.24583333333333</c:v>
                </c:pt>
                <c:pt idx="17">
                  <c:v>28.520833333333339</c:v>
                </c:pt>
                <c:pt idx="18">
                  <c:v>31.999999999999996</c:v>
                </c:pt>
                <c:pt idx="19">
                  <c:v>56.862500000000004</c:v>
                </c:pt>
                <c:pt idx="20">
                  <c:v>26.117391304347827</c:v>
                </c:pt>
                <c:pt idx="21">
                  <c:v>34.662500000000001</c:v>
                </c:pt>
                <c:pt idx="22">
                  <c:v>45.741666666666667</c:v>
                </c:pt>
                <c:pt idx="23">
                  <c:v>25.366666666666664</c:v>
                </c:pt>
                <c:pt idx="24">
                  <c:v>16.037500000000005</c:v>
                </c:pt>
                <c:pt idx="25">
                  <c:v>104.27083333333333</c:v>
                </c:pt>
                <c:pt idx="26">
                  <c:v>53.517391304347832</c:v>
                </c:pt>
                <c:pt idx="27">
                  <c:v>40.175000000000004</c:v>
                </c:pt>
                <c:pt idx="28">
                  <c:v>17.508333333333333</c:v>
                </c:pt>
                <c:pt idx="29">
                  <c:v>24.291666666666661</c:v>
                </c:pt>
                <c:pt idx="30">
                  <c:v>13.820833333333333</c:v>
                </c:pt>
              </c:numCache>
            </c:numRef>
          </c:yVal>
          <c:smooth val="0"/>
        </c:ser>
        <c:ser>
          <c:idx val="8"/>
          <c:order val="8"/>
          <c:tx>
            <c:strRef>
              <c:f>Sheet6!$N$220</c:f>
              <c:strCache>
                <c:ptCount val="1"/>
                <c:pt idx="0">
                  <c:v>West Chandler</c:v>
                </c:pt>
              </c:strCache>
            </c:strRef>
          </c:tx>
          <c:spPr>
            <a:ln w="19050" cap="rnd">
              <a:solidFill>
                <a:schemeClr val="accent3">
                  <a:lumMod val="6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Sheet6!$N$221:$N$251</c:f>
              <c:numCache>
                <c:formatCode>0.0</c:formatCode>
                <c:ptCount val="31"/>
                <c:pt idx="0">
                  <c:v>29.352173913043476</c:v>
                </c:pt>
                <c:pt idx="1">
                  <c:v>23.987499999999997</c:v>
                </c:pt>
                <c:pt idx="2">
                  <c:v>22.979166666666668</c:v>
                </c:pt>
                <c:pt idx="3">
                  <c:v>21.591666666666665</c:v>
                </c:pt>
                <c:pt idx="4">
                  <c:v>37.695833333333333</c:v>
                </c:pt>
                <c:pt idx="5">
                  <c:v>17.849999999999998</c:v>
                </c:pt>
                <c:pt idx="6">
                  <c:v>17.75</c:v>
                </c:pt>
                <c:pt idx="7">
                  <c:v>22.283333333333335</c:v>
                </c:pt>
                <c:pt idx="8">
                  <c:v>26.849999999999998</c:v>
                </c:pt>
                <c:pt idx="9">
                  <c:v>18.291666666666668</c:v>
                </c:pt>
                <c:pt idx="10">
                  <c:v>20.862500000000001</c:v>
                </c:pt>
                <c:pt idx="11">
                  <c:v>25.85217391304348</c:v>
                </c:pt>
                <c:pt idx="12">
                  <c:v>23.770833333333332</c:v>
                </c:pt>
                <c:pt idx="13">
                  <c:v>32.475000000000001</c:v>
                </c:pt>
                <c:pt idx="14">
                  <c:v>27.666666666666668</c:v>
                </c:pt>
                <c:pt idx="15">
                  <c:v>52.221739130434777</c:v>
                </c:pt>
                <c:pt idx="16">
                  <c:v>42.475000000000001</c:v>
                </c:pt>
                <c:pt idx="17">
                  <c:v>55.462500000000006</c:v>
                </c:pt>
                <c:pt idx="18">
                  <c:v>23.029166666666665</c:v>
                </c:pt>
                <c:pt idx="19">
                  <c:v>145.44583333333333</c:v>
                </c:pt>
                <c:pt idx="20">
                  <c:v>24.545833333333334</c:v>
                </c:pt>
                <c:pt idx="21">
                  <c:v>25.150000000000006</c:v>
                </c:pt>
                <c:pt idx="22">
                  <c:v>50.537499999999994</c:v>
                </c:pt>
                <c:pt idx="23">
                  <c:v>26.425000000000001</c:v>
                </c:pt>
                <c:pt idx="24">
                  <c:v>12.750000000000002</c:v>
                </c:pt>
                <c:pt idx="25">
                  <c:v>80.543478260869563</c:v>
                </c:pt>
                <c:pt idx="26">
                  <c:v>42.420833333333334</c:v>
                </c:pt>
                <c:pt idx="27">
                  <c:v>35.137499999999996</c:v>
                </c:pt>
                <c:pt idx="28">
                  <c:v>15.870833333333332</c:v>
                </c:pt>
                <c:pt idx="29">
                  <c:v>15.986956521739129</c:v>
                </c:pt>
                <c:pt idx="30">
                  <c:v>9.5583333333333318</c:v>
                </c:pt>
              </c:numCache>
            </c:numRef>
          </c:yVal>
          <c:smooth val="0"/>
        </c:ser>
        <c:ser>
          <c:idx val="9"/>
          <c:order val="9"/>
          <c:tx>
            <c:strRef>
              <c:f>Sheet6!$O$220</c:f>
              <c:strCache>
                <c:ptCount val="1"/>
                <c:pt idx="0">
                  <c:v>Tempe</c:v>
                </c:pt>
              </c:strCache>
            </c:strRef>
          </c:tx>
          <c:spPr>
            <a:ln w="19050" cap="rnd">
              <a:solidFill>
                <a:schemeClr val="accent4">
                  <a:lumMod val="6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Sheet6!$O$221:$O$251</c:f>
              <c:numCache>
                <c:formatCode>0.0</c:formatCode>
                <c:ptCount val="31"/>
                <c:pt idx="0">
                  <c:v>24.916666666666661</c:v>
                </c:pt>
                <c:pt idx="1">
                  <c:v>23.520833333333329</c:v>
                </c:pt>
                <c:pt idx="2">
                  <c:v>22.666666666666668</c:v>
                </c:pt>
                <c:pt idx="3">
                  <c:v>19.554166666666667</c:v>
                </c:pt>
                <c:pt idx="4">
                  <c:v>35.986956521739124</c:v>
                </c:pt>
                <c:pt idx="5">
                  <c:v>17.849999999999998</c:v>
                </c:pt>
                <c:pt idx="6">
                  <c:v>18.220833333333335</c:v>
                </c:pt>
                <c:pt idx="7">
                  <c:v>26.670833333333331</c:v>
                </c:pt>
                <c:pt idx="8">
                  <c:v>27.925000000000008</c:v>
                </c:pt>
                <c:pt idx="9">
                  <c:v>20.108333333333331</c:v>
                </c:pt>
                <c:pt idx="10">
                  <c:v>21.445833333333336</c:v>
                </c:pt>
                <c:pt idx="11">
                  <c:v>25.912499999999998</c:v>
                </c:pt>
                <c:pt idx="12">
                  <c:v>28.441666666666666</c:v>
                </c:pt>
                <c:pt idx="13">
                  <c:v>32.556521739130439</c:v>
                </c:pt>
                <c:pt idx="14">
                  <c:v>25.274999999999995</c:v>
                </c:pt>
                <c:pt idx="15">
                  <c:v>42.591666666666669</c:v>
                </c:pt>
                <c:pt idx="16">
                  <c:v>50.108333333333341</c:v>
                </c:pt>
                <c:pt idx="17">
                  <c:v>33.612500000000004</c:v>
                </c:pt>
                <c:pt idx="18">
                  <c:v>26.752173913043485</c:v>
                </c:pt>
                <c:pt idx="19">
                  <c:v>107.78750000000002</c:v>
                </c:pt>
                <c:pt idx="20">
                  <c:v>28.074999999999999</c:v>
                </c:pt>
                <c:pt idx="21">
                  <c:v>28.224999999999998</c:v>
                </c:pt>
                <c:pt idx="22">
                  <c:v>48.925000000000004</c:v>
                </c:pt>
                <c:pt idx="23">
                  <c:v>23.079166666666662</c:v>
                </c:pt>
                <c:pt idx="24">
                  <c:v>13.670833333333334</c:v>
                </c:pt>
                <c:pt idx="25">
                  <c:v>52.856521739130436</c:v>
                </c:pt>
                <c:pt idx="26">
                  <c:v>38.9</c:v>
                </c:pt>
                <c:pt idx="27">
                  <c:v>26.808333333333337</c:v>
                </c:pt>
                <c:pt idx="28">
                  <c:v>12.541666666666666</c:v>
                </c:pt>
                <c:pt idx="29">
                  <c:v>15.14583333333333</c:v>
                </c:pt>
                <c:pt idx="30">
                  <c:v>9.1208333333333336</c:v>
                </c:pt>
              </c:numCache>
            </c:numRef>
          </c:yVal>
          <c:smooth val="0"/>
        </c:ser>
        <c:ser>
          <c:idx val="10"/>
          <c:order val="10"/>
          <c:tx>
            <c:strRef>
              <c:f>Sheet6!$P$220</c:f>
              <c:strCache>
                <c:ptCount val="1"/>
                <c:pt idx="0">
                  <c:v>Higley</c:v>
                </c:pt>
              </c:strCache>
            </c:strRef>
          </c:tx>
          <c:spPr>
            <a:ln w="19050" cap="rnd">
              <a:solidFill>
                <a:schemeClr val="accent5">
                  <a:lumMod val="6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Sheet6!$P$221:$P$251</c:f>
              <c:numCache>
                <c:formatCode>0.0</c:formatCode>
                <c:ptCount val="31"/>
                <c:pt idx="0">
                  <c:v>76.32083333333334</c:v>
                </c:pt>
                <c:pt idx="1">
                  <c:v>53.354166666666679</c:v>
                </c:pt>
                <c:pt idx="2">
                  <c:v>29.383333333333326</c:v>
                </c:pt>
                <c:pt idx="3">
                  <c:v>26.133333333333329</c:v>
                </c:pt>
                <c:pt idx="4">
                  <c:v>65.80416666666666</c:v>
                </c:pt>
                <c:pt idx="5">
                  <c:v>19.660869565217386</c:v>
                </c:pt>
                <c:pt idx="6">
                  <c:v>22.770833333333332</c:v>
                </c:pt>
                <c:pt idx="7">
                  <c:v>32.562500000000007</c:v>
                </c:pt>
                <c:pt idx="8">
                  <c:v>34.637499999999996</c:v>
                </c:pt>
                <c:pt idx="9">
                  <c:v>26.604166666666671</c:v>
                </c:pt>
                <c:pt idx="10">
                  <c:v>23.141666666666666</c:v>
                </c:pt>
                <c:pt idx="11">
                  <c:v>36.217391304347828</c:v>
                </c:pt>
                <c:pt idx="12">
                  <c:v>41.454166666666652</c:v>
                </c:pt>
                <c:pt idx="13">
                  <c:v>56.75</c:v>
                </c:pt>
                <c:pt idx="14">
                  <c:v>35.354166666666671</c:v>
                </c:pt>
                <c:pt idx="15">
                  <c:v>74.020833333333329</c:v>
                </c:pt>
                <c:pt idx="16">
                  <c:v>68.112499999999997</c:v>
                </c:pt>
                <c:pt idx="17">
                  <c:v>23.158333333333331</c:v>
                </c:pt>
                <c:pt idx="18">
                  <c:v>25.791666666666671</c:v>
                </c:pt>
                <c:pt idx="19">
                  <c:v>74.665217391304353</c:v>
                </c:pt>
                <c:pt idx="20">
                  <c:v>34.704166666666673</c:v>
                </c:pt>
                <c:pt idx="21">
                  <c:v>42.483333333333334</c:v>
                </c:pt>
                <c:pt idx="22">
                  <c:v>56.020833333333321</c:v>
                </c:pt>
                <c:pt idx="23">
                  <c:v>28.8125</c:v>
                </c:pt>
                <c:pt idx="24">
                  <c:v>14.795833333333336</c:v>
                </c:pt>
                <c:pt idx="25">
                  <c:v>42.478260869565219</c:v>
                </c:pt>
                <c:pt idx="26">
                  <c:v>53.920833333333341</c:v>
                </c:pt>
                <c:pt idx="27">
                  <c:v>58.675000000000004</c:v>
                </c:pt>
                <c:pt idx="28">
                  <c:v>27.020833333333339</c:v>
                </c:pt>
                <c:pt idx="29">
                  <c:v>19.562500000000004</c:v>
                </c:pt>
                <c:pt idx="30">
                  <c:v>8.7916666666666661</c:v>
                </c:pt>
              </c:numCache>
            </c:numRef>
          </c:yVal>
          <c:smooth val="0"/>
        </c:ser>
        <c:ser>
          <c:idx val="11"/>
          <c:order val="11"/>
          <c:tx>
            <c:strRef>
              <c:f>Sheet6!$Q$220</c:f>
              <c:strCache>
                <c:ptCount val="1"/>
                <c:pt idx="0">
                  <c:v>West 43rd Ave</c:v>
                </c:pt>
              </c:strCache>
            </c:strRef>
          </c:tx>
          <c:spPr>
            <a:ln w="19050" cap="rnd">
              <a:solidFill>
                <a:schemeClr val="accent6">
                  <a:lumMod val="6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Sheet6!$Q$221:$Q$251</c:f>
              <c:numCache>
                <c:formatCode>0.0</c:formatCode>
                <c:ptCount val="31"/>
                <c:pt idx="0">
                  <c:v>55.086956521739118</c:v>
                </c:pt>
                <c:pt idx="1">
                  <c:v>35.195833333333326</c:v>
                </c:pt>
                <c:pt idx="2">
                  <c:v>25.929166666666664</c:v>
                </c:pt>
                <c:pt idx="3">
                  <c:v>22.537499999999998</c:v>
                </c:pt>
                <c:pt idx="4">
                  <c:v>55.630434782608695</c:v>
                </c:pt>
                <c:pt idx="5">
                  <c:v>25.549999999999997</c:v>
                </c:pt>
                <c:pt idx="6">
                  <c:v>27.729166666666661</c:v>
                </c:pt>
                <c:pt idx="7">
                  <c:v>41.64166666666668</c:v>
                </c:pt>
                <c:pt idx="8">
                  <c:v>36.5</c:v>
                </c:pt>
                <c:pt idx="9">
                  <c:v>32.520833333333336</c:v>
                </c:pt>
                <c:pt idx="10">
                  <c:v>26.316666666666666</c:v>
                </c:pt>
                <c:pt idx="11">
                  <c:v>38.274999999999999</c:v>
                </c:pt>
                <c:pt idx="12">
                  <c:v>55.6875</c:v>
                </c:pt>
                <c:pt idx="13">
                  <c:v>48.804166666666653</c:v>
                </c:pt>
                <c:pt idx="14">
                  <c:v>35.849999999999994</c:v>
                </c:pt>
                <c:pt idx="15">
                  <c:v>51.321052631578944</c:v>
                </c:pt>
                <c:pt idx="16">
                  <c:v>63.125000000000007</c:v>
                </c:pt>
                <c:pt idx="17">
                  <c:v>22.025000000000002</c:v>
                </c:pt>
                <c:pt idx="18">
                  <c:v>34.784210526315789</c:v>
                </c:pt>
                <c:pt idx="19">
                  <c:v>64.711111111111109</c:v>
                </c:pt>
                <c:pt idx="20">
                  <c:v>33.375000000000007</c:v>
                </c:pt>
                <c:pt idx="21">
                  <c:v>42.254166666666663</c:v>
                </c:pt>
                <c:pt idx="22">
                  <c:v>51.05217391304349</c:v>
                </c:pt>
                <c:pt idx="23">
                  <c:v>28.645833333333329</c:v>
                </c:pt>
                <c:pt idx="24">
                  <c:v>16.804166666666664</c:v>
                </c:pt>
                <c:pt idx="25">
                  <c:v>251.30476190476188</c:v>
                </c:pt>
                <c:pt idx="26">
                  <c:v>87.192307692307693</c:v>
                </c:pt>
                <c:pt idx="27">
                  <c:v>47.158333333333324</c:v>
                </c:pt>
                <c:pt idx="28">
                  <c:v>22.504166666666666</c:v>
                </c:pt>
                <c:pt idx="29">
                  <c:v>17.031578947368423</c:v>
                </c:pt>
                <c:pt idx="30">
                  <c:v>16.629166666666666</c:v>
                </c:pt>
              </c:numCache>
            </c:numRef>
          </c:yVal>
          <c:smooth val="0"/>
        </c:ser>
        <c:ser>
          <c:idx val="12"/>
          <c:order val="12"/>
          <c:tx>
            <c:strRef>
              <c:f>Sheet6!$R$220</c:f>
              <c:strCache>
                <c:ptCount val="1"/>
                <c:pt idx="0">
                  <c:v>Dysart</c:v>
                </c:pt>
              </c:strCache>
            </c:strRef>
          </c:tx>
          <c:spPr>
            <a:ln w="19050" cap="rnd">
              <a:solidFill>
                <a:schemeClr val="accent1">
                  <a:lumMod val="80000"/>
                  <a:lumOff val="2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Sheet6!$R$221:$R$251</c:f>
              <c:numCache>
                <c:formatCode>0.0</c:formatCode>
                <c:ptCount val="31"/>
                <c:pt idx="0">
                  <c:v>61.962500000000006</c:v>
                </c:pt>
                <c:pt idx="1">
                  <c:v>26.954166666666666</c:v>
                </c:pt>
                <c:pt idx="2">
                  <c:v>19.808333333333334</c:v>
                </c:pt>
                <c:pt idx="3">
                  <c:v>20.595833333333335</c:v>
                </c:pt>
                <c:pt idx="4">
                  <c:v>41.4375</c:v>
                </c:pt>
                <c:pt idx="5">
                  <c:v>22.816666666666666</c:v>
                </c:pt>
                <c:pt idx="6">
                  <c:v>20.529166666666665</c:v>
                </c:pt>
                <c:pt idx="7">
                  <c:v>26.339130434782611</c:v>
                </c:pt>
                <c:pt idx="8">
                  <c:v>26.979166666666661</c:v>
                </c:pt>
                <c:pt idx="9">
                  <c:v>17.462500000000002</c:v>
                </c:pt>
                <c:pt idx="10">
                  <c:v>16.037499999999998</c:v>
                </c:pt>
                <c:pt idx="11">
                  <c:v>20.970833333333335</c:v>
                </c:pt>
                <c:pt idx="12">
                  <c:v>21.591666666666665</c:v>
                </c:pt>
                <c:pt idx="13">
                  <c:v>26.317391304347826</c:v>
                </c:pt>
                <c:pt idx="14">
                  <c:v>38.48333333333332</c:v>
                </c:pt>
                <c:pt idx="15">
                  <c:v>33.408333333333339</c:v>
                </c:pt>
                <c:pt idx="16">
                  <c:v>103.7625</c:v>
                </c:pt>
                <c:pt idx="17">
                  <c:v>17.629166666666666</c:v>
                </c:pt>
                <c:pt idx="18">
                  <c:v>27.849999999999994</c:v>
                </c:pt>
                <c:pt idx="19">
                  <c:v>34.474999999999994</c:v>
                </c:pt>
                <c:pt idx="20">
                  <c:v>30.345833333333328</c:v>
                </c:pt>
                <c:pt idx="21">
                  <c:v>19.552173913043479</c:v>
                </c:pt>
                <c:pt idx="22">
                  <c:v>16.420833333333331</c:v>
                </c:pt>
                <c:pt idx="23">
                  <c:v>24.150000000000002</c:v>
                </c:pt>
                <c:pt idx="24">
                  <c:v>12.070833333333333</c:v>
                </c:pt>
                <c:pt idx="25">
                  <c:v>35.87916666666667</c:v>
                </c:pt>
                <c:pt idx="26">
                  <c:v>38.491666666666667</c:v>
                </c:pt>
                <c:pt idx="27">
                  <c:v>22.282608695652176</c:v>
                </c:pt>
                <c:pt idx="28">
                  <c:v>17.566666666666666</c:v>
                </c:pt>
                <c:pt idx="29">
                  <c:v>13.937499999999998</c:v>
                </c:pt>
                <c:pt idx="30">
                  <c:v>8.2458333333333318</c:v>
                </c:pt>
              </c:numCache>
            </c:numRef>
          </c:yVal>
          <c:smooth val="0"/>
        </c:ser>
        <c:ser>
          <c:idx val="13"/>
          <c:order val="13"/>
          <c:tx>
            <c:strRef>
              <c:f>Sheet6!$S$220</c:f>
              <c:strCache>
                <c:ptCount val="1"/>
                <c:pt idx="0">
                  <c:v>Buckeye</c:v>
                </c:pt>
              </c:strCache>
            </c:strRef>
          </c:tx>
          <c:spPr>
            <a:ln w="19050" cap="rnd">
              <a:solidFill>
                <a:schemeClr val="accent2">
                  <a:lumMod val="80000"/>
                  <a:lumOff val="2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Sheet6!$S$221:$S$251</c:f>
              <c:numCache>
                <c:formatCode>0.0</c:formatCode>
                <c:ptCount val="31"/>
                <c:pt idx="0">
                  <c:v>65.274999999999991</c:v>
                </c:pt>
                <c:pt idx="1">
                  <c:v>41.670833333333334</c:v>
                </c:pt>
                <c:pt idx="2">
                  <c:v>35.13750000000001</c:v>
                </c:pt>
                <c:pt idx="3">
                  <c:v>38.831250000000004</c:v>
                </c:pt>
                <c:pt idx="4">
                  <c:v>39.783333333333339</c:v>
                </c:pt>
                <c:pt idx="5">
                  <c:v>31.495652173913044</c:v>
                </c:pt>
                <c:pt idx="6">
                  <c:v>35.258333333333333</c:v>
                </c:pt>
                <c:pt idx="7">
                  <c:v>57.245833333333337</c:v>
                </c:pt>
                <c:pt idx="8">
                  <c:v>47.470833333333324</c:v>
                </c:pt>
                <c:pt idx="9">
                  <c:v>34.94166666666667</c:v>
                </c:pt>
                <c:pt idx="10">
                  <c:v>39.474999999999994</c:v>
                </c:pt>
                <c:pt idx="11">
                  <c:v>54.820833333333326</c:v>
                </c:pt>
                <c:pt idx="12">
                  <c:v>57.354166666666657</c:v>
                </c:pt>
                <c:pt idx="13">
                  <c:v>47.634782608695652</c:v>
                </c:pt>
                <c:pt idx="14">
                  <c:v>61.600000000000016</c:v>
                </c:pt>
                <c:pt idx="15">
                  <c:v>67.600000000000009</c:v>
                </c:pt>
                <c:pt idx="16">
                  <c:v>193.53333333333333</c:v>
                </c:pt>
                <c:pt idx="17">
                  <c:v>24.358333333333334</c:v>
                </c:pt>
                <c:pt idx="18">
                  <c:v>32.158333333333339</c:v>
                </c:pt>
                <c:pt idx="19">
                  <c:v>48.830434782608691</c:v>
                </c:pt>
                <c:pt idx="20">
                  <c:v>43.308333333333316</c:v>
                </c:pt>
                <c:pt idx="21">
                  <c:v>51.487499999999983</c:v>
                </c:pt>
                <c:pt idx="22">
                  <c:v>28.191666666666663</c:v>
                </c:pt>
                <c:pt idx="23">
                  <c:v>27.524999999999995</c:v>
                </c:pt>
                <c:pt idx="24">
                  <c:v>12.304347826086957</c:v>
                </c:pt>
                <c:pt idx="25">
                  <c:v>20.379166666666663</c:v>
                </c:pt>
                <c:pt idx="26">
                  <c:v>35.908333333333331</c:v>
                </c:pt>
                <c:pt idx="27">
                  <c:v>41.926086956521736</c:v>
                </c:pt>
                <c:pt idx="28">
                  <c:v>15.970833333333337</c:v>
                </c:pt>
                <c:pt idx="29">
                  <c:v>11.675000000000002</c:v>
                </c:pt>
                <c:pt idx="30">
                  <c:v>13.225</c:v>
                </c:pt>
              </c:numCache>
            </c:numRef>
          </c:yVal>
          <c:smooth val="0"/>
        </c:ser>
        <c:ser>
          <c:idx val="14"/>
          <c:order val="14"/>
          <c:tx>
            <c:strRef>
              <c:f>Sheet6!$T$220</c:f>
              <c:strCache>
                <c:ptCount val="1"/>
                <c:pt idx="0">
                  <c:v>Zuni Hills</c:v>
                </c:pt>
              </c:strCache>
            </c:strRef>
          </c:tx>
          <c:spPr>
            <a:ln w="19050" cap="rnd">
              <a:solidFill>
                <a:schemeClr val="accent3">
                  <a:lumMod val="80000"/>
                  <a:lumOff val="2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Sheet6!$T$221:$T$251</c:f>
              <c:numCache>
                <c:formatCode>0.0</c:formatCode>
                <c:ptCount val="31"/>
                <c:pt idx="0">
                  <c:v>40.362500000000004</c:v>
                </c:pt>
                <c:pt idx="1">
                  <c:v>23.512499999999999</c:v>
                </c:pt>
                <c:pt idx="2">
                  <c:v>18.716666666666669</c:v>
                </c:pt>
                <c:pt idx="3">
                  <c:v>19.841666666666669</c:v>
                </c:pt>
                <c:pt idx="4">
                  <c:v>40.483333333333327</c:v>
                </c:pt>
                <c:pt idx="5">
                  <c:v>18.824999999999999</c:v>
                </c:pt>
                <c:pt idx="6">
                  <c:v>20.370833333333337</c:v>
                </c:pt>
                <c:pt idx="7">
                  <c:v>26.295652173913048</c:v>
                </c:pt>
                <c:pt idx="8">
                  <c:v>25.433333333333326</c:v>
                </c:pt>
                <c:pt idx="9">
                  <c:v>22.083333333333332</c:v>
                </c:pt>
                <c:pt idx="11">
                  <c:v>24.333333333333329</c:v>
                </c:pt>
                <c:pt idx="12">
                  <c:v>23.837499999999995</c:v>
                </c:pt>
                <c:pt idx="13">
                  <c:v>30.665217391304342</c:v>
                </c:pt>
                <c:pt idx="14">
                  <c:v>32.820833333333333</c:v>
                </c:pt>
                <c:pt idx="15">
                  <c:v>30.133333333333326</c:v>
                </c:pt>
                <c:pt idx="16">
                  <c:v>148.83750000000001</c:v>
                </c:pt>
                <c:pt idx="17">
                  <c:v>16.404166666666672</c:v>
                </c:pt>
                <c:pt idx="18">
                  <c:v>27.170833333333334</c:v>
                </c:pt>
                <c:pt idx="19">
                  <c:v>41.300000000000004</c:v>
                </c:pt>
                <c:pt idx="20">
                  <c:v>31.108695652173918</c:v>
                </c:pt>
                <c:pt idx="21">
                  <c:v>22.14782608695652</c:v>
                </c:pt>
                <c:pt idx="22">
                  <c:v>16.712499999999999</c:v>
                </c:pt>
                <c:pt idx="23">
                  <c:v>45.059999999999995</c:v>
                </c:pt>
                <c:pt idx="25">
                  <c:v>138.28571428571428</c:v>
                </c:pt>
                <c:pt idx="26">
                  <c:v>30.554166666666671</c:v>
                </c:pt>
                <c:pt idx="27">
                  <c:v>23.14782608695652</c:v>
                </c:pt>
                <c:pt idx="28">
                  <c:v>18.337499999999999</c:v>
                </c:pt>
                <c:pt idx="29">
                  <c:v>10.391666666666667</c:v>
                </c:pt>
                <c:pt idx="30">
                  <c:v>10.279166666666667</c:v>
                </c:pt>
              </c:numCache>
            </c:numRef>
          </c:yVal>
          <c:smooth val="0"/>
        </c:ser>
        <c:ser>
          <c:idx val="15"/>
          <c:order val="15"/>
          <c:tx>
            <c:strRef>
              <c:f>Sheet6!$U$220</c:f>
              <c:strCache>
                <c:ptCount val="1"/>
                <c:pt idx="0">
                  <c:v>Durango Complex</c:v>
                </c:pt>
              </c:strCache>
            </c:strRef>
          </c:tx>
          <c:spPr>
            <a:ln w="19050" cap="rnd">
              <a:solidFill>
                <a:schemeClr val="accent4">
                  <a:lumMod val="80000"/>
                  <a:lumOff val="20000"/>
                </a:schemeClr>
              </a:solidFill>
              <a:round/>
            </a:ln>
            <a:effectLst/>
          </c:spPr>
          <c:marker>
            <c:symbol val="none"/>
          </c:marker>
          <c:xVal>
            <c:numRef>
              <c:f>Sheet6!$E$221:$E$251</c:f>
              <c:numCache>
                <c:formatCode>m/d/yyyy</c:formatCode>
                <c:ptCount val="31"/>
                <c:pt idx="0">
                  <c:v>41487</c:v>
                </c:pt>
                <c:pt idx="1">
                  <c:v>41488</c:v>
                </c:pt>
                <c:pt idx="2">
                  <c:v>41489</c:v>
                </c:pt>
                <c:pt idx="3">
                  <c:v>41490</c:v>
                </c:pt>
                <c:pt idx="4">
                  <c:v>41491</c:v>
                </c:pt>
                <c:pt idx="5">
                  <c:v>41492</c:v>
                </c:pt>
                <c:pt idx="6">
                  <c:v>41493</c:v>
                </c:pt>
                <c:pt idx="7">
                  <c:v>41494</c:v>
                </c:pt>
                <c:pt idx="8">
                  <c:v>41495</c:v>
                </c:pt>
                <c:pt idx="9">
                  <c:v>41496</c:v>
                </c:pt>
                <c:pt idx="10">
                  <c:v>41497</c:v>
                </c:pt>
                <c:pt idx="11">
                  <c:v>41498</c:v>
                </c:pt>
                <c:pt idx="12">
                  <c:v>41499</c:v>
                </c:pt>
                <c:pt idx="13">
                  <c:v>41500</c:v>
                </c:pt>
                <c:pt idx="14">
                  <c:v>41501</c:v>
                </c:pt>
                <c:pt idx="15">
                  <c:v>41502</c:v>
                </c:pt>
                <c:pt idx="16">
                  <c:v>41503</c:v>
                </c:pt>
                <c:pt idx="17">
                  <c:v>41504</c:v>
                </c:pt>
                <c:pt idx="18">
                  <c:v>41505</c:v>
                </c:pt>
                <c:pt idx="19">
                  <c:v>41506</c:v>
                </c:pt>
                <c:pt idx="20">
                  <c:v>41507</c:v>
                </c:pt>
                <c:pt idx="21">
                  <c:v>41508</c:v>
                </c:pt>
                <c:pt idx="22">
                  <c:v>41509</c:v>
                </c:pt>
                <c:pt idx="23">
                  <c:v>41510</c:v>
                </c:pt>
                <c:pt idx="24">
                  <c:v>41511</c:v>
                </c:pt>
                <c:pt idx="25">
                  <c:v>41512</c:v>
                </c:pt>
                <c:pt idx="26">
                  <c:v>41513</c:v>
                </c:pt>
                <c:pt idx="27">
                  <c:v>41514</c:v>
                </c:pt>
                <c:pt idx="28">
                  <c:v>41515</c:v>
                </c:pt>
                <c:pt idx="29">
                  <c:v>41516</c:v>
                </c:pt>
                <c:pt idx="30">
                  <c:v>41517</c:v>
                </c:pt>
              </c:numCache>
            </c:numRef>
          </c:xVal>
          <c:yVal>
            <c:numRef>
              <c:f>Sheet6!$U$221:$U$251</c:f>
              <c:numCache>
                <c:formatCode>0.0</c:formatCode>
                <c:ptCount val="31"/>
                <c:pt idx="0">
                  <c:v>57.699999999999996</c:v>
                </c:pt>
                <c:pt idx="1">
                  <c:v>34.199999999999996</c:v>
                </c:pt>
                <c:pt idx="2">
                  <c:v>21.854166666666671</c:v>
                </c:pt>
                <c:pt idx="3">
                  <c:v>23.383333333333329</c:v>
                </c:pt>
                <c:pt idx="4">
                  <c:v>59.541666666666636</c:v>
                </c:pt>
                <c:pt idx="5">
                  <c:v>22.391666666666666</c:v>
                </c:pt>
                <c:pt idx="6">
                  <c:v>22.720833333333331</c:v>
                </c:pt>
                <c:pt idx="7">
                  <c:v>34.039130434782599</c:v>
                </c:pt>
                <c:pt idx="8">
                  <c:v>37.562500000000007</c:v>
                </c:pt>
                <c:pt idx="9">
                  <c:v>27.820833333333326</c:v>
                </c:pt>
                <c:pt idx="10">
                  <c:v>22.258333333333329</c:v>
                </c:pt>
                <c:pt idx="11">
                  <c:v>38.295833333333334</c:v>
                </c:pt>
                <c:pt idx="12">
                  <c:v>36.558333333333337</c:v>
                </c:pt>
                <c:pt idx="13">
                  <c:v>40.095833333333339</c:v>
                </c:pt>
                <c:pt idx="14">
                  <c:v>36.370833333333337</c:v>
                </c:pt>
                <c:pt idx="15">
                  <c:v>50.139130434782608</c:v>
                </c:pt>
                <c:pt idx="16">
                  <c:v>54.791666666666664</c:v>
                </c:pt>
                <c:pt idx="17">
                  <c:v>24.120833333333334</c:v>
                </c:pt>
                <c:pt idx="18">
                  <c:v>29.145833333333339</c:v>
                </c:pt>
                <c:pt idx="19">
                  <c:v>68.512500000000003</c:v>
                </c:pt>
                <c:pt idx="20">
                  <c:v>27.904166666666669</c:v>
                </c:pt>
                <c:pt idx="21">
                  <c:v>42.1</c:v>
                </c:pt>
                <c:pt idx="22">
                  <c:v>35.679166666666674</c:v>
                </c:pt>
                <c:pt idx="23">
                  <c:v>24.983333333333334</c:v>
                </c:pt>
                <c:pt idx="24">
                  <c:v>13.37916666666667</c:v>
                </c:pt>
                <c:pt idx="25">
                  <c:v>191.38333333333335</c:v>
                </c:pt>
                <c:pt idx="26">
                  <c:v>65.724999999999994</c:v>
                </c:pt>
                <c:pt idx="27">
                  <c:v>40.1875</c:v>
                </c:pt>
                <c:pt idx="28">
                  <c:v>17.354166666666668</c:v>
                </c:pt>
                <c:pt idx="29">
                  <c:v>25.22608695652174</c:v>
                </c:pt>
                <c:pt idx="30">
                  <c:v>14.108333333333333</c:v>
                </c:pt>
              </c:numCache>
            </c:numRef>
          </c:yVal>
          <c:smooth val="0"/>
        </c:ser>
        <c:dLbls>
          <c:showLegendKey val="0"/>
          <c:showVal val="0"/>
          <c:showCatName val="0"/>
          <c:showSerName val="0"/>
          <c:showPercent val="0"/>
          <c:showBubbleSize val="0"/>
        </c:dLbls>
        <c:axId val="155648128"/>
        <c:axId val="155648688"/>
      </c:scatterChart>
      <c:valAx>
        <c:axId val="155648128"/>
        <c:scaling>
          <c:orientation val="minMax"/>
          <c:max val="41517"/>
          <c:min val="41487"/>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5648688"/>
        <c:crosses val="autoZero"/>
        <c:crossBetween val="midCat"/>
        <c:majorUnit val="10"/>
      </c:valAx>
      <c:valAx>
        <c:axId val="155648688"/>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56481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sz="2000">
                <a:latin typeface="Garamond" panose="02020404030301010803" pitchFamily="18" charset="0"/>
              </a:rPr>
              <a:t>September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9.1659667541557299E-2"/>
          <c:y val="0.15046296296296297"/>
          <c:w val="0.82425699912510941"/>
          <c:h val="0.7486344415281424"/>
        </c:manualLayout>
      </c:layout>
      <c:scatterChart>
        <c:scatterStyle val="lineMarker"/>
        <c:varyColors val="0"/>
        <c:ser>
          <c:idx val="0"/>
          <c:order val="0"/>
          <c:tx>
            <c:strRef>
              <c:f>Sheet6!$F$252</c:f>
              <c:strCache>
                <c:ptCount val="1"/>
                <c:pt idx="0">
                  <c:v>West Phoenix</c:v>
                </c:pt>
              </c:strCache>
            </c:strRef>
          </c:tx>
          <c:spPr>
            <a:ln w="19050" cap="rnd">
              <a:solidFill>
                <a:schemeClr val="accent1"/>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Sheet6!$F$253:$F$282</c:f>
              <c:numCache>
                <c:formatCode>0.0</c:formatCode>
                <c:ptCount val="30"/>
                <c:pt idx="0">
                  <c:v>15.970833333333331</c:v>
                </c:pt>
                <c:pt idx="1">
                  <c:v>44.595833333333331</c:v>
                </c:pt>
                <c:pt idx="2">
                  <c:v>32.054166666666667</c:v>
                </c:pt>
                <c:pt idx="3">
                  <c:v>28.75</c:v>
                </c:pt>
                <c:pt idx="4">
                  <c:v>52.08695652173914</c:v>
                </c:pt>
                <c:pt idx="5">
                  <c:v>81.954166666666666</c:v>
                </c:pt>
                <c:pt idx="6">
                  <c:v>20.004166666666663</c:v>
                </c:pt>
                <c:pt idx="7">
                  <c:v>24.537499999999998</c:v>
                </c:pt>
                <c:pt idx="8">
                  <c:v>9.6749999999999989</c:v>
                </c:pt>
                <c:pt idx="9">
                  <c:v>11.865217391304347</c:v>
                </c:pt>
                <c:pt idx="10">
                  <c:v>14.570833333333335</c:v>
                </c:pt>
                <c:pt idx="11">
                  <c:v>18.437500000000004</c:v>
                </c:pt>
                <c:pt idx="12">
                  <c:v>23.074999999999999</c:v>
                </c:pt>
                <c:pt idx="13">
                  <c:v>16.583333333333332</c:v>
                </c:pt>
                <c:pt idx="14">
                  <c:v>17.1875</c:v>
                </c:pt>
                <c:pt idx="15">
                  <c:v>25.074999999999992</c:v>
                </c:pt>
                <c:pt idx="16">
                  <c:v>21.00416666666667</c:v>
                </c:pt>
                <c:pt idx="17">
                  <c:v>31.599999999999998</c:v>
                </c:pt>
                <c:pt idx="18">
                  <c:v>38.086956521739133</c:v>
                </c:pt>
                <c:pt idx="19">
                  <c:v>35.550000000000004</c:v>
                </c:pt>
                <c:pt idx="20">
                  <c:v>24.404166666666665</c:v>
                </c:pt>
                <c:pt idx="21">
                  <c:v>48.62916666666667</c:v>
                </c:pt>
                <c:pt idx="22">
                  <c:v>38.07826086956522</c:v>
                </c:pt>
                <c:pt idx="23">
                  <c:v>44.508333333333333</c:v>
                </c:pt>
                <c:pt idx="24">
                  <c:v>35.741666666666667</c:v>
                </c:pt>
                <c:pt idx="25">
                  <c:v>35.741666666666667</c:v>
                </c:pt>
                <c:pt idx="26">
                  <c:v>29.229166666666661</c:v>
                </c:pt>
                <c:pt idx="27">
                  <c:v>32.8125</c:v>
                </c:pt>
                <c:pt idx="28">
                  <c:v>32.812499999999993</c:v>
                </c:pt>
                <c:pt idx="29">
                  <c:v>37.220833333333324</c:v>
                </c:pt>
              </c:numCache>
            </c:numRef>
          </c:yVal>
          <c:smooth val="0"/>
        </c:ser>
        <c:ser>
          <c:idx val="1"/>
          <c:order val="1"/>
          <c:tx>
            <c:strRef>
              <c:f>Sheet6!$G$252</c:f>
              <c:strCache>
                <c:ptCount val="1"/>
                <c:pt idx="0">
                  <c:v>Mesa</c:v>
                </c:pt>
              </c:strCache>
            </c:strRef>
          </c:tx>
          <c:spPr>
            <a:ln w="19050" cap="rnd">
              <a:solidFill>
                <a:schemeClr val="accent2"/>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Sheet6!$G$253:$G$282</c:f>
              <c:numCache>
                <c:formatCode>0.0</c:formatCode>
                <c:ptCount val="30"/>
                <c:pt idx="0">
                  <c:v>10.233333333333333</c:v>
                </c:pt>
                <c:pt idx="1">
                  <c:v>32.075000000000003</c:v>
                </c:pt>
                <c:pt idx="2">
                  <c:v>20.674999999999997</c:v>
                </c:pt>
                <c:pt idx="3">
                  <c:v>25.721739130434784</c:v>
                </c:pt>
                <c:pt idx="4">
                  <c:v>33.270833333333336</c:v>
                </c:pt>
                <c:pt idx="5">
                  <c:v>45.718181818181812</c:v>
                </c:pt>
                <c:pt idx="8">
                  <c:v>8.4214285714285726</c:v>
                </c:pt>
                <c:pt idx="9">
                  <c:v>11.391666666666666</c:v>
                </c:pt>
                <c:pt idx="10">
                  <c:v>15.045454545454545</c:v>
                </c:pt>
                <c:pt idx="11">
                  <c:v>15.154166666666669</c:v>
                </c:pt>
                <c:pt idx="12">
                  <c:v>15.470833333333333</c:v>
                </c:pt>
                <c:pt idx="13">
                  <c:v>12.637500000000003</c:v>
                </c:pt>
                <c:pt idx="14">
                  <c:v>11.570833333333333</c:v>
                </c:pt>
                <c:pt idx="15">
                  <c:v>16.533333333333335</c:v>
                </c:pt>
                <c:pt idx="16">
                  <c:v>21.133333333333333</c:v>
                </c:pt>
                <c:pt idx="17">
                  <c:v>32.695652173913054</c:v>
                </c:pt>
                <c:pt idx="18">
                  <c:v>34.249999999999993</c:v>
                </c:pt>
                <c:pt idx="19">
                  <c:v>29.075000000000003</c:v>
                </c:pt>
                <c:pt idx="20">
                  <c:v>23.033333333333335</c:v>
                </c:pt>
                <c:pt idx="21">
                  <c:v>34.37916666666667</c:v>
                </c:pt>
                <c:pt idx="22">
                  <c:v>31.741666666666664</c:v>
                </c:pt>
                <c:pt idx="23">
                  <c:v>38.74583333333333</c:v>
                </c:pt>
                <c:pt idx="24">
                  <c:v>36.890909090909084</c:v>
                </c:pt>
                <c:pt idx="25">
                  <c:v>42.829166666666659</c:v>
                </c:pt>
                <c:pt idx="26">
                  <c:v>28.791666666666671</c:v>
                </c:pt>
                <c:pt idx="27">
                  <c:v>17.375</c:v>
                </c:pt>
                <c:pt idx="28">
                  <c:v>22.150000000000002</c:v>
                </c:pt>
                <c:pt idx="29">
                  <c:v>34.75416666666667</c:v>
                </c:pt>
              </c:numCache>
            </c:numRef>
          </c:yVal>
          <c:smooth val="0"/>
        </c:ser>
        <c:ser>
          <c:idx val="2"/>
          <c:order val="2"/>
          <c:tx>
            <c:strRef>
              <c:f>Sheet6!$H$252</c:f>
              <c:strCache>
                <c:ptCount val="1"/>
                <c:pt idx="0">
                  <c:v>North Phoenix</c:v>
                </c:pt>
              </c:strCache>
            </c:strRef>
          </c:tx>
          <c:spPr>
            <a:ln w="19050" cap="rnd">
              <a:solidFill>
                <a:schemeClr val="accent3"/>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Sheet6!$H$253:$H$282</c:f>
              <c:numCache>
                <c:formatCode>0.0</c:formatCode>
                <c:ptCount val="30"/>
                <c:pt idx="0">
                  <c:v>7.8333333333333321</c:v>
                </c:pt>
                <c:pt idx="1">
                  <c:v>54.4</c:v>
                </c:pt>
                <c:pt idx="2">
                  <c:v>21.229166666666664</c:v>
                </c:pt>
                <c:pt idx="3">
                  <c:v>21.995833333333334</c:v>
                </c:pt>
                <c:pt idx="4">
                  <c:v>57.143478260869564</c:v>
                </c:pt>
                <c:pt idx="5">
                  <c:v>80.645833333333329</c:v>
                </c:pt>
                <c:pt idx="6">
                  <c:v>13.295833333333333</c:v>
                </c:pt>
                <c:pt idx="7">
                  <c:v>6.6583333333333314</c:v>
                </c:pt>
                <c:pt idx="8">
                  <c:v>3.5666666666666664</c:v>
                </c:pt>
                <c:pt idx="9">
                  <c:v>5.9842105263157892</c:v>
                </c:pt>
                <c:pt idx="10">
                  <c:v>9.654166666666665</c:v>
                </c:pt>
                <c:pt idx="11">
                  <c:v>10.579166666666667</c:v>
                </c:pt>
                <c:pt idx="12">
                  <c:v>11.983333333333334</c:v>
                </c:pt>
                <c:pt idx="13">
                  <c:v>11.508333333333335</c:v>
                </c:pt>
                <c:pt idx="14">
                  <c:v>9.6041666666666679</c:v>
                </c:pt>
                <c:pt idx="15">
                  <c:v>11.887500000000001</c:v>
                </c:pt>
                <c:pt idx="16">
                  <c:v>14.69166666666667</c:v>
                </c:pt>
                <c:pt idx="17">
                  <c:v>23.204166666666666</c:v>
                </c:pt>
                <c:pt idx="18">
                  <c:v>29.334782608695654</c:v>
                </c:pt>
                <c:pt idx="19">
                  <c:v>24.200000000000003</c:v>
                </c:pt>
                <c:pt idx="20">
                  <c:v>17.25</c:v>
                </c:pt>
                <c:pt idx="21">
                  <c:v>36.487500000000004</c:v>
                </c:pt>
                <c:pt idx="22">
                  <c:v>29.643478260869564</c:v>
                </c:pt>
                <c:pt idx="23">
                  <c:v>31.604166666666671</c:v>
                </c:pt>
                <c:pt idx="24">
                  <c:v>27.558333333333341</c:v>
                </c:pt>
                <c:pt idx="25">
                  <c:v>27.104166666666668</c:v>
                </c:pt>
                <c:pt idx="26">
                  <c:v>21.629166666666663</c:v>
                </c:pt>
                <c:pt idx="27">
                  <c:v>17.8</c:v>
                </c:pt>
                <c:pt idx="28">
                  <c:v>21.016666666666666</c:v>
                </c:pt>
                <c:pt idx="29">
                  <c:v>25.083333333333329</c:v>
                </c:pt>
              </c:numCache>
            </c:numRef>
          </c:yVal>
          <c:smooth val="0"/>
        </c:ser>
        <c:ser>
          <c:idx val="3"/>
          <c:order val="3"/>
          <c:tx>
            <c:strRef>
              <c:f>Sheet6!$I$252</c:f>
              <c:strCache>
                <c:ptCount val="1"/>
                <c:pt idx="0">
                  <c:v>Glendale</c:v>
                </c:pt>
              </c:strCache>
            </c:strRef>
          </c:tx>
          <c:spPr>
            <a:ln w="19050" cap="rnd">
              <a:solidFill>
                <a:schemeClr val="accent4"/>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Sheet6!$I$253:$I$282</c:f>
              <c:numCache>
                <c:formatCode>0.0</c:formatCode>
                <c:ptCount val="30"/>
                <c:pt idx="0">
                  <c:v>9.6708333333333325</c:v>
                </c:pt>
                <c:pt idx="1">
                  <c:v>43.129166666666663</c:v>
                </c:pt>
                <c:pt idx="2">
                  <c:v>24.699999999999992</c:v>
                </c:pt>
                <c:pt idx="3">
                  <c:v>24.921739130434791</c:v>
                </c:pt>
                <c:pt idx="4">
                  <c:v>36.370833333333337</c:v>
                </c:pt>
                <c:pt idx="5">
                  <c:v>65.262500000000003</c:v>
                </c:pt>
                <c:pt idx="6">
                  <c:v>18.766666666666666</c:v>
                </c:pt>
                <c:pt idx="7">
                  <c:v>14.149999999999993</c:v>
                </c:pt>
                <c:pt idx="8">
                  <c:v>9.0791666666666657</c:v>
                </c:pt>
                <c:pt idx="9">
                  <c:v>9.3541666666666661</c:v>
                </c:pt>
                <c:pt idx="10">
                  <c:v>9.8125</c:v>
                </c:pt>
                <c:pt idx="11">
                  <c:v>9.9000000000000021</c:v>
                </c:pt>
                <c:pt idx="12">
                  <c:v>15.341666666666667</c:v>
                </c:pt>
                <c:pt idx="13">
                  <c:v>12.275000000000004</c:v>
                </c:pt>
                <c:pt idx="14">
                  <c:v>16.962500000000002</c:v>
                </c:pt>
                <c:pt idx="15">
                  <c:v>15.500000000000002</c:v>
                </c:pt>
                <c:pt idx="16">
                  <c:v>20.254166666666666</c:v>
                </c:pt>
                <c:pt idx="17">
                  <c:v>27.552173913043475</c:v>
                </c:pt>
                <c:pt idx="18">
                  <c:v>35.795833333333334</c:v>
                </c:pt>
                <c:pt idx="19">
                  <c:v>27.829166666666662</c:v>
                </c:pt>
                <c:pt idx="20">
                  <c:v>23.475000000000005</c:v>
                </c:pt>
                <c:pt idx="21">
                  <c:v>46.30833333333333</c:v>
                </c:pt>
                <c:pt idx="22">
                  <c:v>29.412499999999998</c:v>
                </c:pt>
                <c:pt idx="23">
                  <c:v>35.518181818181823</c:v>
                </c:pt>
                <c:pt idx="24">
                  <c:v>31.275000000000002</c:v>
                </c:pt>
                <c:pt idx="25">
                  <c:v>29.991666666666664</c:v>
                </c:pt>
                <c:pt idx="26">
                  <c:v>26.175000000000001</c:v>
                </c:pt>
                <c:pt idx="27">
                  <c:v>22.908333333333331</c:v>
                </c:pt>
                <c:pt idx="28">
                  <c:v>26.037500000000005</c:v>
                </c:pt>
                <c:pt idx="29">
                  <c:v>30.204166666666669</c:v>
                </c:pt>
              </c:numCache>
            </c:numRef>
          </c:yVal>
          <c:smooth val="0"/>
        </c:ser>
        <c:ser>
          <c:idx val="4"/>
          <c:order val="4"/>
          <c:tx>
            <c:strRef>
              <c:f>Sheet6!$J$252</c:f>
              <c:strCache>
                <c:ptCount val="1"/>
                <c:pt idx="0">
                  <c:v>Central Phoenix</c:v>
                </c:pt>
              </c:strCache>
            </c:strRef>
          </c:tx>
          <c:spPr>
            <a:ln w="19050" cap="rnd">
              <a:solidFill>
                <a:schemeClr val="accent5"/>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Sheet6!$J$253:$J$282</c:f>
              <c:numCache>
                <c:formatCode>0.0</c:formatCode>
                <c:ptCount val="30"/>
                <c:pt idx="0">
                  <c:v>12.595833333333331</c:v>
                </c:pt>
                <c:pt idx="1">
                  <c:v>63.012499999999996</c:v>
                </c:pt>
                <c:pt idx="2">
                  <c:v>28.166666666666668</c:v>
                </c:pt>
                <c:pt idx="3">
                  <c:v>24.358333333333334</c:v>
                </c:pt>
                <c:pt idx="4">
                  <c:v>49.287500000000001</c:v>
                </c:pt>
                <c:pt idx="5">
                  <c:v>56.895652173913042</c:v>
                </c:pt>
                <c:pt idx="6">
                  <c:v>19.483333333333331</c:v>
                </c:pt>
                <c:pt idx="7">
                  <c:v>11.229166666666666</c:v>
                </c:pt>
                <c:pt idx="8">
                  <c:v>9.8208333333333329</c:v>
                </c:pt>
                <c:pt idx="9">
                  <c:v>11.078260869565216</c:v>
                </c:pt>
                <c:pt idx="10">
                  <c:v>15.679166666666665</c:v>
                </c:pt>
                <c:pt idx="11">
                  <c:v>21.929166666666664</c:v>
                </c:pt>
                <c:pt idx="12">
                  <c:v>18.845833333333335</c:v>
                </c:pt>
                <c:pt idx="13">
                  <c:v>14.387499999999998</c:v>
                </c:pt>
                <c:pt idx="14">
                  <c:v>17.216666666666669</c:v>
                </c:pt>
                <c:pt idx="15">
                  <c:v>19.05</c:v>
                </c:pt>
                <c:pt idx="16">
                  <c:v>21.858333333333334</c:v>
                </c:pt>
                <c:pt idx="17">
                  <c:v>30.166666666666668</c:v>
                </c:pt>
                <c:pt idx="18">
                  <c:v>34.247826086956522</c:v>
                </c:pt>
                <c:pt idx="19">
                  <c:v>37.216666666666676</c:v>
                </c:pt>
                <c:pt idx="20">
                  <c:v>23.466666666666665</c:v>
                </c:pt>
                <c:pt idx="21">
                  <c:v>43.983333333333341</c:v>
                </c:pt>
                <c:pt idx="22">
                  <c:v>34.045833333333341</c:v>
                </c:pt>
                <c:pt idx="23">
                  <c:v>41.750000000000007</c:v>
                </c:pt>
                <c:pt idx="24">
                  <c:v>34.787499999999994</c:v>
                </c:pt>
                <c:pt idx="25">
                  <c:v>33.265217391304347</c:v>
                </c:pt>
                <c:pt idx="26">
                  <c:v>30.195833333333329</c:v>
                </c:pt>
                <c:pt idx="27">
                  <c:v>28.637499999999992</c:v>
                </c:pt>
                <c:pt idx="28">
                  <c:v>29.495833333333334</c:v>
                </c:pt>
                <c:pt idx="29">
                  <c:v>34.287500000000001</c:v>
                </c:pt>
              </c:numCache>
            </c:numRef>
          </c:yVal>
          <c:smooth val="0"/>
        </c:ser>
        <c:ser>
          <c:idx val="5"/>
          <c:order val="5"/>
          <c:tx>
            <c:strRef>
              <c:f>Sheet6!$K$252</c:f>
              <c:strCache>
                <c:ptCount val="1"/>
                <c:pt idx="0">
                  <c:v>South Scottsdale</c:v>
                </c:pt>
              </c:strCache>
            </c:strRef>
          </c:tx>
          <c:spPr>
            <a:ln w="19050" cap="rnd">
              <a:solidFill>
                <a:schemeClr val="accent6"/>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Sheet6!$K$253:$K$282</c:f>
              <c:numCache>
                <c:formatCode>0.0</c:formatCode>
                <c:ptCount val="30"/>
                <c:pt idx="0">
                  <c:v>14.354166666666666</c:v>
                </c:pt>
                <c:pt idx="1">
                  <c:v>38.474999999999994</c:v>
                </c:pt>
                <c:pt idx="2">
                  <c:v>23.450000000000006</c:v>
                </c:pt>
                <c:pt idx="3">
                  <c:v>26.183333333333334</c:v>
                </c:pt>
                <c:pt idx="4">
                  <c:v>71.521739130434781</c:v>
                </c:pt>
                <c:pt idx="5">
                  <c:v>47.245833333333337</c:v>
                </c:pt>
                <c:pt idx="6">
                  <c:v>20.404166666666665</c:v>
                </c:pt>
                <c:pt idx="7">
                  <c:v>11.820833333333333</c:v>
                </c:pt>
                <c:pt idx="8">
                  <c:v>8.1958333333333329</c:v>
                </c:pt>
                <c:pt idx="9">
                  <c:v>9.9541666666666675</c:v>
                </c:pt>
                <c:pt idx="10">
                  <c:v>13.508695652173914</c:v>
                </c:pt>
                <c:pt idx="11">
                  <c:v>16.987499999999997</c:v>
                </c:pt>
                <c:pt idx="12">
                  <c:v>14.104166666666666</c:v>
                </c:pt>
                <c:pt idx="13">
                  <c:v>13.808333333333332</c:v>
                </c:pt>
                <c:pt idx="14">
                  <c:v>15.416666666666666</c:v>
                </c:pt>
                <c:pt idx="15">
                  <c:v>19.274999999999995</c:v>
                </c:pt>
                <c:pt idx="16">
                  <c:v>20.5</c:v>
                </c:pt>
                <c:pt idx="17">
                  <c:v>30.360869565217396</c:v>
                </c:pt>
                <c:pt idx="18">
                  <c:v>32.38333333333334</c:v>
                </c:pt>
                <c:pt idx="19">
                  <c:v>32.129166666666663</c:v>
                </c:pt>
                <c:pt idx="20">
                  <c:v>22.349999999999998</c:v>
                </c:pt>
                <c:pt idx="21">
                  <c:v>35.195833333333333</c:v>
                </c:pt>
                <c:pt idx="22">
                  <c:v>30.775000000000006</c:v>
                </c:pt>
                <c:pt idx="23">
                  <c:v>34.687499999999993</c:v>
                </c:pt>
                <c:pt idx="24">
                  <c:v>33.439130434782612</c:v>
                </c:pt>
                <c:pt idx="25">
                  <c:v>30.541666666666661</c:v>
                </c:pt>
                <c:pt idx="26">
                  <c:v>29.125</c:v>
                </c:pt>
                <c:pt idx="27">
                  <c:v>21.624999999999996</c:v>
                </c:pt>
                <c:pt idx="28">
                  <c:v>22.995833333333326</c:v>
                </c:pt>
                <c:pt idx="29">
                  <c:v>31.233333333333334</c:v>
                </c:pt>
              </c:numCache>
            </c:numRef>
          </c:yVal>
          <c:smooth val="0"/>
        </c:ser>
        <c:ser>
          <c:idx val="6"/>
          <c:order val="6"/>
          <c:tx>
            <c:strRef>
              <c:f>Sheet6!$L$252</c:f>
              <c:strCache>
                <c:ptCount val="1"/>
                <c:pt idx="0">
                  <c:v>Greenwood</c:v>
                </c:pt>
              </c:strCache>
            </c:strRef>
          </c:tx>
          <c:spPr>
            <a:ln w="19050" cap="rnd">
              <a:solidFill>
                <a:schemeClr val="accent1">
                  <a:lumMod val="6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Sheet6!$L$253:$L$282</c:f>
              <c:numCache>
                <c:formatCode>0.0</c:formatCode>
                <c:ptCount val="30"/>
                <c:pt idx="0">
                  <c:v>17.008333333333336</c:v>
                </c:pt>
                <c:pt idx="1">
                  <c:v>54.858333333333327</c:v>
                </c:pt>
                <c:pt idx="2">
                  <c:v>42.017391304347832</c:v>
                </c:pt>
                <c:pt idx="3">
                  <c:v>54.995652173913037</c:v>
                </c:pt>
                <c:pt idx="4">
                  <c:v>62.4375</c:v>
                </c:pt>
                <c:pt idx="5">
                  <c:v>101.60416666666667</c:v>
                </c:pt>
                <c:pt idx="6">
                  <c:v>27.350000000000005</c:v>
                </c:pt>
                <c:pt idx="7">
                  <c:v>18.637499999999999</c:v>
                </c:pt>
                <c:pt idx="8">
                  <c:v>16.474999999999994</c:v>
                </c:pt>
                <c:pt idx="9">
                  <c:v>13.66666666666667</c:v>
                </c:pt>
                <c:pt idx="10">
                  <c:v>22.004166666666666</c:v>
                </c:pt>
                <c:pt idx="11">
                  <c:v>27.137500000000003</c:v>
                </c:pt>
                <c:pt idx="12">
                  <c:v>36.829166666666659</c:v>
                </c:pt>
                <c:pt idx="13">
                  <c:v>24.349999999999998</c:v>
                </c:pt>
                <c:pt idx="14">
                  <c:v>24.079166666666669</c:v>
                </c:pt>
                <c:pt idx="15">
                  <c:v>33.073913043478271</c:v>
                </c:pt>
                <c:pt idx="16">
                  <c:v>33.895652173913042</c:v>
                </c:pt>
                <c:pt idx="17">
                  <c:v>39.62916666666667</c:v>
                </c:pt>
                <c:pt idx="18">
                  <c:v>50.483333333333327</c:v>
                </c:pt>
                <c:pt idx="19">
                  <c:v>47.087499999999999</c:v>
                </c:pt>
                <c:pt idx="20">
                  <c:v>32.4</c:v>
                </c:pt>
                <c:pt idx="21">
                  <c:v>47.541666666666664</c:v>
                </c:pt>
                <c:pt idx="22">
                  <c:v>49.491666666666667</c:v>
                </c:pt>
                <c:pt idx="23">
                  <c:v>63.558333333333337</c:v>
                </c:pt>
                <c:pt idx="24">
                  <c:v>49.458333333333321</c:v>
                </c:pt>
                <c:pt idx="25">
                  <c:v>42.024999999999999</c:v>
                </c:pt>
                <c:pt idx="26">
                  <c:v>30.970833333333331</c:v>
                </c:pt>
                <c:pt idx="27">
                  <c:v>36.987499999999997</c:v>
                </c:pt>
                <c:pt idx="28">
                  <c:v>33.875</c:v>
                </c:pt>
                <c:pt idx="29">
                  <c:v>52.440909090909081</c:v>
                </c:pt>
              </c:numCache>
            </c:numRef>
          </c:yVal>
          <c:smooth val="0"/>
        </c:ser>
        <c:ser>
          <c:idx val="7"/>
          <c:order val="7"/>
          <c:tx>
            <c:strRef>
              <c:f>Sheet6!$M$252</c:f>
              <c:strCache>
                <c:ptCount val="1"/>
                <c:pt idx="0">
                  <c:v>South Phoenix</c:v>
                </c:pt>
              </c:strCache>
            </c:strRef>
          </c:tx>
          <c:spPr>
            <a:ln w="19050" cap="rnd">
              <a:solidFill>
                <a:schemeClr val="accent2">
                  <a:lumMod val="6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Sheet6!$M$253:$M$282</c:f>
              <c:numCache>
                <c:formatCode>0.0</c:formatCode>
                <c:ptCount val="30"/>
                <c:pt idx="0">
                  <c:v>16.133333333333336</c:v>
                </c:pt>
                <c:pt idx="1">
                  <c:v>56.791666666666664</c:v>
                </c:pt>
                <c:pt idx="2">
                  <c:v>32.891666666666673</c:v>
                </c:pt>
                <c:pt idx="3">
                  <c:v>30.830434782608688</c:v>
                </c:pt>
                <c:pt idx="4">
                  <c:v>48.595833333333339</c:v>
                </c:pt>
                <c:pt idx="5">
                  <c:v>61.529166666666661</c:v>
                </c:pt>
                <c:pt idx="6">
                  <c:v>26.495833333333337</c:v>
                </c:pt>
                <c:pt idx="7">
                  <c:v>13.66666666666667</c:v>
                </c:pt>
                <c:pt idx="8">
                  <c:v>10.329166666666667</c:v>
                </c:pt>
                <c:pt idx="9">
                  <c:v>9.4565217391304337</c:v>
                </c:pt>
                <c:pt idx="10">
                  <c:v>18.416666666666664</c:v>
                </c:pt>
                <c:pt idx="11">
                  <c:v>22.437500000000004</c:v>
                </c:pt>
                <c:pt idx="12">
                  <c:v>23.716666666666669</c:v>
                </c:pt>
                <c:pt idx="13">
                  <c:v>17.55</c:v>
                </c:pt>
                <c:pt idx="14">
                  <c:v>21.366666666666671</c:v>
                </c:pt>
                <c:pt idx="15">
                  <c:v>24.120833333333334</c:v>
                </c:pt>
                <c:pt idx="16">
                  <c:v>25.8</c:v>
                </c:pt>
                <c:pt idx="17">
                  <c:v>42.752173913043485</c:v>
                </c:pt>
                <c:pt idx="18">
                  <c:v>40.395833333333343</c:v>
                </c:pt>
                <c:pt idx="19">
                  <c:v>37.750000000000007</c:v>
                </c:pt>
                <c:pt idx="20">
                  <c:v>29.620833333333334</c:v>
                </c:pt>
                <c:pt idx="21">
                  <c:v>53.116666666666653</c:v>
                </c:pt>
                <c:pt idx="22">
                  <c:v>39.534782608695657</c:v>
                </c:pt>
                <c:pt idx="23">
                  <c:v>43.720833333333324</c:v>
                </c:pt>
                <c:pt idx="24">
                  <c:v>36.85</c:v>
                </c:pt>
                <c:pt idx="25">
                  <c:v>45.499999999999993</c:v>
                </c:pt>
                <c:pt idx="26">
                  <c:v>37.791666666666664</c:v>
                </c:pt>
                <c:pt idx="27">
                  <c:v>40.004166666666663</c:v>
                </c:pt>
                <c:pt idx="28">
                  <c:v>40.141666666666659</c:v>
                </c:pt>
                <c:pt idx="29">
                  <c:v>41.729166666666671</c:v>
                </c:pt>
              </c:numCache>
            </c:numRef>
          </c:yVal>
          <c:smooth val="0"/>
        </c:ser>
        <c:ser>
          <c:idx val="8"/>
          <c:order val="8"/>
          <c:tx>
            <c:strRef>
              <c:f>Sheet6!$N$252</c:f>
              <c:strCache>
                <c:ptCount val="1"/>
                <c:pt idx="0">
                  <c:v>West Chandler</c:v>
                </c:pt>
              </c:strCache>
            </c:strRef>
          </c:tx>
          <c:spPr>
            <a:ln w="19050" cap="rnd">
              <a:solidFill>
                <a:schemeClr val="accent3">
                  <a:lumMod val="6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Sheet6!$N$253:$N$282</c:f>
              <c:numCache>
                <c:formatCode>0.0</c:formatCode>
                <c:ptCount val="30"/>
                <c:pt idx="0">
                  <c:v>9.2833333333333332</c:v>
                </c:pt>
                <c:pt idx="1">
                  <c:v>30.795833333333338</c:v>
                </c:pt>
                <c:pt idx="2">
                  <c:v>22.524999999999995</c:v>
                </c:pt>
                <c:pt idx="3">
                  <c:v>24.533333333333342</c:v>
                </c:pt>
                <c:pt idx="4">
                  <c:v>32.141666666666659</c:v>
                </c:pt>
                <c:pt idx="5">
                  <c:v>113.43750000000001</c:v>
                </c:pt>
                <c:pt idx="6">
                  <c:v>20.149999999999999</c:v>
                </c:pt>
                <c:pt idx="7">
                  <c:v>10.237500000000001</c:v>
                </c:pt>
                <c:pt idx="8">
                  <c:v>6.5217391304347823</c:v>
                </c:pt>
                <c:pt idx="9">
                  <c:v>9.4708333333333332</c:v>
                </c:pt>
                <c:pt idx="10">
                  <c:v>11.75</c:v>
                </c:pt>
                <c:pt idx="11">
                  <c:v>13.258333333333333</c:v>
                </c:pt>
                <c:pt idx="12">
                  <c:v>16.720833333333331</c:v>
                </c:pt>
                <c:pt idx="13">
                  <c:v>13.070833333333333</c:v>
                </c:pt>
                <c:pt idx="14">
                  <c:v>13.158333333333337</c:v>
                </c:pt>
                <c:pt idx="15">
                  <c:v>15.160869565217393</c:v>
                </c:pt>
                <c:pt idx="16">
                  <c:v>24.277272727272727</c:v>
                </c:pt>
                <c:pt idx="17">
                  <c:v>35.19166666666667</c:v>
                </c:pt>
                <c:pt idx="18">
                  <c:v>33.462500000000006</c:v>
                </c:pt>
                <c:pt idx="19">
                  <c:v>31.245833333333326</c:v>
                </c:pt>
                <c:pt idx="20">
                  <c:v>22.724999999999998</c:v>
                </c:pt>
                <c:pt idx="21">
                  <c:v>32.725000000000001</c:v>
                </c:pt>
                <c:pt idx="22">
                  <c:v>29.447826086956525</c:v>
                </c:pt>
                <c:pt idx="23">
                  <c:v>40.274999999999999</c:v>
                </c:pt>
                <c:pt idx="24">
                  <c:v>35.875000000000007</c:v>
                </c:pt>
                <c:pt idx="25">
                  <c:v>101.60434782608698</c:v>
                </c:pt>
                <c:pt idx="26">
                  <c:v>27.883333333333329</c:v>
                </c:pt>
                <c:pt idx="27">
                  <c:v>24.745833333333334</c:v>
                </c:pt>
                <c:pt idx="28">
                  <c:v>23.362500000000001</c:v>
                </c:pt>
                <c:pt idx="29">
                  <c:v>29.566666666666663</c:v>
                </c:pt>
              </c:numCache>
            </c:numRef>
          </c:yVal>
          <c:smooth val="0"/>
        </c:ser>
        <c:ser>
          <c:idx val="9"/>
          <c:order val="9"/>
          <c:tx>
            <c:strRef>
              <c:f>Sheet6!$O$252</c:f>
              <c:strCache>
                <c:ptCount val="1"/>
                <c:pt idx="0">
                  <c:v>Tempe</c:v>
                </c:pt>
              </c:strCache>
            </c:strRef>
          </c:tx>
          <c:spPr>
            <a:ln w="19050" cap="rnd">
              <a:solidFill>
                <a:schemeClr val="accent4">
                  <a:lumMod val="6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Sheet6!$O$253:$O$282</c:f>
              <c:numCache>
                <c:formatCode>0.0</c:formatCode>
                <c:ptCount val="30"/>
                <c:pt idx="0">
                  <c:v>10.420833333333334</c:v>
                </c:pt>
                <c:pt idx="1">
                  <c:v>45.008333333333347</c:v>
                </c:pt>
                <c:pt idx="2">
                  <c:v>26.0625</c:v>
                </c:pt>
                <c:pt idx="3">
                  <c:v>26.408695652173918</c:v>
                </c:pt>
                <c:pt idx="4">
                  <c:v>74.104166666666657</c:v>
                </c:pt>
                <c:pt idx="5">
                  <c:v>52.533333333333339</c:v>
                </c:pt>
                <c:pt idx="6">
                  <c:v>19.633333333333329</c:v>
                </c:pt>
                <c:pt idx="7">
                  <c:v>11.358333333333334</c:v>
                </c:pt>
                <c:pt idx="8">
                  <c:v>8.3166666666666664</c:v>
                </c:pt>
                <c:pt idx="9">
                  <c:v>8.4999999999999982</c:v>
                </c:pt>
                <c:pt idx="10">
                  <c:v>15.833333333333336</c:v>
                </c:pt>
                <c:pt idx="11">
                  <c:v>19.266666666666669</c:v>
                </c:pt>
                <c:pt idx="12">
                  <c:v>18.858333333333334</c:v>
                </c:pt>
                <c:pt idx="13">
                  <c:v>15.908333333333333</c:v>
                </c:pt>
                <c:pt idx="14">
                  <c:v>15.033333333333326</c:v>
                </c:pt>
                <c:pt idx="15">
                  <c:v>18.195652173913047</c:v>
                </c:pt>
                <c:pt idx="16">
                  <c:v>19.095833333333331</c:v>
                </c:pt>
                <c:pt idx="17">
                  <c:v>28.137500000000003</c:v>
                </c:pt>
                <c:pt idx="18">
                  <c:v>33.704347826086952</c:v>
                </c:pt>
                <c:pt idx="19">
                  <c:v>24.099999999999998</c:v>
                </c:pt>
                <c:pt idx="20">
                  <c:v>21.520833333333332</c:v>
                </c:pt>
                <c:pt idx="21">
                  <c:v>37.583333333333336</c:v>
                </c:pt>
                <c:pt idx="22">
                  <c:v>34.395833333333336</c:v>
                </c:pt>
                <c:pt idx="23">
                  <c:v>35.141666666666673</c:v>
                </c:pt>
                <c:pt idx="24">
                  <c:v>31.173913043478251</c:v>
                </c:pt>
                <c:pt idx="25">
                  <c:v>35.6875</c:v>
                </c:pt>
                <c:pt idx="26">
                  <c:v>34.574999999999996</c:v>
                </c:pt>
                <c:pt idx="27">
                  <c:v>23.604166666666671</c:v>
                </c:pt>
                <c:pt idx="28">
                  <c:v>23.483333333333334</c:v>
                </c:pt>
                <c:pt idx="29">
                  <c:v>30.786363636363639</c:v>
                </c:pt>
              </c:numCache>
            </c:numRef>
          </c:yVal>
          <c:smooth val="0"/>
        </c:ser>
        <c:ser>
          <c:idx val="10"/>
          <c:order val="10"/>
          <c:tx>
            <c:strRef>
              <c:f>Sheet6!$P$252</c:f>
              <c:strCache>
                <c:ptCount val="1"/>
                <c:pt idx="0">
                  <c:v>Higley</c:v>
                </c:pt>
              </c:strCache>
            </c:strRef>
          </c:tx>
          <c:spPr>
            <a:ln w="19050" cap="rnd">
              <a:solidFill>
                <a:schemeClr val="accent5">
                  <a:lumMod val="6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Sheet6!$P$253:$P$282</c:f>
              <c:numCache>
                <c:formatCode>0.0</c:formatCode>
                <c:ptCount val="30"/>
                <c:pt idx="0">
                  <c:v>11.083333333333334</c:v>
                </c:pt>
                <c:pt idx="1">
                  <c:v>32.604166666666664</c:v>
                </c:pt>
                <c:pt idx="2">
                  <c:v>32.847826086956523</c:v>
                </c:pt>
                <c:pt idx="3">
                  <c:v>27.537499999999998</c:v>
                </c:pt>
                <c:pt idx="4">
                  <c:v>40.395833333333329</c:v>
                </c:pt>
                <c:pt idx="5">
                  <c:v>66.729166666666671</c:v>
                </c:pt>
                <c:pt idx="6">
                  <c:v>20.358333333333331</c:v>
                </c:pt>
                <c:pt idx="7">
                  <c:v>11.22916666666667</c:v>
                </c:pt>
                <c:pt idx="8">
                  <c:v>8.3434782608695652</c:v>
                </c:pt>
                <c:pt idx="9">
                  <c:v>10.737499999999999</c:v>
                </c:pt>
                <c:pt idx="10">
                  <c:v>13.516666666666666</c:v>
                </c:pt>
                <c:pt idx="11">
                  <c:v>18.99583333333333</c:v>
                </c:pt>
                <c:pt idx="12">
                  <c:v>20.999999999999993</c:v>
                </c:pt>
                <c:pt idx="13">
                  <c:v>16.666666666666668</c:v>
                </c:pt>
                <c:pt idx="14">
                  <c:v>20.562499999999996</c:v>
                </c:pt>
                <c:pt idx="15">
                  <c:v>24.443478260869561</c:v>
                </c:pt>
                <c:pt idx="16">
                  <c:v>48.324999999999989</c:v>
                </c:pt>
                <c:pt idx="17">
                  <c:v>36.375000000000007</c:v>
                </c:pt>
                <c:pt idx="18">
                  <c:v>55.45833333333335</c:v>
                </c:pt>
                <c:pt idx="19">
                  <c:v>42.737500000000004</c:v>
                </c:pt>
                <c:pt idx="20">
                  <c:v>28.749999999999996</c:v>
                </c:pt>
                <c:pt idx="21">
                  <c:v>38.270833333333336</c:v>
                </c:pt>
                <c:pt idx="22">
                  <c:v>40.673913043478258</c:v>
                </c:pt>
                <c:pt idx="23">
                  <c:v>47.483333333333341</c:v>
                </c:pt>
                <c:pt idx="24">
                  <c:v>39.037500000000001</c:v>
                </c:pt>
                <c:pt idx="25">
                  <c:v>56.762499999999989</c:v>
                </c:pt>
                <c:pt idx="26">
                  <c:v>36.279166666666669</c:v>
                </c:pt>
                <c:pt idx="27">
                  <c:v>35.145833333333329</c:v>
                </c:pt>
                <c:pt idx="28">
                  <c:v>37.63333333333334</c:v>
                </c:pt>
                <c:pt idx="29">
                  <c:v>38.352173913043487</c:v>
                </c:pt>
              </c:numCache>
            </c:numRef>
          </c:yVal>
          <c:smooth val="0"/>
        </c:ser>
        <c:ser>
          <c:idx val="11"/>
          <c:order val="11"/>
          <c:tx>
            <c:strRef>
              <c:f>Sheet6!$Q$252</c:f>
              <c:strCache>
                <c:ptCount val="1"/>
                <c:pt idx="0">
                  <c:v>West 43rd Ave</c:v>
                </c:pt>
              </c:strCache>
            </c:strRef>
          </c:tx>
          <c:spPr>
            <a:ln w="19050" cap="rnd">
              <a:solidFill>
                <a:schemeClr val="accent6">
                  <a:lumMod val="6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Sheet6!$Q$253:$Q$282</c:f>
              <c:numCache>
                <c:formatCode>0.0</c:formatCode>
                <c:ptCount val="30"/>
                <c:pt idx="0">
                  <c:v>13.866666666666667</c:v>
                </c:pt>
                <c:pt idx="1">
                  <c:v>43.237500000000011</c:v>
                </c:pt>
                <c:pt idx="2">
                  <c:v>42.41304347826086</c:v>
                </c:pt>
                <c:pt idx="3">
                  <c:v>36.137499999999996</c:v>
                </c:pt>
                <c:pt idx="4">
                  <c:v>47.141666666666673</c:v>
                </c:pt>
                <c:pt idx="5">
                  <c:v>78.995833333333323</c:v>
                </c:pt>
                <c:pt idx="6">
                  <c:v>28.237500000000001</c:v>
                </c:pt>
                <c:pt idx="7">
                  <c:v>15.008333333333338</c:v>
                </c:pt>
                <c:pt idx="8">
                  <c:v>11.491666666666665</c:v>
                </c:pt>
                <c:pt idx="9">
                  <c:v>13.9625</c:v>
                </c:pt>
                <c:pt idx="10">
                  <c:v>23.029166666666665</c:v>
                </c:pt>
                <c:pt idx="11">
                  <c:v>29.495833333333337</c:v>
                </c:pt>
                <c:pt idx="12">
                  <c:v>34.231818181818191</c:v>
                </c:pt>
                <c:pt idx="13">
                  <c:v>15.720833333333331</c:v>
                </c:pt>
                <c:pt idx="14">
                  <c:v>19.012499999999999</c:v>
                </c:pt>
                <c:pt idx="15">
                  <c:v>35.491666666666674</c:v>
                </c:pt>
                <c:pt idx="16">
                  <c:v>31.395833333333332</c:v>
                </c:pt>
                <c:pt idx="17">
                  <c:v>57.625</c:v>
                </c:pt>
                <c:pt idx="18">
                  <c:v>57.64347826086955</c:v>
                </c:pt>
                <c:pt idx="19">
                  <c:v>48.462499999999984</c:v>
                </c:pt>
                <c:pt idx="20">
                  <c:v>30.137499999999992</c:v>
                </c:pt>
                <c:pt idx="21">
                  <c:v>55.520833333333336</c:v>
                </c:pt>
                <c:pt idx="22">
                  <c:v>47.266666666666673</c:v>
                </c:pt>
                <c:pt idx="23">
                  <c:v>72.075000000000003</c:v>
                </c:pt>
                <c:pt idx="24">
                  <c:v>54.0625</c:v>
                </c:pt>
                <c:pt idx="25">
                  <c:v>57.036363636363632</c:v>
                </c:pt>
                <c:pt idx="26">
                  <c:v>37.55833333333333</c:v>
                </c:pt>
                <c:pt idx="27">
                  <c:v>30.116666666666671</c:v>
                </c:pt>
                <c:pt idx="28">
                  <c:v>33.37916666666667</c:v>
                </c:pt>
                <c:pt idx="29">
                  <c:v>44.518181818181816</c:v>
                </c:pt>
              </c:numCache>
            </c:numRef>
          </c:yVal>
          <c:smooth val="0"/>
        </c:ser>
        <c:ser>
          <c:idx val="12"/>
          <c:order val="12"/>
          <c:tx>
            <c:strRef>
              <c:f>Sheet6!$R$252</c:f>
              <c:strCache>
                <c:ptCount val="1"/>
                <c:pt idx="0">
                  <c:v>Dysart</c:v>
                </c:pt>
              </c:strCache>
            </c:strRef>
          </c:tx>
          <c:spPr>
            <a:ln w="19050" cap="rnd">
              <a:solidFill>
                <a:schemeClr val="accent1">
                  <a:lumMod val="80000"/>
                  <a:lumOff val="2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Sheet6!$R$253:$R$282</c:f>
              <c:numCache>
                <c:formatCode>0.0</c:formatCode>
                <c:ptCount val="30"/>
                <c:pt idx="0">
                  <c:v>9.8083333333333318</c:v>
                </c:pt>
                <c:pt idx="1">
                  <c:v>21.504166666666663</c:v>
                </c:pt>
                <c:pt idx="2">
                  <c:v>23.252173913043482</c:v>
                </c:pt>
                <c:pt idx="3">
                  <c:v>28.083333333333332</c:v>
                </c:pt>
                <c:pt idx="4">
                  <c:v>42.275000000000006</c:v>
                </c:pt>
                <c:pt idx="5">
                  <c:v>47.808333333333337</c:v>
                </c:pt>
                <c:pt idx="6">
                  <c:v>17.012499999999999</c:v>
                </c:pt>
                <c:pt idx="7">
                  <c:v>10.995833333333335</c:v>
                </c:pt>
                <c:pt idx="8">
                  <c:v>9.3833333333333346</c:v>
                </c:pt>
                <c:pt idx="9">
                  <c:v>10.2875</c:v>
                </c:pt>
                <c:pt idx="10">
                  <c:v>9.3652173913043484</c:v>
                </c:pt>
                <c:pt idx="11">
                  <c:v>17.570833333333329</c:v>
                </c:pt>
                <c:pt idx="12">
                  <c:v>13.762500000000001</c:v>
                </c:pt>
                <c:pt idx="13">
                  <c:v>12.329166666666666</c:v>
                </c:pt>
                <c:pt idx="14">
                  <c:v>11.158333333333333</c:v>
                </c:pt>
                <c:pt idx="15">
                  <c:v>15.691666666666665</c:v>
                </c:pt>
                <c:pt idx="16">
                  <c:v>21.104166666666668</c:v>
                </c:pt>
                <c:pt idx="17">
                  <c:v>30.874999999999989</c:v>
                </c:pt>
                <c:pt idx="18">
                  <c:v>38.704347826086952</c:v>
                </c:pt>
                <c:pt idx="19">
                  <c:v>25.429166666666664</c:v>
                </c:pt>
                <c:pt idx="20">
                  <c:v>23.233333333333334</c:v>
                </c:pt>
                <c:pt idx="21">
                  <c:v>38.01250000000001</c:v>
                </c:pt>
                <c:pt idx="22">
                  <c:v>31.416666666666657</c:v>
                </c:pt>
                <c:pt idx="23">
                  <c:v>31.445833333333336</c:v>
                </c:pt>
                <c:pt idx="24">
                  <c:v>29.995652173913037</c:v>
                </c:pt>
                <c:pt idx="25">
                  <c:v>33.125000000000007</c:v>
                </c:pt>
                <c:pt idx="26">
                  <c:v>18.366666666666667</c:v>
                </c:pt>
                <c:pt idx="27">
                  <c:v>16.104166666666668</c:v>
                </c:pt>
                <c:pt idx="28">
                  <c:v>18.341666666666665</c:v>
                </c:pt>
                <c:pt idx="29">
                  <c:v>26.295833333333331</c:v>
                </c:pt>
              </c:numCache>
            </c:numRef>
          </c:yVal>
          <c:smooth val="0"/>
        </c:ser>
        <c:ser>
          <c:idx val="13"/>
          <c:order val="13"/>
          <c:tx>
            <c:strRef>
              <c:f>Sheet6!$S$252</c:f>
              <c:strCache>
                <c:ptCount val="1"/>
                <c:pt idx="0">
                  <c:v>Buckeye</c:v>
                </c:pt>
              </c:strCache>
            </c:strRef>
          </c:tx>
          <c:spPr>
            <a:ln w="19050" cap="rnd">
              <a:solidFill>
                <a:schemeClr val="accent2">
                  <a:lumMod val="80000"/>
                  <a:lumOff val="2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Sheet6!$S$253:$S$282</c:f>
              <c:numCache>
                <c:formatCode>0.0</c:formatCode>
                <c:ptCount val="30"/>
                <c:pt idx="0">
                  <c:v>19.658333333333335</c:v>
                </c:pt>
                <c:pt idx="1">
                  <c:v>22.545833333333334</c:v>
                </c:pt>
                <c:pt idx="2">
                  <c:v>31.437500000000011</c:v>
                </c:pt>
                <c:pt idx="3">
                  <c:v>38.316666666666656</c:v>
                </c:pt>
                <c:pt idx="4">
                  <c:v>48.995652173913058</c:v>
                </c:pt>
                <c:pt idx="5">
                  <c:v>49.125000000000007</c:v>
                </c:pt>
                <c:pt idx="6">
                  <c:v>30.895833333333329</c:v>
                </c:pt>
                <c:pt idx="7">
                  <c:v>22.366666666666664</c:v>
                </c:pt>
                <c:pt idx="8">
                  <c:v>21.320833333333333</c:v>
                </c:pt>
                <c:pt idx="9">
                  <c:v>9.5416666666666679</c:v>
                </c:pt>
                <c:pt idx="10">
                  <c:v>17.686956521739127</c:v>
                </c:pt>
                <c:pt idx="11">
                  <c:v>34.804166666666667</c:v>
                </c:pt>
                <c:pt idx="12">
                  <c:v>29.770833333333339</c:v>
                </c:pt>
                <c:pt idx="13">
                  <c:v>18</c:v>
                </c:pt>
                <c:pt idx="14">
                  <c:v>25.679166666666664</c:v>
                </c:pt>
                <c:pt idx="15">
                  <c:v>45.741666666666667</c:v>
                </c:pt>
                <c:pt idx="16">
                  <c:v>45.395652173913042</c:v>
                </c:pt>
                <c:pt idx="17">
                  <c:v>51.1</c:v>
                </c:pt>
                <c:pt idx="18">
                  <c:v>48.370833333333337</c:v>
                </c:pt>
                <c:pt idx="19">
                  <c:v>51.974999999999987</c:v>
                </c:pt>
                <c:pt idx="20">
                  <c:v>33.541666666666671</c:v>
                </c:pt>
                <c:pt idx="21">
                  <c:v>58.587500000000006</c:v>
                </c:pt>
                <c:pt idx="22">
                  <c:v>48.38750000000001</c:v>
                </c:pt>
                <c:pt idx="23">
                  <c:v>54.195833333333326</c:v>
                </c:pt>
                <c:pt idx="24">
                  <c:v>45.339130434782597</c:v>
                </c:pt>
                <c:pt idx="25">
                  <c:v>48.954166666666673</c:v>
                </c:pt>
                <c:pt idx="26">
                  <c:v>54.275000000000006</c:v>
                </c:pt>
                <c:pt idx="27">
                  <c:v>39.791666666666664</c:v>
                </c:pt>
                <c:pt idx="28">
                  <c:v>45.795833333333341</c:v>
                </c:pt>
                <c:pt idx="29">
                  <c:v>60.104166666666664</c:v>
                </c:pt>
              </c:numCache>
            </c:numRef>
          </c:yVal>
          <c:smooth val="0"/>
        </c:ser>
        <c:ser>
          <c:idx val="14"/>
          <c:order val="14"/>
          <c:tx>
            <c:strRef>
              <c:f>Sheet6!$T$252</c:f>
              <c:strCache>
                <c:ptCount val="1"/>
                <c:pt idx="0">
                  <c:v>Zuni Hills</c:v>
                </c:pt>
              </c:strCache>
            </c:strRef>
          </c:tx>
          <c:spPr>
            <a:ln w="19050" cap="rnd">
              <a:solidFill>
                <a:schemeClr val="accent3">
                  <a:lumMod val="80000"/>
                  <a:lumOff val="2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Sheet6!$T$253:$T$282</c:f>
              <c:numCache>
                <c:formatCode>0.0</c:formatCode>
                <c:ptCount val="30"/>
                <c:pt idx="0">
                  <c:v>10.200000000000001</c:v>
                </c:pt>
                <c:pt idx="1">
                  <c:v>23.979166666666661</c:v>
                </c:pt>
                <c:pt idx="2">
                  <c:v>18.317391304347826</c:v>
                </c:pt>
                <c:pt idx="3">
                  <c:v>24.541666666666671</c:v>
                </c:pt>
                <c:pt idx="4">
                  <c:v>29.008333333333336</c:v>
                </c:pt>
                <c:pt idx="5">
                  <c:v>52.533333333333339</c:v>
                </c:pt>
                <c:pt idx="6">
                  <c:v>18.124999999999996</c:v>
                </c:pt>
                <c:pt idx="7">
                  <c:v>13.324999999999998</c:v>
                </c:pt>
                <c:pt idx="8">
                  <c:v>8.0374999999999996</c:v>
                </c:pt>
                <c:pt idx="9">
                  <c:v>8.4791666666666679</c:v>
                </c:pt>
                <c:pt idx="10">
                  <c:v>10.043478260869565</c:v>
                </c:pt>
                <c:pt idx="11">
                  <c:v>13</c:v>
                </c:pt>
                <c:pt idx="12">
                  <c:v>15.887500000000001</c:v>
                </c:pt>
                <c:pt idx="13">
                  <c:v>11.387500000000003</c:v>
                </c:pt>
                <c:pt idx="14">
                  <c:v>12.987500000000002</c:v>
                </c:pt>
                <c:pt idx="15">
                  <c:v>17.908333333333335</c:v>
                </c:pt>
                <c:pt idx="16">
                  <c:v>21.116666666666667</c:v>
                </c:pt>
                <c:pt idx="17">
                  <c:v>31.934782608695652</c:v>
                </c:pt>
                <c:pt idx="18">
                  <c:v>35.091304347826089</c:v>
                </c:pt>
                <c:pt idx="19">
                  <c:v>21.433333333333337</c:v>
                </c:pt>
                <c:pt idx="20">
                  <c:v>25.154166666666672</c:v>
                </c:pt>
                <c:pt idx="21">
                  <c:v>36.554166666666667</c:v>
                </c:pt>
                <c:pt idx="22">
                  <c:v>30.237500000000008</c:v>
                </c:pt>
                <c:pt idx="23">
                  <c:v>29.779166666666669</c:v>
                </c:pt>
                <c:pt idx="24">
                  <c:v>32.378260869565217</c:v>
                </c:pt>
                <c:pt idx="25">
                  <c:v>35.804166666666667</c:v>
                </c:pt>
                <c:pt idx="26">
                  <c:v>28.591666666666654</c:v>
                </c:pt>
                <c:pt idx="27">
                  <c:v>14.97916666666667</c:v>
                </c:pt>
                <c:pt idx="28">
                  <c:v>20.745833333333334</c:v>
                </c:pt>
                <c:pt idx="29">
                  <c:v>25.866666666666664</c:v>
                </c:pt>
              </c:numCache>
            </c:numRef>
          </c:yVal>
          <c:smooth val="0"/>
        </c:ser>
        <c:ser>
          <c:idx val="15"/>
          <c:order val="15"/>
          <c:tx>
            <c:strRef>
              <c:f>Sheet6!$U$252</c:f>
              <c:strCache>
                <c:ptCount val="1"/>
                <c:pt idx="0">
                  <c:v>Durango Complex</c:v>
                </c:pt>
              </c:strCache>
            </c:strRef>
          </c:tx>
          <c:spPr>
            <a:ln w="19050" cap="rnd">
              <a:solidFill>
                <a:schemeClr val="accent4">
                  <a:lumMod val="80000"/>
                  <a:lumOff val="20000"/>
                </a:schemeClr>
              </a:solidFill>
              <a:round/>
            </a:ln>
            <a:effectLst/>
          </c:spPr>
          <c:marker>
            <c:symbol val="none"/>
          </c:marker>
          <c:xVal>
            <c:numRef>
              <c:f>Sheet6!$E$253:$E$282</c:f>
              <c:numCache>
                <c:formatCode>m/d/yyyy</c:formatCode>
                <c:ptCount val="30"/>
                <c:pt idx="0">
                  <c:v>41518</c:v>
                </c:pt>
                <c:pt idx="1">
                  <c:v>41519</c:v>
                </c:pt>
                <c:pt idx="2">
                  <c:v>41520</c:v>
                </c:pt>
                <c:pt idx="3">
                  <c:v>41521</c:v>
                </c:pt>
                <c:pt idx="4">
                  <c:v>41522</c:v>
                </c:pt>
                <c:pt idx="5">
                  <c:v>41523</c:v>
                </c:pt>
                <c:pt idx="6">
                  <c:v>41524</c:v>
                </c:pt>
                <c:pt idx="7">
                  <c:v>41525</c:v>
                </c:pt>
                <c:pt idx="8">
                  <c:v>41526</c:v>
                </c:pt>
                <c:pt idx="9">
                  <c:v>41527</c:v>
                </c:pt>
                <c:pt idx="10">
                  <c:v>41528</c:v>
                </c:pt>
                <c:pt idx="11">
                  <c:v>41529</c:v>
                </c:pt>
                <c:pt idx="12">
                  <c:v>41530</c:v>
                </c:pt>
                <c:pt idx="13">
                  <c:v>41531</c:v>
                </c:pt>
                <c:pt idx="14">
                  <c:v>41532</c:v>
                </c:pt>
                <c:pt idx="15">
                  <c:v>41533</c:v>
                </c:pt>
                <c:pt idx="16">
                  <c:v>41534</c:v>
                </c:pt>
                <c:pt idx="17">
                  <c:v>41535</c:v>
                </c:pt>
                <c:pt idx="18">
                  <c:v>41536</c:v>
                </c:pt>
                <c:pt idx="19">
                  <c:v>41537</c:v>
                </c:pt>
                <c:pt idx="20">
                  <c:v>41538</c:v>
                </c:pt>
                <c:pt idx="21">
                  <c:v>41539</c:v>
                </c:pt>
                <c:pt idx="22">
                  <c:v>41540</c:v>
                </c:pt>
                <c:pt idx="23">
                  <c:v>41541</c:v>
                </c:pt>
                <c:pt idx="24">
                  <c:v>41542</c:v>
                </c:pt>
                <c:pt idx="25">
                  <c:v>41543</c:v>
                </c:pt>
                <c:pt idx="26">
                  <c:v>41544</c:v>
                </c:pt>
                <c:pt idx="27">
                  <c:v>41545</c:v>
                </c:pt>
                <c:pt idx="28">
                  <c:v>41546</c:v>
                </c:pt>
                <c:pt idx="29">
                  <c:v>41547</c:v>
                </c:pt>
              </c:numCache>
            </c:numRef>
          </c:xVal>
          <c:yVal>
            <c:numRef>
              <c:f>Sheet6!$U$253:$U$282</c:f>
              <c:numCache>
                <c:formatCode>0.0</c:formatCode>
                <c:ptCount val="30"/>
                <c:pt idx="0">
                  <c:v>16.420833333333331</c:v>
                </c:pt>
                <c:pt idx="1">
                  <c:v>52.587499999999999</c:v>
                </c:pt>
                <c:pt idx="2">
                  <c:v>40.225000000000001</c:v>
                </c:pt>
                <c:pt idx="3">
                  <c:v>38.812500000000007</c:v>
                </c:pt>
                <c:pt idx="4">
                  <c:v>52.687500000000007</c:v>
                </c:pt>
                <c:pt idx="5">
                  <c:v>63.939130434782612</c:v>
                </c:pt>
                <c:pt idx="6">
                  <c:v>24.362500000000001</c:v>
                </c:pt>
                <c:pt idx="7">
                  <c:v>13.425000000000004</c:v>
                </c:pt>
                <c:pt idx="8">
                  <c:v>11.4125</c:v>
                </c:pt>
                <c:pt idx="9">
                  <c:v>12.174999999999999</c:v>
                </c:pt>
                <c:pt idx="10">
                  <c:v>19.712500000000002</c:v>
                </c:pt>
                <c:pt idx="11">
                  <c:v>30.083333333333339</c:v>
                </c:pt>
                <c:pt idx="12">
                  <c:v>25.841666666666665</c:v>
                </c:pt>
                <c:pt idx="13">
                  <c:v>16.120833333333334</c:v>
                </c:pt>
                <c:pt idx="14">
                  <c:v>18.8125</c:v>
                </c:pt>
                <c:pt idx="15">
                  <c:v>32.3125</c:v>
                </c:pt>
                <c:pt idx="16">
                  <c:v>24.770833333333332</c:v>
                </c:pt>
                <c:pt idx="17">
                  <c:v>38.49583333333333</c:v>
                </c:pt>
                <c:pt idx="18">
                  <c:v>43.730434782608697</c:v>
                </c:pt>
                <c:pt idx="19">
                  <c:v>45.087499999999999</c:v>
                </c:pt>
                <c:pt idx="20">
                  <c:v>29.558333333333334</c:v>
                </c:pt>
                <c:pt idx="21">
                  <c:v>43.820833333333333</c:v>
                </c:pt>
                <c:pt idx="22">
                  <c:v>54.929166666666674</c:v>
                </c:pt>
                <c:pt idx="23">
                  <c:v>54.779166666666661</c:v>
                </c:pt>
                <c:pt idx="24">
                  <c:v>39.1</c:v>
                </c:pt>
                <c:pt idx="25">
                  <c:v>39.945833333333333</c:v>
                </c:pt>
                <c:pt idx="26">
                  <c:v>32.826086956521742</c:v>
                </c:pt>
                <c:pt idx="27">
                  <c:v>36.020833333333336</c:v>
                </c:pt>
                <c:pt idx="28">
                  <c:v>29.304166666666664</c:v>
                </c:pt>
                <c:pt idx="29">
                  <c:v>47.733333333333327</c:v>
                </c:pt>
              </c:numCache>
            </c:numRef>
          </c:yVal>
          <c:smooth val="0"/>
        </c:ser>
        <c:dLbls>
          <c:showLegendKey val="0"/>
          <c:showVal val="0"/>
          <c:showCatName val="0"/>
          <c:showSerName val="0"/>
          <c:showPercent val="0"/>
          <c:showBubbleSize val="0"/>
        </c:dLbls>
        <c:axId val="156185792"/>
        <c:axId val="156186352"/>
      </c:scatterChart>
      <c:valAx>
        <c:axId val="156185792"/>
        <c:scaling>
          <c:orientation val="minMax"/>
          <c:max val="41547"/>
          <c:min val="41518"/>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6186352"/>
        <c:crosses val="autoZero"/>
        <c:crossBetween val="midCat"/>
        <c:majorUnit val="9"/>
      </c:valAx>
      <c:valAx>
        <c:axId val="156186352"/>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56185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B86C8-7111-4C43-987E-7785568A90D3}" type="doc">
      <dgm:prSet loTypeId="urn:microsoft.com/office/officeart/2005/8/layout/radial4" loCatId="" qsTypeId="urn:microsoft.com/office/officeart/2005/8/quickstyle/simple5" qsCatId="simple" csTypeId="urn:microsoft.com/office/officeart/2005/8/colors/accent1_2" csCatId="accent1" phldr="1"/>
      <dgm:spPr/>
      <dgm:t>
        <a:bodyPr/>
        <a:lstStyle/>
        <a:p>
          <a:endParaRPr lang="en-US"/>
        </a:p>
      </dgm:t>
    </dgm:pt>
    <dgm:pt modelId="{2BD2AAF7-B305-D143-B432-D15469D81C4C}">
      <dgm:prSet phldrT="[Text]"/>
      <dgm:spPr/>
      <dgm:t>
        <a:bodyPr/>
        <a:lstStyle/>
        <a:p>
          <a:r>
            <a:rPr lang="en-US" dirty="0"/>
            <a:t>PM</a:t>
          </a:r>
          <a:r>
            <a:rPr lang="en-US" baseline="-25000" dirty="0"/>
            <a:t>10</a:t>
          </a:r>
          <a:r>
            <a:rPr lang="en-US" dirty="0"/>
            <a:t> Land Use Regression Model </a:t>
          </a:r>
        </a:p>
      </dgm:t>
    </dgm:pt>
    <dgm:pt modelId="{7D42FEE5-9209-524C-8E1D-B7B9A38B02C7}" type="parTrans" cxnId="{AB8AA0EB-4F89-D74B-847A-86B1EB7BA612}">
      <dgm:prSet/>
      <dgm:spPr/>
      <dgm:t>
        <a:bodyPr/>
        <a:lstStyle/>
        <a:p>
          <a:endParaRPr lang="en-US"/>
        </a:p>
      </dgm:t>
    </dgm:pt>
    <dgm:pt modelId="{26FAC970-8F7C-724A-91DE-AB65DCCACD48}" type="sibTrans" cxnId="{AB8AA0EB-4F89-D74B-847A-86B1EB7BA612}">
      <dgm:prSet/>
      <dgm:spPr/>
      <dgm:t>
        <a:bodyPr/>
        <a:lstStyle/>
        <a:p>
          <a:endParaRPr lang="en-US"/>
        </a:p>
      </dgm:t>
    </dgm:pt>
    <dgm:pt modelId="{5A9F0E45-C321-4749-884F-E1B1571A2D75}">
      <dgm:prSet phldrT="[Text]"/>
      <dgm:spPr/>
      <dgm:t>
        <a:bodyPr/>
        <a:lstStyle/>
        <a:p>
          <a:r>
            <a:rPr lang="en-US" dirty="0"/>
            <a:t>Satellite Data (MODIS, </a:t>
          </a:r>
          <a:r>
            <a:rPr lang="en-US" dirty="0" smtClean="0"/>
            <a:t>Landsat 7 ETM+)</a:t>
          </a:r>
          <a:endParaRPr lang="en-US" dirty="0"/>
        </a:p>
      </dgm:t>
    </dgm:pt>
    <dgm:pt modelId="{8520EAB9-52A5-3C4C-9CD8-237CA73D9FE6}" type="parTrans" cxnId="{AAA44C1D-DB98-724A-9CF4-D7AAF9712DC3}">
      <dgm:prSet/>
      <dgm:spPr/>
      <dgm:t>
        <a:bodyPr/>
        <a:lstStyle/>
        <a:p>
          <a:endParaRPr lang="en-US"/>
        </a:p>
      </dgm:t>
    </dgm:pt>
    <dgm:pt modelId="{D25F9AED-7BD0-8540-8BBA-516360A2935D}" type="sibTrans" cxnId="{AAA44C1D-DB98-724A-9CF4-D7AAF9712DC3}">
      <dgm:prSet/>
      <dgm:spPr/>
      <dgm:t>
        <a:bodyPr/>
        <a:lstStyle/>
        <a:p>
          <a:endParaRPr lang="en-US"/>
        </a:p>
      </dgm:t>
    </dgm:pt>
    <dgm:pt modelId="{C55130D5-877B-C243-A895-36BF3306E35A}">
      <dgm:prSet phldrT="[Text]"/>
      <dgm:spPr/>
      <dgm:t>
        <a:bodyPr/>
        <a:lstStyle/>
        <a:p>
          <a:r>
            <a:rPr lang="en-US" dirty="0"/>
            <a:t>Transportation (TIGER/ Line &amp; Maricopa Air Quality Department Repository)</a:t>
          </a:r>
        </a:p>
      </dgm:t>
    </dgm:pt>
    <dgm:pt modelId="{34A93EB9-0509-B741-AFF3-B9584D1FD571}" type="parTrans" cxnId="{7FC791D7-3597-974A-B44A-D6DD9986EC5E}">
      <dgm:prSet/>
      <dgm:spPr/>
      <dgm:t>
        <a:bodyPr/>
        <a:lstStyle/>
        <a:p>
          <a:endParaRPr lang="en-US"/>
        </a:p>
      </dgm:t>
    </dgm:pt>
    <dgm:pt modelId="{D3BCA418-4440-364E-8943-CC08725015B4}" type="sibTrans" cxnId="{7FC791D7-3597-974A-B44A-D6DD9986EC5E}">
      <dgm:prSet/>
      <dgm:spPr/>
      <dgm:t>
        <a:bodyPr/>
        <a:lstStyle/>
        <a:p>
          <a:endParaRPr lang="en-US"/>
        </a:p>
      </dgm:t>
    </dgm:pt>
    <dgm:pt modelId="{EBDCC365-2C8B-5E4C-9AF5-EE1F36A163B9}">
      <dgm:prSet phldrT="[Text]"/>
      <dgm:spPr/>
      <dgm:t>
        <a:bodyPr/>
        <a:lstStyle/>
        <a:p>
          <a:r>
            <a:rPr lang="en-US" dirty="0"/>
            <a:t>Meteorological Data (</a:t>
          </a:r>
          <a:r>
            <a:rPr lang="en-US" dirty="0" err="1"/>
            <a:t>Daymet</a:t>
          </a:r>
          <a:r>
            <a:rPr lang="en-US" dirty="0"/>
            <a:t>)</a:t>
          </a:r>
        </a:p>
      </dgm:t>
    </dgm:pt>
    <dgm:pt modelId="{84693F9B-70A3-9C40-83C4-22479414C79F}" type="parTrans" cxnId="{1E266B23-FE1E-EC4D-AA59-8F5A40CEC2CA}">
      <dgm:prSet/>
      <dgm:spPr/>
      <dgm:t>
        <a:bodyPr/>
        <a:lstStyle/>
        <a:p>
          <a:endParaRPr lang="en-US"/>
        </a:p>
      </dgm:t>
    </dgm:pt>
    <dgm:pt modelId="{262B7825-4ADF-8941-BF57-CFC053088AFD}" type="sibTrans" cxnId="{1E266B23-FE1E-EC4D-AA59-8F5A40CEC2CA}">
      <dgm:prSet/>
      <dgm:spPr/>
      <dgm:t>
        <a:bodyPr/>
        <a:lstStyle/>
        <a:p>
          <a:endParaRPr lang="en-US"/>
        </a:p>
      </dgm:t>
    </dgm:pt>
    <dgm:pt modelId="{5CE613E6-FB14-8740-B1D8-F9D53590B573}">
      <dgm:prSet phldrT="[Text]"/>
      <dgm:spPr/>
      <dgm:t>
        <a:bodyPr/>
        <a:lstStyle/>
        <a:p>
          <a:r>
            <a:rPr lang="en-US" dirty="0" smtClean="0"/>
            <a:t>Elevation</a:t>
          </a:r>
        </a:p>
        <a:p>
          <a:r>
            <a:rPr lang="en-US" dirty="0" smtClean="0"/>
            <a:t>(National Elevation Database - USGS)</a:t>
          </a:r>
          <a:endParaRPr lang="en-US" dirty="0"/>
        </a:p>
      </dgm:t>
    </dgm:pt>
    <dgm:pt modelId="{70985F25-9448-5C4F-95ED-5DCDCC827E0A}" type="parTrans" cxnId="{98EFBEBF-EABF-2741-A183-9AE6E4BAD050}">
      <dgm:prSet/>
      <dgm:spPr/>
      <dgm:t>
        <a:bodyPr/>
        <a:lstStyle/>
        <a:p>
          <a:endParaRPr lang="en-US"/>
        </a:p>
      </dgm:t>
    </dgm:pt>
    <dgm:pt modelId="{A102AAFA-9E9E-B840-8EE4-DB7049B14C31}" type="sibTrans" cxnId="{98EFBEBF-EABF-2741-A183-9AE6E4BAD050}">
      <dgm:prSet/>
      <dgm:spPr/>
      <dgm:t>
        <a:bodyPr/>
        <a:lstStyle/>
        <a:p>
          <a:endParaRPr lang="en-US"/>
        </a:p>
      </dgm:t>
    </dgm:pt>
    <dgm:pt modelId="{46C8E981-20B8-494D-90FD-70D2710D2694}">
      <dgm:prSet phldrT="[Text]"/>
      <dgm:spPr/>
      <dgm:t>
        <a:bodyPr/>
        <a:lstStyle/>
        <a:p>
          <a:r>
            <a:rPr lang="en-US" dirty="0"/>
            <a:t>Land Cover </a:t>
          </a:r>
          <a:r>
            <a:rPr lang="en-US" dirty="0" smtClean="0"/>
            <a:t>(Landsat 5)</a:t>
          </a:r>
          <a:endParaRPr lang="en-US" dirty="0"/>
        </a:p>
      </dgm:t>
    </dgm:pt>
    <dgm:pt modelId="{13324710-E0FB-6E49-BA12-C7ED5969ADB4}" type="parTrans" cxnId="{5DEF385E-A4A3-8841-B2B2-3A592A506595}">
      <dgm:prSet/>
      <dgm:spPr/>
      <dgm:t>
        <a:bodyPr/>
        <a:lstStyle/>
        <a:p>
          <a:endParaRPr lang="en-US"/>
        </a:p>
      </dgm:t>
    </dgm:pt>
    <dgm:pt modelId="{D73801A4-52C4-9E4C-B093-5F48327683AC}" type="sibTrans" cxnId="{5DEF385E-A4A3-8841-B2B2-3A592A506595}">
      <dgm:prSet/>
      <dgm:spPr/>
      <dgm:t>
        <a:bodyPr/>
        <a:lstStyle/>
        <a:p>
          <a:endParaRPr lang="en-US"/>
        </a:p>
      </dgm:t>
    </dgm:pt>
    <dgm:pt modelId="{E14AEFF5-61DA-D045-9726-7A44B1C3A8EB}">
      <dgm:prSet phldrT="[Text]"/>
      <dgm:spPr/>
      <dgm:t>
        <a:bodyPr/>
        <a:lstStyle/>
        <a:p>
          <a:r>
            <a:rPr lang="en-US" dirty="0"/>
            <a:t>County Line Data (TIGER/ Line Repository)</a:t>
          </a:r>
        </a:p>
      </dgm:t>
    </dgm:pt>
    <dgm:pt modelId="{DE7AA38F-0F23-B244-8EBE-420CC65B3C7F}" type="parTrans" cxnId="{E641FE95-287B-AF45-8BD0-FAE0A136815B}">
      <dgm:prSet/>
      <dgm:spPr/>
      <dgm:t>
        <a:bodyPr/>
        <a:lstStyle/>
        <a:p>
          <a:endParaRPr lang="en-US"/>
        </a:p>
      </dgm:t>
    </dgm:pt>
    <dgm:pt modelId="{98C2D200-F7F2-1B40-ABC6-AEAD3CC63D1B}" type="sibTrans" cxnId="{E641FE95-287B-AF45-8BD0-FAE0A136815B}">
      <dgm:prSet/>
      <dgm:spPr/>
      <dgm:t>
        <a:bodyPr/>
        <a:lstStyle/>
        <a:p>
          <a:endParaRPr lang="en-US"/>
        </a:p>
      </dgm:t>
    </dgm:pt>
    <dgm:pt modelId="{F3E2F409-3A52-0943-B6F1-35E314FCB9B7}" type="pres">
      <dgm:prSet presAssocID="{DC1B86C8-7111-4C43-987E-7785568A90D3}" presName="cycle" presStyleCnt="0">
        <dgm:presLayoutVars>
          <dgm:chMax val="1"/>
          <dgm:dir/>
          <dgm:animLvl val="ctr"/>
          <dgm:resizeHandles val="exact"/>
        </dgm:presLayoutVars>
      </dgm:prSet>
      <dgm:spPr/>
      <dgm:t>
        <a:bodyPr/>
        <a:lstStyle/>
        <a:p>
          <a:endParaRPr lang="en-US"/>
        </a:p>
      </dgm:t>
    </dgm:pt>
    <dgm:pt modelId="{9000A247-0F21-9942-8621-BA8050F9F4DD}" type="pres">
      <dgm:prSet presAssocID="{2BD2AAF7-B305-D143-B432-D15469D81C4C}" presName="centerShape" presStyleLbl="node0" presStyleIdx="0" presStyleCnt="1"/>
      <dgm:spPr/>
      <dgm:t>
        <a:bodyPr/>
        <a:lstStyle/>
        <a:p>
          <a:endParaRPr lang="en-US"/>
        </a:p>
      </dgm:t>
    </dgm:pt>
    <dgm:pt modelId="{A1F05A08-DDF7-8143-BD4D-E608B6D349DB}" type="pres">
      <dgm:prSet presAssocID="{8520EAB9-52A5-3C4C-9CD8-237CA73D9FE6}" presName="parTrans" presStyleLbl="bgSibTrans2D1" presStyleIdx="0" presStyleCnt="6"/>
      <dgm:spPr/>
      <dgm:t>
        <a:bodyPr/>
        <a:lstStyle/>
        <a:p>
          <a:endParaRPr lang="en-US"/>
        </a:p>
      </dgm:t>
    </dgm:pt>
    <dgm:pt modelId="{3D41A2E0-C512-2D4C-B006-A128E137C57D}" type="pres">
      <dgm:prSet presAssocID="{5A9F0E45-C321-4749-884F-E1B1571A2D75}" presName="node" presStyleLbl="node1" presStyleIdx="0" presStyleCnt="6">
        <dgm:presLayoutVars>
          <dgm:bulletEnabled val="1"/>
        </dgm:presLayoutVars>
      </dgm:prSet>
      <dgm:spPr/>
      <dgm:t>
        <a:bodyPr/>
        <a:lstStyle/>
        <a:p>
          <a:endParaRPr lang="en-US"/>
        </a:p>
      </dgm:t>
    </dgm:pt>
    <dgm:pt modelId="{0D70FA98-C753-8344-826A-9EBF5ED2E451}" type="pres">
      <dgm:prSet presAssocID="{DE7AA38F-0F23-B244-8EBE-420CC65B3C7F}" presName="parTrans" presStyleLbl="bgSibTrans2D1" presStyleIdx="1" presStyleCnt="6"/>
      <dgm:spPr/>
      <dgm:t>
        <a:bodyPr/>
        <a:lstStyle/>
        <a:p>
          <a:endParaRPr lang="en-US"/>
        </a:p>
      </dgm:t>
    </dgm:pt>
    <dgm:pt modelId="{79EF6404-6FE8-1D40-B6A0-434651FB8990}" type="pres">
      <dgm:prSet presAssocID="{E14AEFF5-61DA-D045-9726-7A44B1C3A8EB}" presName="node" presStyleLbl="node1" presStyleIdx="1" presStyleCnt="6">
        <dgm:presLayoutVars>
          <dgm:bulletEnabled val="1"/>
        </dgm:presLayoutVars>
      </dgm:prSet>
      <dgm:spPr/>
      <dgm:t>
        <a:bodyPr/>
        <a:lstStyle/>
        <a:p>
          <a:endParaRPr lang="en-US"/>
        </a:p>
      </dgm:t>
    </dgm:pt>
    <dgm:pt modelId="{2F82F31D-98CE-1341-A553-D2B524011D18}" type="pres">
      <dgm:prSet presAssocID="{84693F9B-70A3-9C40-83C4-22479414C79F}" presName="parTrans" presStyleLbl="bgSibTrans2D1" presStyleIdx="2" presStyleCnt="6"/>
      <dgm:spPr/>
      <dgm:t>
        <a:bodyPr/>
        <a:lstStyle/>
        <a:p>
          <a:endParaRPr lang="en-US"/>
        </a:p>
      </dgm:t>
    </dgm:pt>
    <dgm:pt modelId="{9A54AFA4-9665-494B-A47D-B83D0924E018}" type="pres">
      <dgm:prSet presAssocID="{EBDCC365-2C8B-5E4C-9AF5-EE1F36A163B9}" presName="node" presStyleLbl="node1" presStyleIdx="2" presStyleCnt="6">
        <dgm:presLayoutVars>
          <dgm:bulletEnabled val="1"/>
        </dgm:presLayoutVars>
      </dgm:prSet>
      <dgm:spPr/>
      <dgm:t>
        <a:bodyPr/>
        <a:lstStyle/>
        <a:p>
          <a:endParaRPr lang="en-US"/>
        </a:p>
      </dgm:t>
    </dgm:pt>
    <dgm:pt modelId="{79ACE9C7-0945-0049-9CD5-D97A522B72E0}" type="pres">
      <dgm:prSet presAssocID="{70985F25-9448-5C4F-95ED-5DCDCC827E0A}" presName="parTrans" presStyleLbl="bgSibTrans2D1" presStyleIdx="3" presStyleCnt="6"/>
      <dgm:spPr/>
      <dgm:t>
        <a:bodyPr/>
        <a:lstStyle/>
        <a:p>
          <a:endParaRPr lang="en-US"/>
        </a:p>
      </dgm:t>
    </dgm:pt>
    <dgm:pt modelId="{DEB90E9A-3824-F143-A169-A139AABCB27A}" type="pres">
      <dgm:prSet presAssocID="{5CE613E6-FB14-8740-B1D8-F9D53590B573}" presName="node" presStyleLbl="node1" presStyleIdx="3" presStyleCnt="6">
        <dgm:presLayoutVars>
          <dgm:bulletEnabled val="1"/>
        </dgm:presLayoutVars>
      </dgm:prSet>
      <dgm:spPr/>
      <dgm:t>
        <a:bodyPr/>
        <a:lstStyle/>
        <a:p>
          <a:endParaRPr lang="en-US"/>
        </a:p>
      </dgm:t>
    </dgm:pt>
    <dgm:pt modelId="{A286D5B2-14A2-B847-84E1-A744244AAD43}" type="pres">
      <dgm:prSet presAssocID="{13324710-E0FB-6E49-BA12-C7ED5969ADB4}" presName="parTrans" presStyleLbl="bgSibTrans2D1" presStyleIdx="4" presStyleCnt="6"/>
      <dgm:spPr/>
      <dgm:t>
        <a:bodyPr/>
        <a:lstStyle/>
        <a:p>
          <a:endParaRPr lang="en-US"/>
        </a:p>
      </dgm:t>
    </dgm:pt>
    <dgm:pt modelId="{06117B5D-F084-E04E-A16F-E0205F871AF1}" type="pres">
      <dgm:prSet presAssocID="{46C8E981-20B8-494D-90FD-70D2710D2694}" presName="node" presStyleLbl="node1" presStyleIdx="4" presStyleCnt="6">
        <dgm:presLayoutVars>
          <dgm:bulletEnabled val="1"/>
        </dgm:presLayoutVars>
      </dgm:prSet>
      <dgm:spPr/>
      <dgm:t>
        <a:bodyPr/>
        <a:lstStyle/>
        <a:p>
          <a:endParaRPr lang="en-US"/>
        </a:p>
      </dgm:t>
    </dgm:pt>
    <dgm:pt modelId="{BA4B99D2-C1CC-474F-A768-4F591759F04E}" type="pres">
      <dgm:prSet presAssocID="{34A93EB9-0509-B741-AFF3-B9584D1FD571}" presName="parTrans" presStyleLbl="bgSibTrans2D1" presStyleIdx="5" presStyleCnt="6"/>
      <dgm:spPr/>
      <dgm:t>
        <a:bodyPr/>
        <a:lstStyle/>
        <a:p>
          <a:endParaRPr lang="en-US"/>
        </a:p>
      </dgm:t>
    </dgm:pt>
    <dgm:pt modelId="{32601AB7-4983-784C-B948-217FCDF5F54C}" type="pres">
      <dgm:prSet presAssocID="{C55130D5-877B-C243-A895-36BF3306E35A}" presName="node" presStyleLbl="node1" presStyleIdx="5" presStyleCnt="6">
        <dgm:presLayoutVars>
          <dgm:bulletEnabled val="1"/>
        </dgm:presLayoutVars>
      </dgm:prSet>
      <dgm:spPr/>
      <dgm:t>
        <a:bodyPr/>
        <a:lstStyle/>
        <a:p>
          <a:endParaRPr lang="en-US"/>
        </a:p>
      </dgm:t>
    </dgm:pt>
  </dgm:ptLst>
  <dgm:cxnLst>
    <dgm:cxn modelId="{BFEBB458-7481-4D4D-B786-49E0C89C894E}" type="presOf" srcId="{13324710-E0FB-6E49-BA12-C7ED5969ADB4}" destId="{A286D5B2-14A2-B847-84E1-A744244AAD43}" srcOrd="0" destOrd="0" presId="urn:microsoft.com/office/officeart/2005/8/layout/radial4"/>
    <dgm:cxn modelId="{AB8AA0EB-4F89-D74B-847A-86B1EB7BA612}" srcId="{DC1B86C8-7111-4C43-987E-7785568A90D3}" destId="{2BD2AAF7-B305-D143-B432-D15469D81C4C}" srcOrd="0" destOrd="0" parTransId="{7D42FEE5-9209-524C-8E1D-B7B9A38B02C7}" sibTransId="{26FAC970-8F7C-724A-91DE-AB65DCCACD48}"/>
    <dgm:cxn modelId="{9C49AC63-8105-3440-A421-D40423841BFC}" type="presOf" srcId="{34A93EB9-0509-B741-AFF3-B9584D1FD571}" destId="{BA4B99D2-C1CC-474F-A768-4F591759F04E}" srcOrd="0" destOrd="0" presId="urn:microsoft.com/office/officeart/2005/8/layout/radial4"/>
    <dgm:cxn modelId="{7DE4C435-8BF2-A341-8413-C92C07782BAE}" type="presOf" srcId="{DC1B86C8-7111-4C43-987E-7785568A90D3}" destId="{F3E2F409-3A52-0943-B6F1-35E314FCB9B7}" srcOrd="0" destOrd="0" presId="urn:microsoft.com/office/officeart/2005/8/layout/radial4"/>
    <dgm:cxn modelId="{E607B6CC-E7E4-6B40-AE0F-2E929D3953E5}" type="presOf" srcId="{E14AEFF5-61DA-D045-9726-7A44B1C3A8EB}" destId="{79EF6404-6FE8-1D40-B6A0-434651FB8990}" srcOrd="0" destOrd="0" presId="urn:microsoft.com/office/officeart/2005/8/layout/radial4"/>
    <dgm:cxn modelId="{7FC791D7-3597-974A-B44A-D6DD9986EC5E}" srcId="{2BD2AAF7-B305-D143-B432-D15469D81C4C}" destId="{C55130D5-877B-C243-A895-36BF3306E35A}" srcOrd="5" destOrd="0" parTransId="{34A93EB9-0509-B741-AFF3-B9584D1FD571}" sibTransId="{D3BCA418-4440-364E-8943-CC08725015B4}"/>
    <dgm:cxn modelId="{B5CA4D76-D2AB-4A44-BA9F-C6402FEB3FDB}" type="presOf" srcId="{DE7AA38F-0F23-B244-8EBE-420CC65B3C7F}" destId="{0D70FA98-C753-8344-826A-9EBF5ED2E451}" srcOrd="0" destOrd="0" presId="urn:microsoft.com/office/officeart/2005/8/layout/radial4"/>
    <dgm:cxn modelId="{D0306B18-1C4B-3A46-9A5E-16EE2F18CBED}" type="presOf" srcId="{EBDCC365-2C8B-5E4C-9AF5-EE1F36A163B9}" destId="{9A54AFA4-9665-494B-A47D-B83D0924E018}" srcOrd="0" destOrd="0" presId="urn:microsoft.com/office/officeart/2005/8/layout/radial4"/>
    <dgm:cxn modelId="{C5F2C7FD-7496-3C47-9CA4-1A031E4CAE88}" type="presOf" srcId="{C55130D5-877B-C243-A895-36BF3306E35A}" destId="{32601AB7-4983-784C-B948-217FCDF5F54C}" srcOrd="0" destOrd="0" presId="urn:microsoft.com/office/officeart/2005/8/layout/radial4"/>
    <dgm:cxn modelId="{5DEF385E-A4A3-8841-B2B2-3A592A506595}" srcId="{2BD2AAF7-B305-D143-B432-D15469D81C4C}" destId="{46C8E981-20B8-494D-90FD-70D2710D2694}" srcOrd="4" destOrd="0" parTransId="{13324710-E0FB-6E49-BA12-C7ED5969ADB4}" sibTransId="{D73801A4-52C4-9E4C-B093-5F48327683AC}"/>
    <dgm:cxn modelId="{98EFBEBF-EABF-2741-A183-9AE6E4BAD050}" srcId="{2BD2AAF7-B305-D143-B432-D15469D81C4C}" destId="{5CE613E6-FB14-8740-B1D8-F9D53590B573}" srcOrd="3" destOrd="0" parTransId="{70985F25-9448-5C4F-95ED-5DCDCC827E0A}" sibTransId="{A102AAFA-9E9E-B840-8EE4-DB7049B14C31}"/>
    <dgm:cxn modelId="{B0A0B5D4-63B8-BD48-A144-37548B90CC04}" type="presOf" srcId="{8520EAB9-52A5-3C4C-9CD8-237CA73D9FE6}" destId="{A1F05A08-DDF7-8143-BD4D-E608B6D349DB}" srcOrd="0" destOrd="0" presId="urn:microsoft.com/office/officeart/2005/8/layout/radial4"/>
    <dgm:cxn modelId="{5C4AF63A-E70C-C746-BCEB-C382D3E8EB58}" type="presOf" srcId="{70985F25-9448-5C4F-95ED-5DCDCC827E0A}" destId="{79ACE9C7-0945-0049-9CD5-D97A522B72E0}" srcOrd="0" destOrd="0" presId="urn:microsoft.com/office/officeart/2005/8/layout/radial4"/>
    <dgm:cxn modelId="{A7C73A82-0DA1-E64E-A5FE-C55AC0554414}" type="presOf" srcId="{5A9F0E45-C321-4749-884F-E1B1571A2D75}" destId="{3D41A2E0-C512-2D4C-B006-A128E137C57D}" srcOrd="0" destOrd="0" presId="urn:microsoft.com/office/officeart/2005/8/layout/radial4"/>
    <dgm:cxn modelId="{AAA44C1D-DB98-724A-9CF4-D7AAF9712DC3}" srcId="{2BD2AAF7-B305-D143-B432-D15469D81C4C}" destId="{5A9F0E45-C321-4749-884F-E1B1571A2D75}" srcOrd="0" destOrd="0" parTransId="{8520EAB9-52A5-3C4C-9CD8-237CA73D9FE6}" sibTransId="{D25F9AED-7BD0-8540-8BBA-516360A2935D}"/>
    <dgm:cxn modelId="{9E128345-161F-B049-9F84-7FC465442FC5}" type="presOf" srcId="{5CE613E6-FB14-8740-B1D8-F9D53590B573}" destId="{DEB90E9A-3824-F143-A169-A139AABCB27A}" srcOrd="0" destOrd="0" presId="urn:microsoft.com/office/officeart/2005/8/layout/radial4"/>
    <dgm:cxn modelId="{1E266B23-FE1E-EC4D-AA59-8F5A40CEC2CA}" srcId="{2BD2AAF7-B305-D143-B432-D15469D81C4C}" destId="{EBDCC365-2C8B-5E4C-9AF5-EE1F36A163B9}" srcOrd="2" destOrd="0" parTransId="{84693F9B-70A3-9C40-83C4-22479414C79F}" sibTransId="{262B7825-4ADF-8941-BF57-CFC053088AFD}"/>
    <dgm:cxn modelId="{49DF1CAA-4FCC-F948-BBB7-06BB62D37458}" type="presOf" srcId="{84693F9B-70A3-9C40-83C4-22479414C79F}" destId="{2F82F31D-98CE-1341-A553-D2B524011D18}" srcOrd="0" destOrd="0" presId="urn:microsoft.com/office/officeart/2005/8/layout/radial4"/>
    <dgm:cxn modelId="{E641FE95-287B-AF45-8BD0-FAE0A136815B}" srcId="{2BD2AAF7-B305-D143-B432-D15469D81C4C}" destId="{E14AEFF5-61DA-D045-9726-7A44B1C3A8EB}" srcOrd="1" destOrd="0" parTransId="{DE7AA38F-0F23-B244-8EBE-420CC65B3C7F}" sibTransId="{98C2D200-F7F2-1B40-ABC6-AEAD3CC63D1B}"/>
    <dgm:cxn modelId="{03C2A0A8-438B-8C46-9879-1A7D1C8536F2}" type="presOf" srcId="{2BD2AAF7-B305-D143-B432-D15469D81C4C}" destId="{9000A247-0F21-9942-8621-BA8050F9F4DD}" srcOrd="0" destOrd="0" presId="urn:microsoft.com/office/officeart/2005/8/layout/radial4"/>
    <dgm:cxn modelId="{D6E48750-9F21-C44F-AFED-1AC3545C6637}" type="presOf" srcId="{46C8E981-20B8-494D-90FD-70D2710D2694}" destId="{06117B5D-F084-E04E-A16F-E0205F871AF1}" srcOrd="0" destOrd="0" presId="urn:microsoft.com/office/officeart/2005/8/layout/radial4"/>
    <dgm:cxn modelId="{76B0F7CD-D5F3-8C46-AD0B-5379B3C3F6C7}" type="presParOf" srcId="{F3E2F409-3A52-0943-B6F1-35E314FCB9B7}" destId="{9000A247-0F21-9942-8621-BA8050F9F4DD}" srcOrd="0" destOrd="0" presId="urn:microsoft.com/office/officeart/2005/8/layout/radial4"/>
    <dgm:cxn modelId="{9D8179C5-CC68-8C4B-82AA-C1B5ECCD2801}" type="presParOf" srcId="{F3E2F409-3A52-0943-B6F1-35E314FCB9B7}" destId="{A1F05A08-DDF7-8143-BD4D-E608B6D349DB}" srcOrd="1" destOrd="0" presId="urn:microsoft.com/office/officeart/2005/8/layout/radial4"/>
    <dgm:cxn modelId="{3283AD9C-C97A-3B45-ACF2-1DD86E81D680}" type="presParOf" srcId="{F3E2F409-3A52-0943-B6F1-35E314FCB9B7}" destId="{3D41A2E0-C512-2D4C-B006-A128E137C57D}" srcOrd="2" destOrd="0" presId="urn:microsoft.com/office/officeart/2005/8/layout/radial4"/>
    <dgm:cxn modelId="{5670E7BE-E64A-4B42-9539-DD495FB37D45}" type="presParOf" srcId="{F3E2F409-3A52-0943-B6F1-35E314FCB9B7}" destId="{0D70FA98-C753-8344-826A-9EBF5ED2E451}" srcOrd="3" destOrd="0" presId="urn:microsoft.com/office/officeart/2005/8/layout/radial4"/>
    <dgm:cxn modelId="{80989EA5-030D-8445-8FAC-4DADBC3A3E73}" type="presParOf" srcId="{F3E2F409-3A52-0943-B6F1-35E314FCB9B7}" destId="{79EF6404-6FE8-1D40-B6A0-434651FB8990}" srcOrd="4" destOrd="0" presId="urn:microsoft.com/office/officeart/2005/8/layout/radial4"/>
    <dgm:cxn modelId="{BE7790A1-325E-A546-BD72-B4D6819DECC5}" type="presParOf" srcId="{F3E2F409-3A52-0943-B6F1-35E314FCB9B7}" destId="{2F82F31D-98CE-1341-A553-D2B524011D18}" srcOrd="5" destOrd="0" presId="urn:microsoft.com/office/officeart/2005/8/layout/radial4"/>
    <dgm:cxn modelId="{06535E1D-BB4B-4D4A-B0E5-423604299343}" type="presParOf" srcId="{F3E2F409-3A52-0943-B6F1-35E314FCB9B7}" destId="{9A54AFA4-9665-494B-A47D-B83D0924E018}" srcOrd="6" destOrd="0" presId="urn:microsoft.com/office/officeart/2005/8/layout/radial4"/>
    <dgm:cxn modelId="{74933B02-6754-4544-837C-C5D3630E5115}" type="presParOf" srcId="{F3E2F409-3A52-0943-B6F1-35E314FCB9B7}" destId="{79ACE9C7-0945-0049-9CD5-D97A522B72E0}" srcOrd="7" destOrd="0" presId="urn:microsoft.com/office/officeart/2005/8/layout/radial4"/>
    <dgm:cxn modelId="{5D120679-E2FC-ED41-B143-2461990A1938}" type="presParOf" srcId="{F3E2F409-3A52-0943-B6F1-35E314FCB9B7}" destId="{DEB90E9A-3824-F143-A169-A139AABCB27A}" srcOrd="8" destOrd="0" presId="urn:microsoft.com/office/officeart/2005/8/layout/radial4"/>
    <dgm:cxn modelId="{17887099-5C2A-304E-AFC8-53244C7CB18C}" type="presParOf" srcId="{F3E2F409-3A52-0943-B6F1-35E314FCB9B7}" destId="{A286D5B2-14A2-B847-84E1-A744244AAD43}" srcOrd="9" destOrd="0" presId="urn:microsoft.com/office/officeart/2005/8/layout/radial4"/>
    <dgm:cxn modelId="{6C770FAE-1C04-5B46-A120-EE6DBB1FB80A}" type="presParOf" srcId="{F3E2F409-3A52-0943-B6F1-35E314FCB9B7}" destId="{06117B5D-F084-E04E-A16F-E0205F871AF1}" srcOrd="10" destOrd="0" presId="urn:microsoft.com/office/officeart/2005/8/layout/radial4"/>
    <dgm:cxn modelId="{43B1EEE8-4EAF-FB49-AEB0-DCB353D48AC9}" type="presParOf" srcId="{F3E2F409-3A52-0943-B6F1-35E314FCB9B7}" destId="{BA4B99D2-C1CC-474F-A768-4F591759F04E}" srcOrd="11" destOrd="0" presId="urn:microsoft.com/office/officeart/2005/8/layout/radial4"/>
    <dgm:cxn modelId="{AF724BE6-AF3C-BA49-88DB-F47D2E484F52}" type="presParOf" srcId="{F3E2F409-3A52-0943-B6F1-35E314FCB9B7}" destId="{32601AB7-4983-784C-B948-217FCDF5F54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0A247-0F21-9942-8621-BA8050F9F4DD}">
      <dsp:nvSpPr>
        <dsp:cNvPr id="0" name=""/>
        <dsp:cNvSpPr/>
      </dsp:nvSpPr>
      <dsp:spPr>
        <a:xfrm>
          <a:off x="4598717" y="3681615"/>
          <a:ext cx="3013660" cy="301366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a:t>PM</a:t>
          </a:r>
          <a:r>
            <a:rPr lang="en-US" sz="3800" kern="1200" baseline="-25000" dirty="0"/>
            <a:t>10</a:t>
          </a:r>
          <a:r>
            <a:rPr lang="en-US" sz="3800" kern="1200" dirty="0"/>
            <a:t> Land Use Regression Model </a:t>
          </a:r>
        </a:p>
      </dsp:txBody>
      <dsp:txXfrm>
        <a:off x="5040057" y="4122955"/>
        <a:ext cx="2130980" cy="2130980"/>
      </dsp:txXfrm>
    </dsp:sp>
    <dsp:sp modelId="{A1F05A08-DDF7-8143-BD4D-E608B6D349DB}">
      <dsp:nvSpPr>
        <dsp:cNvPr id="0" name=""/>
        <dsp:cNvSpPr/>
      </dsp:nvSpPr>
      <dsp:spPr>
        <a:xfrm rot="10800000">
          <a:off x="1538578" y="4758998"/>
          <a:ext cx="2891831" cy="858893"/>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41A2E0-C512-2D4C-B006-A128E137C57D}">
      <dsp:nvSpPr>
        <dsp:cNvPr id="0" name=""/>
        <dsp:cNvSpPr/>
      </dsp:nvSpPr>
      <dsp:spPr>
        <a:xfrm>
          <a:off x="483797" y="4344620"/>
          <a:ext cx="2109562" cy="16876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Satellite Data (MODIS, </a:t>
          </a:r>
          <a:r>
            <a:rPr lang="en-US" sz="1900" kern="1200" dirty="0" smtClean="0"/>
            <a:t>Landsat 7 ETM+)</a:t>
          </a:r>
          <a:endParaRPr lang="en-US" sz="1900" kern="1200" dirty="0"/>
        </a:p>
      </dsp:txBody>
      <dsp:txXfrm>
        <a:off x="533227" y="4394050"/>
        <a:ext cx="2010702" cy="1588789"/>
      </dsp:txXfrm>
    </dsp:sp>
    <dsp:sp modelId="{0D70FA98-C753-8344-826A-9EBF5ED2E451}">
      <dsp:nvSpPr>
        <dsp:cNvPr id="0" name=""/>
        <dsp:cNvSpPr/>
      </dsp:nvSpPr>
      <dsp:spPr>
        <a:xfrm rot="12960000">
          <a:off x="2134646" y="2924489"/>
          <a:ext cx="2891831" cy="858893"/>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EF6404-6FE8-1D40-B6A0-434651FB8990}">
      <dsp:nvSpPr>
        <dsp:cNvPr id="0" name=""/>
        <dsp:cNvSpPr/>
      </dsp:nvSpPr>
      <dsp:spPr>
        <a:xfrm>
          <a:off x="1356010" y="1660223"/>
          <a:ext cx="2109562" cy="16876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County Line Data (TIGER/ Line Repository)</a:t>
          </a:r>
        </a:p>
      </dsp:txBody>
      <dsp:txXfrm>
        <a:off x="1405440" y="1709653"/>
        <a:ext cx="2010702" cy="1588789"/>
      </dsp:txXfrm>
    </dsp:sp>
    <dsp:sp modelId="{2F82F31D-98CE-1341-A553-D2B524011D18}">
      <dsp:nvSpPr>
        <dsp:cNvPr id="0" name=""/>
        <dsp:cNvSpPr/>
      </dsp:nvSpPr>
      <dsp:spPr>
        <a:xfrm rot="15120000">
          <a:off x="3695173" y="1790700"/>
          <a:ext cx="2891831" cy="858893"/>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A54AFA4-9665-494B-A47D-B83D0924E018}">
      <dsp:nvSpPr>
        <dsp:cNvPr id="0" name=""/>
        <dsp:cNvSpPr/>
      </dsp:nvSpPr>
      <dsp:spPr>
        <a:xfrm>
          <a:off x="3639495" y="1174"/>
          <a:ext cx="2109562" cy="16876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Meteorological Data (</a:t>
          </a:r>
          <a:r>
            <a:rPr lang="en-US" sz="1900" kern="1200" dirty="0" err="1"/>
            <a:t>Daymet</a:t>
          </a:r>
          <a:r>
            <a:rPr lang="en-US" sz="1900" kern="1200" dirty="0"/>
            <a:t>)</a:t>
          </a:r>
        </a:p>
      </dsp:txBody>
      <dsp:txXfrm>
        <a:off x="3688925" y="50604"/>
        <a:ext cx="2010702" cy="1588789"/>
      </dsp:txXfrm>
    </dsp:sp>
    <dsp:sp modelId="{79ACE9C7-0945-0049-9CD5-D97A522B72E0}">
      <dsp:nvSpPr>
        <dsp:cNvPr id="0" name=""/>
        <dsp:cNvSpPr/>
      </dsp:nvSpPr>
      <dsp:spPr>
        <a:xfrm rot="17280000">
          <a:off x="5624090" y="1790700"/>
          <a:ext cx="2891831" cy="858893"/>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B90E9A-3824-F143-A169-A139AABCB27A}">
      <dsp:nvSpPr>
        <dsp:cNvPr id="0" name=""/>
        <dsp:cNvSpPr/>
      </dsp:nvSpPr>
      <dsp:spPr>
        <a:xfrm>
          <a:off x="6462037" y="1174"/>
          <a:ext cx="2109562" cy="16876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Elevation</a:t>
          </a:r>
        </a:p>
        <a:p>
          <a:pPr lvl="0" algn="ctr" defTabSz="844550">
            <a:lnSpc>
              <a:spcPct val="90000"/>
            </a:lnSpc>
            <a:spcBef>
              <a:spcPct val="0"/>
            </a:spcBef>
            <a:spcAft>
              <a:spcPct val="35000"/>
            </a:spcAft>
          </a:pPr>
          <a:r>
            <a:rPr lang="en-US" sz="1900" kern="1200" dirty="0" smtClean="0"/>
            <a:t>(National Elevation Database - USGS)</a:t>
          </a:r>
          <a:endParaRPr lang="en-US" sz="1900" kern="1200" dirty="0"/>
        </a:p>
      </dsp:txBody>
      <dsp:txXfrm>
        <a:off x="6511467" y="50604"/>
        <a:ext cx="2010702" cy="1588789"/>
      </dsp:txXfrm>
    </dsp:sp>
    <dsp:sp modelId="{A286D5B2-14A2-B847-84E1-A744244AAD43}">
      <dsp:nvSpPr>
        <dsp:cNvPr id="0" name=""/>
        <dsp:cNvSpPr/>
      </dsp:nvSpPr>
      <dsp:spPr>
        <a:xfrm rot="19440000">
          <a:off x="7184617" y="2924489"/>
          <a:ext cx="2891831" cy="858893"/>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6117B5D-F084-E04E-A16F-E0205F871AF1}">
      <dsp:nvSpPr>
        <dsp:cNvPr id="0" name=""/>
        <dsp:cNvSpPr/>
      </dsp:nvSpPr>
      <dsp:spPr>
        <a:xfrm>
          <a:off x="8745522" y="1660223"/>
          <a:ext cx="2109562" cy="16876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Land Cover </a:t>
          </a:r>
          <a:r>
            <a:rPr lang="en-US" sz="1900" kern="1200" dirty="0" smtClean="0"/>
            <a:t>(Landsat 5)</a:t>
          </a:r>
          <a:endParaRPr lang="en-US" sz="1900" kern="1200" dirty="0"/>
        </a:p>
      </dsp:txBody>
      <dsp:txXfrm>
        <a:off x="8794952" y="1709653"/>
        <a:ext cx="2010702" cy="1588789"/>
      </dsp:txXfrm>
    </dsp:sp>
    <dsp:sp modelId="{BA4B99D2-C1CC-474F-A768-4F591759F04E}">
      <dsp:nvSpPr>
        <dsp:cNvPr id="0" name=""/>
        <dsp:cNvSpPr/>
      </dsp:nvSpPr>
      <dsp:spPr>
        <a:xfrm>
          <a:off x="7780685" y="4758998"/>
          <a:ext cx="2891831" cy="858893"/>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601AB7-4983-784C-B948-217FCDF5F54C}">
      <dsp:nvSpPr>
        <dsp:cNvPr id="0" name=""/>
        <dsp:cNvSpPr/>
      </dsp:nvSpPr>
      <dsp:spPr>
        <a:xfrm>
          <a:off x="9617735" y="4344620"/>
          <a:ext cx="2109562" cy="16876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Transportation (TIGER/ Line &amp; Maricopa Air Quality Department Repository)</a:t>
          </a:r>
        </a:p>
      </dsp:txBody>
      <dsp:txXfrm>
        <a:off x="9667165" y="4394050"/>
        <a:ext cx="2010702" cy="158878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chart" Target="../charts/chart1.xml"/><Relationship Id="rId26" Type="http://schemas.openxmlformats.org/officeDocument/2006/relationships/chart" Target="../charts/chart9.xml"/><Relationship Id="rId3" Type="http://schemas.openxmlformats.org/officeDocument/2006/relationships/diagramData" Target="../diagrams/data1.xml"/><Relationship Id="rId21" Type="http://schemas.openxmlformats.org/officeDocument/2006/relationships/chart" Target="../charts/chart4.xml"/><Relationship Id="rId7" Type="http://schemas.microsoft.com/office/2007/relationships/diagramDrawing" Target="../diagrams/drawing1.xml"/><Relationship Id="rId12" Type="http://schemas.openxmlformats.org/officeDocument/2006/relationships/image" Target="../media/image28.jpeg"/><Relationship Id="rId17" Type="http://schemas.openxmlformats.org/officeDocument/2006/relationships/image" Target="../media/image33.png"/><Relationship Id="rId25" Type="http://schemas.openxmlformats.org/officeDocument/2006/relationships/chart" Target="../charts/chart8.xml"/><Relationship Id="rId2" Type="http://schemas.openxmlformats.org/officeDocument/2006/relationships/image" Target="../media/image23.jpg"/><Relationship Id="rId16" Type="http://schemas.openxmlformats.org/officeDocument/2006/relationships/image" Target="../media/image32.png"/><Relationship Id="rId20" Type="http://schemas.openxmlformats.org/officeDocument/2006/relationships/chart" Target="../charts/chart3.xml"/><Relationship Id="rId29" Type="http://schemas.openxmlformats.org/officeDocument/2006/relationships/chart" Target="../charts/chart1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24" Type="http://schemas.openxmlformats.org/officeDocument/2006/relationships/chart" Target="../charts/chart7.xml"/><Relationship Id="rId5" Type="http://schemas.openxmlformats.org/officeDocument/2006/relationships/diagramQuickStyle" Target="../diagrams/quickStyle1.xml"/><Relationship Id="rId15" Type="http://schemas.openxmlformats.org/officeDocument/2006/relationships/image" Target="../media/image31.png"/><Relationship Id="rId23" Type="http://schemas.openxmlformats.org/officeDocument/2006/relationships/chart" Target="../charts/chart6.xml"/><Relationship Id="rId28" Type="http://schemas.openxmlformats.org/officeDocument/2006/relationships/chart" Target="../charts/chart11.xml"/><Relationship Id="rId10" Type="http://schemas.openxmlformats.org/officeDocument/2006/relationships/image" Target="../media/image26.jpeg"/><Relationship Id="rId19" Type="http://schemas.openxmlformats.org/officeDocument/2006/relationships/chart" Target="../charts/chart2.xml"/><Relationship Id="rId4" Type="http://schemas.openxmlformats.org/officeDocument/2006/relationships/diagramLayout" Target="../diagrams/layout1.xml"/><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chart" Target="../charts/chart5.xml"/><Relationship Id="rId27" Type="http://schemas.openxmlformats.org/officeDocument/2006/relationships/chart" Target="../charts/chart10.xml"/><Relationship Id="rId30"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rotWithShape="1">
          <a:blip r:embed="rId2">
            <a:extLst>
              <a:ext uri="{28A0092B-C50C-407E-A947-70E740481C1C}">
                <a14:useLocalDpi xmlns:a14="http://schemas.microsoft.com/office/drawing/2010/main" val="0"/>
              </a:ext>
            </a:extLst>
          </a:blip>
          <a:srcRect l="10047" t="10935" r="2961" b="17368"/>
          <a:stretch/>
        </p:blipFill>
        <p:spPr>
          <a:xfrm>
            <a:off x="885618" y="18539932"/>
            <a:ext cx="3942636" cy="2870897"/>
          </a:xfrm>
          <a:prstGeom prst="rect">
            <a:avLst/>
          </a:prstGeom>
        </p:spPr>
      </p:pic>
      <p:graphicFrame>
        <p:nvGraphicFramePr>
          <p:cNvPr id="39" name="Diagram 38"/>
          <p:cNvGraphicFramePr/>
          <p:nvPr>
            <p:extLst>
              <p:ext uri="{D42A27DB-BD31-4B8C-83A1-F6EECF244321}">
                <p14:modId xmlns:p14="http://schemas.microsoft.com/office/powerpoint/2010/main" val="4029536868"/>
              </p:ext>
            </p:extLst>
          </p:nvPr>
        </p:nvGraphicFramePr>
        <p:xfrm>
          <a:off x="12424300" y="4660630"/>
          <a:ext cx="12211095" cy="669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 Placeholder 16"/>
          <p:cNvSpPr>
            <a:spLocks noGrp="1"/>
          </p:cNvSpPr>
          <p:nvPr>
            <p:ph type="body" sz="quarter" idx="11"/>
          </p:nvPr>
        </p:nvSpPr>
        <p:spPr>
          <a:xfrm>
            <a:off x="4009644" y="787400"/>
            <a:ext cx="19412712" cy="2624752"/>
          </a:xfrm>
        </p:spPr>
        <p:txBody>
          <a:bodyPr anchor="ctr"/>
          <a:lstStyle/>
          <a:p>
            <a:r>
              <a:rPr lang="en-US" dirty="0"/>
              <a:t>Modeling a Decade of PM</a:t>
            </a:r>
            <a:r>
              <a:rPr lang="en-US" baseline="-25000" dirty="0"/>
              <a:t>10</a:t>
            </a:r>
            <a:r>
              <a:rPr lang="en-US" dirty="0"/>
              <a:t> Concentrations in Maricopa County, Arizona for Air Quality and Epidemiological Analysis</a:t>
            </a:r>
          </a:p>
        </p:txBody>
      </p:sp>
      <p:sp>
        <p:nvSpPr>
          <p:cNvPr id="5" name="Text Placeholder 4"/>
          <p:cNvSpPr>
            <a:spLocks noGrp="1"/>
          </p:cNvSpPr>
          <p:nvPr>
            <p:ph type="body" sz="quarter" idx="10"/>
          </p:nvPr>
        </p:nvSpPr>
        <p:spPr>
          <a:xfrm rot="16200000">
            <a:off x="11395220" y="18076757"/>
            <a:ext cx="28438686" cy="2314074"/>
          </a:xfrm>
        </p:spPr>
        <p:txBody>
          <a:bodyPr/>
          <a:lstStyle/>
          <a:p>
            <a:r>
              <a:rPr lang="en-US" sz="11500" b="1" dirty="0"/>
              <a:t>Maricopa County </a:t>
            </a:r>
            <a:r>
              <a:rPr lang="en-US" sz="11500" dirty="0"/>
              <a:t>Health &amp; Air Quality II</a:t>
            </a:r>
          </a:p>
        </p:txBody>
      </p:sp>
      <p:sp>
        <p:nvSpPr>
          <p:cNvPr id="9" name="Text Placeholder 16"/>
          <p:cNvSpPr txBox="1">
            <a:spLocks/>
          </p:cNvSpPr>
          <p:nvPr/>
        </p:nvSpPr>
        <p:spPr>
          <a:xfrm>
            <a:off x="268386" y="33914569"/>
            <a:ext cx="2315121" cy="7962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a:solidFill>
                  <a:schemeClr val="tx1">
                    <a:lumMod val="75000"/>
                  </a:schemeClr>
                </a:solidFill>
              </a:rPr>
              <a:t>Tamara Dunbarr</a:t>
            </a:r>
          </a:p>
          <a:p>
            <a:pPr algn="ctr">
              <a:lnSpc>
                <a:spcPct val="100000"/>
              </a:lnSpc>
              <a:spcBef>
                <a:spcPts val="0"/>
              </a:spcBef>
            </a:pPr>
            <a:r>
              <a:rPr lang="en-US" sz="2400" i="1" dirty="0">
                <a:solidFill>
                  <a:schemeClr val="tx1">
                    <a:lumMod val="75000"/>
                  </a:schemeClr>
                </a:solidFill>
              </a:rPr>
              <a:t>Team Lead</a:t>
            </a:r>
          </a:p>
        </p:txBody>
      </p:sp>
      <p:sp>
        <p:nvSpPr>
          <p:cNvPr id="10" name="Text Placeholder 16"/>
          <p:cNvSpPr txBox="1">
            <a:spLocks/>
          </p:cNvSpPr>
          <p:nvPr/>
        </p:nvSpPr>
        <p:spPr>
          <a:xfrm>
            <a:off x="17619514" y="29833944"/>
            <a:ext cx="7015881" cy="253470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Clr>
                <a:srgbClr val="BE5341"/>
              </a:buClr>
              <a:buFont typeface="Webdings" panose="05030102010509060703" pitchFamily="18" charset="2"/>
              <a:buChar char=""/>
            </a:pPr>
            <a:r>
              <a:rPr lang="en-US" dirty="0">
                <a:solidFill>
                  <a:schemeClr val="tx1">
                    <a:lumMod val="75000"/>
                  </a:schemeClr>
                </a:solidFill>
              </a:rPr>
              <a:t>Maricopa County Department of Public Health</a:t>
            </a:r>
          </a:p>
          <a:p>
            <a:pPr marL="457200" indent="-457200">
              <a:buClr>
                <a:srgbClr val="BE5341"/>
              </a:buClr>
              <a:buFont typeface="Webdings" panose="05030102010509060703" pitchFamily="18" charset="2"/>
              <a:buChar char=""/>
            </a:pPr>
            <a:r>
              <a:rPr lang="en-US" dirty="0">
                <a:solidFill>
                  <a:schemeClr val="tx1">
                    <a:lumMod val="75000"/>
                  </a:schemeClr>
                </a:solidFill>
              </a:rPr>
              <a:t>Maricopa County Air Quality Department</a:t>
            </a:r>
          </a:p>
          <a:p>
            <a:pPr marL="457200" indent="-457200">
              <a:buClr>
                <a:srgbClr val="BE5341"/>
              </a:buClr>
              <a:buFont typeface="Webdings" panose="05030102010509060703" pitchFamily="18" charset="2"/>
              <a:buChar char=""/>
            </a:pPr>
            <a:r>
              <a:rPr lang="en-US" dirty="0">
                <a:solidFill>
                  <a:schemeClr val="tx1">
                    <a:lumMod val="75000"/>
                  </a:schemeClr>
                </a:solidFill>
              </a:rPr>
              <a:t>Arizona State University, School of Geographical Sciences and Urban Planning </a:t>
            </a:r>
          </a:p>
        </p:txBody>
      </p:sp>
      <p:sp>
        <p:nvSpPr>
          <p:cNvPr id="11" name="Text Placeholder 16"/>
          <p:cNvSpPr txBox="1">
            <a:spLocks/>
          </p:cNvSpPr>
          <p:nvPr/>
        </p:nvSpPr>
        <p:spPr>
          <a:xfrm>
            <a:off x="10886447" y="29792730"/>
            <a:ext cx="6511210" cy="482781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hangingPunct="0">
              <a:spcBef>
                <a:spcPts val="600"/>
              </a:spcBef>
            </a:pPr>
            <a:r>
              <a:rPr lang="en-US" b="1" dirty="0" smtClean="0">
                <a:solidFill>
                  <a:schemeClr val="tx1">
                    <a:lumMod val="75000"/>
                  </a:schemeClr>
                </a:solidFill>
              </a:rPr>
              <a:t>Dr</a:t>
            </a:r>
            <a:r>
              <a:rPr lang="en-US" b="1" dirty="0">
                <a:solidFill>
                  <a:schemeClr val="tx1">
                    <a:lumMod val="75000"/>
                  </a:schemeClr>
                </a:solidFill>
              </a:rPr>
              <a:t>. </a:t>
            </a:r>
            <a:r>
              <a:rPr lang="en-US" b="1" dirty="0" err="1">
                <a:solidFill>
                  <a:schemeClr val="tx1">
                    <a:lumMod val="75000"/>
                  </a:schemeClr>
                </a:solidFill>
              </a:rPr>
              <a:t>Itai</a:t>
            </a:r>
            <a:r>
              <a:rPr lang="en-US" b="1" dirty="0">
                <a:solidFill>
                  <a:schemeClr val="tx1">
                    <a:lumMod val="75000"/>
                  </a:schemeClr>
                </a:solidFill>
              </a:rPr>
              <a:t> </a:t>
            </a:r>
            <a:r>
              <a:rPr lang="en-US" b="1" dirty="0" err="1">
                <a:solidFill>
                  <a:schemeClr val="tx1">
                    <a:lumMod val="75000"/>
                  </a:schemeClr>
                </a:solidFill>
              </a:rPr>
              <a:t>Kloog</a:t>
            </a:r>
            <a:endParaRPr lang="en-US" dirty="0">
              <a:solidFill>
                <a:schemeClr val="tx1">
                  <a:lumMod val="75000"/>
                </a:schemeClr>
              </a:solidFill>
            </a:endParaRPr>
          </a:p>
          <a:p>
            <a:pPr algn="just" hangingPunct="0">
              <a:spcBef>
                <a:spcPts val="600"/>
              </a:spcBef>
            </a:pPr>
            <a:r>
              <a:rPr lang="en-US" dirty="0">
                <a:solidFill>
                  <a:schemeClr val="tx1">
                    <a:lumMod val="75000"/>
                  </a:schemeClr>
                </a:solidFill>
              </a:rPr>
              <a:t>Geography and Environmental Development Department, Ben-Gurion University of the Negev, </a:t>
            </a:r>
            <a:r>
              <a:rPr lang="en-US" dirty="0" err="1">
                <a:solidFill>
                  <a:schemeClr val="tx1">
                    <a:lumMod val="75000"/>
                  </a:schemeClr>
                </a:solidFill>
              </a:rPr>
              <a:t>Be'er</a:t>
            </a:r>
            <a:r>
              <a:rPr lang="en-US" dirty="0">
                <a:solidFill>
                  <a:schemeClr val="tx1">
                    <a:lumMod val="75000"/>
                  </a:schemeClr>
                </a:solidFill>
              </a:rPr>
              <a:t> </a:t>
            </a:r>
            <a:r>
              <a:rPr lang="en-US" dirty="0" err="1">
                <a:solidFill>
                  <a:schemeClr val="tx1">
                    <a:lumMod val="75000"/>
                  </a:schemeClr>
                </a:solidFill>
              </a:rPr>
              <a:t>Sheva</a:t>
            </a:r>
            <a:r>
              <a:rPr lang="en-US" dirty="0">
                <a:solidFill>
                  <a:schemeClr val="tx1">
                    <a:lumMod val="75000"/>
                  </a:schemeClr>
                </a:solidFill>
              </a:rPr>
              <a:t>, Israel. </a:t>
            </a:r>
          </a:p>
          <a:p>
            <a:pPr algn="just" hangingPunct="0">
              <a:spcBef>
                <a:spcPts val="600"/>
              </a:spcBef>
            </a:pPr>
            <a:r>
              <a:rPr lang="en-US" b="1" dirty="0">
                <a:solidFill>
                  <a:schemeClr val="tx1">
                    <a:lumMod val="75000"/>
                  </a:schemeClr>
                </a:solidFill>
              </a:rPr>
              <a:t>Past Contributors from Summer 2016</a:t>
            </a:r>
          </a:p>
          <a:p>
            <a:pPr algn="just" hangingPunct="0">
              <a:spcBef>
                <a:spcPts val="600"/>
              </a:spcBef>
            </a:pPr>
            <a:r>
              <a:rPr lang="en-US" dirty="0">
                <a:solidFill>
                  <a:schemeClr val="tx1">
                    <a:lumMod val="75000"/>
                  </a:schemeClr>
                </a:solidFill>
              </a:rPr>
              <a:t>Jason Hodgson (Team Lead) </a:t>
            </a:r>
          </a:p>
          <a:p>
            <a:pPr algn="just" hangingPunct="0">
              <a:spcBef>
                <a:spcPts val="600"/>
              </a:spcBef>
            </a:pPr>
            <a:r>
              <a:rPr lang="en-US" dirty="0">
                <a:solidFill>
                  <a:schemeClr val="tx1">
                    <a:lumMod val="75000"/>
                  </a:schemeClr>
                </a:solidFill>
              </a:rPr>
              <a:t>Leslie Araujo. </a:t>
            </a:r>
            <a:endParaRPr lang="en-US" dirty="0">
              <a:solidFill>
                <a:schemeClr val="tx1">
                  <a:lumMod val="75000"/>
                </a:schemeClr>
              </a:solidFill>
              <a:ea typeface="Questrial"/>
              <a:cs typeface="Arial" panose="020B0604020202020204" pitchFamily="34" charset="0"/>
              <a:sym typeface="Questrial"/>
            </a:endParaRPr>
          </a:p>
          <a:p>
            <a:pPr lvl="0" defTabSz="3072384">
              <a:lnSpc>
                <a:spcPct val="100000"/>
              </a:lnSpc>
              <a:spcBef>
                <a:spcPts val="0"/>
              </a:spcBef>
            </a:pPr>
            <a:endParaRPr lang="en-US" sz="1600" i="1" dirty="0">
              <a:solidFill>
                <a:srgbClr val="767171"/>
              </a:solidFill>
            </a:endParaRPr>
          </a:p>
          <a:p>
            <a:pPr lvl="0" defTabSz="3072384">
              <a:lnSpc>
                <a:spcPct val="100000"/>
              </a:lnSpc>
              <a:spcBef>
                <a:spcPts val="0"/>
              </a:spcBef>
            </a:pPr>
            <a:r>
              <a:rPr lang="en-US" sz="1600" i="1" dirty="0">
                <a:solidFill>
                  <a:srgbClr val="767171"/>
                </a:solidFill>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sz="2400" dirty="0">
              <a:solidFill>
                <a:schemeClr val="tx1">
                  <a:lumMod val="75000"/>
                </a:schemeClr>
              </a:solidFill>
            </a:endParaRPr>
          </a:p>
        </p:txBody>
      </p:sp>
      <p:sp>
        <p:nvSpPr>
          <p:cNvPr id="12" name="Text Placeholder 16"/>
          <p:cNvSpPr txBox="1">
            <a:spLocks/>
          </p:cNvSpPr>
          <p:nvPr/>
        </p:nvSpPr>
        <p:spPr>
          <a:xfrm>
            <a:off x="10874568" y="25241559"/>
            <a:ext cx="13729527" cy="358347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BE5341"/>
              </a:buClr>
            </a:pPr>
            <a:r>
              <a:rPr lang="en-US" dirty="0">
                <a:solidFill>
                  <a:schemeClr val="tx1">
                    <a:lumMod val="75000"/>
                  </a:schemeClr>
                </a:solidFill>
              </a:rPr>
              <a:t>Satellite data helps to pinpoint potential particulate matter issues to a specific geographic area and provides an easily interpretable graphic view to enhance decision-making for health and air </a:t>
            </a:r>
            <a:r>
              <a:rPr lang="en-US" dirty="0" smtClean="0">
                <a:solidFill>
                  <a:schemeClr val="tx1">
                    <a:lumMod val="75000"/>
                  </a:schemeClr>
                </a:solidFill>
              </a:rPr>
              <a:t>quality thereby aiding epidemiological studies</a:t>
            </a:r>
            <a:endParaRPr lang="en-US" dirty="0">
              <a:solidFill>
                <a:schemeClr val="tx1">
                  <a:lumMod val="75000"/>
                </a:schemeClr>
              </a:solidFill>
            </a:endParaRPr>
          </a:p>
          <a:p>
            <a:pPr marL="347663" indent="-347663">
              <a:buClr>
                <a:srgbClr val="BE5341"/>
              </a:buClr>
            </a:pPr>
            <a:r>
              <a:rPr lang="en-US" dirty="0" smtClean="0">
                <a:solidFill>
                  <a:schemeClr val="tx1">
                    <a:lumMod val="75000"/>
                  </a:schemeClr>
                </a:solidFill>
              </a:rPr>
              <a:t>Inclusion of additional model variables like thermal infrared (TIR) data and </a:t>
            </a:r>
            <a:r>
              <a:rPr lang="en-US" dirty="0" err="1" smtClean="0">
                <a:solidFill>
                  <a:schemeClr val="tx1">
                    <a:lumMod val="75000"/>
                  </a:schemeClr>
                </a:solidFill>
              </a:rPr>
              <a:t>Daymet</a:t>
            </a:r>
            <a:r>
              <a:rPr lang="en-US" dirty="0" smtClean="0">
                <a:solidFill>
                  <a:schemeClr val="tx1">
                    <a:lumMod val="75000"/>
                  </a:schemeClr>
                </a:solidFill>
              </a:rPr>
              <a:t> data refine the model and improve correlation</a:t>
            </a:r>
            <a:r>
              <a:rPr lang="en-US" dirty="0" smtClean="0">
                <a:solidFill>
                  <a:schemeClr val="tx1">
                    <a:lumMod val="75000"/>
                  </a:schemeClr>
                </a:solidFill>
              </a:rPr>
              <a:t> in </a:t>
            </a:r>
            <a:r>
              <a:rPr lang="en-US" dirty="0" smtClean="0">
                <a:solidFill>
                  <a:schemeClr val="tx1">
                    <a:lumMod val="75000"/>
                  </a:schemeClr>
                </a:solidFill>
              </a:rPr>
              <a:t>desert </a:t>
            </a:r>
            <a:r>
              <a:rPr lang="en-US" dirty="0">
                <a:solidFill>
                  <a:schemeClr val="tx1">
                    <a:lumMod val="75000"/>
                  </a:schemeClr>
                </a:solidFill>
              </a:rPr>
              <a:t>regions </a:t>
            </a:r>
            <a:r>
              <a:rPr lang="en-US" dirty="0" smtClean="0">
                <a:solidFill>
                  <a:schemeClr val="tx1">
                    <a:lumMod val="75000"/>
                  </a:schemeClr>
                </a:solidFill>
              </a:rPr>
              <a:t>that are </a:t>
            </a:r>
            <a:r>
              <a:rPr lang="en-US" dirty="0">
                <a:solidFill>
                  <a:schemeClr val="tx1">
                    <a:lumMod val="75000"/>
                  </a:schemeClr>
                </a:solidFill>
              </a:rPr>
              <a:t>a particular challenge to analyze using satellite data due to the high amount of reflection of the </a:t>
            </a:r>
            <a:r>
              <a:rPr lang="en-US" dirty="0" smtClean="0">
                <a:solidFill>
                  <a:schemeClr val="tx1">
                    <a:lumMod val="75000"/>
                  </a:schemeClr>
                </a:solidFill>
              </a:rPr>
              <a:t>surface</a:t>
            </a:r>
          </a:p>
          <a:p>
            <a:pPr marL="347663" indent="-347663">
              <a:buClr>
                <a:srgbClr val="BE5341"/>
              </a:buClr>
            </a:pPr>
            <a:r>
              <a:rPr lang="en-US" dirty="0" smtClean="0">
                <a:solidFill>
                  <a:schemeClr val="tx1">
                    <a:lumMod val="75000"/>
                  </a:schemeClr>
                </a:solidFill>
              </a:rPr>
              <a:t>Since the diurnal changes in the concentration of PM10 are considerable, having a day-to-day time frame increases the efficiency of the model and adds confidence to the results</a:t>
            </a:r>
            <a:endParaRPr lang="en-US" dirty="0">
              <a:solidFill>
                <a:schemeClr val="tx1">
                  <a:lumMod val="75000"/>
                </a:schemeClr>
              </a:solidFill>
            </a:endParaRPr>
          </a:p>
        </p:txBody>
      </p:sp>
      <p:sp>
        <p:nvSpPr>
          <p:cNvPr id="6" name="Text Placeholder 16"/>
          <p:cNvSpPr txBox="1">
            <a:spLocks/>
          </p:cNvSpPr>
          <p:nvPr/>
        </p:nvSpPr>
        <p:spPr>
          <a:xfrm>
            <a:off x="887144" y="9534260"/>
            <a:ext cx="9187300" cy="81467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t>Exposure to air pollution is associated with respiratory and cardiovascular morbidity and mortality. Particulate matter (PM) less than 10 microns in diameter is a key contributor to poor air quality, posing a significant public health hazard. In Maricopa County, Arizona the combination of a scarcely vegetated, semi-arid landscape and high anthropogenic activity (e.g. the prevalence of industrial and agricultural activity, wood burning, and vehicle emissions) results in atmospheric concentrations of particulate matter that can exceed federal air quality standards and threaten human health. Despite the presence of one of the Southwest’s most innovative pollutant monitoring networks, which benefits from the latest technologies in advanced real-time detection and prevention, the vast size and complex geography of Maricopa County make it difficult to monitor particulate matter in all communities of interest. Moderate Resolution Imaging Spectroradiometer (MODIS) Level 2 Aerosol Optical Depth data were utilized in combination </a:t>
            </a:r>
            <a:r>
              <a:rPr lang="en-US" sz="2400" dirty="0" smtClean="0"/>
              <a:t>with thermal infrared data, </a:t>
            </a:r>
            <a:r>
              <a:rPr lang="en-US" sz="2400" dirty="0"/>
              <a:t>environmental variables, elevation, and transportation to predict particulate matter concentrations throughout Maricopa County. The predicted particulate matter concentrations were further examined in the context of the US Environmental Protection Agency’s (EPA) Air Quality Index, which relates particulate concentration to health impact, to categorize the health risk around schools throughout the county. The end products produced from this project were given to the Maricopa County Department of Public Health and the Maricopa County Air Quality Department for future epidemiological research and public outreach efforts.</a:t>
            </a:r>
          </a:p>
        </p:txBody>
      </p:sp>
      <p:sp>
        <p:nvSpPr>
          <p:cNvPr id="15" name="Text Placeholder 16"/>
          <p:cNvSpPr txBox="1">
            <a:spLocks/>
          </p:cNvSpPr>
          <p:nvPr/>
        </p:nvSpPr>
        <p:spPr>
          <a:xfrm>
            <a:off x="887145" y="5270099"/>
            <a:ext cx="9342706" cy="325178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BE5341"/>
              </a:buClr>
            </a:pPr>
            <a:r>
              <a:rPr lang="en-US" sz="2400" b="1" dirty="0">
                <a:solidFill>
                  <a:srgbClr val="C15442"/>
                </a:solidFill>
              </a:rPr>
              <a:t>Generate</a:t>
            </a:r>
            <a:r>
              <a:rPr lang="en-US" sz="2400" dirty="0">
                <a:solidFill>
                  <a:srgbClr val="C15442"/>
                </a:solidFill>
              </a:rPr>
              <a:t> </a:t>
            </a:r>
            <a:r>
              <a:rPr lang="en-US" sz="2400" dirty="0"/>
              <a:t>continuous and reliable predictions of PM</a:t>
            </a:r>
            <a:r>
              <a:rPr lang="en-US" sz="2400" baseline="-25000" dirty="0"/>
              <a:t>10</a:t>
            </a:r>
            <a:r>
              <a:rPr lang="en-US" sz="2400" dirty="0"/>
              <a:t> throughout Maricopa County, </a:t>
            </a:r>
            <a:r>
              <a:rPr lang="en-US" sz="2400" dirty="0" smtClean="0"/>
              <a:t>Arizona</a:t>
            </a:r>
            <a:endParaRPr lang="en-US" sz="2400" baseline="-25000" dirty="0"/>
          </a:p>
          <a:p>
            <a:pPr marL="347663" indent="-347663">
              <a:buClr>
                <a:srgbClr val="BE5341"/>
              </a:buClr>
            </a:pPr>
            <a:r>
              <a:rPr lang="en-US" sz="2400" b="1" dirty="0">
                <a:solidFill>
                  <a:srgbClr val="C15442"/>
                </a:solidFill>
              </a:rPr>
              <a:t>Enhance</a:t>
            </a:r>
            <a:r>
              <a:rPr lang="en-US" sz="2400" dirty="0"/>
              <a:t> the previous term’s model of PM</a:t>
            </a:r>
            <a:r>
              <a:rPr lang="en-US" sz="2400" baseline="-25000" dirty="0"/>
              <a:t>10</a:t>
            </a:r>
            <a:r>
              <a:rPr lang="en-US" sz="2400" dirty="0"/>
              <a:t>,</a:t>
            </a:r>
            <a:r>
              <a:rPr lang="en-US" sz="2400" baseline="-25000" dirty="0"/>
              <a:t> </a:t>
            </a:r>
            <a:r>
              <a:rPr lang="en-US" sz="2400" dirty="0"/>
              <a:t>by incorporating a MODIS MAIAC </a:t>
            </a:r>
            <a:r>
              <a:rPr lang="en-US" sz="2400" dirty="0" smtClean="0"/>
              <a:t>and </a:t>
            </a:r>
            <a:r>
              <a:rPr lang="en-US" sz="2400" dirty="0"/>
              <a:t>refined NOAA, USGS, and EPA ancillary data, in a mixed-effect, land use regression </a:t>
            </a:r>
            <a:r>
              <a:rPr lang="en-US" sz="2400" dirty="0" smtClean="0"/>
              <a:t>model</a:t>
            </a:r>
            <a:endParaRPr lang="en-US" sz="2400" dirty="0">
              <a:solidFill>
                <a:schemeClr val="tx1">
                  <a:lumMod val="75000"/>
                </a:schemeClr>
              </a:solidFill>
            </a:endParaRPr>
          </a:p>
          <a:p>
            <a:pPr marL="347663" indent="-347663">
              <a:buClr>
                <a:srgbClr val="BE5341"/>
              </a:buClr>
            </a:pPr>
            <a:r>
              <a:rPr lang="en-US" sz="2400" b="1" dirty="0">
                <a:solidFill>
                  <a:srgbClr val="C15442"/>
                </a:solidFill>
              </a:rPr>
              <a:t>Combine</a:t>
            </a:r>
            <a:r>
              <a:rPr lang="en-US" sz="2400" dirty="0"/>
              <a:t> the EPA’s Air Quality Index with the PM</a:t>
            </a:r>
            <a:r>
              <a:rPr lang="en-US" sz="2400" baseline="-25000" dirty="0"/>
              <a:t>10</a:t>
            </a:r>
            <a:r>
              <a:rPr lang="en-US" sz="2400" dirty="0"/>
              <a:t> time series to identify communities that are at a greater risk of exposure to poor air </a:t>
            </a:r>
            <a:r>
              <a:rPr lang="en-US" sz="2400" dirty="0" smtClean="0"/>
              <a:t>quality</a:t>
            </a:r>
            <a:endParaRPr lang="en-US" sz="2400" dirty="0">
              <a:solidFill>
                <a:schemeClr val="tx1">
                  <a:lumMod val="75000"/>
                </a:schemeClr>
              </a:solidFill>
            </a:endParaRPr>
          </a:p>
        </p:txBody>
      </p:sp>
      <p:sp>
        <p:nvSpPr>
          <p:cNvPr id="16" name="TextBox 15"/>
          <p:cNvSpPr txBox="1"/>
          <p:nvPr/>
        </p:nvSpPr>
        <p:spPr>
          <a:xfrm>
            <a:off x="897002" y="8604316"/>
            <a:ext cx="9184824"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Abstract</a:t>
            </a:r>
          </a:p>
        </p:txBody>
      </p:sp>
      <p:sp>
        <p:nvSpPr>
          <p:cNvPr id="23" name="TextBox 22"/>
          <p:cNvSpPr txBox="1"/>
          <p:nvPr/>
        </p:nvSpPr>
        <p:spPr>
          <a:xfrm>
            <a:off x="887144" y="4287987"/>
            <a:ext cx="9188827"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Objectives</a:t>
            </a:r>
          </a:p>
        </p:txBody>
      </p:sp>
      <p:sp>
        <p:nvSpPr>
          <p:cNvPr id="24" name="TextBox 23"/>
          <p:cNvSpPr txBox="1"/>
          <p:nvPr/>
        </p:nvSpPr>
        <p:spPr>
          <a:xfrm>
            <a:off x="10881420" y="4287987"/>
            <a:ext cx="11407715"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Methodology</a:t>
            </a:r>
          </a:p>
        </p:txBody>
      </p:sp>
      <p:sp>
        <p:nvSpPr>
          <p:cNvPr id="25" name="TextBox 24"/>
          <p:cNvSpPr txBox="1"/>
          <p:nvPr/>
        </p:nvSpPr>
        <p:spPr>
          <a:xfrm>
            <a:off x="885617" y="17688061"/>
            <a:ext cx="9188827"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Study</a:t>
            </a:r>
            <a:r>
              <a:rPr lang="en-US" sz="4400" b="1" dirty="0">
                <a:solidFill>
                  <a:srgbClr val="56B27B"/>
                </a:solidFill>
                <a:latin typeface="Century Gothic" panose="020B0502020202020204" pitchFamily="34" charset="0"/>
              </a:rPr>
              <a:t> </a:t>
            </a:r>
            <a:r>
              <a:rPr lang="en-US" sz="4400" b="1" dirty="0">
                <a:solidFill>
                  <a:srgbClr val="BE5341"/>
                </a:solidFill>
                <a:latin typeface="Century Gothic" panose="020B0502020202020204" pitchFamily="34" charset="0"/>
              </a:rPr>
              <a:t>Area</a:t>
            </a:r>
          </a:p>
        </p:txBody>
      </p:sp>
      <p:sp>
        <p:nvSpPr>
          <p:cNvPr id="26" name="TextBox 25"/>
          <p:cNvSpPr txBox="1"/>
          <p:nvPr/>
        </p:nvSpPr>
        <p:spPr>
          <a:xfrm>
            <a:off x="897002" y="26248143"/>
            <a:ext cx="9188827"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Earth Observations</a:t>
            </a:r>
          </a:p>
        </p:txBody>
      </p:sp>
      <p:sp>
        <p:nvSpPr>
          <p:cNvPr id="27" name="TextBox 26"/>
          <p:cNvSpPr txBox="1"/>
          <p:nvPr/>
        </p:nvSpPr>
        <p:spPr>
          <a:xfrm>
            <a:off x="10881420" y="11351393"/>
            <a:ext cx="11550315"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Results</a:t>
            </a:r>
          </a:p>
        </p:txBody>
      </p:sp>
      <p:sp>
        <p:nvSpPr>
          <p:cNvPr id="28" name="TextBox 27"/>
          <p:cNvSpPr txBox="1"/>
          <p:nvPr/>
        </p:nvSpPr>
        <p:spPr>
          <a:xfrm>
            <a:off x="10874568" y="24350248"/>
            <a:ext cx="9188827"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Conclusions</a:t>
            </a:r>
          </a:p>
        </p:txBody>
      </p:sp>
      <p:sp>
        <p:nvSpPr>
          <p:cNvPr id="29" name="TextBox 28"/>
          <p:cNvSpPr txBox="1"/>
          <p:nvPr/>
        </p:nvSpPr>
        <p:spPr>
          <a:xfrm>
            <a:off x="10881420" y="28940859"/>
            <a:ext cx="9188827"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Acknowledgements</a:t>
            </a:r>
          </a:p>
        </p:txBody>
      </p:sp>
      <p:sp>
        <p:nvSpPr>
          <p:cNvPr id="30" name="TextBox 29"/>
          <p:cNvSpPr txBox="1"/>
          <p:nvPr/>
        </p:nvSpPr>
        <p:spPr>
          <a:xfrm>
            <a:off x="17619514" y="28944768"/>
            <a:ext cx="9188827"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Project Partners</a:t>
            </a:r>
          </a:p>
        </p:txBody>
      </p:sp>
      <p:sp>
        <p:nvSpPr>
          <p:cNvPr id="31" name="TextBox 30"/>
          <p:cNvSpPr txBox="1"/>
          <p:nvPr/>
        </p:nvSpPr>
        <p:spPr>
          <a:xfrm>
            <a:off x="899455" y="30943749"/>
            <a:ext cx="4542503"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Team Members</a:t>
            </a:r>
          </a:p>
        </p:txBody>
      </p:sp>
      <p:sp>
        <p:nvSpPr>
          <p:cNvPr id="34" name="Text Placeholder 16"/>
          <p:cNvSpPr txBox="1">
            <a:spLocks/>
          </p:cNvSpPr>
          <p:nvPr/>
        </p:nvSpPr>
        <p:spPr>
          <a:xfrm>
            <a:off x="2807805" y="33958777"/>
            <a:ext cx="2317867" cy="7986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chemeClr val="tx1">
                    <a:lumMod val="75000"/>
                  </a:schemeClr>
                </a:solidFill>
              </a:rPr>
              <a:t>Michael </a:t>
            </a:r>
            <a:r>
              <a:rPr lang="en-US" sz="2400" dirty="0" err="1">
                <a:solidFill>
                  <a:schemeClr val="tx1">
                    <a:lumMod val="75000"/>
                  </a:schemeClr>
                </a:solidFill>
              </a:rPr>
              <a:t>Pechacek</a:t>
            </a:r>
            <a:endParaRPr lang="en-US" sz="2400" dirty="0">
              <a:solidFill>
                <a:schemeClr val="tx1">
                  <a:lumMod val="75000"/>
                </a:schemeClr>
              </a:solidFill>
            </a:endParaRPr>
          </a:p>
        </p:txBody>
      </p:sp>
      <p:sp>
        <p:nvSpPr>
          <p:cNvPr id="36" name="Text Placeholder 16"/>
          <p:cNvSpPr txBox="1">
            <a:spLocks/>
          </p:cNvSpPr>
          <p:nvPr/>
        </p:nvSpPr>
        <p:spPr>
          <a:xfrm>
            <a:off x="5397672" y="33960328"/>
            <a:ext cx="2164856" cy="47970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err="1">
                <a:solidFill>
                  <a:schemeClr val="tx1">
                    <a:lumMod val="75000"/>
                  </a:schemeClr>
                </a:solidFill>
              </a:rPr>
              <a:t>Jayanth</a:t>
            </a:r>
            <a:r>
              <a:rPr lang="en-US" sz="2400" dirty="0">
                <a:solidFill>
                  <a:schemeClr val="tx1">
                    <a:lumMod val="75000"/>
                  </a:schemeClr>
                </a:solidFill>
              </a:rPr>
              <a:t> </a:t>
            </a:r>
            <a:r>
              <a:rPr lang="en-US" sz="2400" dirty="0" err="1">
                <a:solidFill>
                  <a:schemeClr val="tx1">
                    <a:lumMod val="75000"/>
                  </a:schemeClr>
                </a:solidFill>
              </a:rPr>
              <a:t>Serla</a:t>
            </a:r>
            <a:endParaRPr lang="en-US" sz="2400" dirty="0">
              <a:solidFill>
                <a:schemeClr val="tx1">
                  <a:lumMod val="75000"/>
                </a:schemeClr>
              </a:solidFill>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245" y="31876989"/>
            <a:ext cx="2057404" cy="2081788"/>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4177" y="31876989"/>
            <a:ext cx="2057404" cy="2081788"/>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7072" y="31876989"/>
            <a:ext cx="2057404" cy="2081788"/>
          </a:xfrm>
          <a:prstGeom prst="rect">
            <a:avLst/>
          </a:prstGeom>
        </p:spPr>
      </p:pic>
      <p:sp>
        <p:nvSpPr>
          <p:cNvPr id="38" name="TextBox 37"/>
          <p:cNvSpPr txBox="1"/>
          <p:nvPr/>
        </p:nvSpPr>
        <p:spPr>
          <a:xfrm>
            <a:off x="515679" y="34702977"/>
            <a:ext cx="24173121" cy="862779"/>
          </a:xfrm>
          <a:prstGeom prst="rect">
            <a:avLst/>
          </a:prstGeom>
          <a:noFill/>
        </p:spPr>
        <p:txBody>
          <a:bodyPr wrap="square" rtlCol="0">
            <a:noAutofit/>
          </a:bodyPr>
          <a:lstStyle/>
          <a:p>
            <a:r>
              <a:rPr lang="en-US" sz="4400" dirty="0">
                <a:solidFill>
                  <a:schemeClr val="bg1"/>
                </a:solidFill>
                <a:latin typeface="+mj-lt"/>
              </a:rPr>
              <a:t>Maricopa County Department of Public Health and Arizona State University – Fall 2016</a:t>
            </a:r>
          </a:p>
        </p:txBody>
      </p:sp>
      <p:pic>
        <p:nvPicPr>
          <p:cNvPr id="40" name="Picture 3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02987" y="32112071"/>
            <a:ext cx="1645920" cy="1645920"/>
          </a:xfrm>
          <a:prstGeom prst="ellipse">
            <a:avLst/>
          </a:prstGeom>
        </p:spPr>
      </p:pic>
      <p:sp>
        <p:nvSpPr>
          <p:cNvPr id="42" name="Text Placeholder 16"/>
          <p:cNvSpPr txBox="1">
            <a:spLocks/>
          </p:cNvSpPr>
          <p:nvPr/>
        </p:nvSpPr>
        <p:spPr>
          <a:xfrm>
            <a:off x="8143586" y="33952716"/>
            <a:ext cx="1819075" cy="53216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err="1">
                <a:solidFill>
                  <a:schemeClr val="tx1">
                    <a:lumMod val="75000"/>
                  </a:schemeClr>
                </a:solidFill>
              </a:rPr>
              <a:t>Parul</a:t>
            </a:r>
            <a:r>
              <a:rPr lang="en-US" sz="2400" dirty="0">
                <a:solidFill>
                  <a:schemeClr val="tx1">
                    <a:lumMod val="75000"/>
                  </a:schemeClr>
                </a:solidFill>
              </a:rPr>
              <a:t> Singh</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4422" y="31876989"/>
            <a:ext cx="2057404" cy="2081788"/>
          </a:xfrm>
          <a:prstGeom prst="rect">
            <a:avLst/>
          </a:prstGeom>
        </p:spPr>
      </p:pic>
      <p:pic>
        <p:nvPicPr>
          <p:cNvPr id="44" name="Picture 43"/>
          <p:cNvPicPr>
            <a:picLocks/>
          </p:cNvPicPr>
          <p:nvPr/>
        </p:nvPicPr>
        <p:blipFill rotWithShape="1">
          <a:blip r:embed="rId10" cstate="print">
            <a:extLst>
              <a:ext uri="{28A0092B-C50C-407E-A947-70E740481C1C}">
                <a14:useLocalDpi xmlns:a14="http://schemas.microsoft.com/office/drawing/2010/main" val="0"/>
              </a:ext>
            </a:extLst>
          </a:blip>
          <a:srcRect l="8107" t="4316" r="6231" b="37519"/>
          <a:stretch/>
        </p:blipFill>
        <p:spPr>
          <a:xfrm>
            <a:off x="3149919" y="32094923"/>
            <a:ext cx="1645920" cy="1645920"/>
          </a:xfrm>
          <a:prstGeom prst="ellipse">
            <a:avLst/>
          </a:prstGeom>
        </p:spPr>
      </p:pic>
      <p:pic>
        <p:nvPicPr>
          <p:cNvPr id="45" name="Picture 44"/>
          <p:cNvPicPr>
            <a:picLocks/>
          </p:cNvPicPr>
          <p:nvPr/>
        </p:nvPicPr>
        <p:blipFill rotWithShape="1">
          <a:blip r:embed="rId11" cstate="print">
            <a:extLst>
              <a:ext uri="{28A0092B-C50C-407E-A947-70E740481C1C}">
                <a14:useLocalDpi xmlns:a14="http://schemas.microsoft.com/office/drawing/2010/main" val="0"/>
              </a:ext>
            </a:extLst>
          </a:blip>
          <a:srcRect l="19820" t="6784" r="12224" b="41528"/>
          <a:stretch/>
        </p:blipFill>
        <p:spPr>
          <a:xfrm>
            <a:off x="5692814" y="32120171"/>
            <a:ext cx="1645920" cy="1645920"/>
          </a:xfrm>
          <a:prstGeom prst="ellipse">
            <a:avLst/>
          </a:prstGeom>
        </p:spPr>
      </p:pic>
      <p:pic>
        <p:nvPicPr>
          <p:cNvPr id="46" name="Picture 45"/>
          <p:cNvPicPr>
            <a:picLocks noChangeAspect="1"/>
          </p:cNvPicPr>
          <p:nvPr/>
        </p:nvPicPr>
        <p:blipFill rotWithShape="1">
          <a:blip r:embed="rId12" cstate="print">
            <a:extLst>
              <a:ext uri="{28A0092B-C50C-407E-A947-70E740481C1C}">
                <a14:useLocalDpi xmlns:a14="http://schemas.microsoft.com/office/drawing/2010/main" val="0"/>
              </a:ext>
            </a:extLst>
          </a:blip>
          <a:srcRect t="16678"/>
          <a:stretch/>
        </p:blipFill>
        <p:spPr>
          <a:xfrm>
            <a:off x="8125695" y="31969540"/>
            <a:ext cx="1872965" cy="1794815"/>
          </a:xfrm>
          <a:prstGeom prst="ellipse">
            <a:avLst/>
          </a:prstGeom>
          <a:ln>
            <a:noFill/>
          </a:ln>
          <a:effectLst>
            <a:softEdge rad="112500"/>
          </a:effectLst>
        </p:spPr>
      </p:pic>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90185" y="27981276"/>
            <a:ext cx="3091641" cy="1619676"/>
          </a:xfrm>
          <a:prstGeom prst="rect">
            <a:avLst/>
          </a:prstGeom>
        </p:spPr>
      </p:pic>
      <p:pic>
        <p:nvPicPr>
          <p:cNvPr id="48" name="Pictur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82633" y="28636195"/>
            <a:ext cx="2590509" cy="1950077"/>
          </a:xfrm>
          <a:prstGeom prst="rect">
            <a:avLst/>
          </a:prstGeom>
        </p:spPr>
      </p:pic>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17584" y="27011665"/>
            <a:ext cx="3299774" cy="1341908"/>
          </a:xfrm>
          <a:prstGeom prst="rect">
            <a:avLst/>
          </a:prstGeom>
        </p:spPr>
      </p:pic>
      <p:sp>
        <p:nvSpPr>
          <p:cNvPr id="50" name="TextBox 49"/>
          <p:cNvSpPr txBox="1"/>
          <p:nvPr/>
        </p:nvSpPr>
        <p:spPr>
          <a:xfrm>
            <a:off x="4766064" y="28021394"/>
            <a:ext cx="2248939" cy="461665"/>
          </a:xfrm>
          <a:prstGeom prst="rect">
            <a:avLst/>
          </a:prstGeom>
          <a:noFill/>
        </p:spPr>
        <p:txBody>
          <a:bodyPr wrap="square" rtlCol="0">
            <a:spAutoFit/>
          </a:bodyPr>
          <a:lstStyle/>
          <a:p>
            <a:pPr algn="just" hangingPunct="0">
              <a:spcBef>
                <a:spcPts val="600"/>
              </a:spcBef>
            </a:pPr>
            <a:r>
              <a:rPr lang="en-US" sz="2400" dirty="0">
                <a:solidFill>
                  <a:schemeClr val="tx1">
                    <a:lumMod val="75000"/>
                  </a:schemeClr>
                </a:solidFill>
              </a:rPr>
              <a:t>Landsat 7 (1999)</a:t>
            </a:r>
          </a:p>
        </p:txBody>
      </p:sp>
      <p:sp>
        <p:nvSpPr>
          <p:cNvPr id="51" name="TextBox 50"/>
          <p:cNvSpPr txBox="1"/>
          <p:nvPr/>
        </p:nvSpPr>
        <p:spPr>
          <a:xfrm>
            <a:off x="3863318" y="30457065"/>
            <a:ext cx="3247508" cy="461665"/>
          </a:xfrm>
          <a:prstGeom prst="rect">
            <a:avLst/>
          </a:prstGeom>
          <a:noFill/>
        </p:spPr>
        <p:txBody>
          <a:bodyPr wrap="square" rtlCol="0">
            <a:spAutoFit/>
          </a:bodyPr>
          <a:lstStyle/>
          <a:p>
            <a:pPr algn="ctr"/>
            <a:r>
              <a:rPr lang="en-US" sz="2400" dirty="0">
                <a:solidFill>
                  <a:schemeClr val="tx1">
                    <a:lumMod val="75000"/>
                  </a:schemeClr>
                </a:solidFill>
              </a:rPr>
              <a:t>Terra (1999)</a:t>
            </a:r>
          </a:p>
        </p:txBody>
      </p:sp>
      <p:sp>
        <p:nvSpPr>
          <p:cNvPr id="52" name="TextBox 51"/>
          <p:cNvSpPr txBox="1"/>
          <p:nvPr/>
        </p:nvSpPr>
        <p:spPr>
          <a:xfrm>
            <a:off x="7219135" y="29253983"/>
            <a:ext cx="3695700" cy="461665"/>
          </a:xfrm>
          <a:prstGeom prst="rect">
            <a:avLst/>
          </a:prstGeom>
          <a:noFill/>
        </p:spPr>
        <p:txBody>
          <a:bodyPr wrap="square" rtlCol="0">
            <a:spAutoFit/>
          </a:bodyPr>
          <a:lstStyle/>
          <a:p>
            <a:pPr algn="ctr"/>
            <a:r>
              <a:rPr lang="en-US" sz="2400" dirty="0">
                <a:solidFill>
                  <a:schemeClr val="tx1">
                    <a:lumMod val="75000"/>
                  </a:schemeClr>
                </a:solidFill>
              </a:rPr>
              <a:t>Aqua (2002)</a:t>
            </a:r>
          </a:p>
        </p:txBody>
      </p:sp>
      <p:pic>
        <p:nvPicPr>
          <p:cNvPr id="53" name="Picture 5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5617" y="27017584"/>
            <a:ext cx="2535262" cy="2449368"/>
          </a:xfrm>
          <a:prstGeom prst="rect">
            <a:avLst/>
          </a:prstGeom>
        </p:spPr>
      </p:pic>
      <p:sp>
        <p:nvSpPr>
          <p:cNvPr id="54" name="TextBox 53"/>
          <p:cNvSpPr txBox="1"/>
          <p:nvPr/>
        </p:nvSpPr>
        <p:spPr>
          <a:xfrm>
            <a:off x="476848" y="29309132"/>
            <a:ext cx="3352800" cy="461665"/>
          </a:xfrm>
          <a:prstGeom prst="rect">
            <a:avLst/>
          </a:prstGeom>
          <a:noFill/>
        </p:spPr>
        <p:txBody>
          <a:bodyPr wrap="square" rtlCol="0">
            <a:spAutoFit/>
          </a:bodyPr>
          <a:lstStyle/>
          <a:p>
            <a:pPr algn="ctr"/>
            <a:r>
              <a:rPr lang="en-US" sz="2400" dirty="0" smtClean="0">
                <a:solidFill>
                  <a:schemeClr val="tx1">
                    <a:lumMod val="75000"/>
                  </a:schemeClr>
                </a:solidFill>
              </a:rPr>
              <a:t>Landsat 5 (1984)</a:t>
            </a:r>
            <a:endParaRPr lang="en-US" sz="2400" dirty="0">
              <a:solidFill>
                <a:schemeClr val="tx1">
                  <a:lumMod val="75000"/>
                </a:schemeClr>
              </a:solidFill>
            </a:endParaRPr>
          </a:p>
        </p:txBody>
      </p:sp>
      <p:pic>
        <p:nvPicPr>
          <p:cNvPr id="55" name="Picture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92231" y="20751901"/>
            <a:ext cx="5583201" cy="5501609"/>
          </a:xfrm>
          <a:prstGeom prst="rect">
            <a:avLst/>
          </a:prstGeom>
        </p:spPr>
      </p:pic>
      <p:cxnSp>
        <p:nvCxnSpPr>
          <p:cNvPr id="57" name="Straight Connector 56"/>
          <p:cNvCxnSpPr/>
          <p:nvPr/>
        </p:nvCxnSpPr>
        <p:spPr>
          <a:xfrm>
            <a:off x="1665200" y="20342007"/>
            <a:ext cx="3676045" cy="41431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63748" y="20337463"/>
            <a:ext cx="2887571" cy="471972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85617" y="21406044"/>
            <a:ext cx="3880447" cy="276999"/>
          </a:xfrm>
          <a:prstGeom prst="rect">
            <a:avLst/>
          </a:prstGeom>
          <a:noFill/>
        </p:spPr>
        <p:txBody>
          <a:bodyPr wrap="square" rtlCol="0">
            <a:spAutoFit/>
          </a:bodyPr>
          <a:lstStyle/>
          <a:p>
            <a:r>
              <a:rPr lang="en-US" sz="1200" dirty="0"/>
              <a:t>NOAA (https://www.weather.gov/satellite#vis, 10/17/2016) </a:t>
            </a:r>
          </a:p>
        </p:txBody>
      </p:sp>
      <p:sp>
        <p:nvSpPr>
          <p:cNvPr id="2" name="TextBox 1"/>
          <p:cNvSpPr txBox="1"/>
          <p:nvPr/>
        </p:nvSpPr>
        <p:spPr>
          <a:xfrm>
            <a:off x="6082297" y="23849116"/>
            <a:ext cx="1322299" cy="769441"/>
          </a:xfrm>
          <a:prstGeom prst="rect">
            <a:avLst/>
          </a:prstGeom>
          <a:noFill/>
        </p:spPr>
        <p:txBody>
          <a:bodyPr wrap="square" rtlCol="0">
            <a:spAutoFit/>
          </a:bodyPr>
          <a:lstStyle/>
          <a:p>
            <a:r>
              <a:rPr lang="en-US" sz="2200" dirty="0" smtClean="0">
                <a:solidFill>
                  <a:schemeClr val="tx1">
                    <a:lumMod val="50000"/>
                  </a:schemeClr>
                </a:solidFill>
              </a:rPr>
              <a:t>Maricopa</a:t>
            </a:r>
          </a:p>
          <a:p>
            <a:r>
              <a:rPr lang="en-US" sz="2200" dirty="0" smtClean="0">
                <a:solidFill>
                  <a:schemeClr val="tx1">
                    <a:lumMod val="50000"/>
                  </a:schemeClr>
                </a:solidFill>
              </a:rPr>
              <a:t>County</a:t>
            </a:r>
            <a:endParaRPr lang="en-US" sz="2200" dirty="0">
              <a:solidFill>
                <a:schemeClr val="tx1">
                  <a:lumMod val="50000"/>
                </a:schemeClr>
              </a:solidFill>
            </a:endParaRPr>
          </a:p>
        </p:txBody>
      </p:sp>
      <p:sp>
        <p:nvSpPr>
          <p:cNvPr id="60" name="TextBox 59"/>
          <p:cNvSpPr txBox="1"/>
          <p:nvPr/>
        </p:nvSpPr>
        <p:spPr>
          <a:xfrm>
            <a:off x="7467528" y="24287744"/>
            <a:ext cx="1202646" cy="769441"/>
          </a:xfrm>
          <a:prstGeom prst="rect">
            <a:avLst/>
          </a:prstGeom>
          <a:noFill/>
        </p:spPr>
        <p:txBody>
          <a:bodyPr wrap="square" rtlCol="0">
            <a:spAutoFit/>
          </a:bodyPr>
          <a:lstStyle/>
          <a:p>
            <a:r>
              <a:rPr lang="en-US" sz="2200" dirty="0" smtClean="0">
                <a:solidFill>
                  <a:schemeClr val="tx1">
                    <a:lumMod val="50000"/>
                  </a:schemeClr>
                </a:solidFill>
              </a:rPr>
              <a:t>Pinal</a:t>
            </a:r>
          </a:p>
          <a:p>
            <a:r>
              <a:rPr lang="en-US" sz="2200" dirty="0" smtClean="0">
                <a:solidFill>
                  <a:schemeClr val="tx1">
                    <a:lumMod val="50000"/>
                  </a:schemeClr>
                </a:solidFill>
              </a:rPr>
              <a:t>County </a:t>
            </a:r>
            <a:endParaRPr lang="en-US" sz="2200" dirty="0">
              <a:solidFill>
                <a:schemeClr val="tx1">
                  <a:lumMod val="50000"/>
                </a:schemeClr>
              </a:solidFill>
            </a:endParaRPr>
          </a:p>
        </p:txBody>
      </p:sp>
      <p:cxnSp>
        <p:nvCxnSpPr>
          <p:cNvPr id="63" name="Straight Connector 62"/>
          <p:cNvCxnSpPr/>
          <p:nvPr/>
        </p:nvCxnSpPr>
        <p:spPr>
          <a:xfrm>
            <a:off x="1669045" y="20344392"/>
            <a:ext cx="8405399" cy="3976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3" name="Chart 72"/>
          <p:cNvGraphicFramePr>
            <a:graphicFrameLocks/>
          </p:cNvGraphicFramePr>
          <p:nvPr>
            <p:extLst>
              <p:ext uri="{D42A27DB-BD31-4B8C-83A1-F6EECF244321}">
                <p14:modId xmlns:p14="http://schemas.microsoft.com/office/powerpoint/2010/main" val="2672098856"/>
              </p:ext>
            </p:extLst>
          </p:nvPr>
        </p:nvGraphicFramePr>
        <p:xfrm>
          <a:off x="10881420" y="12117615"/>
          <a:ext cx="4572000" cy="27432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75" name="Chart 74"/>
          <p:cNvGraphicFramePr>
            <a:graphicFrameLocks/>
          </p:cNvGraphicFramePr>
          <p:nvPr>
            <p:extLst>
              <p:ext uri="{D42A27DB-BD31-4B8C-83A1-F6EECF244321}">
                <p14:modId xmlns:p14="http://schemas.microsoft.com/office/powerpoint/2010/main" val="2951549227"/>
              </p:ext>
            </p:extLst>
          </p:nvPr>
        </p:nvGraphicFramePr>
        <p:xfrm>
          <a:off x="15445252" y="12116006"/>
          <a:ext cx="4572000" cy="27432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76" name="Chart 75"/>
          <p:cNvGraphicFramePr>
            <a:graphicFrameLocks/>
          </p:cNvGraphicFramePr>
          <p:nvPr>
            <p:extLst>
              <p:ext uri="{D42A27DB-BD31-4B8C-83A1-F6EECF244321}">
                <p14:modId xmlns:p14="http://schemas.microsoft.com/office/powerpoint/2010/main" val="386526319"/>
              </p:ext>
            </p:extLst>
          </p:nvPr>
        </p:nvGraphicFramePr>
        <p:xfrm>
          <a:off x="20063395" y="12116006"/>
          <a:ext cx="4572000" cy="274320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77" name="Chart 76"/>
          <p:cNvGraphicFramePr>
            <a:graphicFrameLocks/>
          </p:cNvGraphicFramePr>
          <p:nvPr>
            <p:extLst>
              <p:ext uri="{D42A27DB-BD31-4B8C-83A1-F6EECF244321}">
                <p14:modId xmlns:p14="http://schemas.microsoft.com/office/powerpoint/2010/main" val="2878513519"/>
              </p:ext>
            </p:extLst>
          </p:nvPr>
        </p:nvGraphicFramePr>
        <p:xfrm>
          <a:off x="10881420" y="14857597"/>
          <a:ext cx="4572000" cy="274320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78" name="Chart 77"/>
          <p:cNvGraphicFramePr>
            <a:graphicFrameLocks/>
          </p:cNvGraphicFramePr>
          <p:nvPr>
            <p:extLst>
              <p:ext uri="{D42A27DB-BD31-4B8C-83A1-F6EECF244321}">
                <p14:modId xmlns:p14="http://schemas.microsoft.com/office/powerpoint/2010/main" val="1310508627"/>
              </p:ext>
            </p:extLst>
          </p:nvPr>
        </p:nvGraphicFramePr>
        <p:xfrm>
          <a:off x="15445252" y="14858401"/>
          <a:ext cx="4572000" cy="274320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79" name="Chart 78"/>
          <p:cNvGraphicFramePr>
            <a:graphicFrameLocks/>
          </p:cNvGraphicFramePr>
          <p:nvPr>
            <p:extLst>
              <p:ext uri="{D42A27DB-BD31-4B8C-83A1-F6EECF244321}">
                <p14:modId xmlns:p14="http://schemas.microsoft.com/office/powerpoint/2010/main" val="4155524932"/>
              </p:ext>
            </p:extLst>
          </p:nvPr>
        </p:nvGraphicFramePr>
        <p:xfrm>
          <a:off x="20063395" y="14857597"/>
          <a:ext cx="4572000" cy="274320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80" name="Chart 79"/>
          <p:cNvGraphicFramePr>
            <a:graphicFrameLocks/>
          </p:cNvGraphicFramePr>
          <p:nvPr>
            <p:extLst>
              <p:ext uri="{D42A27DB-BD31-4B8C-83A1-F6EECF244321}">
                <p14:modId xmlns:p14="http://schemas.microsoft.com/office/powerpoint/2010/main" val="4283799039"/>
              </p:ext>
            </p:extLst>
          </p:nvPr>
        </p:nvGraphicFramePr>
        <p:xfrm>
          <a:off x="10876023" y="17595969"/>
          <a:ext cx="4572000" cy="274320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81" name="Chart 80"/>
          <p:cNvGraphicFramePr>
            <a:graphicFrameLocks/>
          </p:cNvGraphicFramePr>
          <p:nvPr>
            <p:extLst>
              <p:ext uri="{D42A27DB-BD31-4B8C-83A1-F6EECF244321}">
                <p14:modId xmlns:p14="http://schemas.microsoft.com/office/powerpoint/2010/main" val="2985356529"/>
              </p:ext>
            </p:extLst>
          </p:nvPr>
        </p:nvGraphicFramePr>
        <p:xfrm>
          <a:off x="15445252" y="17595969"/>
          <a:ext cx="4572000" cy="274320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82" name="Chart 81"/>
          <p:cNvGraphicFramePr>
            <a:graphicFrameLocks/>
          </p:cNvGraphicFramePr>
          <p:nvPr>
            <p:extLst>
              <p:ext uri="{D42A27DB-BD31-4B8C-83A1-F6EECF244321}">
                <p14:modId xmlns:p14="http://schemas.microsoft.com/office/powerpoint/2010/main" val="3482471628"/>
              </p:ext>
            </p:extLst>
          </p:nvPr>
        </p:nvGraphicFramePr>
        <p:xfrm>
          <a:off x="20070247" y="17594259"/>
          <a:ext cx="4572000" cy="2743200"/>
        </p:xfrm>
        <a:graphic>
          <a:graphicData uri="http://schemas.openxmlformats.org/drawingml/2006/chart">
            <c:chart xmlns:c="http://schemas.openxmlformats.org/drawingml/2006/chart" xmlns:r="http://schemas.openxmlformats.org/officeDocument/2006/relationships" r:id="rId26"/>
          </a:graphicData>
        </a:graphic>
      </p:graphicFrame>
      <p:sp>
        <p:nvSpPr>
          <p:cNvPr id="33" name="5-Point Star 32"/>
          <p:cNvSpPr/>
          <p:nvPr/>
        </p:nvSpPr>
        <p:spPr>
          <a:xfrm>
            <a:off x="1461736" y="20176163"/>
            <a:ext cx="414618" cy="36195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90" name="Chart 89"/>
          <p:cNvGraphicFramePr>
            <a:graphicFrameLocks/>
          </p:cNvGraphicFramePr>
          <p:nvPr>
            <p:extLst>
              <p:ext uri="{D42A27DB-BD31-4B8C-83A1-F6EECF244321}">
                <p14:modId xmlns:p14="http://schemas.microsoft.com/office/powerpoint/2010/main" val="1370131697"/>
              </p:ext>
            </p:extLst>
          </p:nvPr>
        </p:nvGraphicFramePr>
        <p:xfrm>
          <a:off x="10883591" y="20334341"/>
          <a:ext cx="4572000" cy="274320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91" name="Chart 90"/>
          <p:cNvGraphicFramePr>
            <a:graphicFrameLocks/>
          </p:cNvGraphicFramePr>
          <p:nvPr>
            <p:extLst>
              <p:ext uri="{D42A27DB-BD31-4B8C-83A1-F6EECF244321}">
                <p14:modId xmlns:p14="http://schemas.microsoft.com/office/powerpoint/2010/main" val="2517125600"/>
              </p:ext>
            </p:extLst>
          </p:nvPr>
        </p:nvGraphicFramePr>
        <p:xfrm>
          <a:off x="15445252" y="20349826"/>
          <a:ext cx="4572000" cy="2743200"/>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92" name="Chart 91"/>
          <p:cNvGraphicFramePr>
            <a:graphicFrameLocks/>
          </p:cNvGraphicFramePr>
          <p:nvPr>
            <p:extLst>
              <p:ext uri="{D42A27DB-BD31-4B8C-83A1-F6EECF244321}">
                <p14:modId xmlns:p14="http://schemas.microsoft.com/office/powerpoint/2010/main" val="3052884403"/>
              </p:ext>
            </p:extLst>
          </p:nvPr>
        </p:nvGraphicFramePr>
        <p:xfrm>
          <a:off x="20063395" y="20334341"/>
          <a:ext cx="4572000" cy="2743200"/>
        </p:xfrm>
        <a:graphic>
          <a:graphicData uri="http://schemas.openxmlformats.org/drawingml/2006/chart">
            <c:chart xmlns:c="http://schemas.openxmlformats.org/drawingml/2006/chart" xmlns:r="http://schemas.openxmlformats.org/officeDocument/2006/relationships" r:id="rId29"/>
          </a:graphicData>
        </a:graphic>
      </p:graphicFrame>
      <p:pic>
        <p:nvPicPr>
          <p:cNvPr id="94" name="Picture 9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3880997" y="23186394"/>
            <a:ext cx="9297698" cy="552527"/>
          </a:xfrm>
          <a:prstGeom prst="rect">
            <a:avLst/>
          </a:prstGeom>
        </p:spPr>
      </p:pic>
      <p:sp>
        <p:nvSpPr>
          <p:cNvPr id="95" name="TextBox 94"/>
          <p:cNvSpPr txBox="1"/>
          <p:nvPr/>
        </p:nvSpPr>
        <p:spPr>
          <a:xfrm>
            <a:off x="15343394" y="23832949"/>
            <a:ext cx="6372903" cy="523220"/>
          </a:xfrm>
          <a:prstGeom prst="rect">
            <a:avLst/>
          </a:prstGeom>
          <a:noFill/>
        </p:spPr>
        <p:txBody>
          <a:bodyPr wrap="square" rtlCol="0">
            <a:spAutoFit/>
          </a:bodyPr>
          <a:lstStyle/>
          <a:p>
            <a:r>
              <a:rPr lang="en-US" sz="2800" dirty="0" smtClean="0"/>
              <a:t>Daily average PM10 values for the year 2013</a:t>
            </a:r>
            <a:endParaRPr lang="en-US" sz="2800" dirty="0"/>
          </a:p>
        </p:txBody>
      </p:sp>
    </p:spTree>
    <p:extLst>
      <p:ext uri="{BB962C8B-B14F-4D97-AF65-F5344CB8AC3E}">
        <p14:creationId xmlns:p14="http://schemas.microsoft.com/office/powerpoint/2010/main" val="2802536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2599</TotalTime>
  <Words>659</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Jayanth Serla</cp:lastModifiedBy>
  <cp:revision>180</cp:revision>
  <dcterms:created xsi:type="dcterms:W3CDTF">2015-06-02T14:58:58Z</dcterms:created>
  <dcterms:modified xsi:type="dcterms:W3CDTF">2016-11-10T17:12:42Z</dcterms:modified>
</cp:coreProperties>
</file>