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8" clrIdx="0"/>
  <p:cmAuthor id="1" name="Amberle Keith" initials="AK"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50" d="100"/>
          <a:sy n="50" d="100"/>
        </p:scale>
        <p:origin x="-1080" y="-72"/>
      </p:cViewPr>
      <p:guideLst>
        <p:guide orient="horz" pos="11592"/>
        <p:guide pos="11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588FD-9CA7-4D22-BBD7-C2DA378167B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06E764A-18C5-4B6F-9667-8C513C03AF19}">
      <dgm:prSet/>
      <dgm:spPr/>
      <dgm:t>
        <a:bodyPr/>
        <a:lstStyle/>
        <a:p>
          <a:r>
            <a:rPr lang="en-US" dirty="0" smtClean="0"/>
            <a:t>NDVI</a:t>
          </a:r>
          <a:endParaRPr lang="en-US" dirty="0"/>
        </a:p>
      </dgm:t>
    </dgm:pt>
    <dgm:pt modelId="{AAC76216-E5AE-40DD-A574-A96C32FE5602}" type="parTrans" cxnId="{B59BC511-D466-4AC1-8E3E-335A90AB2FA1}">
      <dgm:prSet/>
      <dgm:spPr/>
      <dgm:t>
        <a:bodyPr/>
        <a:lstStyle/>
        <a:p>
          <a:endParaRPr lang="en-US"/>
        </a:p>
      </dgm:t>
    </dgm:pt>
    <dgm:pt modelId="{7D519094-CE4D-4837-89B1-AC62B4A963DD}" type="sibTrans" cxnId="{B59BC511-D466-4AC1-8E3E-335A90AB2FA1}">
      <dgm:prSet/>
      <dgm:spPr/>
      <dgm:t>
        <a:bodyPr/>
        <a:lstStyle/>
        <a:p>
          <a:endParaRPr lang="en-US"/>
        </a:p>
      </dgm:t>
    </dgm:pt>
    <dgm:pt modelId="{8D6E639C-2A95-4B4B-9836-73531E47A6DC}">
      <dgm:prSet/>
      <dgm:spPr/>
      <dgm:t>
        <a:bodyPr/>
        <a:lstStyle/>
        <a:p>
          <a:r>
            <a:rPr lang="en-US" dirty="0" smtClean="0"/>
            <a:t>Streams</a:t>
          </a:r>
          <a:endParaRPr lang="en-US" dirty="0"/>
        </a:p>
      </dgm:t>
    </dgm:pt>
    <dgm:pt modelId="{E13678FB-C066-4871-9845-BBB71000905C}" type="parTrans" cxnId="{40D0CFC9-DD93-4A88-8AAD-62B432AF6764}">
      <dgm:prSet/>
      <dgm:spPr/>
      <dgm:t>
        <a:bodyPr/>
        <a:lstStyle/>
        <a:p>
          <a:endParaRPr lang="en-US"/>
        </a:p>
      </dgm:t>
    </dgm:pt>
    <dgm:pt modelId="{149EBD37-A297-4A55-933C-5EBD4858DFA2}" type="sibTrans" cxnId="{40D0CFC9-DD93-4A88-8AAD-62B432AF6764}">
      <dgm:prSet/>
      <dgm:spPr/>
      <dgm:t>
        <a:bodyPr/>
        <a:lstStyle/>
        <a:p>
          <a:endParaRPr lang="en-US"/>
        </a:p>
      </dgm:t>
    </dgm:pt>
    <dgm:pt modelId="{C1A2740A-1248-40E6-8932-F2DC77812BBF}">
      <dgm:prSet/>
      <dgm:spPr/>
      <dgm:t>
        <a:bodyPr/>
        <a:lstStyle/>
        <a:p>
          <a:r>
            <a:rPr lang="en-US" dirty="0" smtClean="0"/>
            <a:t>Class</a:t>
          </a:r>
          <a:endParaRPr lang="en-US" dirty="0"/>
        </a:p>
      </dgm:t>
    </dgm:pt>
    <dgm:pt modelId="{79C02CC2-FD2C-436A-B821-3863978F7532}" type="parTrans" cxnId="{F07CEA3D-5D5C-422D-BD16-1FE8029F18AF}">
      <dgm:prSet/>
      <dgm:spPr/>
      <dgm:t>
        <a:bodyPr/>
        <a:lstStyle/>
        <a:p>
          <a:endParaRPr lang="en-US"/>
        </a:p>
      </dgm:t>
    </dgm:pt>
    <dgm:pt modelId="{95400DE7-E48E-4E56-BAF9-66D865280554}" type="sibTrans" cxnId="{F07CEA3D-5D5C-422D-BD16-1FE8029F18AF}">
      <dgm:prSet/>
      <dgm:spPr/>
      <dgm:t>
        <a:bodyPr/>
        <a:lstStyle/>
        <a:p>
          <a:endParaRPr lang="en-US"/>
        </a:p>
      </dgm:t>
    </dgm:pt>
    <dgm:pt modelId="{5371A984-468E-4D34-A207-5A00E1AF6207}">
      <dgm:prSet phldrT="[Text]"/>
      <dgm:spPr/>
      <dgm:t>
        <a:bodyPr/>
        <a:lstStyle/>
        <a:p>
          <a:r>
            <a:rPr lang="en-US" dirty="0" smtClean="0"/>
            <a:t>Suitable Habitat</a:t>
          </a:r>
          <a:endParaRPr lang="en-US" dirty="0"/>
        </a:p>
      </dgm:t>
    </dgm:pt>
    <dgm:pt modelId="{87FF04CF-2C65-4945-A4E1-663F3D916165}" type="parTrans" cxnId="{53D92BAE-9945-48F9-96B9-B69C7F14B2DA}">
      <dgm:prSet/>
      <dgm:spPr/>
      <dgm:t>
        <a:bodyPr/>
        <a:lstStyle/>
        <a:p>
          <a:endParaRPr lang="en-US"/>
        </a:p>
      </dgm:t>
    </dgm:pt>
    <dgm:pt modelId="{6F39EAD5-4296-422A-B36E-96F2D8771A8D}" type="sibTrans" cxnId="{53D92BAE-9945-48F9-96B9-B69C7F14B2DA}">
      <dgm:prSet/>
      <dgm:spPr/>
      <dgm:t>
        <a:bodyPr/>
        <a:lstStyle/>
        <a:p>
          <a:endParaRPr lang="en-US"/>
        </a:p>
      </dgm:t>
    </dgm:pt>
    <dgm:pt modelId="{0747E998-BA45-40F4-AD3B-B941F164CC06}">
      <dgm:prSet phldrT="[Text]"/>
      <dgm:spPr/>
      <dgm:t>
        <a:bodyPr/>
        <a:lstStyle/>
        <a:p>
          <a:r>
            <a:rPr lang="en-US" dirty="0" smtClean="0"/>
            <a:t>Percent Cover</a:t>
          </a:r>
          <a:endParaRPr lang="en-US" dirty="0"/>
        </a:p>
      </dgm:t>
    </dgm:pt>
    <dgm:pt modelId="{4A87FE5B-D3A3-41EE-89E8-23B39BB95A2E}" type="parTrans" cxnId="{E34F359D-4C6A-4B93-B848-BE578EC597A1}">
      <dgm:prSet/>
      <dgm:spPr/>
      <dgm:t>
        <a:bodyPr/>
        <a:lstStyle/>
        <a:p>
          <a:endParaRPr lang="en-US"/>
        </a:p>
      </dgm:t>
    </dgm:pt>
    <dgm:pt modelId="{9D0C16CB-E96F-496D-BED3-A3A39B9679B0}" type="sibTrans" cxnId="{E34F359D-4C6A-4B93-B848-BE578EC597A1}">
      <dgm:prSet/>
      <dgm:spPr/>
      <dgm:t>
        <a:bodyPr/>
        <a:lstStyle/>
        <a:p>
          <a:endParaRPr lang="en-US"/>
        </a:p>
      </dgm:t>
    </dgm:pt>
    <dgm:pt modelId="{E8793E55-B030-478A-959E-9B83FE715CF4}">
      <dgm:prSet phldrT="[Text]"/>
      <dgm:spPr/>
      <dgm:t>
        <a:bodyPr/>
        <a:lstStyle/>
        <a:p>
          <a:r>
            <a:rPr lang="en-US" dirty="0" smtClean="0"/>
            <a:t>Road Networks</a:t>
          </a:r>
          <a:endParaRPr lang="en-US" dirty="0"/>
        </a:p>
      </dgm:t>
    </dgm:pt>
    <dgm:pt modelId="{9E5CC78E-480E-4F4F-90D5-4BDB873E31B5}" type="parTrans" cxnId="{DD13CBBE-F182-4A2A-827F-DF851CD9C850}">
      <dgm:prSet/>
      <dgm:spPr/>
      <dgm:t>
        <a:bodyPr/>
        <a:lstStyle/>
        <a:p>
          <a:endParaRPr lang="en-US"/>
        </a:p>
      </dgm:t>
    </dgm:pt>
    <dgm:pt modelId="{AC209A29-F0A0-49DC-BF56-26DBFD118AB1}" type="sibTrans" cxnId="{DD13CBBE-F182-4A2A-827F-DF851CD9C850}">
      <dgm:prSet/>
      <dgm:spPr/>
      <dgm:t>
        <a:bodyPr/>
        <a:lstStyle/>
        <a:p>
          <a:endParaRPr lang="en-US"/>
        </a:p>
      </dgm:t>
    </dgm:pt>
    <dgm:pt modelId="{AD6DB927-E1B4-4EA5-8739-EC2ADF0D20CB}">
      <dgm:prSet/>
      <dgm:spPr/>
      <dgm:t>
        <a:bodyPr/>
        <a:lstStyle/>
        <a:p>
          <a:r>
            <a:rPr lang="en-US" dirty="0" smtClean="0"/>
            <a:t>Proximity to Roads</a:t>
          </a:r>
          <a:endParaRPr lang="en-US" dirty="0"/>
        </a:p>
      </dgm:t>
    </dgm:pt>
    <dgm:pt modelId="{53620B4F-4967-47A0-837B-4C854EFD0AA9}" type="parTrans" cxnId="{C1F72D09-2452-4917-9878-9496ED9981C2}">
      <dgm:prSet/>
      <dgm:spPr/>
      <dgm:t>
        <a:bodyPr/>
        <a:lstStyle/>
        <a:p>
          <a:endParaRPr lang="en-US"/>
        </a:p>
      </dgm:t>
    </dgm:pt>
    <dgm:pt modelId="{52BE35F3-C7E4-4859-B060-01583A0D1AA4}" type="sibTrans" cxnId="{C1F72D09-2452-4917-9878-9496ED9981C2}">
      <dgm:prSet/>
      <dgm:spPr/>
      <dgm:t>
        <a:bodyPr/>
        <a:lstStyle/>
        <a:p>
          <a:endParaRPr lang="en-US"/>
        </a:p>
      </dgm:t>
    </dgm:pt>
    <dgm:pt modelId="{FFA5D13E-1282-4854-A752-54DB3F9E5DC0}" type="pres">
      <dgm:prSet presAssocID="{145588FD-9CA7-4D22-BBD7-C2DA378167B1}" presName="diagram" presStyleCnt="0">
        <dgm:presLayoutVars>
          <dgm:chPref val="1"/>
          <dgm:dir/>
          <dgm:animOne val="branch"/>
          <dgm:animLvl val="lvl"/>
          <dgm:resizeHandles val="exact"/>
        </dgm:presLayoutVars>
      </dgm:prSet>
      <dgm:spPr/>
      <dgm:t>
        <a:bodyPr/>
        <a:lstStyle/>
        <a:p>
          <a:endParaRPr lang="en-US"/>
        </a:p>
      </dgm:t>
    </dgm:pt>
    <dgm:pt modelId="{CF3937EE-1C5B-47A1-80CC-34C145FB603D}" type="pres">
      <dgm:prSet presAssocID="{C06E764A-18C5-4B6F-9667-8C513C03AF19}" presName="root1" presStyleCnt="0"/>
      <dgm:spPr/>
      <dgm:t>
        <a:bodyPr/>
        <a:lstStyle/>
        <a:p>
          <a:endParaRPr lang="en-US"/>
        </a:p>
      </dgm:t>
    </dgm:pt>
    <dgm:pt modelId="{756DFAD3-2CBF-4102-8882-FD5A54A160ED}" type="pres">
      <dgm:prSet presAssocID="{C06E764A-18C5-4B6F-9667-8C513C03AF19}" presName="LevelOneTextNode" presStyleLbl="node0" presStyleIdx="0" presStyleCnt="3" custLinFactNeighborX="-99" custLinFactNeighborY="-49865">
        <dgm:presLayoutVars>
          <dgm:chPref val="3"/>
        </dgm:presLayoutVars>
      </dgm:prSet>
      <dgm:spPr/>
      <dgm:t>
        <a:bodyPr/>
        <a:lstStyle/>
        <a:p>
          <a:endParaRPr lang="en-US"/>
        </a:p>
      </dgm:t>
    </dgm:pt>
    <dgm:pt modelId="{CCD66391-319F-41D8-82D7-4AF765A4843D}" type="pres">
      <dgm:prSet presAssocID="{C06E764A-18C5-4B6F-9667-8C513C03AF19}" presName="level2hierChild" presStyleCnt="0"/>
      <dgm:spPr/>
      <dgm:t>
        <a:bodyPr/>
        <a:lstStyle/>
        <a:p>
          <a:endParaRPr lang="en-US"/>
        </a:p>
      </dgm:t>
    </dgm:pt>
    <dgm:pt modelId="{4F3F780E-D503-4732-B3B4-D7DDEDFF10A0}" type="pres">
      <dgm:prSet presAssocID="{C1A2740A-1248-40E6-8932-F2DC77812BBF}" presName="root1" presStyleCnt="0"/>
      <dgm:spPr/>
      <dgm:t>
        <a:bodyPr/>
        <a:lstStyle/>
        <a:p>
          <a:endParaRPr lang="en-US"/>
        </a:p>
      </dgm:t>
    </dgm:pt>
    <dgm:pt modelId="{99B9D64C-A416-4EA2-9746-97F8D5258E2D}" type="pres">
      <dgm:prSet presAssocID="{C1A2740A-1248-40E6-8932-F2DC77812BBF}" presName="LevelOneTextNode" presStyleLbl="node0" presStyleIdx="1" presStyleCnt="3">
        <dgm:presLayoutVars>
          <dgm:chPref val="3"/>
        </dgm:presLayoutVars>
      </dgm:prSet>
      <dgm:spPr/>
      <dgm:t>
        <a:bodyPr/>
        <a:lstStyle/>
        <a:p>
          <a:endParaRPr lang="en-US"/>
        </a:p>
      </dgm:t>
    </dgm:pt>
    <dgm:pt modelId="{CF1FEAA4-DA21-4AE6-8975-8A4E57D69F81}" type="pres">
      <dgm:prSet presAssocID="{C1A2740A-1248-40E6-8932-F2DC77812BBF}" presName="level2hierChild" presStyleCnt="0"/>
      <dgm:spPr/>
      <dgm:t>
        <a:bodyPr/>
        <a:lstStyle/>
        <a:p>
          <a:endParaRPr lang="en-US"/>
        </a:p>
      </dgm:t>
    </dgm:pt>
    <dgm:pt modelId="{D1B9871B-88FA-471F-B27A-59253C1ECB78}" type="pres">
      <dgm:prSet presAssocID="{87FF04CF-2C65-4945-A4E1-663F3D916165}" presName="conn2-1" presStyleLbl="parChTrans1D2" presStyleIdx="0" presStyleCnt="1"/>
      <dgm:spPr/>
      <dgm:t>
        <a:bodyPr/>
        <a:lstStyle/>
        <a:p>
          <a:endParaRPr lang="en-US"/>
        </a:p>
      </dgm:t>
    </dgm:pt>
    <dgm:pt modelId="{6A44AB63-6656-4F64-9EAB-315CD31E3AF3}" type="pres">
      <dgm:prSet presAssocID="{87FF04CF-2C65-4945-A4E1-663F3D916165}" presName="connTx" presStyleLbl="parChTrans1D2" presStyleIdx="0" presStyleCnt="1"/>
      <dgm:spPr/>
      <dgm:t>
        <a:bodyPr/>
        <a:lstStyle/>
        <a:p>
          <a:endParaRPr lang="en-US"/>
        </a:p>
      </dgm:t>
    </dgm:pt>
    <dgm:pt modelId="{BC543B62-279B-48B5-B1B2-B421D23B71C5}" type="pres">
      <dgm:prSet presAssocID="{5371A984-468E-4D34-A207-5A00E1AF6207}" presName="root2" presStyleCnt="0"/>
      <dgm:spPr/>
      <dgm:t>
        <a:bodyPr/>
        <a:lstStyle/>
        <a:p>
          <a:endParaRPr lang="en-US"/>
        </a:p>
      </dgm:t>
    </dgm:pt>
    <dgm:pt modelId="{14B983BB-24C1-4243-A36F-0B8EDA7D86DA}" type="pres">
      <dgm:prSet presAssocID="{5371A984-468E-4D34-A207-5A00E1AF6207}" presName="LevelTwoTextNode" presStyleLbl="node2" presStyleIdx="0" presStyleCnt="1">
        <dgm:presLayoutVars>
          <dgm:chPref val="3"/>
        </dgm:presLayoutVars>
      </dgm:prSet>
      <dgm:spPr/>
      <dgm:t>
        <a:bodyPr/>
        <a:lstStyle/>
        <a:p>
          <a:endParaRPr lang="en-US"/>
        </a:p>
      </dgm:t>
    </dgm:pt>
    <dgm:pt modelId="{5C83C690-91EE-49ED-B0A6-8202BF089479}" type="pres">
      <dgm:prSet presAssocID="{5371A984-468E-4D34-A207-5A00E1AF6207}" presName="level3hierChild" presStyleCnt="0"/>
      <dgm:spPr/>
      <dgm:t>
        <a:bodyPr/>
        <a:lstStyle/>
        <a:p>
          <a:endParaRPr lang="en-US"/>
        </a:p>
      </dgm:t>
    </dgm:pt>
    <dgm:pt modelId="{B0E8DC44-9810-4C51-B39C-ABA1CF1100E1}" type="pres">
      <dgm:prSet presAssocID="{4A87FE5B-D3A3-41EE-89E8-23B39BB95A2E}" presName="conn2-1" presStyleLbl="parChTrans1D3" presStyleIdx="0" presStyleCnt="2"/>
      <dgm:spPr/>
      <dgm:t>
        <a:bodyPr/>
        <a:lstStyle/>
        <a:p>
          <a:endParaRPr lang="en-US"/>
        </a:p>
      </dgm:t>
    </dgm:pt>
    <dgm:pt modelId="{CAB0A530-B595-49F4-AD8C-9C3131FF760D}" type="pres">
      <dgm:prSet presAssocID="{4A87FE5B-D3A3-41EE-89E8-23B39BB95A2E}" presName="connTx" presStyleLbl="parChTrans1D3" presStyleIdx="0" presStyleCnt="2"/>
      <dgm:spPr/>
      <dgm:t>
        <a:bodyPr/>
        <a:lstStyle/>
        <a:p>
          <a:endParaRPr lang="en-US"/>
        </a:p>
      </dgm:t>
    </dgm:pt>
    <dgm:pt modelId="{75A8046F-BAC2-4551-8BC4-10C1E3452D5F}" type="pres">
      <dgm:prSet presAssocID="{0747E998-BA45-40F4-AD3B-B941F164CC06}" presName="root2" presStyleCnt="0"/>
      <dgm:spPr/>
      <dgm:t>
        <a:bodyPr/>
        <a:lstStyle/>
        <a:p>
          <a:endParaRPr lang="en-US"/>
        </a:p>
      </dgm:t>
    </dgm:pt>
    <dgm:pt modelId="{6130B7C5-945A-4F80-B11B-F2854567F73F}" type="pres">
      <dgm:prSet presAssocID="{0747E998-BA45-40F4-AD3B-B941F164CC06}" presName="LevelTwoTextNode" presStyleLbl="node3" presStyleIdx="0" presStyleCnt="2" custScaleX="100000" custLinFactNeighborX="-256" custLinFactNeighborY="-27439">
        <dgm:presLayoutVars>
          <dgm:chPref val="3"/>
        </dgm:presLayoutVars>
      </dgm:prSet>
      <dgm:spPr/>
      <dgm:t>
        <a:bodyPr/>
        <a:lstStyle/>
        <a:p>
          <a:endParaRPr lang="en-US"/>
        </a:p>
      </dgm:t>
    </dgm:pt>
    <dgm:pt modelId="{46B656EF-E44E-49CE-8550-5D97466E1C2C}" type="pres">
      <dgm:prSet presAssocID="{0747E998-BA45-40F4-AD3B-B941F164CC06}" presName="level3hierChild" presStyleCnt="0"/>
      <dgm:spPr/>
      <dgm:t>
        <a:bodyPr/>
        <a:lstStyle/>
        <a:p>
          <a:endParaRPr lang="en-US"/>
        </a:p>
      </dgm:t>
    </dgm:pt>
    <dgm:pt modelId="{A53A66F2-E557-4483-8562-48AAAE99A239}" type="pres">
      <dgm:prSet presAssocID="{9E5CC78E-480E-4F4F-90D5-4BDB873E31B5}" presName="conn2-1" presStyleLbl="parChTrans1D3" presStyleIdx="1" presStyleCnt="2"/>
      <dgm:spPr/>
      <dgm:t>
        <a:bodyPr/>
        <a:lstStyle/>
        <a:p>
          <a:endParaRPr lang="en-US"/>
        </a:p>
      </dgm:t>
    </dgm:pt>
    <dgm:pt modelId="{444C4521-EFFA-4325-8B19-21BBAD42C56B}" type="pres">
      <dgm:prSet presAssocID="{9E5CC78E-480E-4F4F-90D5-4BDB873E31B5}" presName="connTx" presStyleLbl="parChTrans1D3" presStyleIdx="1" presStyleCnt="2"/>
      <dgm:spPr/>
      <dgm:t>
        <a:bodyPr/>
        <a:lstStyle/>
        <a:p>
          <a:endParaRPr lang="en-US"/>
        </a:p>
      </dgm:t>
    </dgm:pt>
    <dgm:pt modelId="{85275D0A-A585-491F-A138-51B2FC8E0249}" type="pres">
      <dgm:prSet presAssocID="{E8793E55-B030-478A-959E-9B83FE715CF4}" presName="root2" presStyleCnt="0"/>
      <dgm:spPr/>
      <dgm:t>
        <a:bodyPr/>
        <a:lstStyle/>
        <a:p>
          <a:endParaRPr lang="en-US"/>
        </a:p>
      </dgm:t>
    </dgm:pt>
    <dgm:pt modelId="{DB53E53C-4B44-45EC-B016-3062EDA5CA83}" type="pres">
      <dgm:prSet presAssocID="{E8793E55-B030-478A-959E-9B83FE715CF4}" presName="LevelTwoTextNode" presStyleLbl="node3" presStyleIdx="1" presStyleCnt="2">
        <dgm:presLayoutVars>
          <dgm:chPref val="3"/>
        </dgm:presLayoutVars>
      </dgm:prSet>
      <dgm:spPr/>
      <dgm:t>
        <a:bodyPr/>
        <a:lstStyle/>
        <a:p>
          <a:endParaRPr lang="en-US"/>
        </a:p>
      </dgm:t>
    </dgm:pt>
    <dgm:pt modelId="{AB20621B-FD2A-41DD-9400-6DD92D94BDDE}" type="pres">
      <dgm:prSet presAssocID="{E8793E55-B030-478A-959E-9B83FE715CF4}" presName="level3hierChild" presStyleCnt="0"/>
      <dgm:spPr/>
      <dgm:t>
        <a:bodyPr/>
        <a:lstStyle/>
        <a:p>
          <a:endParaRPr lang="en-US"/>
        </a:p>
      </dgm:t>
    </dgm:pt>
    <dgm:pt modelId="{AB633DAA-B2FE-4277-AE6C-4AD85A4246B6}" type="pres">
      <dgm:prSet presAssocID="{53620B4F-4967-47A0-837B-4C854EFD0AA9}" presName="conn2-1" presStyleLbl="parChTrans1D4" presStyleIdx="0" presStyleCnt="1"/>
      <dgm:spPr/>
      <dgm:t>
        <a:bodyPr/>
        <a:lstStyle/>
        <a:p>
          <a:endParaRPr lang="en-US"/>
        </a:p>
      </dgm:t>
    </dgm:pt>
    <dgm:pt modelId="{677DA1BE-7FA2-4CDC-BDB5-7E1AEA921C66}" type="pres">
      <dgm:prSet presAssocID="{53620B4F-4967-47A0-837B-4C854EFD0AA9}" presName="connTx" presStyleLbl="parChTrans1D4" presStyleIdx="0" presStyleCnt="1"/>
      <dgm:spPr/>
      <dgm:t>
        <a:bodyPr/>
        <a:lstStyle/>
        <a:p>
          <a:endParaRPr lang="en-US"/>
        </a:p>
      </dgm:t>
    </dgm:pt>
    <dgm:pt modelId="{29D84B6B-D96A-4410-B6DE-2FEA2B5896AA}" type="pres">
      <dgm:prSet presAssocID="{AD6DB927-E1B4-4EA5-8739-EC2ADF0D20CB}" presName="root2" presStyleCnt="0"/>
      <dgm:spPr/>
      <dgm:t>
        <a:bodyPr/>
        <a:lstStyle/>
        <a:p>
          <a:endParaRPr lang="en-US"/>
        </a:p>
      </dgm:t>
    </dgm:pt>
    <dgm:pt modelId="{03123A2E-EF96-4EDB-BE6D-1DD17E2B9EE4}" type="pres">
      <dgm:prSet presAssocID="{AD6DB927-E1B4-4EA5-8739-EC2ADF0D20CB}" presName="LevelTwoTextNode" presStyleLbl="node4" presStyleIdx="0" presStyleCnt="1">
        <dgm:presLayoutVars>
          <dgm:chPref val="3"/>
        </dgm:presLayoutVars>
      </dgm:prSet>
      <dgm:spPr/>
      <dgm:t>
        <a:bodyPr/>
        <a:lstStyle/>
        <a:p>
          <a:endParaRPr lang="en-US"/>
        </a:p>
      </dgm:t>
    </dgm:pt>
    <dgm:pt modelId="{0FFFA491-86EC-41E7-9EAB-F67B74ADC5F1}" type="pres">
      <dgm:prSet presAssocID="{AD6DB927-E1B4-4EA5-8739-EC2ADF0D20CB}" presName="level3hierChild" presStyleCnt="0"/>
      <dgm:spPr/>
      <dgm:t>
        <a:bodyPr/>
        <a:lstStyle/>
        <a:p>
          <a:endParaRPr lang="en-US"/>
        </a:p>
      </dgm:t>
    </dgm:pt>
    <dgm:pt modelId="{18F9D541-6F85-4ABB-8D30-AF8C343D1DE9}" type="pres">
      <dgm:prSet presAssocID="{8D6E639C-2A95-4B4B-9836-73531E47A6DC}" presName="root1" presStyleCnt="0"/>
      <dgm:spPr/>
      <dgm:t>
        <a:bodyPr/>
        <a:lstStyle/>
        <a:p>
          <a:endParaRPr lang="en-US"/>
        </a:p>
      </dgm:t>
    </dgm:pt>
    <dgm:pt modelId="{3C449D94-E4F9-4D0A-8566-24B66E25F480}" type="pres">
      <dgm:prSet presAssocID="{8D6E639C-2A95-4B4B-9836-73531E47A6DC}" presName="LevelOneTextNode" presStyleLbl="node0" presStyleIdx="2" presStyleCnt="3" custLinFactNeighborX="-99" custLinFactNeighborY="53578">
        <dgm:presLayoutVars>
          <dgm:chPref val="3"/>
        </dgm:presLayoutVars>
      </dgm:prSet>
      <dgm:spPr/>
      <dgm:t>
        <a:bodyPr/>
        <a:lstStyle/>
        <a:p>
          <a:endParaRPr lang="en-US"/>
        </a:p>
      </dgm:t>
    </dgm:pt>
    <dgm:pt modelId="{1F13A8D1-A155-42C2-BC20-56A832FE19E3}" type="pres">
      <dgm:prSet presAssocID="{8D6E639C-2A95-4B4B-9836-73531E47A6DC}" presName="level2hierChild" presStyleCnt="0"/>
      <dgm:spPr/>
      <dgm:t>
        <a:bodyPr/>
        <a:lstStyle/>
        <a:p>
          <a:endParaRPr lang="en-US"/>
        </a:p>
      </dgm:t>
    </dgm:pt>
  </dgm:ptLst>
  <dgm:cxnLst>
    <dgm:cxn modelId="{E34F359D-4C6A-4B93-B848-BE578EC597A1}" srcId="{5371A984-468E-4D34-A207-5A00E1AF6207}" destId="{0747E998-BA45-40F4-AD3B-B941F164CC06}" srcOrd="0" destOrd="0" parTransId="{4A87FE5B-D3A3-41EE-89E8-23B39BB95A2E}" sibTransId="{9D0C16CB-E96F-496D-BED3-A3A39B9679B0}"/>
    <dgm:cxn modelId="{93B6418F-CB48-4B5A-BD6C-54EFCDC70E8E}" type="presOf" srcId="{8D6E639C-2A95-4B4B-9836-73531E47A6DC}" destId="{3C449D94-E4F9-4D0A-8566-24B66E25F480}" srcOrd="0" destOrd="0" presId="urn:microsoft.com/office/officeart/2005/8/layout/hierarchy2"/>
    <dgm:cxn modelId="{40D0CFC9-DD93-4A88-8AAD-62B432AF6764}" srcId="{145588FD-9CA7-4D22-BBD7-C2DA378167B1}" destId="{8D6E639C-2A95-4B4B-9836-73531E47A6DC}" srcOrd="2" destOrd="0" parTransId="{E13678FB-C066-4871-9845-BBB71000905C}" sibTransId="{149EBD37-A297-4A55-933C-5EBD4858DFA2}"/>
    <dgm:cxn modelId="{620C8F50-4E65-4D54-9518-86CACC95E634}" type="presOf" srcId="{C1A2740A-1248-40E6-8932-F2DC77812BBF}" destId="{99B9D64C-A416-4EA2-9746-97F8D5258E2D}" srcOrd="0" destOrd="0" presId="urn:microsoft.com/office/officeart/2005/8/layout/hierarchy2"/>
    <dgm:cxn modelId="{716CACA0-681F-408D-B1D1-8BD6B756B064}" type="presOf" srcId="{145588FD-9CA7-4D22-BBD7-C2DA378167B1}" destId="{FFA5D13E-1282-4854-A752-54DB3F9E5DC0}" srcOrd="0" destOrd="0" presId="urn:microsoft.com/office/officeart/2005/8/layout/hierarchy2"/>
    <dgm:cxn modelId="{8E24CC58-5415-4FB7-BF1C-389CBE067A01}" type="presOf" srcId="{53620B4F-4967-47A0-837B-4C854EFD0AA9}" destId="{677DA1BE-7FA2-4CDC-BDB5-7E1AEA921C66}" srcOrd="1" destOrd="0" presId="urn:microsoft.com/office/officeart/2005/8/layout/hierarchy2"/>
    <dgm:cxn modelId="{7D7F4009-97C7-4E12-90E2-70ADE93E6B08}" type="presOf" srcId="{E8793E55-B030-478A-959E-9B83FE715CF4}" destId="{DB53E53C-4B44-45EC-B016-3062EDA5CA83}" srcOrd="0" destOrd="0" presId="urn:microsoft.com/office/officeart/2005/8/layout/hierarchy2"/>
    <dgm:cxn modelId="{D2231FBA-2607-4B04-A0B1-2AEE0739340A}" type="presOf" srcId="{AD6DB927-E1B4-4EA5-8739-EC2ADF0D20CB}" destId="{03123A2E-EF96-4EDB-BE6D-1DD17E2B9EE4}" srcOrd="0" destOrd="0" presId="urn:microsoft.com/office/officeart/2005/8/layout/hierarchy2"/>
    <dgm:cxn modelId="{81FF5FC3-D50A-4554-AD8E-CC84FBAC448C}" type="presOf" srcId="{87FF04CF-2C65-4945-A4E1-663F3D916165}" destId="{6A44AB63-6656-4F64-9EAB-315CD31E3AF3}" srcOrd="1" destOrd="0" presId="urn:microsoft.com/office/officeart/2005/8/layout/hierarchy2"/>
    <dgm:cxn modelId="{53D92BAE-9945-48F9-96B9-B69C7F14B2DA}" srcId="{C1A2740A-1248-40E6-8932-F2DC77812BBF}" destId="{5371A984-468E-4D34-A207-5A00E1AF6207}" srcOrd="0" destOrd="0" parTransId="{87FF04CF-2C65-4945-A4E1-663F3D916165}" sibTransId="{6F39EAD5-4296-422A-B36E-96F2D8771A8D}"/>
    <dgm:cxn modelId="{C1F72D09-2452-4917-9878-9496ED9981C2}" srcId="{E8793E55-B030-478A-959E-9B83FE715CF4}" destId="{AD6DB927-E1B4-4EA5-8739-EC2ADF0D20CB}" srcOrd="0" destOrd="0" parTransId="{53620B4F-4967-47A0-837B-4C854EFD0AA9}" sibTransId="{52BE35F3-C7E4-4859-B060-01583A0D1AA4}"/>
    <dgm:cxn modelId="{7461B61D-8BD7-4AEC-8444-C6C54FE26FB5}" type="presOf" srcId="{87FF04CF-2C65-4945-A4E1-663F3D916165}" destId="{D1B9871B-88FA-471F-B27A-59253C1ECB78}" srcOrd="0" destOrd="0" presId="urn:microsoft.com/office/officeart/2005/8/layout/hierarchy2"/>
    <dgm:cxn modelId="{2A08307F-1163-49C6-910D-A257A3DF5ED7}" type="presOf" srcId="{4A87FE5B-D3A3-41EE-89E8-23B39BB95A2E}" destId="{CAB0A530-B595-49F4-AD8C-9C3131FF760D}" srcOrd="1" destOrd="0" presId="urn:microsoft.com/office/officeart/2005/8/layout/hierarchy2"/>
    <dgm:cxn modelId="{CB997D6C-0FDC-4481-A9F6-674D49C76EA1}" type="presOf" srcId="{9E5CC78E-480E-4F4F-90D5-4BDB873E31B5}" destId="{A53A66F2-E557-4483-8562-48AAAE99A239}" srcOrd="0" destOrd="0" presId="urn:microsoft.com/office/officeart/2005/8/layout/hierarchy2"/>
    <dgm:cxn modelId="{7AC4196A-D3D1-4E98-B8B9-4D6AF2CAEA18}" type="presOf" srcId="{5371A984-468E-4D34-A207-5A00E1AF6207}" destId="{14B983BB-24C1-4243-A36F-0B8EDA7D86DA}" srcOrd="0" destOrd="0" presId="urn:microsoft.com/office/officeart/2005/8/layout/hierarchy2"/>
    <dgm:cxn modelId="{03010314-5DA2-4399-B0C5-5026C27A6430}" type="presOf" srcId="{53620B4F-4967-47A0-837B-4C854EFD0AA9}" destId="{AB633DAA-B2FE-4277-AE6C-4AD85A4246B6}" srcOrd="0" destOrd="0" presId="urn:microsoft.com/office/officeart/2005/8/layout/hierarchy2"/>
    <dgm:cxn modelId="{581FCEBE-B102-4707-B4FB-E6DA649F369F}" type="presOf" srcId="{4A87FE5B-D3A3-41EE-89E8-23B39BB95A2E}" destId="{B0E8DC44-9810-4C51-B39C-ABA1CF1100E1}" srcOrd="0" destOrd="0" presId="urn:microsoft.com/office/officeart/2005/8/layout/hierarchy2"/>
    <dgm:cxn modelId="{2A37F223-3599-44BA-962D-8E980500E2F6}" type="presOf" srcId="{C06E764A-18C5-4B6F-9667-8C513C03AF19}" destId="{756DFAD3-2CBF-4102-8882-FD5A54A160ED}" srcOrd="0" destOrd="0" presId="urn:microsoft.com/office/officeart/2005/8/layout/hierarchy2"/>
    <dgm:cxn modelId="{F07CEA3D-5D5C-422D-BD16-1FE8029F18AF}" srcId="{145588FD-9CA7-4D22-BBD7-C2DA378167B1}" destId="{C1A2740A-1248-40E6-8932-F2DC77812BBF}" srcOrd="1" destOrd="0" parTransId="{79C02CC2-FD2C-436A-B821-3863978F7532}" sibTransId="{95400DE7-E48E-4E56-BAF9-66D865280554}"/>
    <dgm:cxn modelId="{CF70B714-EDEF-4514-B418-611484E24022}" type="presOf" srcId="{0747E998-BA45-40F4-AD3B-B941F164CC06}" destId="{6130B7C5-945A-4F80-B11B-F2854567F73F}" srcOrd="0" destOrd="0" presId="urn:microsoft.com/office/officeart/2005/8/layout/hierarchy2"/>
    <dgm:cxn modelId="{B59BC511-D466-4AC1-8E3E-335A90AB2FA1}" srcId="{145588FD-9CA7-4D22-BBD7-C2DA378167B1}" destId="{C06E764A-18C5-4B6F-9667-8C513C03AF19}" srcOrd="0" destOrd="0" parTransId="{AAC76216-E5AE-40DD-A574-A96C32FE5602}" sibTransId="{7D519094-CE4D-4837-89B1-AC62B4A963DD}"/>
    <dgm:cxn modelId="{DD13CBBE-F182-4A2A-827F-DF851CD9C850}" srcId="{5371A984-468E-4D34-A207-5A00E1AF6207}" destId="{E8793E55-B030-478A-959E-9B83FE715CF4}" srcOrd="1" destOrd="0" parTransId="{9E5CC78E-480E-4F4F-90D5-4BDB873E31B5}" sibTransId="{AC209A29-F0A0-49DC-BF56-26DBFD118AB1}"/>
    <dgm:cxn modelId="{2985C8C2-9C09-4F86-A944-3918797F2124}" type="presOf" srcId="{9E5CC78E-480E-4F4F-90D5-4BDB873E31B5}" destId="{444C4521-EFFA-4325-8B19-21BBAD42C56B}" srcOrd="1" destOrd="0" presId="urn:microsoft.com/office/officeart/2005/8/layout/hierarchy2"/>
    <dgm:cxn modelId="{02FA2303-A720-4536-845C-86B2943943F4}" type="presParOf" srcId="{FFA5D13E-1282-4854-A752-54DB3F9E5DC0}" destId="{CF3937EE-1C5B-47A1-80CC-34C145FB603D}" srcOrd="0" destOrd="0" presId="urn:microsoft.com/office/officeart/2005/8/layout/hierarchy2"/>
    <dgm:cxn modelId="{33281157-FFB1-4C35-A516-C975C9055D85}" type="presParOf" srcId="{CF3937EE-1C5B-47A1-80CC-34C145FB603D}" destId="{756DFAD3-2CBF-4102-8882-FD5A54A160ED}" srcOrd="0" destOrd="0" presId="urn:microsoft.com/office/officeart/2005/8/layout/hierarchy2"/>
    <dgm:cxn modelId="{9BD50A01-797E-413F-B342-4F3DE8DC10AA}" type="presParOf" srcId="{CF3937EE-1C5B-47A1-80CC-34C145FB603D}" destId="{CCD66391-319F-41D8-82D7-4AF765A4843D}" srcOrd="1" destOrd="0" presId="urn:microsoft.com/office/officeart/2005/8/layout/hierarchy2"/>
    <dgm:cxn modelId="{EACA5567-1DB3-4C2D-8FA0-61BE89464AF6}" type="presParOf" srcId="{FFA5D13E-1282-4854-A752-54DB3F9E5DC0}" destId="{4F3F780E-D503-4732-B3B4-D7DDEDFF10A0}" srcOrd="1" destOrd="0" presId="urn:microsoft.com/office/officeart/2005/8/layout/hierarchy2"/>
    <dgm:cxn modelId="{AF1BBF97-4C4C-4231-925B-1F247B3CF8BA}" type="presParOf" srcId="{4F3F780E-D503-4732-B3B4-D7DDEDFF10A0}" destId="{99B9D64C-A416-4EA2-9746-97F8D5258E2D}" srcOrd="0" destOrd="0" presId="urn:microsoft.com/office/officeart/2005/8/layout/hierarchy2"/>
    <dgm:cxn modelId="{1B9E6E72-E86E-4DE5-88C2-43A6D83921FE}" type="presParOf" srcId="{4F3F780E-D503-4732-B3B4-D7DDEDFF10A0}" destId="{CF1FEAA4-DA21-4AE6-8975-8A4E57D69F81}" srcOrd="1" destOrd="0" presId="urn:microsoft.com/office/officeart/2005/8/layout/hierarchy2"/>
    <dgm:cxn modelId="{E071B5E5-EEF8-4A59-8A46-56802E60D7BD}" type="presParOf" srcId="{CF1FEAA4-DA21-4AE6-8975-8A4E57D69F81}" destId="{D1B9871B-88FA-471F-B27A-59253C1ECB78}" srcOrd="0" destOrd="0" presId="urn:microsoft.com/office/officeart/2005/8/layout/hierarchy2"/>
    <dgm:cxn modelId="{6D2A59D5-02E0-4E5E-B8A1-9E4A5797B6D4}" type="presParOf" srcId="{D1B9871B-88FA-471F-B27A-59253C1ECB78}" destId="{6A44AB63-6656-4F64-9EAB-315CD31E3AF3}" srcOrd="0" destOrd="0" presId="urn:microsoft.com/office/officeart/2005/8/layout/hierarchy2"/>
    <dgm:cxn modelId="{A84A3FCC-E8A0-48A7-84F5-195C1CCDCC7A}" type="presParOf" srcId="{CF1FEAA4-DA21-4AE6-8975-8A4E57D69F81}" destId="{BC543B62-279B-48B5-B1B2-B421D23B71C5}" srcOrd="1" destOrd="0" presId="urn:microsoft.com/office/officeart/2005/8/layout/hierarchy2"/>
    <dgm:cxn modelId="{BB8E658C-2F98-477D-B707-576782A96320}" type="presParOf" srcId="{BC543B62-279B-48B5-B1B2-B421D23B71C5}" destId="{14B983BB-24C1-4243-A36F-0B8EDA7D86DA}" srcOrd="0" destOrd="0" presId="urn:microsoft.com/office/officeart/2005/8/layout/hierarchy2"/>
    <dgm:cxn modelId="{86CB32A7-C389-4360-8153-FB5602D8E833}" type="presParOf" srcId="{BC543B62-279B-48B5-B1B2-B421D23B71C5}" destId="{5C83C690-91EE-49ED-B0A6-8202BF089479}" srcOrd="1" destOrd="0" presId="urn:microsoft.com/office/officeart/2005/8/layout/hierarchy2"/>
    <dgm:cxn modelId="{795A3B80-7AF0-45BE-A46E-94D4CD2026EC}" type="presParOf" srcId="{5C83C690-91EE-49ED-B0A6-8202BF089479}" destId="{B0E8DC44-9810-4C51-B39C-ABA1CF1100E1}" srcOrd="0" destOrd="0" presId="urn:microsoft.com/office/officeart/2005/8/layout/hierarchy2"/>
    <dgm:cxn modelId="{A9954452-399D-4597-A12F-FDA787339C77}" type="presParOf" srcId="{B0E8DC44-9810-4C51-B39C-ABA1CF1100E1}" destId="{CAB0A530-B595-49F4-AD8C-9C3131FF760D}" srcOrd="0" destOrd="0" presId="urn:microsoft.com/office/officeart/2005/8/layout/hierarchy2"/>
    <dgm:cxn modelId="{776C7C68-65DF-4BDF-977F-981939C583E4}" type="presParOf" srcId="{5C83C690-91EE-49ED-B0A6-8202BF089479}" destId="{75A8046F-BAC2-4551-8BC4-10C1E3452D5F}" srcOrd="1" destOrd="0" presId="urn:microsoft.com/office/officeart/2005/8/layout/hierarchy2"/>
    <dgm:cxn modelId="{B55BFB4B-7FE3-492E-8AEF-21FB7CD16474}" type="presParOf" srcId="{75A8046F-BAC2-4551-8BC4-10C1E3452D5F}" destId="{6130B7C5-945A-4F80-B11B-F2854567F73F}" srcOrd="0" destOrd="0" presId="urn:microsoft.com/office/officeart/2005/8/layout/hierarchy2"/>
    <dgm:cxn modelId="{4C1D00B7-924A-4B0D-A40A-83B3E78757F6}" type="presParOf" srcId="{75A8046F-BAC2-4551-8BC4-10C1E3452D5F}" destId="{46B656EF-E44E-49CE-8550-5D97466E1C2C}" srcOrd="1" destOrd="0" presId="urn:microsoft.com/office/officeart/2005/8/layout/hierarchy2"/>
    <dgm:cxn modelId="{08BE21BE-FA87-4FEF-AA60-A01BCDE3B141}" type="presParOf" srcId="{5C83C690-91EE-49ED-B0A6-8202BF089479}" destId="{A53A66F2-E557-4483-8562-48AAAE99A239}" srcOrd="2" destOrd="0" presId="urn:microsoft.com/office/officeart/2005/8/layout/hierarchy2"/>
    <dgm:cxn modelId="{2AD2B436-B565-4F89-BE03-AFF167E6FFB6}" type="presParOf" srcId="{A53A66F2-E557-4483-8562-48AAAE99A239}" destId="{444C4521-EFFA-4325-8B19-21BBAD42C56B}" srcOrd="0" destOrd="0" presId="urn:microsoft.com/office/officeart/2005/8/layout/hierarchy2"/>
    <dgm:cxn modelId="{53E41A7B-CAA9-4A4C-AC6D-5F5F1C9E0305}" type="presParOf" srcId="{5C83C690-91EE-49ED-B0A6-8202BF089479}" destId="{85275D0A-A585-491F-A138-51B2FC8E0249}" srcOrd="3" destOrd="0" presId="urn:microsoft.com/office/officeart/2005/8/layout/hierarchy2"/>
    <dgm:cxn modelId="{F79F006F-C003-4575-BDB1-E3AF75727DF7}" type="presParOf" srcId="{85275D0A-A585-491F-A138-51B2FC8E0249}" destId="{DB53E53C-4B44-45EC-B016-3062EDA5CA83}" srcOrd="0" destOrd="0" presId="urn:microsoft.com/office/officeart/2005/8/layout/hierarchy2"/>
    <dgm:cxn modelId="{79FBB1B7-746C-4476-AEB0-71C164FC50DE}" type="presParOf" srcId="{85275D0A-A585-491F-A138-51B2FC8E0249}" destId="{AB20621B-FD2A-41DD-9400-6DD92D94BDDE}" srcOrd="1" destOrd="0" presId="urn:microsoft.com/office/officeart/2005/8/layout/hierarchy2"/>
    <dgm:cxn modelId="{B808700C-F9DD-4E0F-BBA1-3000AA5250C9}" type="presParOf" srcId="{AB20621B-FD2A-41DD-9400-6DD92D94BDDE}" destId="{AB633DAA-B2FE-4277-AE6C-4AD85A4246B6}" srcOrd="0" destOrd="0" presId="urn:microsoft.com/office/officeart/2005/8/layout/hierarchy2"/>
    <dgm:cxn modelId="{F5DA31B7-BAE9-4E6D-8613-2D0795859C31}" type="presParOf" srcId="{AB633DAA-B2FE-4277-AE6C-4AD85A4246B6}" destId="{677DA1BE-7FA2-4CDC-BDB5-7E1AEA921C66}" srcOrd="0" destOrd="0" presId="urn:microsoft.com/office/officeart/2005/8/layout/hierarchy2"/>
    <dgm:cxn modelId="{144C17BF-B0B1-4C39-9162-5FEB5AC6D187}" type="presParOf" srcId="{AB20621B-FD2A-41DD-9400-6DD92D94BDDE}" destId="{29D84B6B-D96A-4410-B6DE-2FEA2B5896AA}" srcOrd="1" destOrd="0" presId="urn:microsoft.com/office/officeart/2005/8/layout/hierarchy2"/>
    <dgm:cxn modelId="{65E243D2-ADD7-4394-96E0-FAE70615FAFB}" type="presParOf" srcId="{29D84B6B-D96A-4410-B6DE-2FEA2B5896AA}" destId="{03123A2E-EF96-4EDB-BE6D-1DD17E2B9EE4}" srcOrd="0" destOrd="0" presId="urn:microsoft.com/office/officeart/2005/8/layout/hierarchy2"/>
    <dgm:cxn modelId="{32AE6918-7E89-45BF-9E56-F4C976353B4A}" type="presParOf" srcId="{29D84B6B-D96A-4410-B6DE-2FEA2B5896AA}" destId="{0FFFA491-86EC-41E7-9EAB-F67B74ADC5F1}" srcOrd="1" destOrd="0" presId="urn:microsoft.com/office/officeart/2005/8/layout/hierarchy2"/>
    <dgm:cxn modelId="{562A2F15-91C4-439B-AF73-C8AE33338D59}" type="presParOf" srcId="{FFA5D13E-1282-4854-A752-54DB3F9E5DC0}" destId="{18F9D541-6F85-4ABB-8D30-AF8C343D1DE9}" srcOrd="2" destOrd="0" presId="urn:microsoft.com/office/officeart/2005/8/layout/hierarchy2"/>
    <dgm:cxn modelId="{1EAC9D30-0637-47B6-914C-0DC7A41DD0A4}" type="presParOf" srcId="{18F9D541-6F85-4ABB-8D30-AF8C343D1DE9}" destId="{3C449D94-E4F9-4D0A-8566-24B66E25F480}" srcOrd="0" destOrd="0" presId="urn:microsoft.com/office/officeart/2005/8/layout/hierarchy2"/>
    <dgm:cxn modelId="{5F57BCAB-6367-4DCB-9510-BF9D92CFBCD4}" type="presParOf" srcId="{18F9D541-6F85-4ABB-8D30-AF8C343D1DE9}" destId="{1F13A8D1-A155-42C2-BC20-56A832FE19E3}" srcOrd="1" destOrd="0" presId="urn:microsoft.com/office/officeart/2005/8/layout/hierarchy2"/>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DFAD3-2CBF-4102-8882-FD5A54A160ED}">
      <dsp:nvSpPr>
        <dsp:cNvPr id="0" name=""/>
        <dsp:cNvSpPr/>
      </dsp:nvSpPr>
      <dsp:spPr>
        <a:xfrm>
          <a:off x="0" y="289474"/>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NDVI</a:t>
          </a:r>
          <a:endParaRPr lang="en-US" sz="5300" kern="1200" dirty="0"/>
        </a:p>
      </dsp:txBody>
      <dsp:txXfrm>
        <a:off x="44800" y="334274"/>
        <a:ext cx="2969578" cy="1439989"/>
      </dsp:txXfrm>
    </dsp:sp>
    <dsp:sp modelId="{99B9D64C-A416-4EA2-9746-97F8D5258E2D}">
      <dsp:nvSpPr>
        <dsp:cNvPr id="0" name=""/>
        <dsp:cNvSpPr/>
      </dsp:nvSpPr>
      <dsp:spPr>
        <a:xfrm>
          <a:off x="3019" y="2811231"/>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Class</a:t>
          </a:r>
          <a:endParaRPr lang="en-US" sz="5300" kern="1200" dirty="0"/>
        </a:p>
      </dsp:txBody>
      <dsp:txXfrm>
        <a:off x="47819" y="2856031"/>
        <a:ext cx="2969578" cy="1439989"/>
      </dsp:txXfrm>
    </dsp:sp>
    <dsp:sp modelId="{D1B9871B-88FA-471F-B27A-59253C1ECB78}">
      <dsp:nvSpPr>
        <dsp:cNvPr id="0" name=""/>
        <dsp:cNvSpPr/>
      </dsp:nvSpPr>
      <dsp:spPr>
        <a:xfrm>
          <a:off x="3062198" y="3556777"/>
          <a:ext cx="1223671" cy="38496"/>
        </a:xfrm>
        <a:custGeom>
          <a:avLst/>
          <a:gdLst/>
          <a:ahLst/>
          <a:cxnLst/>
          <a:rect l="0" t="0" r="0" b="0"/>
          <a:pathLst>
            <a:path>
              <a:moveTo>
                <a:pt x="0" y="19248"/>
              </a:moveTo>
              <a:lnTo>
                <a:pt x="1223671" y="192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3442" y="3545434"/>
        <a:ext cx="61183" cy="61183"/>
      </dsp:txXfrm>
    </dsp:sp>
    <dsp:sp modelId="{14B983BB-24C1-4243-A36F-0B8EDA7D86DA}">
      <dsp:nvSpPr>
        <dsp:cNvPr id="0" name=""/>
        <dsp:cNvSpPr/>
      </dsp:nvSpPr>
      <dsp:spPr>
        <a:xfrm>
          <a:off x="4285869" y="2811231"/>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Suitable Habitat</a:t>
          </a:r>
          <a:endParaRPr lang="en-US" sz="5300" kern="1200" dirty="0"/>
        </a:p>
      </dsp:txBody>
      <dsp:txXfrm>
        <a:off x="4330669" y="2856031"/>
        <a:ext cx="2969578" cy="1439989"/>
      </dsp:txXfrm>
    </dsp:sp>
    <dsp:sp modelId="{B0E8DC44-9810-4C51-B39C-ABA1CF1100E1}">
      <dsp:nvSpPr>
        <dsp:cNvPr id="0" name=""/>
        <dsp:cNvSpPr/>
      </dsp:nvSpPr>
      <dsp:spPr>
        <a:xfrm rot="18786075">
          <a:off x="7063272" y="2907169"/>
          <a:ext cx="1779391" cy="38496"/>
        </a:xfrm>
        <a:custGeom>
          <a:avLst/>
          <a:gdLst/>
          <a:ahLst/>
          <a:cxnLst/>
          <a:rect l="0" t="0" r="0" b="0"/>
          <a:pathLst>
            <a:path>
              <a:moveTo>
                <a:pt x="0" y="19248"/>
              </a:moveTo>
              <a:lnTo>
                <a:pt x="1779391" y="19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7908483" y="2881932"/>
        <a:ext cx="88969" cy="88969"/>
      </dsp:txXfrm>
    </dsp:sp>
    <dsp:sp modelId="{6130B7C5-945A-4F80-B11B-F2854567F73F}">
      <dsp:nvSpPr>
        <dsp:cNvPr id="0" name=""/>
        <dsp:cNvSpPr/>
      </dsp:nvSpPr>
      <dsp:spPr>
        <a:xfrm>
          <a:off x="8560888" y="1512013"/>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Percent Cover</a:t>
          </a:r>
          <a:endParaRPr lang="en-US" sz="5300" kern="1200" dirty="0"/>
        </a:p>
      </dsp:txBody>
      <dsp:txXfrm>
        <a:off x="8605688" y="1556813"/>
        <a:ext cx="2969578" cy="1439989"/>
      </dsp:txXfrm>
    </dsp:sp>
    <dsp:sp modelId="{A53A66F2-E557-4483-8562-48AAAE99A239}">
      <dsp:nvSpPr>
        <dsp:cNvPr id="0" name=""/>
        <dsp:cNvSpPr/>
      </dsp:nvSpPr>
      <dsp:spPr>
        <a:xfrm rot="2142401">
          <a:off x="7203406" y="3996534"/>
          <a:ext cx="1506955" cy="38496"/>
        </a:xfrm>
        <a:custGeom>
          <a:avLst/>
          <a:gdLst/>
          <a:ahLst/>
          <a:cxnLst/>
          <a:rect l="0" t="0" r="0" b="0"/>
          <a:pathLst>
            <a:path>
              <a:moveTo>
                <a:pt x="0" y="19248"/>
              </a:moveTo>
              <a:lnTo>
                <a:pt x="1506955" y="19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19210" y="3978109"/>
        <a:ext cx="75347" cy="75347"/>
      </dsp:txXfrm>
    </dsp:sp>
    <dsp:sp modelId="{DB53E53C-4B44-45EC-B016-3062EDA5CA83}">
      <dsp:nvSpPr>
        <dsp:cNvPr id="0" name=""/>
        <dsp:cNvSpPr/>
      </dsp:nvSpPr>
      <dsp:spPr>
        <a:xfrm>
          <a:off x="8568719" y="3690745"/>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Road Networks</a:t>
          </a:r>
          <a:endParaRPr lang="en-US" sz="5300" kern="1200" dirty="0"/>
        </a:p>
      </dsp:txBody>
      <dsp:txXfrm>
        <a:off x="8613519" y="3735545"/>
        <a:ext cx="2969578" cy="1439989"/>
      </dsp:txXfrm>
    </dsp:sp>
    <dsp:sp modelId="{AB633DAA-B2FE-4277-AE6C-4AD85A4246B6}">
      <dsp:nvSpPr>
        <dsp:cNvPr id="0" name=""/>
        <dsp:cNvSpPr/>
      </dsp:nvSpPr>
      <dsp:spPr>
        <a:xfrm>
          <a:off x="11627898" y="4436291"/>
          <a:ext cx="1223671" cy="38496"/>
        </a:xfrm>
        <a:custGeom>
          <a:avLst/>
          <a:gdLst/>
          <a:ahLst/>
          <a:cxnLst/>
          <a:rect l="0" t="0" r="0" b="0"/>
          <a:pathLst>
            <a:path>
              <a:moveTo>
                <a:pt x="0" y="19248"/>
              </a:moveTo>
              <a:lnTo>
                <a:pt x="1223671" y="192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209142" y="4424948"/>
        <a:ext cx="61183" cy="61183"/>
      </dsp:txXfrm>
    </dsp:sp>
    <dsp:sp modelId="{03123A2E-EF96-4EDB-BE6D-1DD17E2B9EE4}">
      <dsp:nvSpPr>
        <dsp:cNvPr id="0" name=""/>
        <dsp:cNvSpPr/>
      </dsp:nvSpPr>
      <dsp:spPr>
        <a:xfrm>
          <a:off x="12851569" y="3690745"/>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Proximity to Roads</a:t>
          </a:r>
          <a:endParaRPr lang="en-US" sz="5300" kern="1200" dirty="0"/>
        </a:p>
      </dsp:txBody>
      <dsp:txXfrm>
        <a:off x="12896369" y="3735545"/>
        <a:ext cx="2969578" cy="1439989"/>
      </dsp:txXfrm>
    </dsp:sp>
    <dsp:sp modelId="{3C449D94-E4F9-4D0A-8566-24B66E25F480}">
      <dsp:nvSpPr>
        <dsp:cNvPr id="0" name=""/>
        <dsp:cNvSpPr/>
      </dsp:nvSpPr>
      <dsp:spPr>
        <a:xfrm>
          <a:off x="0" y="5389782"/>
          <a:ext cx="3059178" cy="1529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Streams</a:t>
          </a:r>
          <a:endParaRPr lang="en-US" sz="5300" kern="1200" dirty="0"/>
        </a:p>
      </dsp:txBody>
      <dsp:txXfrm>
        <a:off x="44800" y="5434582"/>
        <a:ext cx="2969578" cy="14399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microsoft.com/office/2007/relationships/diagramDrawing" Target="../diagrams/drawing1.xml"/><Relationship Id="rId18"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diagramColors" Target="../diagrams/colors1.xml"/><Relationship Id="rId17" Type="http://schemas.openxmlformats.org/officeDocument/2006/relationships/image" Target="../media/image13.tiff"/><Relationship Id="rId2" Type="http://schemas.openxmlformats.org/officeDocument/2006/relationships/image" Target="../media/image3.jpeg"/><Relationship Id="rId16" Type="http://schemas.openxmlformats.org/officeDocument/2006/relationships/image" Target="../media/image12.tif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diagramQuickStyle" Target="../diagrams/quickStyle1.xml"/><Relationship Id="rId5" Type="http://schemas.openxmlformats.org/officeDocument/2006/relationships/image" Target="../media/image6.png"/><Relationship Id="rId15" Type="http://schemas.openxmlformats.org/officeDocument/2006/relationships/image" Target="../media/image11.tiff"/><Relationship Id="rId10" Type="http://schemas.openxmlformats.org/officeDocument/2006/relationships/diagramLayout" Target="../diagrams/layout1.xml"/><Relationship Id="rId19" Type="http://schemas.openxmlformats.org/officeDocument/2006/relationships/image" Target="../media/image15.jpg"/><Relationship Id="rId4" Type="http://schemas.openxmlformats.org/officeDocument/2006/relationships/image" Target="../media/image5.png"/><Relationship Id="rId9" Type="http://schemas.openxmlformats.org/officeDocument/2006/relationships/diagramData" Target="../diagrams/data1.xml"/><Relationship Id="rId1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5" name="Picture 1324"/>
          <p:cNvPicPr>
            <a:picLocks noChangeAspect="1"/>
          </p:cNvPicPr>
          <p:nvPr/>
        </p:nvPicPr>
        <p:blipFill rotWithShape="1">
          <a:blip r:embed="rId2" cstate="print">
            <a:extLst>
              <a:ext uri="{28A0092B-C50C-407E-A947-70E740481C1C}">
                <a14:useLocalDpi xmlns:a14="http://schemas.microsoft.com/office/drawing/2010/main" val="0"/>
              </a:ext>
            </a:extLst>
          </a:blip>
          <a:srcRect t="20191" b="17648"/>
          <a:stretch/>
        </p:blipFill>
        <p:spPr>
          <a:xfrm>
            <a:off x="18251084" y="22829529"/>
            <a:ext cx="9180915" cy="4280209"/>
          </a:xfrm>
          <a:prstGeom prst="rect">
            <a:avLst/>
          </a:prstGeom>
        </p:spPr>
      </p:pic>
      <p:pic>
        <p:nvPicPr>
          <p:cNvPr id="1317" name="Picture 1316"/>
          <p:cNvPicPr>
            <a:picLocks noChangeAspect="1"/>
          </p:cNvPicPr>
          <p:nvPr/>
        </p:nvPicPr>
        <p:blipFill rotWithShape="1">
          <a:blip r:embed="rId3" cstate="print">
            <a:extLst>
              <a:ext uri="{28A0092B-C50C-407E-A947-70E740481C1C}">
                <a14:useLocalDpi xmlns:a14="http://schemas.microsoft.com/office/drawing/2010/main" val="0"/>
              </a:ext>
            </a:extLst>
          </a:blip>
          <a:srcRect l="4820" t="15152" r="5185" b="29192"/>
          <a:stretch/>
        </p:blipFill>
        <p:spPr>
          <a:xfrm>
            <a:off x="18204192" y="12624459"/>
            <a:ext cx="9051962" cy="4198590"/>
          </a:xfrm>
          <a:prstGeom prst="rect">
            <a:avLst/>
          </a:prstGeom>
        </p:spPr>
      </p:pic>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a:xfrm>
            <a:off x="4030580" y="3324239"/>
            <a:ext cx="19412712" cy="742434"/>
          </a:xfrm>
        </p:spPr>
        <p:txBody>
          <a:bodyPr/>
          <a:lstStyle/>
          <a:p>
            <a:r>
              <a:rPr lang="en-US" dirty="0" smtClean="0"/>
              <a:t>Utilizing NASA earth observations to monitor and manage ocelot habitat loss</a:t>
            </a:r>
            <a:endParaRPr lang="en-US" dirty="0"/>
          </a:p>
        </p:txBody>
      </p:sp>
      <p:sp>
        <p:nvSpPr>
          <p:cNvPr id="5" name="Text Placeholder 4"/>
          <p:cNvSpPr>
            <a:spLocks noGrp="1"/>
          </p:cNvSpPr>
          <p:nvPr>
            <p:ph type="body" sz="quarter" idx="10"/>
          </p:nvPr>
        </p:nvSpPr>
        <p:spPr>
          <a:xfrm>
            <a:off x="2806262" y="914400"/>
            <a:ext cx="21535705" cy="1152144"/>
          </a:xfrm>
        </p:spPr>
        <p:txBody>
          <a:bodyPr/>
          <a:lstStyle/>
          <a:p>
            <a:r>
              <a:rPr lang="en-US" dirty="0" smtClean="0"/>
              <a:t>Texas and Arizona Ecological Forecasting</a:t>
            </a:r>
            <a:endParaRPr lang="en-US" dirty="0"/>
          </a:p>
        </p:txBody>
      </p:sp>
      <p:sp>
        <p:nvSpPr>
          <p:cNvPr id="9" name="Text Placeholder 16"/>
          <p:cNvSpPr txBox="1">
            <a:spLocks/>
          </p:cNvSpPr>
          <p:nvPr/>
        </p:nvSpPr>
        <p:spPr>
          <a:xfrm>
            <a:off x="914401" y="34090948"/>
            <a:ext cx="8480256" cy="74070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Kaushik </a:t>
            </a:r>
            <a:r>
              <a:rPr lang="en-US" dirty="0" err="1"/>
              <a:t>Narasimhan</a:t>
            </a:r>
            <a:r>
              <a:rPr lang="en-US" dirty="0" smtClean="0"/>
              <a:t>,</a:t>
            </a:r>
            <a:r>
              <a:rPr lang="en-US" dirty="0"/>
              <a:t> </a:t>
            </a:r>
            <a:r>
              <a:rPr lang="en-US" dirty="0" err="1"/>
              <a:t>Amberle</a:t>
            </a:r>
            <a:r>
              <a:rPr lang="en-US" dirty="0"/>
              <a:t> </a:t>
            </a:r>
            <a:r>
              <a:rPr lang="en-US" dirty="0" smtClean="0"/>
              <a:t>Keith, Daryl </a:t>
            </a:r>
            <a:r>
              <a:rPr lang="en-US" dirty="0"/>
              <a:t>Ann </a:t>
            </a:r>
            <a:r>
              <a:rPr lang="en-US" dirty="0" err="1" smtClean="0"/>
              <a:t>Winstead</a:t>
            </a:r>
            <a:r>
              <a:rPr lang="en-US" dirty="0" smtClean="0"/>
              <a:t>, Christina Fischer</a:t>
            </a:r>
          </a:p>
        </p:txBody>
      </p:sp>
      <p:sp>
        <p:nvSpPr>
          <p:cNvPr id="10" name="Text Placeholder 16"/>
          <p:cNvSpPr txBox="1">
            <a:spLocks/>
          </p:cNvSpPr>
          <p:nvPr/>
        </p:nvSpPr>
        <p:spPr>
          <a:xfrm>
            <a:off x="9601199" y="28034585"/>
            <a:ext cx="8229600" cy="62103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Ken </a:t>
            </a:r>
            <a:r>
              <a:rPr lang="en-US" b="1" dirty="0" err="1"/>
              <a:t>Kaemmerer</a:t>
            </a:r>
            <a:r>
              <a:rPr lang="en-US" dirty="0"/>
              <a:t>, Pittsburg Zoo &amp; PPG Aquarium</a:t>
            </a:r>
          </a:p>
          <a:p>
            <a:r>
              <a:rPr lang="en-US" b="1" dirty="0"/>
              <a:t>Dr. Joseph Gaspard</a:t>
            </a:r>
            <a:r>
              <a:rPr lang="en-US" dirty="0"/>
              <a:t>, Pittsburg Zoo &amp; PPG Aquarium</a:t>
            </a:r>
          </a:p>
          <a:p>
            <a:r>
              <a:rPr lang="en-US" b="1" dirty="0"/>
              <a:t>Dr. Michael </a:t>
            </a:r>
            <a:r>
              <a:rPr lang="en-US" b="1" dirty="0" err="1"/>
              <a:t>Tewes</a:t>
            </a:r>
            <a:r>
              <a:rPr lang="en-US" dirty="0"/>
              <a:t>, Caesar Kleberg Wildlife Research Institute at Texas A&amp;M University-Kingsville</a:t>
            </a:r>
          </a:p>
          <a:p>
            <a:r>
              <a:rPr lang="en-US" b="1" dirty="0"/>
              <a:t>Humberto </a:t>
            </a:r>
            <a:r>
              <a:rPr lang="en-US" b="1" dirty="0" err="1"/>
              <a:t>Perotto</a:t>
            </a:r>
            <a:r>
              <a:rPr lang="en-US" dirty="0"/>
              <a:t>, Caesar Kleberg Wildlife </a:t>
            </a:r>
            <a:r>
              <a:rPr lang="en-US" dirty="0" smtClean="0"/>
              <a:t>Research </a:t>
            </a:r>
            <a:r>
              <a:rPr lang="en-US" dirty="0"/>
              <a:t>Institute at Texas A&amp;M University-Kingsville</a:t>
            </a:r>
          </a:p>
          <a:p>
            <a:r>
              <a:rPr lang="en-US" b="1" dirty="0"/>
              <a:t>Nanette </a:t>
            </a:r>
            <a:r>
              <a:rPr lang="en-US" b="1" dirty="0" err="1"/>
              <a:t>Bragin</a:t>
            </a:r>
            <a:r>
              <a:rPr lang="en-US" dirty="0"/>
              <a:t>, The Denver Zoo</a:t>
            </a:r>
          </a:p>
          <a:p>
            <a:r>
              <a:rPr lang="en-US" b="1" dirty="0"/>
              <a:t>Mitch Sternberg</a:t>
            </a:r>
            <a:r>
              <a:rPr lang="en-US" dirty="0"/>
              <a:t>, South Texas Refuge Complex</a:t>
            </a:r>
          </a:p>
          <a:p>
            <a:r>
              <a:rPr lang="en-US" b="1" dirty="0"/>
              <a:t>Dr. John Young Jr</a:t>
            </a:r>
            <a:r>
              <a:rPr lang="en-US" dirty="0"/>
              <a:t>., Texas Department of Transportation</a:t>
            </a:r>
          </a:p>
          <a:p>
            <a:r>
              <a:rPr lang="en-US" b="1" dirty="0"/>
              <a:t>Dr. Arturo </a:t>
            </a:r>
            <a:r>
              <a:rPr lang="en-US" b="1" dirty="0" err="1"/>
              <a:t>Caso</a:t>
            </a:r>
            <a:r>
              <a:rPr lang="en-US" dirty="0"/>
              <a:t>, SEMARNAT</a:t>
            </a:r>
          </a:p>
          <a:p>
            <a:r>
              <a:rPr lang="en-US" b="1" dirty="0"/>
              <a:t>Dr. Tyler Campbell</a:t>
            </a:r>
            <a:r>
              <a:rPr lang="en-US" dirty="0"/>
              <a:t>, East Wildlife Foundation</a:t>
            </a:r>
            <a:endParaRPr lang="en-US" b="1" dirty="0"/>
          </a:p>
        </p:txBody>
      </p:sp>
      <p:sp>
        <p:nvSpPr>
          <p:cNvPr id="11" name="Text Placeholder 16"/>
          <p:cNvSpPr txBox="1">
            <a:spLocks/>
          </p:cNvSpPr>
          <p:nvPr/>
        </p:nvSpPr>
        <p:spPr>
          <a:xfrm>
            <a:off x="18288000" y="30702834"/>
            <a:ext cx="8229600" cy="402194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The Texas and Arizona Ecological Forecasting team would like to say thank you to the wide array of </a:t>
            </a:r>
            <a:r>
              <a:rPr lang="en-US" dirty="0" smtClean="0"/>
              <a:t>partners, mentors </a:t>
            </a:r>
            <a:r>
              <a:rPr lang="en-US" dirty="0"/>
              <a:t>and </a:t>
            </a:r>
            <a:r>
              <a:rPr lang="en-US" dirty="0" smtClean="0"/>
              <a:t>others/participants </a:t>
            </a:r>
            <a:r>
              <a:rPr lang="en-US" dirty="0"/>
              <a:t>who provided their time, support, and expertise:  </a:t>
            </a:r>
          </a:p>
          <a:p>
            <a:pPr lvl="0"/>
            <a:r>
              <a:rPr lang="en-US" b="1" dirty="0" smtClean="0"/>
              <a:t>Dr</a:t>
            </a:r>
            <a:r>
              <a:rPr lang="en-US" b="1" dirty="0"/>
              <a:t>. Jeffrey </a:t>
            </a:r>
            <a:r>
              <a:rPr lang="en-US" b="1" dirty="0" err="1"/>
              <a:t>Luvall</a:t>
            </a:r>
            <a:r>
              <a:rPr lang="en-US" dirty="0"/>
              <a:t>, NASA at </a:t>
            </a:r>
            <a:r>
              <a:rPr lang="en-US" dirty="0" smtClean="0"/>
              <a:t>NSSTC</a:t>
            </a:r>
          </a:p>
          <a:p>
            <a:pPr lvl="0"/>
            <a:r>
              <a:rPr lang="en-US" b="1" dirty="0" smtClean="0"/>
              <a:t>Dr</a:t>
            </a:r>
            <a:r>
              <a:rPr lang="en-US" b="1" dirty="0"/>
              <a:t>. Robert Griffin</a:t>
            </a:r>
            <a:r>
              <a:rPr lang="en-US" dirty="0"/>
              <a:t>, University of Alabama in Huntsville, Assistant Professor of Atmospheric Science in the Earth System Science </a:t>
            </a:r>
            <a:r>
              <a:rPr lang="en-US" dirty="0" smtClean="0"/>
              <a:t>Program</a:t>
            </a:r>
          </a:p>
          <a:p>
            <a:pPr lvl="0"/>
            <a:r>
              <a:rPr lang="en-US" b="1" dirty="0" smtClean="0"/>
              <a:t>Timothy Klug</a:t>
            </a:r>
            <a:r>
              <a:rPr lang="en-US" dirty="0" smtClean="0"/>
              <a:t>, NASA DEVELOP</a:t>
            </a:r>
            <a:endParaRPr lang="en-US" dirty="0"/>
          </a:p>
        </p:txBody>
      </p:sp>
      <p:sp>
        <p:nvSpPr>
          <p:cNvPr id="8" name="Text Placeholder 16"/>
          <p:cNvSpPr txBox="1">
            <a:spLocks/>
          </p:cNvSpPr>
          <p:nvPr/>
        </p:nvSpPr>
        <p:spPr>
          <a:xfrm>
            <a:off x="18291044" y="12549339"/>
            <a:ext cx="8197598" cy="134637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435422" y="27625958"/>
            <a:ext cx="8229600" cy="21215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Percent cover of ocelot habitat has decreased since 1996</a:t>
            </a:r>
          </a:p>
          <a:p>
            <a:pPr marL="347663" indent="-347663"/>
            <a:r>
              <a:rPr lang="en-US" dirty="0" smtClean="0"/>
              <a:t>Nearly </a:t>
            </a:r>
            <a:r>
              <a:rPr lang="en-US" dirty="0" smtClean="0"/>
              <a:t>3,000km </a:t>
            </a:r>
            <a:r>
              <a:rPr lang="en-US" dirty="0" smtClean="0"/>
              <a:t>in Texas and </a:t>
            </a:r>
            <a:r>
              <a:rPr lang="en-US" dirty="0" smtClean="0"/>
              <a:t>11,000km </a:t>
            </a:r>
            <a:r>
              <a:rPr lang="en-US" dirty="0" smtClean="0"/>
              <a:t>in Arizona of roads intersect with current and potential ocelot habitat</a:t>
            </a:r>
          </a:p>
          <a:p>
            <a:pPr marL="347663" indent="-347663"/>
            <a:r>
              <a:rPr lang="en-US" dirty="0" smtClean="0"/>
              <a:t>The potential habitat in Arizona is overestimated and requires </a:t>
            </a:r>
            <a:r>
              <a:rPr lang="en-US" i="1" dirty="0" smtClean="0"/>
              <a:t>in situ </a:t>
            </a:r>
            <a:r>
              <a:rPr lang="en-US" dirty="0" smtClean="0"/>
              <a:t>data to increase accuracy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21349082" y="6458347"/>
            <a:ext cx="3468396" cy="61556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t>Landsat </a:t>
            </a:r>
            <a:r>
              <a:rPr lang="en-US" b="1" dirty="0" smtClean="0"/>
              <a:t>8 </a:t>
            </a:r>
            <a:r>
              <a:rPr lang="en-US" dirty="0" smtClean="0"/>
              <a:t>OLI</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6" name="Text Placeholder 16"/>
          <p:cNvSpPr txBox="1">
            <a:spLocks/>
          </p:cNvSpPr>
          <p:nvPr/>
        </p:nvSpPr>
        <p:spPr>
          <a:xfrm>
            <a:off x="914400" y="6243409"/>
            <a:ext cx="8387881" cy="108607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Although ocelot (</a:t>
            </a:r>
            <a:r>
              <a:rPr lang="en-US" i="1" dirty="0" err="1"/>
              <a:t>Leopardus</a:t>
            </a:r>
            <a:r>
              <a:rPr lang="en-US" i="1" dirty="0"/>
              <a:t> </a:t>
            </a:r>
            <a:r>
              <a:rPr lang="en-US" i="1" dirty="0" err="1"/>
              <a:t>pardalis</a:t>
            </a:r>
            <a:r>
              <a:rPr lang="en-US" dirty="0"/>
              <a:t>) habitat is found throughout Central America, portions of South America, and the United States, the species is currently listed as endangered with less than 100 remaining in the United States. This cat requires a minimum home range of 6.5 square kilometers, which aids in deadly interactions with humans on roadways. Many conservation efforts have been attempted, from ocelot translocation to habitat restoration. In this project, a remote sensing approach was developed, using NASA Earth-observing sensors. Landsat 8 Operational Land Imager (OLI) and Landsat 5 Thematic Mapper (TM) imagery were used to create supervised land cover classifications for 1996, 2005, and 2014 during January through March to assess land use and cover over time. Surface reflectance imagery from Terra and Aqua Moderate Resolution Imaging </a:t>
            </a:r>
            <a:r>
              <a:rPr lang="en-US" dirty="0" err="1"/>
              <a:t>Spectroradiometer</a:t>
            </a:r>
            <a:r>
              <a:rPr lang="en-US" dirty="0"/>
              <a:t> (MODIS) were then used to derive Normalized Difference Vegetation Index (NDVI values) to verify the results from the land cover classification layer. The verified land cover classification was then used with </a:t>
            </a:r>
            <a:r>
              <a:rPr lang="en-US" i="1" dirty="0"/>
              <a:t>in situ</a:t>
            </a:r>
            <a:r>
              <a:rPr lang="en-US" dirty="0"/>
              <a:t> data in the Princeton Maximum Entropy model to identify suitable ocelot habitat. A proximity risk map to roads and urban areas was created using multiband buffer zones over this habitat. The products were delivered to the Pittsburgh Zoo &amp; PPG Aquarium, Caesar Kleberg Wildlife Research Institute, Denver Zoo, Texas Department of Transportation, South Texas Refuge Complex, and </a:t>
            </a:r>
            <a:r>
              <a:rPr lang="en-US" dirty="0" err="1"/>
              <a:t>Secretaria</a:t>
            </a:r>
            <a:r>
              <a:rPr lang="en-US" dirty="0"/>
              <a:t> de Medio </a:t>
            </a:r>
            <a:r>
              <a:rPr lang="en-US" dirty="0" err="1"/>
              <a:t>Ambiente</a:t>
            </a:r>
            <a:r>
              <a:rPr lang="en-US" dirty="0"/>
              <a:t> y </a:t>
            </a:r>
            <a:r>
              <a:rPr lang="en-US" dirty="0" err="1"/>
              <a:t>Rescusos</a:t>
            </a:r>
            <a:r>
              <a:rPr lang="en-US" dirty="0"/>
              <a:t> </a:t>
            </a:r>
            <a:r>
              <a:rPr lang="en-US" dirty="0" err="1"/>
              <a:t>Naturales</a:t>
            </a:r>
            <a:r>
              <a:rPr lang="en-US" dirty="0"/>
              <a:t>. The use of GIS and remote sensing will greatly aid the project partner’s decision-making process in directing conservation efforts for this endangered species.</a:t>
            </a:r>
          </a:p>
        </p:txBody>
      </p:sp>
      <p:sp>
        <p:nvSpPr>
          <p:cNvPr id="15" name="Text Placeholder 16"/>
          <p:cNvSpPr txBox="1">
            <a:spLocks/>
          </p:cNvSpPr>
          <p:nvPr/>
        </p:nvSpPr>
        <p:spPr>
          <a:xfrm>
            <a:off x="9817770" y="6515839"/>
            <a:ext cx="8473273" cy="32856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Identify areas of potential ocelot habitat for conservation </a:t>
            </a:r>
            <a:r>
              <a:rPr lang="en-US" dirty="0" smtClean="0"/>
              <a:t>purposes </a:t>
            </a:r>
            <a:endParaRPr lang="en-US" dirty="0"/>
          </a:p>
          <a:p>
            <a:r>
              <a:rPr lang="en-US" dirty="0"/>
              <a:t>Study impact of urban and agricultural growth on ocelot habitat</a:t>
            </a:r>
          </a:p>
          <a:p>
            <a:r>
              <a:rPr lang="en-US" dirty="0"/>
              <a:t>Study impact of road development on ocelot </a:t>
            </a:r>
            <a:r>
              <a:rPr lang="en-US" dirty="0" smtClean="0"/>
              <a:t>populations by the Texas Department of Transportation</a:t>
            </a:r>
            <a:endParaRPr lang="en-US" dirty="0"/>
          </a:p>
        </p:txBody>
      </p:sp>
      <p:sp>
        <p:nvSpPr>
          <p:cNvPr id="16" name="TextBox 15"/>
          <p:cNvSpPr txBox="1"/>
          <p:nvPr/>
        </p:nvSpPr>
        <p:spPr>
          <a:xfrm>
            <a:off x="914401" y="5510709"/>
            <a:ext cx="828775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201" y="5510709"/>
            <a:ext cx="631256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1" y="17293377"/>
            <a:ext cx="2365732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9601201" y="9567804"/>
            <a:ext cx="781969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59041" y="551070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8259041" y="11707098"/>
            <a:ext cx="618008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59041" y="269016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59041" y="298885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1" y="269016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1" y="269016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Daryl Ann </a:t>
            </a:r>
            <a:r>
              <a:rPr lang="en-US" dirty="0" err="1" smtClean="0"/>
              <a:t>Winstead</a:t>
            </a:r>
            <a:r>
              <a:rPr lang="en-US" dirty="0" smtClean="0"/>
              <a:t> (Project Lead), Kaushik </a:t>
            </a:r>
            <a:r>
              <a:rPr lang="en-US" dirty="0" err="1" smtClean="0"/>
              <a:t>Narasimhan</a:t>
            </a:r>
            <a:r>
              <a:rPr lang="en-US" dirty="0" smtClean="0"/>
              <a:t>, Christina Fischer, </a:t>
            </a:r>
            <a:r>
              <a:rPr lang="en-US" dirty="0" err="1" smtClean="0"/>
              <a:t>Amberle</a:t>
            </a:r>
            <a:r>
              <a:rPr lang="en-US" dirty="0" smtClean="0"/>
              <a:t> Keith</a:t>
            </a:r>
          </a:p>
          <a:p>
            <a:r>
              <a:rPr lang="en-US" sz="2400" dirty="0" smtClean="0"/>
              <a:t>NASA DEVELOP National Program at Marshall Space Flight Center</a:t>
            </a:r>
            <a:endParaRPr lang="en-US" sz="2400"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378" y="6419109"/>
            <a:ext cx="1595992" cy="1304403"/>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73668" y="7876271"/>
            <a:ext cx="1923413" cy="185824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75807" y="10043538"/>
            <a:ext cx="1719134" cy="1294126"/>
          </a:xfrm>
          <a:prstGeom prst="rect">
            <a:avLst/>
          </a:prstGeom>
        </p:spPr>
      </p:pic>
      <p:pic>
        <p:nvPicPr>
          <p:cNvPr id="37" name="Picture 3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01201" y="10621024"/>
            <a:ext cx="8449623" cy="6126917"/>
          </a:xfrm>
          <a:prstGeom prst="rect">
            <a:avLst/>
          </a:prstGeom>
          <a:ln w="15875">
            <a:solidFill>
              <a:schemeClr val="accent1"/>
            </a:solidFill>
          </a:ln>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72551" y="27828584"/>
            <a:ext cx="8229602" cy="5992336"/>
          </a:xfrm>
          <a:prstGeom prst="rect">
            <a:avLst/>
          </a:prstGeom>
        </p:spPr>
      </p:pic>
      <p:sp>
        <p:nvSpPr>
          <p:cNvPr id="34" name="Text Placeholder 16"/>
          <p:cNvSpPr txBox="1">
            <a:spLocks/>
          </p:cNvSpPr>
          <p:nvPr/>
        </p:nvSpPr>
        <p:spPr>
          <a:xfrm>
            <a:off x="21349082" y="8134772"/>
            <a:ext cx="3468396" cy="6560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Landsat 5 </a:t>
            </a:r>
            <a:r>
              <a:rPr lang="en-US" dirty="0" smtClean="0"/>
              <a:t>TM</a:t>
            </a:r>
          </a:p>
          <a:p>
            <a:endParaRPr lang="en-US" dirty="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8" name="Text Placeholder 16"/>
          <p:cNvSpPr txBox="1">
            <a:spLocks/>
          </p:cNvSpPr>
          <p:nvPr/>
        </p:nvSpPr>
        <p:spPr>
          <a:xfrm>
            <a:off x="21349082" y="10094076"/>
            <a:ext cx="3468396" cy="8001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Terra</a:t>
            </a:r>
            <a:r>
              <a:rPr lang="en-US" dirty="0" smtClean="0"/>
              <a:t> MODIS, ASTER</a:t>
            </a:r>
          </a:p>
          <a:p>
            <a:endParaRPr lang="en-US" dirty="0" smtClean="0"/>
          </a:p>
          <a:p>
            <a:endParaRPr lang="en-US" dirty="0" smtClean="0"/>
          </a:p>
          <a:p>
            <a:endParaRPr lang="en-US" dirty="0" smtClean="0"/>
          </a:p>
        </p:txBody>
      </p:sp>
      <p:graphicFrame>
        <p:nvGraphicFramePr>
          <p:cNvPr id="18" name="Diagram 17"/>
          <p:cNvGraphicFramePr/>
          <p:nvPr>
            <p:extLst>
              <p:ext uri="{D42A27DB-BD31-4B8C-83A1-F6EECF244321}">
                <p14:modId xmlns:p14="http://schemas.microsoft.com/office/powerpoint/2010/main" val="3568961227"/>
              </p:ext>
            </p:extLst>
          </p:nvPr>
        </p:nvGraphicFramePr>
        <p:xfrm>
          <a:off x="1040315" y="18770703"/>
          <a:ext cx="15913768" cy="71520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72551" y="19071462"/>
            <a:ext cx="3154045" cy="1516470"/>
          </a:xfrm>
          <a:prstGeom prst="rect">
            <a:avLst/>
          </a:prstGeom>
          <a:ln w="19050">
            <a:solidFill>
              <a:schemeClr val="accent1">
                <a:lumMod val="75000"/>
              </a:schemeClr>
            </a:solidFill>
          </a:ln>
        </p:spPr>
      </p:pic>
      <p:pic>
        <p:nvPicPr>
          <p:cNvPr id="20" name="Picture 19"/>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014906" y="21585424"/>
            <a:ext cx="3111690" cy="1575586"/>
          </a:xfrm>
          <a:prstGeom prst="rect">
            <a:avLst/>
          </a:prstGeom>
          <a:ln w="19050">
            <a:solidFill>
              <a:schemeClr val="accent1">
                <a:lumMod val="75000"/>
              </a:schemeClr>
            </a:solidFill>
          </a:ln>
        </p:spPr>
      </p:pic>
      <p:pic>
        <p:nvPicPr>
          <p:cNvPr id="21" name="Picture 20"/>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1014906" y="24163905"/>
            <a:ext cx="3111691" cy="1576552"/>
          </a:xfrm>
          <a:prstGeom prst="rect">
            <a:avLst/>
          </a:prstGeom>
          <a:ln w="19050">
            <a:solidFill>
              <a:schemeClr val="accent1">
                <a:lumMod val="75000"/>
              </a:schemeClr>
            </a:solidFill>
          </a:ln>
        </p:spPr>
      </p:pic>
      <p:pic>
        <p:nvPicPr>
          <p:cNvPr id="39" name="Picture 38"/>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615621" y="22427242"/>
            <a:ext cx="3141863" cy="1702543"/>
          </a:xfrm>
          <a:prstGeom prst="rect">
            <a:avLst/>
          </a:prstGeom>
          <a:ln>
            <a:solidFill>
              <a:schemeClr val="accent1"/>
            </a:solidFill>
          </a:ln>
        </p:spPr>
      </p:pic>
      <p:sp>
        <p:nvSpPr>
          <p:cNvPr id="40" name="TextBox 39"/>
          <p:cNvSpPr txBox="1"/>
          <p:nvPr/>
        </p:nvSpPr>
        <p:spPr>
          <a:xfrm>
            <a:off x="1555066" y="19309108"/>
            <a:ext cx="1907126" cy="907941"/>
          </a:xfrm>
          <a:prstGeom prst="rect">
            <a:avLst/>
          </a:prstGeom>
          <a:noFill/>
        </p:spPr>
        <p:txBody>
          <a:bodyPr wrap="square" rtlCol="0">
            <a:spAutoFit/>
          </a:bodyPr>
          <a:lstStyle/>
          <a:p>
            <a:pPr algn="ctr"/>
            <a:r>
              <a:rPr lang="en-US" sz="5300" dirty="0" smtClean="0">
                <a:solidFill>
                  <a:srgbClr val="000000"/>
                </a:solidFill>
              </a:rPr>
              <a:t>NDVI</a:t>
            </a:r>
            <a:endParaRPr lang="en-US" sz="5300" dirty="0">
              <a:solidFill>
                <a:srgbClr val="000000"/>
              </a:solidFill>
            </a:endParaRPr>
          </a:p>
        </p:txBody>
      </p:sp>
      <p:sp>
        <p:nvSpPr>
          <p:cNvPr id="41" name="TextBox 40"/>
          <p:cNvSpPr txBox="1"/>
          <p:nvPr/>
        </p:nvSpPr>
        <p:spPr>
          <a:xfrm>
            <a:off x="972551" y="21692932"/>
            <a:ext cx="3154045" cy="1323439"/>
          </a:xfrm>
          <a:prstGeom prst="rect">
            <a:avLst/>
          </a:prstGeom>
          <a:noFill/>
        </p:spPr>
        <p:txBody>
          <a:bodyPr wrap="square" rtlCol="0">
            <a:spAutoFit/>
          </a:bodyPr>
          <a:lstStyle/>
          <a:p>
            <a:pPr algn="ctr"/>
            <a:r>
              <a:rPr lang="en-US" sz="4000" b="1" dirty="0" smtClean="0">
                <a:solidFill>
                  <a:srgbClr val="000000"/>
                </a:solidFill>
              </a:rPr>
              <a:t>Landcover Classification</a:t>
            </a:r>
            <a:endParaRPr lang="en-US" sz="4000" b="1" dirty="0">
              <a:solidFill>
                <a:srgbClr val="000000"/>
              </a:solidFill>
            </a:endParaRPr>
          </a:p>
        </p:txBody>
      </p:sp>
      <p:sp>
        <p:nvSpPr>
          <p:cNvPr id="42" name="TextBox 41"/>
          <p:cNvSpPr txBox="1"/>
          <p:nvPr/>
        </p:nvSpPr>
        <p:spPr>
          <a:xfrm>
            <a:off x="1269243" y="24152474"/>
            <a:ext cx="2538482" cy="1446550"/>
          </a:xfrm>
          <a:prstGeom prst="rect">
            <a:avLst/>
          </a:prstGeom>
          <a:noFill/>
        </p:spPr>
        <p:txBody>
          <a:bodyPr wrap="square" rtlCol="0">
            <a:spAutoFit/>
          </a:bodyPr>
          <a:lstStyle/>
          <a:p>
            <a:pPr algn="ctr"/>
            <a:r>
              <a:rPr lang="en-US" sz="4400" dirty="0" smtClean="0">
                <a:solidFill>
                  <a:schemeClr val="bg1"/>
                </a:solidFill>
              </a:rPr>
              <a:t>Stream Network</a:t>
            </a:r>
            <a:endParaRPr lang="en-US" sz="4400" dirty="0">
              <a:solidFill>
                <a:schemeClr val="bg1"/>
              </a:solidFill>
            </a:endParaRPr>
          </a:p>
        </p:txBody>
      </p:sp>
      <p:sp>
        <p:nvSpPr>
          <p:cNvPr id="43" name="TextBox 42"/>
          <p:cNvSpPr txBox="1"/>
          <p:nvPr/>
        </p:nvSpPr>
        <p:spPr>
          <a:xfrm>
            <a:off x="9899658" y="22586839"/>
            <a:ext cx="2538482" cy="1446550"/>
          </a:xfrm>
          <a:prstGeom prst="rect">
            <a:avLst/>
          </a:prstGeom>
          <a:noFill/>
        </p:spPr>
        <p:txBody>
          <a:bodyPr wrap="square" rtlCol="0">
            <a:spAutoFit/>
          </a:bodyPr>
          <a:lstStyle/>
          <a:p>
            <a:pPr algn="ctr"/>
            <a:r>
              <a:rPr lang="en-US" sz="4400" dirty="0" smtClean="0">
                <a:solidFill>
                  <a:srgbClr val="000000"/>
                </a:solidFill>
              </a:rPr>
              <a:t>Road Network</a:t>
            </a:r>
            <a:endParaRPr lang="en-US" sz="4400" dirty="0">
              <a:solidFill>
                <a:srgbClr val="000000"/>
              </a:solidFill>
            </a:endParaRPr>
          </a:p>
        </p:txBody>
      </p:sp>
      <p:sp>
        <p:nvSpPr>
          <p:cNvPr id="44" name="Cross 43"/>
          <p:cNvSpPr/>
          <p:nvPr/>
        </p:nvSpPr>
        <p:spPr>
          <a:xfrm>
            <a:off x="2158828" y="20770482"/>
            <a:ext cx="573207" cy="51861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a:off x="2158828" y="23373176"/>
            <a:ext cx="573207" cy="51861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5"/>
          <p:cNvGrpSpPr>
            <a:grpSpLocks noChangeAspect="1"/>
          </p:cNvGrpSpPr>
          <p:nvPr/>
        </p:nvGrpSpPr>
        <p:grpSpPr bwMode="auto">
          <a:xfrm>
            <a:off x="18340172" y="14973551"/>
            <a:ext cx="1981199" cy="1506538"/>
            <a:chOff x="12690" y="11231"/>
            <a:chExt cx="1248" cy="949"/>
          </a:xfrm>
        </p:grpSpPr>
        <p:sp>
          <p:nvSpPr>
            <p:cNvPr id="47" name="AutoShape 4"/>
            <p:cNvSpPr>
              <a:spLocks noChangeAspect="1" noChangeArrowheads="1" noTextEdit="1"/>
            </p:cNvSpPr>
            <p:nvPr/>
          </p:nvSpPr>
          <p:spPr bwMode="auto">
            <a:xfrm>
              <a:off x="12691" y="11231"/>
              <a:ext cx="1201"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8" name="Group 206"/>
            <p:cNvGrpSpPr>
              <a:grpSpLocks/>
            </p:cNvGrpSpPr>
            <p:nvPr/>
          </p:nvGrpSpPr>
          <p:grpSpPr bwMode="auto">
            <a:xfrm>
              <a:off x="12690" y="11441"/>
              <a:ext cx="1240" cy="448"/>
              <a:chOff x="12690" y="11441"/>
              <a:chExt cx="1240" cy="448"/>
            </a:xfrm>
          </p:grpSpPr>
          <p:sp>
            <p:nvSpPr>
              <p:cNvPr id="1110" name="Rectangle 6"/>
              <p:cNvSpPr>
                <a:spLocks noChangeArrowheads="1"/>
              </p:cNvSpPr>
              <p:nvPr/>
            </p:nvSpPr>
            <p:spPr bwMode="auto">
              <a:xfrm>
                <a:off x="12690" y="11473"/>
                <a:ext cx="250" cy="125"/>
              </a:xfrm>
              <a:prstGeom prst="rect">
                <a:avLst/>
              </a:prstGeom>
              <a:noFill/>
              <a:ln w="95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1" name="Rectangle 7"/>
              <p:cNvSpPr>
                <a:spLocks noChangeArrowheads="1"/>
              </p:cNvSpPr>
              <p:nvPr/>
            </p:nvSpPr>
            <p:spPr bwMode="auto">
              <a:xfrm>
                <a:off x="12985" y="11441"/>
                <a:ext cx="8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cs typeface="Arial" pitchFamily="34" charset="0"/>
                  </a:rPr>
                  <a:t>County</a:t>
                </a:r>
                <a:r>
                  <a:rPr kumimoji="0" lang="en-US" sz="1800" b="0" i="0" u="none" strike="noStrike" cap="none" normalizeH="0" dirty="0" smtClean="0">
                    <a:ln>
                      <a:noFill/>
                    </a:ln>
                    <a:solidFill>
                      <a:srgbClr val="000000"/>
                    </a:solidFill>
                    <a:effectLst/>
                    <a:cs typeface="Arial" pitchFamily="34" charset="0"/>
                  </a:rPr>
                  <a:t> Border</a:t>
                </a:r>
                <a:endParaRPr kumimoji="0" lang="en-US" sz="1800" b="0" i="0" u="none" strike="noStrike" cap="none" normalizeH="0" baseline="0" dirty="0" smtClean="0">
                  <a:ln>
                    <a:noFill/>
                  </a:ln>
                  <a:solidFill>
                    <a:schemeClr val="tx1"/>
                  </a:solidFill>
                  <a:effectLst/>
                  <a:cs typeface="Arial" pitchFamily="34" charset="0"/>
                </a:endParaRPr>
              </a:p>
            </p:txBody>
          </p:sp>
          <p:sp>
            <p:nvSpPr>
              <p:cNvPr id="1114" name="Line 10"/>
              <p:cNvSpPr>
                <a:spLocks noChangeShapeType="1"/>
              </p:cNvSpPr>
              <p:nvPr/>
            </p:nvSpPr>
            <p:spPr bwMode="auto">
              <a:xfrm>
                <a:off x="12921" y="11729"/>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5" name="Rectangle 11"/>
              <p:cNvSpPr>
                <a:spLocks noChangeArrowheads="1"/>
              </p:cNvSpPr>
              <p:nvPr/>
            </p:nvSpPr>
            <p:spPr bwMode="auto">
              <a:xfrm>
                <a:off x="12690" y="11729"/>
                <a:ext cx="231" cy="1"/>
              </a:xfrm>
              <a:prstGeom prst="rect">
                <a:avLst/>
              </a:prstGeom>
              <a:solidFill>
                <a:srgbClr val="369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Rectangle 12"/>
              <p:cNvSpPr>
                <a:spLocks noChangeArrowheads="1"/>
              </p:cNvSpPr>
              <p:nvPr/>
            </p:nvSpPr>
            <p:spPr bwMode="auto">
              <a:xfrm>
                <a:off x="12690" y="11730"/>
                <a:ext cx="231" cy="1"/>
              </a:xfrm>
              <a:prstGeom prst="rect">
                <a:avLst/>
              </a:prstGeom>
              <a:solidFill>
                <a:srgbClr val="3791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Rectangle 13"/>
              <p:cNvSpPr>
                <a:spLocks noChangeArrowheads="1"/>
              </p:cNvSpPr>
              <p:nvPr/>
            </p:nvSpPr>
            <p:spPr bwMode="auto">
              <a:xfrm>
                <a:off x="12690" y="11730"/>
                <a:ext cx="231" cy="1"/>
              </a:xfrm>
              <a:prstGeom prst="rect">
                <a:avLst/>
              </a:prstGeom>
              <a:solidFill>
                <a:srgbClr val="3894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Rectangle 14"/>
              <p:cNvSpPr>
                <a:spLocks noChangeArrowheads="1"/>
              </p:cNvSpPr>
              <p:nvPr/>
            </p:nvSpPr>
            <p:spPr bwMode="auto">
              <a:xfrm>
                <a:off x="12690" y="11731"/>
                <a:ext cx="231" cy="1"/>
              </a:xfrm>
              <a:prstGeom prst="rect">
                <a:avLst/>
              </a:prstGeom>
              <a:solidFill>
                <a:srgbClr val="3B94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Rectangle 15"/>
              <p:cNvSpPr>
                <a:spLocks noChangeArrowheads="1"/>
              </p:cNvSpPr>
              <p:nvPr/>
            </p:nvSpPr>
            <p:spPr bwMode="auto">
              <a:xfrm>
                <a:off x="12690" y="11732"/>
                <a:ext cx="231" cy="1"/>
              </a:xfrm>
              <a:prstGeom prst="rect">
                <a:avLst/>
              </a:prstGeom>
              <a:solidFill>
                <a:srgbClr val="3B94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Rectangle 16"/>
              <p:cNvSpPr>
                <a:spLocks noChangeArrowheads="1"/>
              </p:cNvSpPr>
              <p:nvPr/>
            </p:nvSpPr>
            <p:spPr bwMode="auto">
              <a:xfrm>
                <a:off x="12690" y="11733"/>
                <a:ext cx="231" cy="1"/>
              </a:xfrm>
              <a:prstGeom prst="rect">
                <a:avLst/>
              </a:prstGeom>
              <a:solidFill>
                <a:srgbClr val="3C94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Rectangle 17"/>
              <p:cNvSpPr>
                <a:spLocks noChangeArrowheads="1"/>
              </p:cNvSpPr>
              <p:nvPr/>
            </p:nvSpPr>
            <p:spPr bwMode="auto">
              <a:xfrm>
                <a:off x="12690" y="11734"/>
                <a:ext cx="231" cy="1"/>
              </a:xfrm>
              <a:prstGeom prst="rect">
                <a:avLst/>
              </a:prstGeom>
              <a:solidFill>
                <a:srgbClr val="3D96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Rectangle 18"/>
              <p:cNvSpPr>
                <a:spLocks noChangeArrowheads="1"/>
              </p:cNvSpPr>
              <p:nvPr/>
            </p:nvSpPr>
            <p:spPr bwMode="auto">
              <a:xfrm>
                <a:off x="12690" y="11735"/>
                <a:ext cx="231" cy="1"/>
              </a:xfrm>
              <a:prstGeom prst="rect">
                <a:avLst/>
              </a:prstGeom>
              <a:solidFill>
                <a:srgbClr val="3F96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Rectangle 19"/>
              <p:cNvSpPr>
                <a:spLocks noChangeArrowheads="1"/>
              </p:cNvSpPr>
              <p:nvPr/>
            </p:nvSpPr>
            <p:spPr bwMode="auto">
              <a:xfrm>
                <a:off x="12690" y="11736"/>
                <a:ext cx="231" cy="1"/>
              </a:xfrm>
              <a:prstGeom prst="rect">
                <a:avLst/>
              </a:prstGeom>
              <a:solidFill>
                <a:srgbClr val="4096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Rectangle 20"/>
              <p:cNvSpPr>
                <a:spLocks noChangeArrowheads="1"/>
              </p:cNvSpPr>
              <p:nvPr/>
            </p:nvSpPr>
            <p:spPr bwMode="auto">
              <a:xfrm>
                <a:off x="12690" y="11736"/>
                <a:ext cx="231" cy="1"/>
              </a:xfrm>
              <a:prstGeom prst="rect">
                <a:avLst/>
              </a:prstGeom>
              <a:solidFill>
                <a:srgbClr val="439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Rectangle 21"/>
              <p:cNvSpPr>
                <a:spLocks noChangeArrowheads="1"/>
              </p:cNvSpPr>
              <p:nvPr/>
            </p:nvSpPr>
            <p:spPr bwMode="auto">
              <a:xfrm>
                <a:off x="12690" y="11737"/>
                <a:ext cx="231" cy="1"/>
              </a:xfrm>
              <a:prstGeom prst="rect">
                <a:avLst/>
              </a:prstGeom>
              <a:solidFill>
                <a:srgbClr val="4399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Rectangle 22"/>
              <p:cNvSpPr>
                <a:spLocks noChangeArrowheads="1"/>
              </p:cNvSpPr>
              <p:nvPr/>
            </p:nvSpPr>
            <p:spPr bwMode="auto">
              <a:xfrm>
                <a:off x="12690" y="11738"/>
                <a:ext cx="231" cy="1"/>
              </a:xfrm>
              <a:prstGeom prst="rect">
                <a:avLst/>
              </a:prstGeom>
              <a:solidFill>
                <a:srgbClr val="4499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Rectangle 23"/>
              <p:cNvSpPr>
                <a:spLocks noChangeArrowheads="1"/>
              </p:cNvSpPr>
              <p:nvPr/>
            </p:nvSpPr>
            <p:spPr bwMode="auto">
              <a:xfrm>
                <a:off x="12690" y="11739"/>
                <a:ext cx="231" cy="1"/>
              </a:xfrm>
              <a:prstGeom prst="rect">
                <a:avLst/>
              </a:prstGeom>
              <a:solidFill>
                <a:srgbClr val="4699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Rectangle 24"/>
              <p:cNvSpPr>
                <a:spLocks noChangeArrowheads="1"/>
              </p:cNvSpPr>
              <p:nvPr/>
            </p:nvSpPr>
            <p:spPr bwMode="auto">
              <a:xfrm>
                <a:off x="12690" y="11740"/>
                <a:ext cx="231" cy="1"/>
              </a:xfrm>
              <a:prstGeom prst="rect">
                <a:avLst/>
              </a:prstGeom>
              <a:solidFill>
                <a:srgbClr val="4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Rectangle 25"/>
              <p:cNvSpPr>
                <a:spLocks noChangeArrowheads="1"/>
              </p:cNvSpPr>
              <p:nvPr/>
            </p:nvSpPr>
            <p:spPr bwMode="auto">
              <a:xfrm>
                <a:off x="12690" y="11741"/>
                <a:ext cx="231" cy="1"/>
              </a:xfrm>
              <a:prstGeom prst="rect">
                <a:avLst/>
              </a:prstGeom>
              <a:solidFill>
                <a:srgbClr val="489C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Rectangle 26"/>
              <p:cNvSpPr>
                <a:spLocks noChangeArrowheads="1"/>
              </p:cNvSpPr>
              <p:nvPr/>
            </p:nvSpPr>
            <p:spPr bwMode="auto">
              <a:xfrm>
                <a:off x="12690" y="11742"/>
                <a:ext cx="231" cy="1"/>
              </a:xfrm>
              <a:prstGeom prst="rect">
                <a:avLst/>
              </a:prstGeom>
              <a:solidFill>
                <a:srgbClr val="499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Rectangle 27"/>
              <p:cNvSpPr>
                <a:spLocks noChangeArrowheads="1"/>
              </p:cNvSpPr>
              <p:nvPr/>
            </p:nvSpPr>
            <p:spPr bwMode="auto">
              <a:xfrm>
                <a:off x="12690" y="11742"/>
                <a:ext cx="231" cy="1"/>
              </a:xfrm>
              <a:prstGeom prst="rect">
                <a:avLst/>
              </a:prstGeom>
              <a:solidFill>
                <a:srgbClr val="4A9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Rectangle 28"/>
              <p:cNvSpPr>
                <a:spLocks noChangeArrowheads="1"/>
              </p:cNvSpPr>
              <p:nvPr/>
            </p:nvSpPr>
            <p:spPr bwMode="auto">
              <a:xfrm>
                <a:off x="12690" y="11743"/>
                <a:ext cx="231" cy="1"/>
              </a:xfrm>
              <a:prstGeom prst="rect">
                <a:avLst/>
              </a:prstGeom>
              <a:solidFill>
                <a:srgbClr val="4C9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Rectangle 29"/>
              <p:cNvSpPr>
                <a:spLocks noChangeArrowheads="1"/>
              </p:cNvSpPr>
              <p:nvPr/>
            </p:nvSpPr>
            <p:spPr bwMode="auto">
              <a:xfrm>
                <a:off x="12690" y="11744"/>
                <a:ext cx="231" cy="1"/>
              </a:xfrm>
              <a:prstGeom prst="rect">
                <a:avLst/>
              </a:prstGeom>
              <a:solidFill>
                <a:srgbClr val="4D9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Rectangle 30"/>
              <p:cNvSpPr>
                <a:spLocks noChangeArrowheads="1"/>
              </p:cNvSpPr>
              <p:nvPr/>
            </p:nvSpPr>
            <p:spPr bwMode="auto">
              <a:xfrm>
                <a:off x="12690" y="11745"/>
                <a:ext cx="231" cy="1"/>
              </a:xfrm>
              <a:prstGeom prst="rect">
                <a:avLst/>
              </a:prstGeom>
              <a:solidFill>
                <a:srgbClr val="4D9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Rectangle 31"/>
              <p:cNvSpPr>
                <a:spLocks noChangeArrowheads="1"/>
              </p:cNvSpPr>
              <p:nvPr/>
            </p:nvSpPr>
            <p:spPr bwMode="auto">
              <a:xfrm>
                <a:off x="12690" y="11746"/>
                <a:ext cx="231" cy="1"/>
              </a:xfrm>
              <a:prstGeom prst="rect">
                <a:avLst/>
              </a:prstGeom>
              <a:solidFill>
                <a:srgbClr val="50A1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Rectangle 32"/>
              <p:cNvSpPr>
                <a:spLocks noChangeArrowheads="1"/>
              </p:cNvSpPr>
              <p:nvPr/>
            </p:nvSpPr>
            <p:spPr bwMode="auto">
              <a:xfrm>
                <a:off x="12690" y="11747"/>
                <a:ext cx="231" cy="1"/>
              </a:xfrm>
              <a:prstGeom prst="rect">
                <a:avLst/>
              </a:prstGeom>
              <a:solidFill>
                <a:srgbClr val="50A1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33"/>
              <p:cNvSpPr>
                <a:spLocks noChangeArrowheads="1"/>
              </p:cNvSpPr>
              <p:nvPr/>
            </p:nvSpPr>
            <p:spPr bwMode="auto">
              <a:xfrm>
                <a:off x="12690" y="11748"/>
                <a:ext cx="231" cy="1"/>
              </a:xfrm>
              <a:prstGeom prst="rect">
                <a:avLst/>
              </a:prstGeom>
              <a:solidFill>
                <a:srgbClr val="53A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Rectangle 34"/>
              <p:cNvSpPr>
                <a:spLocks noChangeArrowheads="1"/>
              </p:cNvSpPr>
              <p:nvPr/>
            </p:nvSpPr>
            <p:spPr bwMode="auto">
              <a:xfrm>
                <a:off x="12690" y="11749"/>
                <a:ext cx="231" cy="1"/>
              </a:xfrm>
              <a:prstGeom prst="rect">
                <a:avLst/>
              </a:prstGeom>
              <a:solidFill>
                <a:srgbClr val="54A3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Rectangle 35"/>
              <p:cNvSpPr>
                <a:spLocks noChangeArrowheads="1"/>
              </p:cNvSpPr>
              <p:nvPr/>
            </p:nvSpPr>
            <p:spPr bwMode="auto">
              <a:xfrm>
                <a:off x="12690" y="11749"/>
                <a:ext cx="231" cy="1"/>
              </a:xfrm>
              <a:prstGeom prst="rect">
                <a:avLst/>
              </a:prstGeom>
              <a:solidFill>
                <a:srgbClr val="55A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Rectangle 36"/>
              <p:cNvSpPr>
                <a:spLocks noChangeArrowheads="1"/>
              </p:cNvSpPr>
              <p:nvPr/>
            </p:nvSpPr>
            <p:spPr bwMode="auto">
              <a:xfrm>
                <a:off x="12690" y="11750"/>
                <a:ext cx="231" cy="1"/>
              </a:xfrm>
              <a:prstGeom prst="rect">
                <a:avLst/>
              </a:prstGeom>
              <a:solidFill>
                <a:srgbClr val="55A3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Rectangle 37"/>
              <p:cNvSpPr>
                <a:spLocks noChangeArrowheads="1"/>
              </p:cNvSpPr>
              <p:nvPr/>
            </p:nvSpPr>
            <p:spPr bwMode="auto">
              <a:xfrm>
                <a:off x="12690" y="11751"/>
                <a:ext cx="231" cy="1"/>
              </a:xfrm>
              <a:prstGeom prst="rect">
                <a:avLst/>
              </a:prstGeom>
              <a:solidFill>
                <a:srgbClr val="57A6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38"/>
              <p:cNvSpPr>
                <a:spLocks noChangeArrowheads="1"/>
              </p:cNvSpPr>
              <p:nvPr/>
            </p:nvSpPr>
            <p:spPr bwMode="auto">
              <a:xfrm>
                <a:off x="12690" y="11752"/>
                <a:ext cx="231" cy="1"/>
              </a:xfrm>
              <a:prstGeom prst="rect">
                <a:avLst/>
              </a:prstGeom>
              <a:solidFill>
                <a:srgbClr val="5AA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Rectangle 39"/>
              <p:cNvSpPr>
                <a:spLocks noChangeArrowheads="1"/>
              </p:cNvSpPr>
              <p:nvPr/>
            </p:nvSpPr>
            <p:spPr bwMode="auto">
              <a:xfrm>
                <a:off x="12690" y="11753"/>
                <a:ext cx="231" cy="1"/>
              </a:xfrm>
              <a:prstGeom prst="rect">
                <a:avLst/>
              </a:prstGeom>
              <a:solidFill>
                <a:srgbClr val="5AA6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Rectangle 40"/>
              <p:cNvSpPr>
                <a:spLocks noChangeArrowheads="1"/>
              </p:cNvSpPr>
              <p:nvPr/>
            </p:nvSpPr>
            <p:spPr bwMode="auto">
              <a:xfrm>
                <a:off x="12690" y="11754"/>
                <a:ext cx="231" cy="1"/>
              </a:xfrm>
              <a:prstGeom prst="rect">
                <a:avLst/>
              </a:prstGeom>
              <a:solidFill>
                <a:srgbClr val="5BA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41"/>
              <p:cNvSpPr>
                <a:spLocks noChangeArrowheads="1"/>
              </p:cNvSpPr>
              <p:nvPr/>
            </p:nvSpPr>
            <p:spPr bwMode="auto">
              <a:xfrm>
                <a:off x="12690" y="11755"/>
                <a:ext cx="231" cy="1"/>
              </a:xfrm>
              <a:prstGeom prst="rect">
                <a:avLst/>
              </a:prstGeom>
              <a:solidFill>
                <a:srgbClr val="5CA8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Rectangle 42"/>
              <p:cNvSpPr>
                <a:spLocks noChangeArrowheads="1"/>
              </p:cNvSpPr>
              <p:nvPr/>
            </p:nvSpPr>
            <p:spPr bwMode="auto">
              <a:xfrm>
                <a:off x="12690" y="11755"/>
                <a:ext cx="231" cy="1"/>
              </a:xfrm>
              <a:prstGeom prst="rect">
                <a:avLst/>
              </a:prstGeom>
              <a:solidFill>
                <a:srgbClr val="5EA8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Rectangle 43"/>
              <p:cNvSpPr>
                <a:spLocks noChangeArrowheads="1"/>
              </p:cNvSpPr>
              <p:nvPr/>
            </p:nvSpPr>
            <p:spPr bwMode="auto">
              <a:xfrm>
                <a:off x="12690" y="11756"/>
                <a:ext cx="231" cy="1"/>
              </a:xfrm>
              <a:prstGeom prst="rect">
                <a:avLst/>
              </a:prstGeom>
              <a:solidFill>
                <a:srgbClr val="5FA8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Rectangle 44"/>
              <p:cNvSpPr>
                <a:spLocks noChangeArrowheads="1"/>
              </p:cNvSpPr>
              <p:nvPr/>
            </p:nvSpPr>
            <p:spPr bwMode="auto">
              <a:xfrm>
                <a:off x="12690" y="11757"/>
                <a:ext cx="231" cy="1"/>
              </a:xfrm>
              <a:prstGeom prst="rect">
                <a:avLst/>
              </a:prstGeom>
              <a:solidFill>
                <a:srgbClr val="61AB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45"/>
              <p:cNvSpPr>
                <a:spLocks noChangeArrowheads="1"/>
              </p:cNvSpPr>
              <p:nvPr/>
            </p:nvSpPr>
            <p:spPr bwMode="auto">
              <a:xfrm>
                <a:off x="12690" y="11758"/>
                <a:ext cx="231" cy="1"/>
              </a:xfrm>
              <a:prstGeom prst="rect">
                <a:avLst/>
              </a:prstGeom>
              <a:solidFill>
                <a:srgbClr val="62AB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Rectangle 46"/>
              <p:cNvSpPr>
                <a:spLocks noChangeArrowheads="1"/>
              </p:cNvSpPr>
              <p:nvPr/>
            </p:nvSpPr>
            <p:spPr bwMode="auto">
              <a:xfrm>
                <a:off x="12690" y="11759"/>
                <a:ext cx="231" cy="1"/>
              </a:xfrm>
              <a:prstGeom prst="rect">
                <a:avLst/>
              </a:prstGeom>
              <a:solidFill>
                <a:srgbClr val="62AB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Rectangle 47"/>
              <p:cNvSpPr>
                <a:spLocks noChangeArrowheads="1"/>
              </p:cNvSpPr>
              <p:nvPr/>
            </p:nvSpPr>
            <p:spPr bwMode="auto">
              <a:xfrm>
                <a:off x="12690" y="11760"/>
                <a:ext cx="231" cy="1"/>
              </a:xfrm>
              <a:prstGeom prst="rect">
                <a:avLst/>
              </a:prstGeom>
              <a:solidFill>
                <a:srgbClr val="65AB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48"/>
              <p:cNvSpPr>
                <a:spLocks noChangeArrowheads="1"/>
              </p:cNvSpPr>
              <p:nvPr/>
            </p:nvSpPr>
            <p:spPr bwMode="auto">
              <a:xfrm>
                <a:off x="12690" y="11761"/>
                <a:ext cx="231" cy="1"/>
              </a:xfrm>
              <a:prstGeom prst="rect">
                <a:avLst/>
              </a:prstGeom>
              <a:solidFill>
                <a:srgbClr val="66AD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Rectangle 49"/>
              <p:cNvSpPr>
                <a:spLocks noChangeArrowheads="1"/>
              </p:cNvSpPr>
              <p:nvPr/>
            </p:nvSpPr>
            <p:spPr bwMode="auto">
              <a:xfrm>
                <a:off x="12690" y="11761"/>
                <a:ext cx="231" cy="1"/>
              </a:xfrm>
              <a:prstGeom prst="rect">
                <a:avLst/>
              </a:prstGeom>
              <a:solidFill>
                <a:srgbClr val="66AD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Rectangle 50"/>
              <p:cNvSpPr>
                <a:spLocks noChangeArrowheads="1"/>
              </p:cNvSpPr>
              <p:nvPr/>
            </p:nvSpPr>
            <p:spPr bwMode="auto">
              <a:xfrm>
                <a:off x="12690" y="11762"/>
                <a:ext cx="231" cy="1"/>
              </a:xfrm>
              <a:prstGeom prst="rect">
                <a:avLst/>
              </a:prstGeom>
              <a:solidFill>
                <a:srgbClr val="67A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Rectangle 51"/>
              <p:cNvSpPr>
                <a:spLocks noChangeArrowheads="1"/>
              </p:cNvSpPr>
              <p:nvPr/>
            </p:nvSpPr>
            <p:spPr bwMode="auto">
              <a:xfrm>
                <a:off x="12690" y="11763"/>
                <a:ext cx="231" cy="1"/>
              </a:xfrm>
              <a:prstGeom prst="rect">
                <a:avLst/>
              </a:prstGeom>
              <a:solidFill>
                <a:srgbClr val="69B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Rectangle 52"/>
              <p:cNvSpPr>
                <a:spLocks noChangeArrowheads="1"/>
              </p:cNvSpPr>
              <p:nvPr/>
            </p:nvSpPr>
            <p:spPr bwMode="auto">
              <a:xfrm>
                <a:off x="12690" y="11764"/>
                <a:ext cx="231" cy="1"/>
              </a:xfrm>
              <a:prstGeom prst="rect">
                <a:avLst/>
              </a:prstGeom>
              <a:solidFill>
                <a:srgbClr val="6BB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53"/>
              <p:cNvSpPr>
                <a:spLocks noChangeArrowheads="1"/>
              </p:cNvSpPr>
              <p:nvPr/>
            </p:nvSpPr>
            <p:spPr bwMode="auto">
              <a:xfrm>
                <a:off x="12690" y="11765"/>
                <a:ext cx="231" cy="1"/>
              </a:xfrm>
              <a:prstGeom prst="rect">
                <a:avLst/>
              </a:prstGeom>
              <a:solidFill>
                <a:srgbClr val="6CB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Rectangle 54"/>
              <p:cNvSpPr>
                <a:spLocks noChangeArrowheads="1"/>
              </p:cNvSpPr>
              <p:nvPr/>
            </p:nvSpPr>
            <p:spPr bwMode="auto">
              <a:xfrm>
                <a:off x="12690" y="11766"/>
                <a:ext cx="231" cy="1"/>
              </a:xfrm>
              <a:prstGeom prst="rect">
                <a:avLst/>
              </a:prstGeom>
              <a:solidFill>
                <a:srgbClr val="6CB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55"/>
              <p:cNvSpPr>
                <a:spLocks noChangeArrowheads="1"/>
              </p:cNvSpPr>
              <p:nvPr/>
            </p:nvSpPr>
            <p:spPr bwMode="auto">
              <a:xfrm>
                <a:off x="12690" y="11767"/>
                <a:ext cx="231" cy="1"/>
              </a:xfrm>
              <a:prstGeom prst="rect">
                <a:avLst/>
              </a:prstGeom>
              <a:solidFill>
                <a:srgbClr val="6FB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Rectangle 56"/>
              <p:cNvSpPr>
                <a:spLocks noChangeArrowheads="1"/>
              </p:cNvSpPr>
              <p:nvPr/>
            </p:nvSpPr>
            <p:spPr bwMode="auto">
              <a:xfrm>
                <a:off x="12690" y="11768"/>
                <a:ext cx="231" cy="1"/>
              </a:xfrm>
              <a:prstGeom prst="rect">
                <a:avLst/>
              </a:prstGeom>
              <a:solidFill>
                <a:srgbClr val="70B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Rectangle 57"/>
              <p:cNvSpPr>
                <a:spLocks noChangeArrowheads="1"/>
              </p:cNvSpPr>
              <p:nvPr/>
            </p:nvSpPr>
            <p:spPr bwMode="auto">
              <a:xfrm>
                <a:off x="12690" y="11768"/>
                <a:ext cx="231" cy="1"/>
              </a:xfrm>
              <a:prstGeom prst="rect">
                <a:avLst/>
              </a:prstGeom>
              <a:solidFill>
                <a:srgbClr val="70B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Rectangle 58"/>
              <p:cNvSpPr>
                <a:spLocks noChangeArrowheads="1"/>
              </p:cNvSpPr>
              <p:nvPr/>
            </p:nvSpPr>
            <p:spPr bwMode="auto">
              <a:xfrm>
                <a:off x="12690" y="11769"/>
                <a:ext cx="231" cy="1"/>
              </a:xfrm>
              <a:prstGeom prst="rect">
                <a:avLst/>
              </a:prstGeom>
              <a:solidFill>
                <a:srgbClr val="73B5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59"/>
              <p:cNvSpPr>
                <a:spLocks noChangeArrowheads="1"/>
              </p:cNvSpPr>
              <p:nvPr/>
            </p:nvSpPr>
            <p:spPr bwMode="auto">
              <a:xfrm>
                <a:off x="12690" y="11770"/>
                <a:ext cx="231" cy="1"/>
              </a:xfrm>
              <a:prstGeom prst="rect">
                <a:avLst/>
              </a:prstGeom>
              <a:solidFill>
                <a:srgbClr val="73B5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Rectangle 60"/>
              <p:cNvSpPr>
                <a:spLocks noChangeArrowheads="1"/>
              </p:cNvSpPr>
              <p:nvPr/>
            </p:nvSpPr>
            <p:spPr bwMode="auto">
              <a:xfrm>
                <a:off x="12690" y="11771"/>
                <a:ext cx="231" cy="1"/>
              </a:xfrm>
              <a:prstGeom prst="rect">
                <a:avLst/>
              </a:prstGeom>
              <a:solidFill>
                <a:srgbClr val="76B5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Rectangle 61"/>
              <p:cNvSpPr>
                <a:spLocks noChangeArrowheads="1"/>
              </p:cNvSpPr>
              <p:nvPr/>
            </p:nvSpPr>
            <p:spPr bwMode="auto">
              <a:xfrm>
                <a:off x="12690" y="11772"/>
                <a:ext cx="231" cy="1"/>
              </a:xfrm>
              <a:prstGeom prst="rect">
                <a:avLst/>
              </a:prstGeom>
              <a:solidFill>
                <a:srgbClr val="78B8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62"/>
              <p:cNvSpPr>
                <a:spLocks noChangeArrowheads="1"/>
              </p:cNvSpPr>
              <p:nvPr/>
            </p:nvSpPr>
            <p:spPr bwMode="auto">
              <a:xfrm>
                <a:off x="12690" y="11773"/>
                <a:ext cx="231" cy="1"/>
              </a:xfrm>
              <a:prstGeom prst="rect">
                <a:avLst/>
              </a:prstGeom>
              <a:solidFill>
                <a:srgbClr val="78B8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Rectangle 63"/>
              <p:cNvSpPr>
                <a:spLocks noChangeArrowheads="1"/>
              </p:cNvSpPr>
              <p:nvPr/>
            </p:nvSpPr>
            <p:spPr bwMode="auto">
              <a:xfrm>
                <a:off x="12690" y="11774"/>
                <a:ext cx="231" cy="1"/>
              </a:xfrm>
              <a:prstGeom prst="rect">
                <a:avLst/>
              </a:prstGeom>
              <a:solidFill>
                <a:srgbClr val="79B8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Rectangle 64"/>
              <p:cNvSpPr>
                <a:spLocks noChangeArrowheads="1"/>
              </p:cNvSpPr>
              <p:nvPr/>
            </p:nvSpPr>
            <p:spPr bwMode="auto">
              <a:xfrm>
                <a:off x="12690" y="11774"/>
                <a:ext cx="231" cy="1"/>
              </a:xfrm>
              <a:prstGeom prst="rect">
                <a:avLst/>
              </a:prstGeom>
              <a:solidFill>
                <a:srgbClr val="7AB8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Rectangle 65"/>
              <p:cNvSpPr>
                <a:spLocks noChangeArrowheads="1"/>
              </p:cNvSpPr>
              <p:nvPr/>
            </p:nvSpPr>
            <p:spPr bwMode="auto">
              <a:xfrm>
                <a:off x="12690" y="11775"/>
                <a:ext cx="231" cy="1"/>
              </a:xfrm>
              <a:prstGeom prst="rect">
                <a:avLst/>
              </a:prstGeom>
              <a:solidFill>
                <a:srgbClr val="7CBA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66"/>
              <p:cNvSpPr>
                <a:spLocks noChangeArrowheads="1"/>
              </p:cNvSpPr>
              <p:nvPr/>
            </p:nvSpPr>
            <p:spPr bwMode="auto">
              <a:xfrm>
                <a:off x="12690" y="11776"/>
                <a:ext cx="231" cy="1"/>
              </a:xfrm>
              <a:prstGeom prst="rect">
                <a:avLst/>
              </a:prstGeom>
              <a:solidFill>
                <a:srgbClr val="7DB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Rectangle 67"/>
              <p:cNvSpPr>
                <a:spLocks noChangeArrowheads="1"/>
              </p:cNvSpPr>
              <p:nvPr/>
            </p:nvSpPr>
            <p:spPr bwMode="auto">
              <a:xfrm>
                <a:off x="12690" y="11777"/>
                <a:ext cx="231" cy="1"/>
              </a:xfrm>
              <a:prstGeom prst="rect">
                <a:avLst/>
              </a:prstGeom>
              <a:solidFill>
                <a:srgbClr val="7DB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Rectangle 68"/>
              <p:cNvSpPr>
                <a:spLocks noChangeArrowheads="1"/>
              </p:cNvSpPr>
              <p:nvPr/>
            </p:nvSpPr>
            <p:spPr bwMode="auto">
              <a:xfrm>
                <a:off x="12690" y="11778"/>
                <a:ext cx="231" cy="1"/>
              </a:xfrm>
              <a:prstGeom prst="rect">
                <a:avLst/>
              </a:prstGeom>
              <a:solidFill>
                <a:srgbClr val="80B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69"/>
              <p:cNvSpPr>
                <a:spLocks noChangeArrowheads="1"/>
              </p:cNvSpPr>
              <p:nvPr/>
            </p:nvSpPr>
            <p:spPr bwMode="auto">
              <a:xfrm>
                <a:off x="12690" y="11779"/>
                <a:ext cx="231" cy="1"/>
              </a:xfrm>
              <a:prstGeom prst="rect">
                <a:avLst/>
              </a:prstGeom>
              <a:solidFill>
                <a:srgbClr val="82B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Rectangle 70"/>
              <p:cNvSpPr>
                <a:spLocks noChangeArrowheads="1"/>
              </p:cNvSpPr>
              <p:nvPr/>
            </p:nvSpPr>
            <p:spPr bwMode="auto">
              <a:xfrm>
                <a:off x="12690" y="11780"/>
                <a:ext cx="231" cy="1"/>
              </a:xfrm>
              <a:prstGeom prst="rect">
                <a:avLst/>
              </a:prstGeom>
              <a:solidFill>
                <a:srgbClr val="82B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Rectangle 71"/>
              <p:cNvSpPr>
                <a:spLocks noChangeArrowheads="1"/>
              </p:cNvSpPr>
              <p:nvPr/>
            </p:nvSpPr>
            <p:spPr bwMode="auto">
              <a:xfrm>
                <a:off x="12690" y="11780"/>
                <a:ext cx="231" cy="1"/>
              </a:xfrm>
              <a:prstGeom prst="rect">
                <a:avLst/>
              </a:prstGeom>
              <a:solidFill>
                <a:srgbClr val="85BF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Rectangle 72"/>
              <p:cNvSpPr>
                <a:spLocks noChangeArrowheads="1"/>
              </p:cNvSpPr>
              <p:nvPr/>
            </p:nvSpPr>
            <p:spPr bwMode="auto">
              <a:xfrm>
                <a:off x="12690" y="11781"/>
                <a:ext cx="231" cy="1"/>
              </a:xfrm>
              <a:prstGeom prst="rect">
                <a:avLst/>
              </a:prstGeom>
              <a:solidFill>
                <a:srgbClr val="85BF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Rectangle 73"/>
              <p:cNvSpPr>
                <a:spLocks noChangeArrowheads="1"/>
              </p:cNvSpPr>
              <p:nvPr/>
            </p:nvSpPr>
            <p:spPr bwMode="auto">
              <a:xfrm>
                <a:off x="12690" y="11782"/>
                <a:ext cx="231" cy="1"/>
              </a:xfrm>
              <a:prstGeom prst="rect">
                <a:avLst/>
              </a:prstGeom>
              <a:solidFill>
                <a:srgbClr val="86BF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Rectangle 74"/>
              <p:cNvSpPr>
                <a:spLocks noChangeArrowheads="1"/>
              </p:cNvSpPr>
              <p:nvPr/>
            </p:nvSpPr>
            <p:spPr bwMode="auto">
              <a:xfrm>
                <a:off x="12690" y="11783"/>
                <a:ext cx="231" cy="1"/>
              </a:xfrm>
              <a:prstGeom prst="rect">
                <a:avLst/>
              </a:prstGeom>
              <a:solidFill>
                <a:srgbClr val="87BF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Rectangle 75"/>
              <p:cNvSpPr>
                <a:spLocks noChangeArrowheads="1"/>
              </p:cNvSpPr>
              <p:nvPr/>
            </p:nvSpPr>
            <p:spPr bwMode="auto">
              <a:xfrm>
                <a:off x="12690" y="11784"/>
                <a:ext cx="231" cy="1"/>
              </a:xfrm>
              <a:prstGeom prst="rect">
                <a:avLst/>
              </a:prstGeom>
              <a:solidFill>
                <a:srgbClr val="89C2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Rectangle 76"/>
              <p:cNvSpPr>
                <a:spLocks noChangeArrowheads="1"/>
              </p:cNvSpPr>
              <p:nvPr/>
            </p:nvSpPr>
            <p:spPr bwMode="auto">
              <a:xfrm>
                <a:off x="12690" y="11785"/>
                <a:ext cx="231" cy="1"/>
              </a:xfrm>
              <a:prstGeom prst="rect">
                <a:avLst/>
              </a:prstGeom>
              <a:solidFill>
                <a:srgbClr val="8BC2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Rectangle 77"/>
              <p:cNvSpPr>
                <a:spLocks noChangeArrowheads="1"/>
              </p:cNvSpPr>
              <p:nvPr/>
            </p:nvSpPr>
            <p:spPr bwMode="auto">
              <a:xfrm>
                <a:off x="12690" y="11786"/>
                <a:ext cx="231" cy="1"/>
              </a:xfrm>
              <a:prstGeom prst="rect">
                <a:avLst/>
              </a:prstGeom>
              <a:solidFill>
                <a:srgbClr val="8CC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Rectangle 78"/>
              <p:cNvSpPr>
                <a:spLocks noChangeArrowheads="1"/>
              </p:cNvSpPr>
              <p:nvPr/>
            </p:nvSpPr>
            <p:spPr bwMode="auto">
              <a:xfrm>
                <a:off x="12690" y="11787"/>
                <a:ext cx="231" cy="1"/>
              </a:xfrm>
              <a:prstGeom prst="rect">
                <a:avLst/>
              </a:prstGeom>
              <a:solidFill>
                <a:srgbClr val="8EC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Rectangle 79"/>
              <p:cNvSpPr>
                <a:spLocks noChangeArrowheads="1"/>
              </p:cNvSpPr>
              <p:nvPr/>
            </p:nvSpPr>
            <p:spPr bwMode="auto">
              <a:xfrm>
                <a:off x="12690" y="11787"/>
                <a:ext cx="231" cy="1"/>
              </a:xfrm>
              <a:prstGeom prst="rect">
                <a:avLst/>
              </a:prstGeom>
              <a:solidFill>
                <a:srgbClr val="8EC4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Rectangle 80"/>
              <p:cNvSpPr>
                <a:spLocks noChangeArrowheads="1"/>
              </p:cNvSpPr>
              <p:nvPr/>
            </p:nvSpPr>
            <p:spPr bwMode="auto">
              <a:xfrm>
                <a:off x="12690" y="11788"/>
                <a:ext cx="231" cy="1"/>
              </a:xfrm>
              <a:prstGeom prst="rect">
                <a:avLst/>
              </a:prstGeom>
              <a:solidFill>
                <a:srgbClr val="91C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Rectangle 81"/>
              <p:cNvSpPr>
                <a:spLocks noChangeArrowheads="1"/>
              </p:cNvSpPr>
              <p:nvPr/>
            </p:nvSpPr>
            <p:spPr bwMode="auto">
              <a:xfrm>
                <a:off x="12690" y="11789"/>
                <a:ext cx="231" cy="1"/>
              </a:xfrm>
              <a:prstGeom prst="rect">
                <a:avLst/>
              </a:prstGeom>
              <a:solidFill>
                <a:srgbClr val="91C4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Rectangle 82"/>
              <p:cNvSpPr>
                <a:spLocks noChangeArrowheads="1"/>
              </p:cNvSpPr>
              <p:nvPr/>
            </p:nvSpPr>
            <p:spPr bwMode="auto">
              <a:xfrm>
                <a:off x="12690" y="11790"/>
                <a:ext cx="231" cy="1"/>
              </a:xfrm>
              <a:prstGeom prst="rect">
                <a:avLst/>
              </a:prstGeom>
              <a:solidFill>
                <a:srgbClr val="92C7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Rectangle 83"/>
              <p:cNvSpPr>
                <a:spLocks noChangeArrowheads="1"/>
              </p:cNvSpPr>
              <p:nvPr/>
            </p:nvSpPr>
            <p:spPr bwMode="auto">
              <a:xfrm>
                <a:off x="12690" y="11791"/>
                <a:ext cx="231" cy="1"/>
              </a:xfrm>
              <a:prstGeom prst="rect">
                <a:avLst/>
              </a:prstGeom>
              <a:solidFill>
                <a:srgbClr val="93C7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Rectangle 84"/>
              <p:cNvSpPr>
                <a:spLocks noChangeArrowheads="1"/>
              </p:cNvSpPr>
              <p:nvPr/>
            </p:nvSpPr>
            <p:spPr bwMode="auto">
              <a:xfrm>
                <a:off x="12690" y="11792"/>
                <a:ext cx="231" cy="1"/>
              </a:xfrm>
              <a:prstGeom prst="rect">
                <a:avLst/>
              </a:prstGeom>
              <a:solidFill>
                <a:srgbClr val="95C7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Rectangle 85"/>
              <p:cNvSpPr>
                <a:spLocks noChangeArrowheads="1"/>
              </p:cNvSpPr>
              <p:nvPr/>
            </p:nvSpPr>
            <p:spPr bwMode="auto">
              <a:xfrm>
                <a:off x="12690" y="11793"/>
                <a:ext cx="231" cy="1"/>
              </a:xfrm>
              <a:prstGeom prst="rect">
                <a:avLst/>
              </a:prstGeom>
              <a:solidFill>
                <a:srgbClr val="97C9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Rectangle 86"/>
              <p:cNvSpPr>
                <a:spLocks noChangeArrowheads="1"/>
              </p:cNvSpPr>
              <p:nvPr/>
            </p:nvSpPr>
            <p:spPr bwMode="auto">
              <a:xfrm>
                <a:off x="12690" y="11793"/>
                <a:ext cx="231" cy="1"/>
              </a:xfrm>
              <a:prstGeom prst="rect">
                <a:avLst/>
              </a:prstGeom>
              <a:solidFill>
                <a:srgbClr val="98C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Rectangle 87"/>
              <p:cNvSpPr>
                <a:spLocks noChangeArrowheads="1"/>
              </p:cNvSpPr>
              <p:nvPr/>
            </p:nvSpPr>
            <p:spPr bwMode="auto">
              <a:xfrm>
                <a:off x="12690" y="11794"/>
                <a:ext cx="231" cy="1"/>
              </a:xfrm>
              <a:prstGeom prst="rect">
                <a:avLst/>
              </a:prstGeom>
              <a:solidFill>
                <a:srgbClr val="9AC9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Rectangle 88"/>
              <p:cNvSpPr>
                <a:spLocks noChangeArrowheads="1"/>
              </p:cNvSpPr>
              <p:nvPr/>
            </p:nvSpPr>
            <p:spPr bwMode="auto">
              <a:xfrm>
                <a:off x="12690" y="11795"/>
                <a:ext cx="231" cy="1"/>
              </a:xfrm>
              <a:prstGeom prst="rect">
                <a:avLst/>
              </a:prstGeom>
              <a:solidFill>
                <a:srgbClr val="9DC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Rectangle 89"/>
              <p:cNvSpPr>
                <a:spLocks noChangeArrowheads="1"/>
              </p:cNvSpPr>
              <p:nvPr/>
            </p:nvSpPr>
            <p:spPr bwMode="auto">
              <a:xfrm>
                <a:off x="12690" y="11796"/>
                <a:ext cx="231" cy="1"/>
              </a:xfrm>
              <a:prstGeom prst="rect">
                <a:avLst/>
              </a:prstGeom>
              <a:solidFill>
                <a:srgbClr val="9DC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Rectangle 90"/>
              <p:cNvSpPr>
                <a:spLocks noChangeArrowheads="1"/>
              </p:cNvSpPr>
              <p:nvPr/>
            </p:nvSpPr>
            <p:spPr bwMode="auto">
              <a:xfrm>
                <a:off x="12690" y="11797"/>
                <a:ext cx="231" cy="1"/>
              </a:xfrm>
              <a:prstGeom prst="rect">
                <a:avLst/>
              </a:prstGeom>
              <a:solidFill>
                <a:srgbClr val="9DCC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Rectangle 91"/>
              <p:cNvSpPr>
                <a:spLocks noChangeArrowheads="1"/>
              </p:cNvSpPr>
              <p:nvPr/>
            </p:nvSpPr>
            <p:spPr bwMode="auto">
              <a:xfrm>
                <a:off x="12690" y="11798"/>
                <a:ext cx="231" cy="1"/>
              </a:xfrm>
              <a:prstGeom prst="rect">
                <a:avLst/>
              </a:prstGeom>
              <a:solidFill>
                <a:srgbClr val="9FCC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Rectangle 92"/>
              <p:cNvSpPr>
                <a:spLocks noChangeArrowheads="1"/>
              </p:cNvSpPr>
              <p:nvPr/>
            </p:nvSpPr>
            <p:spPr bwMode="auto">
              <a:xfrm>
                <a:off x="12690" y="11799"/>
                <a:ext cx="231" cy="1"/>
              </a:xfrm>
              <a:prstGeom prst="rect">
                <a:avLst/>
              </a:prstGeom>
              <a:solidFill>
                <a:srgbClr val="A1C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Rectangle 93"/>
              <p:cNvSpPr>
                <a:spLocks noChangeArrowheads="1"/>
              </p:cNvSpPr>
              <p:nvPr/>
            </p:nvSpPr>
            <p:spPr bwMode="auto">
              <a:xfrm>
                <a:off x="12690" y="11799"/>
                <a:ext cx="231" cy="1"/>
              </a:xfrm>
              <a:prstGeom prst="rect">
                <a:avLst/>
              </a:prstGeom>
              <a:solidFill>
                <a:srgbClr val="A1CF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Rectangle 94"/>
              <p:cNvSpPr>
                <a:spLocks noChangeArrowheads="1"/>
              </p:cNvSpPr>
              <p:nvPr/>
            </p:nvSpPr>
            <p:spPr bwMode="auto">
              <a:xfrm>
                <a:off x="12690" y="11800"/>
                <a:ext cx="231" cy="1"/>
              </a:xfrm>
              <a:prstGeom prst="rect">
                <a:avLst/>
              </a:prstGeom>
              <a:solidFill>
                <a:srgbClr val="A4C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Rectangle 95"/>
              <p:cNvSpPr>
                <a:spLocks noChangeArrowheads="1"/>
              </p:cNvSpPr>
              <p:nvPr/>
            </p:nvSpPr>
            <p:spPr bwMode="auto">
              <a:xfrm>
                <a:off x="12690" y="11801"/>
                <a:ext cx="231" cy="1"/>
              </a:xfrm>
              <a:prstGeom prst="rect">
                <a:avLst/>
              </a:prstGeom>
              <a:solidFill>
                <a:srgbClr val="A6D1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Rectangle 96"/>
              <p:cNvSpPr>
                <a:spLocks noChangeArrowheads="1"/>
              </p:cNvSpPr>
              <p:nvPr/>
            </p:nvSpPr>
            <p:spPr bwMode="auto">
              <a:xfrm>
                <a:off x="12690" y="11802"/>
                <a:ext cx="231" cy="1"/>
              </a:xfrm>
              <a:prstGeom prst="rect">
                <a:avLst/>
              </a:prstGeom>
              <a:solidFill>
                <a:srgbClr val="A6D1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Rectangle 97"/>
              <p:cNvSpPr>
                <a:spLocks noChangeArrowheads="1"/>
              </p:cNvSpPr>
              <p:nvPr/>
            </p:nvSpPr>
            <p:spPr bwMode="auto">
              <a:xfrm>
                <a:off x="12690" y="11803"/>
                <a:ext cx="231" cy="1"/>
              </a:xfrm>
              <a:prstGeom prst="rect">
                <a:avLst/>
              </a:prstGeom>
              <a:solidFill>
                <a:srgbClr val="A7D1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Rectangle 98"/>
              <p:cNvSpPr>
                <a:spLocks noChangeArrowheads="1"/>
              </p:cNvSpPr>
              <p:nvPr/>
            </p:nvSpPr>
            <p:spPr bwMode="auto">
              <a:xfrm>
                <a:off x="12690" y="11804"/>
                <a:ext cx="231" cy="1"/>
              </a:xfrm>
              <a:prstGeom prst="rect">
                <a:avLst/>
              </a:prstGeom>
              <a:solidFill>
                <a:srgbClr val="AAD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Rectangle 99"/>
              <p:cNvSpPr>
                <a:spLocks noChangeArrowheads="1"/>
              </p:cNvSpPr>
              <p:nvPr/>
            </p:nvSpPr>
            <p:spPr bwMode="auto">
              <a:xfrm>
                <a:off x="12690" y="11805"/>
                <a:ext cx="231" cy="1"/>
              </a:xfrm>
              <a:prstGeom prst="rect">
                <a:avLst/>
              </a:prstGeom>
              <a:solidFill>
                <a:srgbClr val="AAD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Rectangle 100"/>
              <p:cNvSpPr>
                <a:spLocks noChangeArrowheads="1"/>
              </p:cNvSpPr>
              <p:nvPr/>
            </p:nvSpPr>
            <p:spPr bwMode="auto">
              <a:xfrm>
                <a:off x="12690" y="11806"/>
                <a:ext cx="231" cy="1"/>
              </a:xfrm>
              <a:prstGeom prst="rect">
                <a:avLst/>
              </a:prstGeom>
              <a:solidFill>
                <a:srgbClr val="ACD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Rectangle 101"/>
              <p:cNvSpPr>
                <a:spLocks noChangeArrowheads="1"/>
              </p:cNvSpPr>
              <p:nvPr/>
            </p:nvSpPr>
            <p:spPr bwMode="auto">
              <a:xfrm>
                <a:off x="12690" y="11806"/>
                <a:ext cx="231" cy="1"/>
              </a:xfrm>
              <a:prstGeom prst="rect">
                <a:avLst/>
              </a:prstGeom>
              <a:solidFill>
                <a:srgbClr val="ADD4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Rectangle 102"/>
              <p:cNvSpPr>
                <a:spLocks noChangeArrowheads="1"/>
              </p:cNvSpPr>
              <p:nvPr/>
            </p:nvSpPr>
            <p:spPr bwMode="auto">
              <a:xfrm>
                <a:off x="12690" y="11807"/>
                <a:ext cx="231" cy="1"/>
              </a:xfrm>
              <a:prstGeom prst="rect">
                <a:avLst/>
              </a:prstGeom>
              <a:solidFill>
                <a:srgbClr val="AFD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Rectangle 103"/>
              <p:cNvSpPr>
                <a:spLocks noChangeArrowheads="1"/>
              </p:cNvSpPr>
              <p:nvPr/>
            </p:nvSpPr>
            <p:spPr bwMode="auto">
              <a:xfrm>
                <a:off x="12690" y="11808"/>
                <a:ext cx="231" cy="1"/>
              </a:xfrm>
              <a:prstGeom prst="rect">
                <a:avLst/>
              </a:prstGeom>
              <a:solidFill>
                <a:srgbClr val="B0D6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Rectangle 104"/>
              <p:cNvSpPr>
                <a:spLocks noChangeArrowheads="1"/>
              </p:cNvSpPr>
              <p:nvPr/>
            </p:nvSpPr>
            <p:spPr bwMode="auto">
              <a:xfrm>
                <a:off x="12690" y="11809"/>
                <a:ext cx="231" cy="1"/>
              </a:xfrm>
              <a:prstGeom prst="rect">
                <a:avLst/>
              </a:prstGeom>
              <a:solidFill>
                <a:srgbClr val="B1D6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Rectangle 105"/>
              <p:cNvSpPr>
                <a:spLocks noChangeArrowheads="1"/>
              </p:cNvSpPr>
              <p:nvPr/>
            </p:nvSpPr>
            <p:spPr bwMode="auto">
              <a:xfrm>
                <a:off x="12690" y="11810"/>
                <a:ext cx="231" cy="1"/>
              </a:xfrm>
              <a:prstGeom prst="rect">
                <a:avLst/>
              </a:prstGeom>
              <a:solidFill>
                <a:srgbClr val="B3D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Rectangle 106"/>
              <p:cNvSpPr>
                <a:spLocks noChangeArrowheads="1"/>
              </p:cNvSpPr>
              <p:nvPr/>
            </p:nvSpPr>
            <p:spPr bwMode="auto">
              <a:xfrm>
                <a:off x="12690" y="11811"/>
                <a:ext cx="231" cy="1"/>
              </a:xfrm>
              <a:prstGeom prst="rect">
                <a:avLst/>
              </a:prstGeom>
              <a:solidFill>
                <a:srgbClr val="B5D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Rectangle 107"/>
              <p:cNvSpPr>
                <a:spLocks noChangeArrowheads="1"/>
              </p:cNvSpPr>
              <p:nvPr/>
            </p:nvSpPr>
            <p:spPr bwMode="auto">
              <a:xfrm>
                <a:off x="12690" y="11812"/>
                <a:ext cx="231" cy="1"/>
              </a:xfrm>
              <a:prstGeom prst="rect">
                <a:avLst/>
              </a:prstGeom>
              <a:solidFill>
                <a:srgbClr val="B6D9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Rectangle 108"/>
              <p:cNvSpPr>
                <a:spLocks noChangeArrowheads="1"/>
              </p:cNvSpPr>
              <p:nvPr/>
            </p:nvSpPr>
            <p:spPr bwMode="auto">
              <a:xfrm>
                <a:off x="12690" y="11812"/>
                <a:ext cx="231" cy="1"/>
              </a:xfrm>
              <a:prstGeom prst="rect">
                <a:avLst/>
              </a:prstGeom>
              <a:solidFill>
                <a:srgbClr val="B8D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Rectangle 109"/>
              <p:cNvSpPr>
                <a:spLocks noChangeArrowheads="1"/>
              </p:cNvSpPr>
              <p:nvPr/>
            </p:nvSpPr>
            <p:spPr bwMode="auto">
              <a:xfrm>
                <a:off x="12690" y="11813"/>
                <a:ext cx="231" cy="1"/>
              </a:xfrm>
              <a:prstGeom prst="rect">
                <a:avLst/>
              </a:prstGeom>
              <a:solidFill>
                <a:srgbClr val="B9D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Rectangle 110"/>
              <p:cNvSpPr>
                <a:spLocks noChangeArrowheads="1"/>
              </p:cNvSpPr>
              <p:nvPr/>
            </p:nvSpPr>
            <p:spPr bwMode="auto">
              <a:xfrm>
                <a:off x="12690" y="11814"/>
                <a:ext cx="231" cy="1"/>
              </a:xfrm>
              <a:prstGeom prst="rect">
                <a:avLst/>
              </a:prstGeom>
              <a:solidFill>
                <a:srgbClr val="BADB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Rectangle 111"/>
              <p:cNvSpPr>
                <a:spLocks noChangeArrowheads="1"/>
              </p:cNvSpPr>
              <p:nvPr/>
            </p:nvSpPr>
            <p:spPr bwMode="auto">
              <a:xfrm>
                <a:off x="12690" y="11815"/>
                <a:ext cx="231" cy="1"/>
              </a:xfrm>
              <a:prstGeom prst="rect">
                <a:avLst/>
              </a:prstGeom>
              <a:solidFill>
                <a:srgbClr val="BEDE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Rectangle 112"/>
              <p:cNvSpPr>
                <a:spLocks noChangeArrowheads="1"/>
              </p:cNvSpPr>
              <p:nvPr/>
            </p:nvSpPr>
            <p:spPr bwMode="auto">
              <a:xfrm>
                <a:off x="12690" y="11816"/>
                <a:ext cx="231" cy="1"/>
              </a:xfrm>
              <a:prstGeom prst="rect">
                <a:avLst/>
              </a:prstGeom>
              <a:solidFill>
                <a:srgbClr val="BEDE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Rectangle 113"/>
              <p:cNvSpPr>
                <a:spLocks noChangeArrowheads="1"/>
              </p:cNvSpPr>
              <p:nvPr/>
            </p:nvSpPr>
            <p:spPr bwMode="auto">
              <a:xfrm>
                <a:off x="12690" y="11817"/>
                <a:ext cx="231" cy="1"/>
              </a:xfrm>
              <a:prstGeom prst="rect">
                <a:avLst/>
              </a:prstGeom>
              <a:solidFill>
                <a:srgbClr val="BEDE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Rectangle 114"/>
              <p:cNvSpPr>
                <a:spLocks noChangeArrowheads="1"/>
              </p:cNvSpPr>
              <p:nvPr/>
            </p:nvSpPr>
            <p:spPr bwMode="auto">
              <a:xfrm>
                <a:off x="12690" y="11818"/>
                <a:ext cx="231" cy="1"/>
              </a:xfrm>
              <a:prstGeom prst="rect">
                <a:avLst/>
              </a:prstGeom>
              <a:solidFill>
                <a:srgbClr val="C0DE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Rectangle 115"/>
              <p:cNvSpPr>
                <a:spLocks noChangeArrowheads="1"/>
              </p:cNvSpPr>
              <p:nvPr/>
            </p:nvSpPr>
            <p:spPr bwMode="auto">
              <a:xfrm>
                <a:off x="12690" y="11818"/>
                <a:ext cx="231" cy="1"/>
              </a:xfrm>
              <a:prstGeom prst="rect">
                <a:avLst/>
              </a:prstGeom>
              <a:solidFill>
                <a:srgbClr val="C2E0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Rectangle 116"/>
              <p:cNvSpPr>
                <a:spLocks noChangeArrowheads="1"/>
              </p:cNvSpPr>
              <p:nvPr/>
            </p:nvSpPr>
            <p:spPr bwMode="auto">
              <a:xfrm>
                <a:off x="12690" y="11819"/>
                <a:ext cx="231" cy="1"/>
              </a:xfrm>
              <a:prstGeom prst="rect">
                <a:avLst/>
              </a:prstGeom>
              <a:solidFill>
                <a:srgbClr val="C4E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Rectangle 117"/>
              <p:cNvSpPr>
                <a:spLocks noChangeArrowheads="1"/>
              </p:cNvSpPr>
              <p:nvPr/>
            </p:nvSpPr>
            <p:spPr bwMode="auto">
              <a:xfrm>
                <a:off x="12690" y="11820"/>
                <a:ext cx="231" cy="1"/>
              </a:xfrm>
              <a:prstGeom prst="rect">
                <a:avLst/>
              </a:prstGeom>
              <a:solidFill>
                <a:srgbClr val="C4E0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Rectangle 118"/>
              <p:cNvSpPr>
                <a:spLocks noChangeArrowheads="1"/>
              </p:cNvSpPr>
              <p:nvPr/>
            </p:nvSpPr>
            <p:spPr bwMode="auto">
              <a:xfrm>
                <a:off x="12690" y="11821"/>
                <a:ext cx="231" cy="1"/>
              </a:xfrm>
              <a:prstGeom prst="rect">
                <a:avLst/>
              </a:prstGeom>
              <a:solidFill>
                <a:srgbClr val="C6E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Rectangle 119"/>
              <p:cNvSpPr>
                <a:spLocks noChangeArrowheads="1"/>
              </p:cNvSpPr>
              <p:nvPr/>
            </p:nvSpPr>
            <p:spPr bwMode="auto">
              <a:xfrm>
                <a:off x="12690" y="11822"/>
                <a:ext cx="231" cy="1"/>
              </a:xfrm>
              <a:prstGeom prst="rect">
                <a:avLst/>
              </a:prstGeom>
              <a:solidFill>
                <a:srgbClr val="C8E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Rectangle 120"/>
              <p:cNvSpPr>
                <a:spLocks noChangeArrowheads="1"/>
              </p:cNvSpPr>
              <p:nvPr/>
            </p:nvSpPr>
            <p:spPr bwMode="auto">
              <a:xfrm>
                <a:off x="12690" y="11823"/>
                <a:ext cx="231" cy="1"/>
              </a:xfrm>
              <a:prstGeom prst="rect">
                <a:avLst/>
              </a:prstGeom>
              <a:solidFill>
                <a:srgbClr val="C8E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Rectangle 121"/>
              <p:cNvSpPr>
                <a:spLocks noChangeArrowheads="1"/>
              </p:cNvSpPr>
              <p:nvPr/>
            </p:nvSpPr>
            <p:spPr bwMode="auto">
              <a:xfrm>
                <a:off x="12690" y="11824"/>
                <a:ext cx="231" cy="1"/>
              </a:xfrm>
              <a:prstGeom prst="rect">
                <a:avLst/>
              </a:prstGeom>
              <a:solidFill>
                <a:srgbClr val="CCE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Rectangle 122"/>
              <p:cNvSpPr>
                <a:spLocks noChangeArrowheads="1"/>
              </p:cNvSpPr>
              <p:nvPr/>
            </p:nvSpPr>
            <p:spPr bwMode="auto">
              <a:xfrm>
                <a:off x="12690" y="11824"/>
                <a:ext cx="231" cy="1"/>
              </a:xfrm>
              <a:prstGeom prst="rect">
                <a:avLst/>
              </a:prstGeom>
              <a:solidFill>
                <a:srgbClr val="CCE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Rectangle 123"/>
              <p:cNvSpPr>
                <a:spLocks noChangeArrowheads="1"/>
              </p:cNvSpPr>
              <p:nvPr/>
            </p:nvSpPr>
            <p:spPr bwMode="auto">
              <a:xfrm>
                <a:off x="12690" y="11825"/>
                <a:ext cx="231" cy="1"/>
              </a:xfrm>
              <a:prstGeom prst="rect">
                <a:avLst/>
              </a:prstGeom>
              <a:solidFill>
                <a:srgbClr val="CDE6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Rectangle 124"/>
              <p:cNvSpPr>
                <a:spLocks noChangeArrowheads="1"/>
              </p:cNvSpPr>
              <p:nvPr/>
            </p:nvSpPr>
            <p:spPr bwMode="auto">
              <a:xfrm>
                <a:off x="12690" y="11826"/>
                <a:ext cx="231" cy="1"/>
              </a:xfrm>
              <a:prstGeom prst="rect">
                <a:avLst/>
              </a:prstGeom>
              <a:solidFill>
                <a:srgbClr val="CEE6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Rectangle 125"/>
              <p:cNvSpPr>
                <a:spLocks noChangeArrowheads="1"/>
              </p:cNvSpPr>
              <p:nvPr/>
            </p:nvSpPr>
            <p:spPr bwMode="auto">
              <a:xfrm>
                <a:off x="12690" y="11827"/>
                <a:ext cx="231" cy="1"/>
              </a:xfrm>
              <a:prstGeom prst="rect">
                <a:avLst/>
              </a:prstGeom>
              <a:solidFill>
                <a:srgbClr val="D0E8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Rectangle 126"/>
              <p:cNvSpPr>
                <a:spLocks noChangeArrowheads="1"/>
              </p:cNvSpPr>
              <p:nvPr/>
            </p:nvSpPr>
            <p:spPr bwMode="auto">
              <a:xfrm>
                <a:off x="12690" y="11828"/>
                <a:ext cx="231" cy="1"/>
              </a:xfrm>
              <a:prstGeom prst="rect">
                <a:avLst/>
              </a:prstGeom>
              <a:solidFill>
                <a:srgbClr val="D2E8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Rectangle 127"/>
              <p:cNvSpPr>
                <a:spLocks noChangeArrowheads="1"/>
              </p:cNvSpPr>
              <p:nvPr/>
            </p:nvSpPr>
            <p:spPr bwMode="auto">
              <a:xfrm>
                <a:off x="12690" y="11829"/>
                <a:ext cx="231" cy="1"/>
              </a:xfrm>
              <a:prstGeom prst="rect">
                <a:avLst/>
              </a:prstGeom>
              <a:solidFill>
                <a:srgbClr val="D2E8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Rectangle 128"/>
              <p:cNvSpPr>
                <a:spLocks noChangeArrowheads="1"/>
              </p:cNvSpPr>
              <p:nvPr/>
            </p:nvSpPr>
            <p:spPr bwMode="auto">
              <a:xfrm>
                <a:off x="12690" y="11830"/>
                <a:ext cx="231" cy="1"/>
              </a:xfrm>
              <a:prstGeom prst="rect">
                <a:avLst/>
              </a:prstGeom>
              <a:solidFill>
                <a:srgbClr val="D6E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Rectangle 129"/>
              <p:cNvSpPr>
                <a:spLocks noChangeArrowheads="1"/>
              </p:cNvSpPr>
              <p:nvPr/>
            </p:nvSpPr>
            <p:spPr bwMode="auto">
              <a:xfrm>
                <a:off x="12690" y="11831"/>
                <a:ext cx="231" cy="1"/>
              </a:xfrm>
              <a:prstGeom prst="rect">
                <a:avLst/>
              </a:prstGeom>
              <a:solidFill>
                <a:srgbClr val="D6EB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Rectangle 130"/>
              <p:cNvSpPr>
                <a:spLocks noChangeArrowheads="1"/>
              </p:cNvSpPr>
              <p:nvPr/>
            </p:nvSpPr>
            <p:spPr bwMode="auto">
              <a:xfrm>
                <a:off x="12690" y="11831"/>
                <a:ext cx="231" cy="1"/>
              </a:xfrm>
              <a:prstGeom prst="rect">
                <a:avLst/>
              </a:prstGeom>
              <a:solidFill>
                <a:srgbClr val="D8EB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Rectangle 131"/>
              <p:cNvSpPr>
                <a:spLocks noChangeArrowheads="1"/>
              </p:cNvSpPr>
              <p:nvPr/>
            </p:nvSpPr>
            <p:spPr bwMode="auto">
              <a:xfrm>
                <a:off x="12690" y="11832"/>
                <a:ext cx="231" cy="1"/>
              </a:xfrm>
              <a:prstGeom prst="rect">
                <a:avLst/>
              </a:prstGeom>
              <a:solidFill>
                <a:srgbClr val="DAED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Rectangle 132"/>
              <p:cNvSpPr>
                <a:spLocks noChangeArrowheads="1"/>
              </p:cNvSpPr>
              <p:nvPr/>
            </p:nvSpPr>
            <p:spPr bwMode="auto">
              <a:xfrm>
                <a:off x="12690" y="11833"/>
                <a:ext cx="231" cy="1"/>
              </a:xfrm>
              <a:prstGeom prst="rect">
                <a:avLst/>
              </a:prstGeom>
              <a:solidFill>
                <a:srgbClr val="DBED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Rectangle 133"/>
              <p:cNvSpPr>
                <a:spLocks noChangeArrowheads="1"/>
              </p:cNvSpPr>
              <p:nvPr/>
            </p:nvSpPr>
            <p:spPr bwMode="auto">
              <a:xfrm>
                <a:off x="12690" y="11834"/>
                <a:ext cx="231" cy="1"/>
              </a:xfrm>
              <a:prstGeom prst="rect">
                <a:avLst/>
              </a:prstGeom>
              <a:solidFill>
                <a:srgbClr val="DCED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Rectangle 134"/>
              <p:cNvSpPr>
                <a:spLocks noChangeArrowheads="1"/>
              </p:cNvSpPr>
              <p:nvPr/>
            </p:nvSpPr>
            <p:spPr bwMode="auto">
              <a:xfrm>
                <a:off x="12690" y="11835"/>
                <a:ext cx="231" cy="1"/>
              </a:xfrm>
              <a:prstGeom prst="rect">
                <a:avLst/>
              </a:prstGeom>
              <a:solidFill>
                <a:srgbClr val="E0F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Rectangle 135"/>
              <p:cNvSpPr>
                <a:spLocks noChangeArrowheads="1"/>
              </p:cNvSpPr>
              <p:nvPr/>
            </p:nvSpPr>
            <p:spPr bwMode="auto">
              <a:xfrm>
                <a:off x="12690" y="11836"/>
                <a:ext cx="231" cy="1"/>
              </a:xfrm>
              <a:prstGeom prst="rect">
                <a:avLst/>
              </a:prstGeom>
              <a:solidFill>
                <a:srgbClr val="E0F0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Rectangle 136"/>
              <p:cNvSpPr>
                <a:spLocks noChangeArrowheads="1"/>
              </p:cNvSpPr>
              <p:nvPr/>
            </p:nvSpPr>
            <p:spPr bwMode="auto">
              <a:xfrm>
                <a:off x="12690" y="11837"/>
                <a:ext cx="231" cy="1"/>
              </a:xfrm>
              <a:prstGeom prst="rect">
                <a:avLst/>
              </a:prstGeom>
              <a:solidFill>
                <a:srgbClr val="E1F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Rectangle 137"/>
              <p:cNvSpPr>
                <a:spLocks noChangeArrowheads="1"/>
              </p:cNvSpPr>
              <p:nvPr/>
            </p:nvSpPr>
            <p:spPr bwMode="auto">
              <a:xfrm>
                <a:off x="12690" y="11837"/>
                <a:ext cx="231" cy="1"/>
              </a:xfrm>
              <a:prstGeom prst="rect">
                <a:avLst/>
              </a:prstGeom>
              <a:solidFill>
                <a:srgbClr val="E1F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Rectangle 138"/>
              <p:cNvSpPr>
                <a:spLocks noChangeArrowheads="1"/>
              </p:cNvSpPr>
              <p:nvPr/>
            </p:nvSpPr>
            <p:spPr bwMode="auto">
              <a:xfrm>
                <a:off x="12690" y="11838"/>
                <a:ext cx="231" cy="1"/>
              </a:xfrm>
              <a:prstGeom prst="rect">
                <a:avLst/>
              </a:prstGeom>
              <a:solidFill>
                <a:srgbClr val="E5F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Rectangle 139"/>
              <p:cNvSpPr>
                <a:spLocks noChangeArrowheads="1"/>
              </p:cNvSpPr>
              <p:nvPr/>
            </p:nvSpPr>
            <p:spPr bwMode="auto">
              <a:xfrm>
                <a:off x="12690" y="11839"/>
                <a:ext cx="231" cy="1"/>
              </a:xfrm>
              <a:prstGeom prst="rect">
                <a:avLst/>
              </a:prstGeom>
              <a:solidFill>
                <a:srgbClr val="E6F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Rectangle 140"/>
              <p:cNvSpPr>
                <a:spLocks noChangeArrowheads="1"/>
              </p:cNvSpPr>
              <p:nvPr/>
            </p:nvSpPr>
            <p:spPr bwMode="auto">
              <a:xfrm>
                <a:off x="12690" y="11840"/>
                <a:ext cx="231" cy="1"/>
              </a:xfrm>
              <a:prstGeom prst="rect">
                <a:avLst/>
              </a:prstGeom>
              <a:solidFill>
                <a:srgbClr val="E7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Rectangle 141"/>
              <p:cNvSpPr>
                <a:spLocks noChangeArrowheads="1"/>
              </p:cNvSpPr>
              <p:nvPr/>
            </p:nvSpPr>
            <p:spPr bwMode="auto">
              <a:xfrm>
                <a:off x="12690" y="11841"/>
                <a:ext cx="231" cy="1"/>
              </a:xfrm>
              <a:prstGeom prst="rect">
                <a:avLst/>
              </a:prstGeom>
              <a:solidFill>
                <a:srgbClr val="EAF5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Rectangle 142"/>
              <p:cNvSpPr>
                <a:spLocks noChangeArrowheads="1"/>
              </p:cNvSpPr>
              <p:nvPr/>
            </p:nvSpPr>
            <p:spPr bwMode="auto">
              <a:xfrm>
                <a:off x="12690" y="11842"/>
                <a:ext cx="231" cy="1"/>
              </a:xfrm>
              <a:prstGeom prst="rect">
                <a:avLst/>
              </a:prstGeom>
              <a:solidFill>
                <a:srgbClr val="EAF5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Rectangle 143"/>
              <p:cNvSpPr>
                <a:spLocks noChangeArrowheads="1"/>
              </p:cNvSpPr>
              <p:nvPr/>
            </p:nvSpPr>
            <p:spPr bwMode="auto">
              <a:xfrm>
                <a:off x="12690" y="11843"/>
                <a:ext cx="231" cy="1"/>
              </a:xfrm>
              <a:prstGeom prst="rect">
                <a:avLst/>
              </a:prstGeom>
              <a:solidFill>
                <a:srgbClr val="ECF5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Rectangle 144"/>
              <p:cNvSpPr>
                <a:spLocks noChangeArrowheads="1"/>
              </p:cNvSpPr>
              <p:nvPr/>
            </p:nvSpPr>
            <p:spPr bwMode="auto">
              <a:xfrm>
                <a:off x="12690" y="11843"/>
                <a:ext cx="231" cy="1"/>
              </a:xfrm>
              <a:prstGeom prst="rect">
                <a:avLst/>
              </a:prstGeom>
              <a:solidFill>
                <a:srgbClr val="EE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Rectangle 145"/>
              <p:cNvSpPr>
                <a:spLocks noChangeArrowheads="1"/>
              </p:cNvSpPr>
              <p:nvPr/>
            </p:nvSpPr>
            <p:spPr bwMode="auto">
              <a:xfrm>
                <a:off x="12690" y="11844"/>
                <a:ext cx="231" cy="1"/>
              </a:xfrm>
              <a:prstGeom prst="rect">
                <a:avLst/>
              </a:prstGeom>
              <a:solidFill>
                <a:srgbClr val="EF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Rectangle 146"/>
              <p:cNvSpPr>
                <a:spLocks noChangeArrowheads="1"/>
              </p:cNvSpPr>
              <p:nvPr/>
            </p:nvSpPr>
            <p:spPr bwMode="auto">
              <a:xfrm>
                <a:off x="12690" y="11845"/>
                <a:ext cx="231" cy="1"/>
              </a:xfrm>
              <a:prstGeom prst="rect">
                <a:avLst/>
              </a:prstGeom>
              <a:solidFill>
                <a:srgbClr val="F0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Rectangle 147"/>
              <p:cNvSpPr>
                <a:spLocks noChangeArrowheads="1"/>
              </p:cNvSpPr>
              <p:nvPr/>
            </p:nvSpPr>
            <p:spPr bwMode="auto">
              <a:xfrm>
                <a:off x="12690" y="11846"/>
                <a:ext cx="231" cy="1"/>
              </a:xfrm>
              <a:prstGeom prst="rect">
                <a:avLst/>
              </a:prstGeom>
              <a:solidFill>
                <a:srgbClr val="F3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Rectangle 148"/>
              <p:cNvSpPr>
                <a:spLocks noChangeArrowheads="1"/>
              </p:cNvSpPr>
              <p:nvPr/>
            </p:nvSpPr>
            <p:spPr bwMode="auto">
              <a:xfrm>
                <a:off x="12690" y="11847"/>
                <a:ext cx="231" cy="1"/>
              </a:xfrm>
              <a:prstGeom prst="rect">
                <a:avLst/>
              </a:prstGeom>
              <a:solidFill>
                <a:srgbClr val="F4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Rectangle 149"/>
              <p:cNvSpPr>
                <a:spLocks noChangeArrowheads="1"/>
              </p:cNvSpPr>
              <p:nvPr/>
            </p:nvSpPr>
            <p:spPr bwMode="auto">
              <a:xfrm>
                <a:off x="12690" y="11848"/>
                <a:ext cx="231" cy="1"/>
              </a:xfrm>
              <a:prstGeom prst="rect">
                <a:avLst/>
              </a:prstGeom>
              <a:solidFill>
                <a:srgbClr val="F5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Rectangle 150"/>
              <p:cNvSpPr>
                <a:spLocks noChangeArrowheads="1"/>
              </p:cNvSpPr>
              <p:nvPr/>
            </p:nvSpPr>
            <p:spPr bwMode="auto">
              <a:xfrm>
                <a:off x="12690" y="11849"/>
                <a:ext cx="231" cy="1"/>
              </a:xfrm>
              <a:prstGeom prst="rect">
                <a:avLst/>
              </a:prstGeom>
              <a:solidFill>
                <a:srgbClr val="F6FA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Rectangle 151"/>
              <p:cNvSpPr>
                <a:spLocks noChangeArrowheads="1"/>
              </p:cNvSpPr>
              <p:nvPr/>
            </p:nvSpPr>
            <p:spPr bwMode="auto">
              <a:xfrm>
                <a:off x="12690" y="11850"/>
                <a:ext cx="231" cy="1"/>
              </a:xfrm>
              <a:prstGeom prst="rect">
                <a:avLst/>
              </a:prstGeom>
              <a:solidFill>
                <a:srgbClr val="F9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Rectangle 152"/>
              <p:cNvSpPr>
                <a:spLocks noChangeArrowheads="1"/>
              </p:cNvSpPr>
              <p:nvPr/>
            </p:nvSpPr>
            <p:spPr bwMode="auto">
              <a:xfrm>
                <a:off x="12690" y="11850"/>
                <a:ext cx="231" cy="1"/>
              </a:xfrm>
              <a:prstGeom prst="rect">
                <a:avLst/>
              </a:prstGeom>
              <a:solidFill>
                <a:srgbClr val="FA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Rectangle 153"/>
              <p:cNvSpPr>
                <a:spLocks noChangeArrowheads="1"/>
              </p:cNvSpPr>
              <p:nvPr/>
            </p:nvSpPr>
            <p:spPr bwMode="auto">
              <a:xfrm>
                <a:off x="12690" y="11851"/>
                <a:ext cx="231" cy="1"/>
              </a:xfrm>
              <a:prstGeom prst="rect">
                <a:avLst/>
              </a:prstGeom>
              <a:solidFill>
                <a:srgbClr val="FB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Rectangle 154"/>
              <p:cNvSpPr>
                <a:spLocks noChangeArrowheads="1"/>
              </p:cNvSpPr>
              <p:nvPr/>
            </p:nvSpPr>
            <p:spPr bwMode="auto">
              <a:xfrm>
                <a:off x="12690" y="11852"/>
                <a:ext cx="231" cy="1"/>
              </a:xfrm>
              <a:prstGeom prst="rect">
                <a:avLst/>
              </a:prstGeom>
              <a:solidFill>
                <a:srgbClr val="FE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Rectangle 155"/>
              <p:cNvSpPr>
                <a:spLocks noChangeArrowheads="1"/>
              </p:cNvSpPr>
              <p:nvPr/>
            </p:nvSpPr>
            <p:spPr bwMode="auto">
              <a:xfrm>
                <a:off x="12690" y="11853"/>
                <a:ext cx="231"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Rectangle 156"/>
              <p:cNvSpPr>
                <a:spLocks noChangeArrowheads="1"/>
              </p:cNvSpPr>
              <p:nvPr/>
            </p:nvSpPr>
            <p:spPr bwMode="auto">
              <a:xfrm>
                <a:off x="12985" y="11633"/>
                <a:ext cx="9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Most Suitable</a:t>
                </a:r>
                <a:r>
                  <a:rPr kumimoji="0" lang="en-US" sz="1800" b="0" i="0" u="none" strike="noStrike" cap="none" normalizeH="0" baseline="0" dirty="0" smtClean="0">
                    <a:ln>
                      <a:noFill/>
                    </a:ln>
                    <a:solidFill>
                      <a:srgbClr val="000000"/>
                    </a:solidFill>
                    <a:effectLst/>
                    <a:cs typeface="Arial" pitchFamily="34" charset="0"/>
                  </a:rPr>
                  <a:t> : 1</a:t>
                </a:r>
                <a:endParaRPr kumimoji="0" lang="en-US" sz="1800" b="0" i="0" u="none" strike="noStrike" cap="none" normalizeH="0" baseline="0" dirty="0" smtClean="0">
                  <a:ln>
                    <a:noFill/>
                  </a:ln>
                  <a:solidFill>
                    <a:schemeClr val="tx1"/>
                  </a:solidFill>
                  <a:effectLst/>
                  <a:cs typeface="Arial" pitchFamily="34" charset="0"/>
                </a:endParaRPr>
              </a:p>
            </p:txBody>
          </p:sp>
          <p:sp>
            <p:nvSpPr>
              <p:cNvPr id="1261" name="Line 157"/>
              <p:cNvSpPr>
                <a:spLocks noChangeShapeType="1"/>
              </p:cNvSpPr>
              <p:nvPr/>
            </p:nvSpPr>
            <p:spPr bwMode="auto">
              <a:xfrm>
                <a:off x="12921" y="11848"/>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2" name="Rectangle 158"/>
              <p:cNvSpPr>
                <a:spLocks noChangeArrowheads="1"/>
              </p:cNvSpPr>
              <p:nvPr/>
            </p:nvSpPr>
            <p:spPr bwMode="auto">
              <a:xfrm>
                <a:off x="12690" y="11848"/>
                <a:ext cx="231"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Rectangle 159"/>
              <p:cNvSpPr>
                <a:spLocks noChangeArrowheads="1"/>
              </p:cNvSpPr>
              <p:nvPr/>
            </p:nvSpPr>
            <p:spPr bwMode="auto">
              <a:xfrm>
                <a:off x="12690" y="11849"/>
                <a:ext cx="231" cy="1"/>
              </a:xfrm>
              <a:prstGeom prst="rect">
                <a:avLst/>
              </a:prstGeom>
              <a:solidFill>
                <a:srgbClr val="FF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Rectangle 160"/>
              <p:cNvSpPr>
                <a:spLocks noChangeArrowheads="1"/>
              </p:cNvSpPr>
              <p:nvPr/>
            </p:nvSpPr>
            <p:spPr bwMode="auto">
              <a:xfrm>
                <a:off x="12690" y="11850"/>
                <a:ext cx="231" cy="1"/>
              </a:xfrm>
              <a:prstGeom prst="rect">
                <a:avLst/>
              </a:prstGeom>
              <a:solidFill>
                <a:srgbClr val="FFFC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Rectangle 161"/>
              <p:cNvSpPr>
                <a:spLocks noChangeArrowheads="1"/>
              </p:cNvSpPr>
              <p:nvPr/>
            </p:nvSpPr>
            <p:spPr bwMode="auto">
              <a:xfrm>
                <a:off x="12690" y="11850"/>
                <a:ext cx="231" cy="1"/>
              </a:xfrm>
              <a:prstGeom prst="rect">
                <a:avLst/>
              </a:prstGeom>
              <a:solidFill>
                <a:srgbClr val="FFF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Rectangle 162"/>
              <p:cNvSpPr>
                <a:spLocks noChangeArrowheads="1"/>
              </p:cNvSpPr>
              <p:nvPr/>
            </p:nvSpPr>
            <p:spPr bwMode="auto">
              <a:xfrm>
                <a:off x="12690" y="11851"/>
                <a:ext cx="231" cy="1"/>
              </a:xfrm>
              <a:prstGeom prst="rect">
                <a:avLst/>
              </a:prstGeom>
              <a:solidFill>
                <a:srgbClr val="FFF9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Rectangle 163"/>
              <p:cNvSpPr>
                <a:spLocks noChangeArrowheads="1"/>
              </p:cNvSpPr>
              <p:nvPr/>
            </p:nvSpPr>
            <p:spPr bwMode="auto">
              <a:xfrm>
                <a:off x="12690" y="11852"/>
                <a:ext cx="231" cy="1"/>
              </a:xfrm>
              <a:prstGeom prst="rect">
                <a:avLst/>
              </a:prstGeom>
              <a:solidFill>
                <a:srgbClr val="FFF7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Rectangle 164"/>
              <p:cNvSpPr>
                <a:spLocks noChangeArrowheads="1"/>
              </p:cNvSpPr>
              <p:nvPr/>
            </p:nvSpPr>
            <p:spPr bwMode="auto">
              <a:xfrm>
                <a:off x="12690" y="11853"/>
                <a:ext cx="231" cy="1"/>
              </a:xfrm>
              <a:prstGeom prst="rect">
                <a:avLst/>
              </a:prstGeom>
              <a:solidFill>
                <a:srgbClr val="FFF5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Rectangle 165"/>
              <p:cNvSpPr>
                <a:spLocks noChangeArrowheads="1"/>
              </p:cNvSpPr>
              <p:nvPr/>
            </p:nvSpPr>
            <p:spPr bwMode="auto">
              <a:xfrm>
                <a:off x="12690" y="11854"/>
                <a:ext cx="231" cy="1"/>
              </a:xfrm>
              <a:prstGeom prst="rect">
                <a:avLst/>
              </a:prstGeom>
              <a:solidFill>
                <a:srgbClr val="FFF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Rectangle 166"/>
              <p:cNvSpPr>
                <a:spLocks noChangeArrowheads="1"/>
              </p:cNvSpPr>
              <p:nvPr/>
            </p:nvSpPr>
            <p:spPr bwMode="auto">
              <a:xfrm>
                <a:off x="12690" y="11855"/>
                <a:ext cx="231" cy="1"/>
              </a:xfrm>
              <a:prstGeom prst="rect">
                <a:avLst/>
              </a:prstGeom>
              <a:solidFill>
                <a:srgbClr val="FCF0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Rectangle 167"/>
              <p:cNvSpPr>
                <a:spLocks noChangeArrowheads="1"/>
              </p:cNvSpPr>
              <p:nvPr/>
            </p:nvSpPr>
            <p:spPr bwMode="auto">
              <a:xfrm>
                <a:off x="12690" y="11856"/>
                <a:ext cx="231" cy="1"/>
              </a:xfrm>
              <a:prstGeom prst="rect">
                <a:avLst/>
              </a:prstGeom>
              <a:solidFill>
                <a:srgbClr val="FCEF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Rectangle 168"/>
              <p:cNvSpPr>
                <a:spLocks noChangeArrowheads="1"/>
              </p:cNvSpPr>
              <p:nvPr/>
            </p:nvSpPr>
            <p:spPr bwMode="auto">
              <a:xfrm>
                <a:off x="12690" y="11856"/>
                <a:ext cx="231" cy="1"/>
              </a:xfrm>
              <a:prstGeom prst="rect">
                <a:avLst/>
              </a:prstGeom>
              <a:solidFill>
                <a:srgbClr val="FCED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Rectangle 169"/>
              <p:cNvSpPr>
                <a:spLocks noChangeArrowheads="1"/>
              </p:cNvSpPr>
              <p:nvPr/>
            </p:nvSpPr>
            <p:spPr bwMode="auto">
              <a:xfrm>
                <a:off x="12690" y="11857"/>
                <a:ext cx="231" cy="1"/>
              </a:xfrm>
              <a:prstGeom prst="rect">
                <a:avLst/>
              </a:prstGeom>
              <a:solidFill>
                <a:srgbClr val="FCEB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Rectangle 170"/>
              <p:cNvSpPr>
                <a:spLocks noChangeArrowheads="1"/>
              </p:cNvSpPr>
              <p:nvPr/>
            </p:nvSpPr>
            <p:spPr bwMode="auto">
              <a:xfrm>
                <a:off x="12690" y="11858"/>
                <a:ext cx="231" cy="1"/>
              </a:xfrm>
              <a:prstGeom prst="rect">
                <a:avLst/>
              </a:prstGeom>
              <a:solidFill>
                <a:srgbClr val="FCE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Rectangle 171"/>
              <p:cNvSpPr>
                <a:spLocks noChangeArrowheads="1"/>
              </p:cNvSpPr>
              <p:nvPr/>
            </p:nvSpPr>
            <p:spPr bwMode="auto">
              <a:xfrm>
                <a:off x="12690" y="11859"/>
                <a:ext cx="231" cy="1"/>
              </a:xfrm>
              <a:prstGeom prst="rect">
                <a:avLst/>
              </a:prstGeom>
              <a:solidFill>
                <a:srgbClr val="FCE8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Rectangle 172"/>
              <p:cNvSpPr>
                <a:spLocks noChangeArrowheads="1"/>
              </p:cNvSpPr>
              <p:nvPr/>
            </p:nvSpPr>
            <p:spPr bwMode="auto">
              <a:xfrm>
                <a:off x="12690" y="11860"/>
                <a:ext cx="231" cy="1"/>
              </a:xfrm>
              <a:prstGeom prst="rect">
                <a:avLst/>
              </a:prstGeom>
              <a:solidFill>
                <a:srgbClr val="FCE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Rectangle 173"/>
              <p:cNvSpPr>
                <a:spLocks noChangeArrowheads="1"/>
              </p:cNvSpPr>
              <p:nvPr/>
            </p:nvSpPr>
            <p:spPr bwMode="auto">
              <a:xfrm>
                <a:off x="12690" y="11861"/>
                <a:ext cx="231" cy="1"/>
              </a:xfrm>
              <a:prstGeom prst="rect">
                <a:avLst/>
              </a:prstGeom>
              <a:solidFill>
                <a:srgbClr val="FCE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Rectangle 174"/>
              <p:cNvSpPr>
                <a:spLocks noChangeArrowheads="1"/>
              </p:cNvSpPr>
              <p:nvPr/>
            </p:nvSpPr>
            <p:spPr bwMode="auto">
              <a:xfrm>
                <a:off x="12690" y="11862"/>
                <a:ext cx="231" cy="1"/>
              </a:xfrm>
              <a:prstGeom prst="rect">
                <a:avLst/>
              </a:prstGeom>
              <a:solidFill>
                <a:srgbClr val="FCE4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Rectangle 175"/>
              <p:cNvSpPr>
                <a:spLocks noChangeArrowheads="1"/>
              </p:cNvSpPr>
              <p:nvPr/>
            </p:nvSpPr>
            <p:spPr bwMode="auto">
              <a:xfrm>
                <a:off x="12690" y="11862"/>
                <a:ext cx="231" cy="1"/>
              </a:xfrm>
              <a:prstGeom prst="rect">
                <a:avLst/>
              </a:prstGeom>
              <a:solidFill>
                <a:srgbClr val="FCE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Rectangle 176"/>
              <p:cNvSpPr>
                <a:spLocks noChangeArrowheads="1"/>
              </p:cNvSpPr>
              <p:nvPr/>
            </p:nvSpPr>
            <p:spPr bwMode="auto">
              <a:xfrm>
                <a:off x="12690" y="11863"/>
                <a:ext cx="231" cy="1"/>
              </a:xfrm>
              <a:prstGeom prst="rect">
                <a:avLst/>
              </a:prstGeom>
              <a:solidFill>
                <a:srgbClr val="FCE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Rectangle 177"/>
              <p:cNvSpPr>
                <a:spLocks noChangeArrowheads="1"/>
              </p:cNvSpPr>
              <p:nvPr/>
            </p:nvSpPr>
            <p:spPr bwMode="auto">
              <a:xfrm>
                <a:off x="12690" y="11864"/>
                <a:ext cx="231" cy="1"/>
              </a:xfrm>
              <a:prstGeom prst="rect">
                <a:avLst/>
              </a:prstGeom>
              <a:solidFill>
                <a:srgbClr val="FCE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Rectangle 178"/>
              <p:cNvSpPr>
                <a:spLocks noChangeArrowheads="1"/>
              </p:cNvSpPr>
              <p:nvPr/>
            </p:nvSpPr>
            <p:spPr bwMode="auto">
              <a:xfrm>
                <a:off x="12690" y="11865"/>
                <a:ext cx="231" cy="1"/>
              </a:xfrm>
              <a:prstGeom prst="rect">
                <a:avLst/>
              </a:prstGeom>
              <a:solidFill>
                <a:srgbClr val="FADC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Rectangle 179"/>
              <p:cNvSpPr>
                <a:spLocks noChangeArrowheads="1"/>
              </p:cNvSpPr>
              <p:nvPr/>
            </p:nvSpPr>
            <p:spPr bwMode="auto">
              <a:xfrm>
                <a:off x="12690" y="11866"/>
                <a:ext cx="231" cy="1"/>
              </a:xfrm>
              <a:prstGeom prst="rect">
                <a:avLst/>
              </a:prstGeom>
              <a:solidFill>
                <a:srgbClr val="FADA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Rectangle 180"/>
              <p:cNvSpPr>
                <a:spLocks noChangeArrowheads="1"/>
              </p:cNvSpPr>
              <p:nvPr/>
            </p:nvSpPr>
            <p:spPr bwMode="auto">
              <a:xfrm>
                <a:off x="12690" y="11867"/>
                <a:ext cx="231" cy="1"/>
              </a:xfrm>
              <a:prstGeom prst="rect">
                <a:avLst/>
              </a:prstGeom>
              <a:solidFill>
                <a:srgbClr val="FAD8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Rectangle 181"/>
              <p:cNvSpPr>
                <a:spLocks noChangeArrowheads="1"/>
              </p:cNvSpPr>
              <p:nvPr/>
            </p:nvSpPr>
            <p:spPr bwMode="auto">
              <a:xfrm>
                <a:off x="12690" y="11868"/>
                <a:ext cx="231" cy="1"/>
              </a:xfrm>
              <a:prstGeom prst="rect">
                <a:avLst/>
              </a:prstGeom>
              <a:solidFill>
                <a:srgbClr val="FAD8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Rectangle 182"/>
              <p:cNvSpPr>
                <a:spLocks noChangeArrowheads="1"/>
              </p:cNvSpPr>
              <p:nvPr/>
            </p:nvSpPr>
            <p:spPr bwMode="auto">
              <a:xfrm>
                <a:off x="12690" y="11869"/>
                <a:ext cx="231" cy="1"/>
              </a:xfrm>
              <a:prstGeom prst="rect">
                <a:avLst/>
              </a:prstGeom>
              <a:solidFill>
                <a:srgbClr val="FAD5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Rectangle 183"/>
              <p:cNvSpPr>
                <a:spLocks noChangeArrowheads="1"/>
              </p:cNvSpPr>
              <p:nvPr/>
            </p:nvSpPr>
            <p:spPr bwMode="auto">
              <a:xfrm>
                <a:off x="12690" y="11869"/>
                <a:ext cx="231" cy="1"/>
              </a:xfrm>
              <a:prstGeom prst="rect">
                <a:avLst/>
              </a:prstGeom>
              <a:solidFill>
                <a:srgbClr val="FAD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Rectangle 184"/>
              <p:cNvSpPr>
                <a:spLocks noChangeArrowheads="1"/>
              </p:cNvSpPr>
              <p:nvPr/>
            </p:nvSpPr>
            <p:spPr bwMode="auto">
              <a:xfrm>
                <a:off x="12690" y="11870"/>
                <a:ext cx="231" cy="1"/>
              </a:xfrm>
              <a:prstGeom prst="rect">
                <a:avLst/>
              </a:prstGeom>
              <a:solidFill>
                <a:srgbClr val="FAD3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Rectangle 185"/>
              <p:cNvSpPr>
                <a:spLocks noChangeArrowheads="1"/>
              </p:cNvSpPr>
              <p:nvPr/>
            </p:nvSpPr>
            <p:spPr bwMode="auto">
              <a:xfrm>
                <a:off x="12690" y="11871"/>
                <a:ext cx="231" cy="1"/>
              </a:xfrm>
              <a:prstGeom prst="rect">
                <a:avLst/>
              </a:prstGeom>
              <a:solidFill>
                <a:srgbClr val="FAD2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Rectangle 186"/>
              <p:cNvSpPr>
                <a:spLocks noChangeArrowheads="1"/>
              </p:cNvSpPr>
              <p:nvPr/>
            </p:nvSpPr>
            <p:spPr bwMode="auto">
              <a:xfrm>
                <a:off x="12690" y="11872"/>
                <a:ext cx="231" cy="1"/>
              </a:xfrm>
              <a:prstGeom prst="rect">
                <a:avLst/>
              </a:prstGeom>
              <a:solidFill>
                <a:srgbClr val="FAD0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Rectangle 187"/>
              <p:cNvSpPr>
                <a:spLocks noChangeArrowheads="1"/>
              </p:cNvSpPr>
              <p:nvPr/>
            </p:nvSpPr>
            <p:spPr bwMode="auto">
              <a:xfrm>
                <a:off x="12690" y="11873"/>
                <a:ext cx="231" cy="1"/>
              </a:xfrm>
              <a:prstGeom prst="rect">
                <a:avLst/>
              </a:prstGeom>
              <a:solidFill>
                <a:srgbClr val="F7C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Rectangle 188"/>
              <p:cNvSpPr>
                <a:spLocks noChangeArrowheads="1"/>
              </p:cNvSpPr>
              <p:nvPr/>
            </p:nvSpPr>
            <p:spPr bwMode="auto">
              <a:xfrm>
                <a:off x="12690" y="11874"/>
                <a:ext cx="231" cy="1"/>
              </a:xfrm>
              <a:prstGeom prst="rect">
                <a:avLst/>
              </a:prstGeom>
              <a:solidFill>
                <a:srgbClr val="F7C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Rectangle 189"/>
              <p:cNvSpPr>
                <a:spLocks noChangeArrowheads="1"/>
              </p:cNvSpPr>
              <p:nvPr/>
            </p:nvSpPr>
            <p:spPr bwMode="auto">
              <a:xfrm>
                <a:off x="12690" y="11875"/>
                <a:ext cx="231" cy="1"/>
              </a:xfrm>
              <a:prstGeom prst="rect">
                <a:avLst/>
              </a:prstGeom>
              <a:solidFill>
                <a:srgbClr val="F7C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Rectangle 190"/>
              <p:cNvSpPr>
                <a:spLocks noChangeArrowheads="1"/>
              </p:cNvSpPr>
              <p:nvPr/>
            </p:nvSpPr>
            <p:spPr bwMode="auto">
              <a:xfrm>
                <a:off x="12690" y="11875"/>
                <a:ext cx="231" cy="1"/>
              </a:xfrm>
              <a:prstGeom prst="rect">
                <a:avLst/>
              </a:prstGeom>
              <a:solidFill>
                <a:srgbClr val="F7C9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Rectangle 191"/>
              <p:cNvSpPr>
                <a:spLocks noChangeArrowheads="1"/>
              </p:cNvSpPr>
              <p:nvPr/>
            </p:nvSpPr>
            <p:spPr bwMode="auto">
              <a:xfrm>
                <a:off x="12690" y="11876"/>
                <a:ext cx="231" cy="1"/>
              </a:xfrm>
              <a:prstGeom prst="rect">
                <a:avLst/>
              </a:prstGeom>
              <a:solidFill>
                <a:srgbClr val="F7C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Rectangle 192"/>
              <p:cNvSpPr>
                <a:spLocks noChangeArrowheads="1"/>
              </p:cNvSpPr>
              <p:nvPr/>
            </p:nvSpPr>
            <p:spPr bwMode="auto">
              <a:xfrm>
                <a:off x="12690" y="11877"/>
                <a:ext cx="231" cy="1"/>
              </a:xfrm>
              <a:prstGeom prst="rect">
                <a:avLst/>
              </a:prstGeom>
              <a:solidFill>
                <a:srgbClr val="F7C6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Rectangle 193"/>
              <p:cNvSpPr>
                <a:spLocks noChangeArrowheads="1"/>
              </p:cNvSpPr>
              <p:nvPr/>
            </p:nvSpPr>
            <p:spPr bwMode="auto">
              <a:xfrm>
                <a:off x="12690" y="11878"/>
                <a:ext cx="231" cy="1"/>
              </a:xfrm>
              <a:prstGeom prst="rect">
                <a:avLst/>
              </a:prstGeom>
              <a:solidFill>
                <a:srgbClr val="F7C5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Rectangle 194"/>
              <p:cNvSpPr>
                <a:spLocks noChangeArrowheads="1"/>
              </p:cNvSpPr>
              <p:nvPr/>
            </p:nvSpPr>
            <p:spPr bwMode="auto">
              <a:xfrm>
                <a:off x="12690" y="11879"/>
                <a:ext cx="231" cy="1"/>
              </a:xfrm>
              <a:prstGeom prst="rect">
                <a:avLst/>
              </a:prstGeom>
              <a:solidFill>
                <a:srgbClr val="F7C3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Rectangle 195"/>
              <p:cNvSpPr>
                <a:spLocks noChangeArrowheads="1"/>
              </p:cNvSpPr>
              <p:nvPr/>
            </p:nvSpPr>
            <p:spPr bwMode="auto">
              <a:xfrm>
                <a:off x="12690" y="11880"/>
                <a:ext cx="231" cy="1"/>
              </a:xfrm>
              <a:prstGeom prst="rect">
                <a:avLst/>
              </a:prstGeom>
              <a:solidFill>
                <a:srgbClr val="F5C0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Rectangle 196"/>
              <p:cNvSpPr>
                <a:spLocks noChangeArrowheads="1"/>
              </p:cNvSpPr>
              <p:nvPr/>
            </p:nvSpPr>
            <p:spPr bwMode="auto">
              <a:xfrm>
                <a:off x="12690" y="11881"/>
                <a:ext cx="231" cy="1"/>
              </a:xfrm>
              <a:prstGeom prst="rect">
                <a:avLst/>
              </a:prstGeom>
              <a:solidFill>
                <a:srgbClr val="F5BE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Rectangle 197"/>
              <p:cNvSpPr>
                <a:spLocks noChangeArrowheads="1"/>
              </p:cNvSpPr>
              <p:nvPr/>
            </p:nvSpPr>
            <p:spPr bwMode="auto">
              <a:xfrm>
                <a:off x="12690" y="11881"/>
                <a:ext cx="231" cy="1"/>
              </a:xfrm>
              <a:prstGeom prst="rect">
                <a:avLst/>
              </a:prstGeom>
              <a:solidFill>
                <a:srgbClr val="F5BE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Rectangle 198"/>
              <p:cNvSpPr>
                <a:spLocks noChangeArrowheads="1"/>
              </p:cNvSpPr>
              <p:nvPr/>
            </p:nvSpPr>
            <p:spPr bwMode="auto">
              <a:xfrm>
                <a:off x="12690" y="11882"/>
                <a:ext cx="231" cy="1"/>
              </a:xfrm>
              <a:prstGeom prst="rect">
                <a:avLst/>
              </a:prstGeom>
              <a:solidFill>
                <a:srgbClr val="F5B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Rectangle 199"/>
              <p:cNvSpPr>
                <a:spLocks noChangeArrowheads="1"/>
              </p:cNvSpPr>
              <p:nvPr/>
            </p:nvSpPr>
            <p:spPr bwMode="auto">
              <a:xfrm>
                <a:off x="12690" y="11883"/>
                <a:ext cx="231" cy="1"/>
              </a:xfrm>
              <a:prstGeom prst="rect">
                <a:avLst/>
              </a:prstGeom>
              <a:solidFill>
                <a:srgbClr val="F5B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Rectangle 200"/>
              <p:cNvSpPr>
                <a:spLocks noChangeArrowheads="1"/>
              </p:cNvSpPr>
              <p:nvPr/>
            </p:nvSpPr>
            <p:spPr bwMode="auto">
              <a:xfrm>
                <a:off x="12690" y="11884"/>
                <a:ext cx="231" cy="1"/>
              </a:xfrm>
              <a:prstGeom prst="rect">
                <a:avLst/>
              </a:prstGeom>
              <a:solidFill>
                <a:srgbClr val="F5B9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Rectangle 201"/>
              <p:cNvSpPr>
                <a:spLocks noChangeArrowheads="1"/>
              </p:cNvSpPr>
              <p:nvPr/>
            </p:nvSpPr>
            <p:spPr bwMode="auto">
              <a:xfrm>
                <a:off x="12690" y="11885"/>
                <a:ext cx="231" cy="1"/>
              </a:xfrm>
              <a:prstGeom prst="rect">
                <a:avLst/>
              </a:prstGeom>
              <a:solidFill>
                <a:srgbClr val="F5B7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Rectangle 202"/>
              <p:cNvSpPr>
                <a:spLocks noChangeArrowheads="1"/>
              </p:cNvSpPr>
              <p:nvPr/>
            </p:nvSpPr>
            <p:spPr bwMode="auto">
              <a:xfrm>
                <a:off x="12690" y="11886"/>
                <a:ext cx="231" cy="1"/>
              </a:xfrm>
              <a:prstGeom prst="rect">
                <a:avLst/>
              </a:prstGeom>
              <a:solidFill>
                <a:srgbClr val="F2B4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Rectangle 203"/>
              <p:cNvSpPr>
                <a:spLocks noChangeArrowheads="1"/>
              </p:cNvSpPr>
              <p:nvPr/>
            </p:nvSpPr>
            <p:spPr bwMode="auto">
              <a:xfrm>
                <a:off x="12690" y="11887"/>
                <a:ext cx="231" cy="1"/>
              </a:xfrm>
              <a:prstGeom prst="rect">
                <a:avLst/>
              </a:prstGeom>
              <a:solidFill>
                <a:srgbClr val="F2B4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Rectangle 204"/>
              <p:cNvSpPr>
                <a:spLocks noChangeArrowheads="1"/>
              </p:cNvSpPr>
              <p:nvPr/>
            </p:nvSpPr>
            <p:spPr bwMode="auto">
              <a:xfrm>
                <a:off x="12690" y="11888"/>
                <a:ext cx="231" cy="1"/>
              </a:xfrm>
              <a:prstGeom prst="rect">
                <a:avLst/>
              </a:prstGeom>
              <a:solidFill>
                <a:srgbClr val="F2B1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Rectangle 205"/>
              <p:cNvSpPr>
                <a:spLocks noChangeArrowheads="1"/>
              </p:cNvSpPr>
              <p:nvPr/>
            </p:nvSpPr>
            <p:spPr bwMode="auto">
              <a:xfrm>
                <a:off x="12690" y="11888"/>
                <a:ext cx="231" cy="1"/>
              </a:xfrm>
              <a:prstGeom prst="rect">
                <a:avLst/>
              </a:prstGeom>
              <a:solidFill>
                <a:srgbClr val="F2B1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9" name="Rectangle 207"/>
            <p:cNvSpPr>
              <a:spLocks noChangeArrowheads="1"/>
            </p:cNvSpPr>
            <p:nvPr/>
          </p:nvSpPr>
          <p:spPr bwMode="auto">
            <a:xfrm>
              <a:off x="12690" y="11889"/>
              <a:ext cx="231" cy="1"/>
            </a:xfrm>
            <a:prstGeom prst="rect">
              <a:avLst/>
            </a:prstGeom>
            <a:solidFill>
              <a:srgbClr val="F2B0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08"/>
            <p:cNvSpPr>
              <a:spLocks noChangeArrowheads="1"/>
            </p:cNvSpPr>
            <p:nvPr/>
          </p:nvSpPr>
          <p:spPr bwMode="auto">
            <a:xfrm>
              <a:off x="12690" y="11890"/>
              <a:ext cx="231" cy="1"/>
            </a:xfrm>
            <a:prstGeom prst="rect">
              <a:avLst/>
            </a:prstGeom>
            <a:solidFill>
              <a:srgbClr val="F2AE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09"/>
            <p:cNvSpPr>
              <a:spLocks noChangeArrowheads="1"/>
            </p:cNvSpPr>
            <p:nvPr/>
          </p:nvSpPr>
          <p:spPr bwMode="auto">
            <a:xfrm>
              <a:off x="12690" y="11891"/>
              <a:ext cx="231" cy="1"/>
            </a:xfrm>
            <a:prstGeom prst="rect">
              <a:avLst/>
            </a:prstGeom>
            <a:solidFill>
              <a:srgbClr val="F2AC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10"/>
            <p:cNvSpPr>
              <a:spLocks noChangeArrowheads="1"/>
            </p:cNvSpPr>
            <p:nvPr/>
          </p:nvSpPr>
          <p:spPr bwMode="auto">
            <a:xfrm>
              <a:off x="12690" y="11892"/>
              <a:ext cx="231" cy="1"/>
            </a:xfrm>
            <a:prstGeom prst="rect">
              <a:avLst/>
            </a:prstGeom>
            <a:solidFill>
              <a:srgbClr val="F0A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1"/>
            <p:cNvSpPr>
              <a:spLocks noChangeArrowheads="1"/>
            </p:cNvSpPr>
            <p:nvPr/>
          </p:nvSpPr>
          <p:spPr bwMode="auto">
            <a:xfrm>
              <a:off x="12690" y="11893"/>
              <a:ext cx="231" cy="1"/>
            </a:xfrm>
            <a:prstGeom prst="rect">
              <a:avLst/>
            </a:prstGeom>
            <a:solidFill>
              <a:srgbClr val="F0A7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12"/>
            <p:cNvSpPr>
              <a:spLocks noChangeArrowheads="1"/>
            </p:cNvSpPr>
            <p:nvPr/>
          </p:nvSpPr>
          <p:spPr bwMode="auto">
            <a:xfrm>
              <a:off x="12690" y="11894"/>
              <a:ext cx="231" cy="1"/>
            </a:xfrm>
            <a:prstGeom prst="rect">
              <a:avLst/>
            </a:prstGeom>
            <a:solidFill>
              <a:srgbClr val="F0A7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13"/>
            <p:cNvSpPr>
              <a:spLocks noChangeArrowheads="1"/>
            </p:cNvSpPr>
            <p:nvPr/>
          </p:nvSpPr>
          <p:spPr bwMode="auto">
            <a:xfrm>
              <a:off x="12690" y="11894"/>
              <a:ext cx="231" cy="1"/>
            </a:xfrm>
            <a:prstGeom prst="rect">
              <a:avLst/>
            </a:prstGeom>
            <a:solidFill>
              <a:srgbClr val="F0A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14"/>
            <p:cNvSpPr>
              <a:spLocks noChangeArrowheads="1"/>
            </p:cNvSpPr>
            <p:nvPr/>
          </p:nvSpPr>
          <p:spPr bwMode="auto">
            <a:xfrm>
              <a:off x="12690" y="11895"/>
              <a:ext cx="231" cy="1"/>
            </a:xfrm>
            <a:prstGeom prst="rect">
              <a:avLst/>
            </a:prstGeom>
            <a:solidFill>
              <a:srgbClr val="F0A3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15"/>
            <p:cNvSpPr>
              <a:spLocks noChangeArrowheads="1"/>
            </p:cNvSpPr>
            <p:nvPr/>
          </p:nvSpPr>
          <p:spPr bwMode="auto">
            <a:xfrm>
              <a:off x="12690" y="11896"/>
              <a:ext cx="231" cy="1"/>
            </a:xfrm>
            <a:prstGeom prst="rect">
              <a:avLst/>
            </a:prstGeom>
            <a:solidFill>
              <a:srgbClr val="F0A3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16"/>
            <p:cNvSpPr>
              <a:spLocks noChangeArrowheads="1"/>
            </p:cNvSpPr>
            <p:nvPr/>
          </p:nvSpPr>
          <p:spPr bwMode="auto">
            <a:xfrm>
              <a:off x="12690" y="11897"/>
              <a:ext cx="231" cy="1"/>
            </a:xfrm>
            <a:prstGeom prst="rect">
              <a:avLst/>
            </a:prstGeom>
            <a:solidFill>
              <a:srgbClr val="EDA0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17"/>
            <p:cNvSpPr>
              <a:spLocks noChangeArrowheads="1"/>
            </p:cNvSpPr>
            <p:nvPr/>
          </p:nvSpPr>
          <p:spPr bwMode="auto">
            <a:xfrm>
              <a:off x="12690" y="11898"/>
              <a:ext cx="231" cy="1"/>
            </a:xfrm>
            <a:prstGeom prst="rect">
              <a:avLst/>
            </a:prstGeom>
            <a:solidFill>
              <a:srgbClr val="ED9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18"/>
            <p:cNvSpPr>
              <a:spLocks noChangeArrowheads="1"/>
            </p:cNvSpPr>
            <p:nvPr/>
          </p:nvSpPr>
          <p:spPr bwMode="auto">
            <a:xfrm>
              <a:off x="12690" y="11899"/>
              <a:ext cx="231" cy="1"/>
            </a:xfrm>
            <a:prstGeom prst="rect">
              <a:avLst/>
            </a:prstGeom>
            <a:solidFill>
              <a:srgbClr val="ED9D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19"/>
            <p:cNvSpPr>
              <a:spLocks noChangeArrowheads="1"/>
            </p:cNvSpPr>
            <p:nvPr/>
          </p:nvSpPr>
          <p:spPr bwMode="auto">
            <a:xfrm>
              <a:off x="12690" y="11900"/>
              <a:ext cx="231" cy="1"/>
            </a:xfrm>
            <a:prstGeom prst="rect">
              <a:avLst/>
            </a:prstGeom>
            <a:solidFill>
              <a:srgbClr val="ED9D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20"/>
            <p:cNvSpPr>
              <a:spLocks noChangeArrowheads="1"/>
            </p:cNvSpPr>
            <p:nvPr/>
          </p:nvSpPr>
          <p:spPr bwMode="auto">
            <a:xfrm>
              <a:off x="12690" y="11900"/>
              <a:ext cx="231" cy="1"/>
            </a:xfrm>
            <a:prstGeom prst="rect">
              <a:avLst/>
            </a:prstGeom>
            <a:solidFill>
              <a:srgbClr val="ED9B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1"/>
            <p:cNvSpPr>
              <a:spLocks noChangeArrowheads="1"/>
            </p:cNvSpPr>
            <p:nvPr/>
          </p:nvSpPr>
          <p:spPr bwMode="auto">
            <a:xfrm>
              <a:off x="12690" y="11901"/>
              <a:ext cx="231" cy="1"/>
            </a:xfrm>
            <a:prstGeom prst="rect">
              <a:avLst/>
            </a:prstGeom>
            <a:solidFill>
              <a:srgbClr val="ED99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Rectangle 222"/>
            <p:cNvSpPr>
              <a:spLocks noChangeArrowheads="1"/>
            </p:cNvSpPr>
            <p:nvPr/>
          </p:nvSpPr>
          <p:spPr bwMode="auto">
            <a:xfrm>
              <a:off x="12690" y="11902"/>
              <a:ext cx="231" cy="1"/>
            </a:xfrm>
            <a:prstGeom prst="rect">
              <a:avLst/>
            </a:prstGeom>
            <a:solidFill>
              <a:srgbClr val="EB9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223"/>
            <p:cNvSpPr>
              <a:spLocks noChangeArrowheads="1"/>
            </p:cNvSpPr>
            <p:nvPr/>
          </p:nvSpPr>
          <p:spPr bwMode="auto">
            <a:xfrm>
              <a:off x="12690" y="11903"/>
              <a:ext cx="231" cy="1"/>
            </a:xfrm>
            <a:prstGeom prst="rect">
              <a:avLst/>
            </a:prstGeom>
            <a:solidFill>
              <a:srgbClr val="EB96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224"/>
            <p:cNvSpPr>
              <a:spLocks noChangeArrowheads="1"/>
            </p:cNvSpPr>
            <p:nvPr/>
          </p:nvSpPr>
          <p:spPr bwMode="auto">
            <a:xfrm>
              <a:off x="12690" y="11904"/>
              <a:ext cx="231" cy="1"/>
            </a:xfrm>
            <a:prstGeom prst="rect">
              <a:avLst/>
            </a:prstGeom>
            <a:solidFill>
              <a:srgbClr val="EB94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225"/>
            <p:cNvSpPr>
              <a:spLocks noChangeArrowheads="1"/>
            </p:cNvSpPr>
            <p:nvPr/>
          </p:nvSpPr>
          <p:spPr bwMode="auto">
            <a:xfrm>
              <a:off x="12690" y="11905"/>
              <a:ext cx="231" cy="1"/>
            </a:xfrm>
            <a:prstGeom prst="rect">
              <a:avLst/>
            </a:prstGeom>
            <a:solidFill>
              <a:srgbClr val="EB9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Rectangle 226"/>
            <p:cNvSpPr>
              <a:spLocks noChangeArrowheads="1"/>
            </p:cNvSpPr>
            <p:nvPr/>
          </p:nvSpPr>
          <p:spPr bwMode="auto">
            <a:xfrm>
              <a:off x="12690" y="11906"/>
              <a:ext cx="231" cy="1"/>
            </a:xfrm>
            <a:prstGeom prst="rect">
              <a:avLst/>
            </a:prstGeom>
            <a:solidFill>
              <a:srgbClr val="EB9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Rectangle 227"/>
            <p:cNvSpPr>
              <a:spLocks noChangeArrowheads="1"/>
            </p:cNvSpPr>
            <p:nvPr/>
          </p:nvSpPr>
          <p:spPr bwMode="auto">
            <a:xfrm>
              <a:off x="12690" y="11907"/>
              <a:ext cx="231" cy="1"/>
            </a:xfrm>
            <a:prstGeom prst="rect">
              <a:avLst/>
            </a:prstGeom>
            <a:solidFill>
              <a:srgbClr val="E88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Rectangle 228"/>
            <p:cNvSpPr>
              <a:spLocks noChangeArrowheads="1"/>
            </p:cNvSpPr>
            <p:nvPr/>
          </p:nvSpPr>
          <p:spPr bwMode="auto">
            <a:xfrm>
              <a:off x="12690" y="11907"/>
              <a:ext cx="231" cy="1"/>
            </a:xfrm>
            <a:prstGeom prst="rect">
              <a:avLst/>
            </a:prstGeom>
            <a:solidFill>
              <a:srgbClr val="E88D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Rectangle 229"/>
            <p:cNvSpPr>
              <a:spLocks noChangeArrowheads="1"/>
            </p:cNvSpPr>
            <p:nvPr/>
          </p:nvSpPr>
          <p:spPr bwMode="auto">
            <a:xfrm>
              <a:off x="12690" y="11908"/>
              <a:ext cx="231" cy="1"/>
            </a:xfrm>
            <a:prstGeom prst="rect">
              <a:avLst/>
            </a:prstGeom>
            <a:solidFill>
              <a:srgbClr val="E88B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Rectangle 230"/>
            <p:cNvSpPr>
              <a:spLocks noChangeArrowheads="1"/>
            </p:cNvSpPr>
            <p:nvPr/>
          </p:nvSpPr>
          <p:spPr bwMode="auto">
            <a:xfrm>
              <a:off x="12690" y="11909"/>
              <a:ext cx="231" cy="1"/>
            </a:xfrm>
            <a:prstGeom prst="rect">
              <a:avLst/>
            </a:prstGeom>
            <a:solidFill>
              <a:srgbClr val="E88B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Rectangle 231"/>
            <p:cNvSpPr>
              <a:spLocks noChangeArrowheads="1"/>
            </p:cNvSpPr>
            <p:nvPr/>
          </p:nvSpPr>
          <p:spPr bwMode="auto">
            <a:xfrm>
              <a:off x="12690" y="11910"/>
              <a:ext cx="231" cy="1"/>
            </a:xfrm>
            <a:prstGeom prst="rect">
              <a:avLst/>
            </a:prstGeom>
            <a:solidFill>
              <a:srgbClr val="E88A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Rectangle 232"/>
            <p:cNvSpPr>
              <a:spLocks noChangeArrowheads="1"/>
            </p:cNvSpPr>
            <p:nvPr/>
          </p:nvSpPr>
          <p:spPr bwMode="auto">
            <a:xfrm>
              <a:off x="12690" y="11911"/>
              <a:ext cx="231" cy="1"/>
            </a:xfrm>
            <a:prstGeom prst="rect">
              <a:avLst/>
            </a:prstGeom>
            <a:solidFill>
              <a:srgbClr val="E686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Rectangle 233"/>
            <p:cNvSpPr>
              <a:spLocks noChangeArrowheads="1"/>
            </p:cNvSpPr>
            <p:nvPr/>
          </p:nvSpPr>
          <p:spPr bwMode="auto">
            <a:xfrm>
              <a:off x="12690" y="11912"/>
              <a:ext cx="231" cy="1"/>
            </a:xfrm>
            <a:prstGeom prst="rect">
              <a:avLst/>
            </a:prstGeom>
            <a:solidFill>
              <a:srgbClr val="E686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Rectangle 234"/>
            <p:cNvSpPr>
              <a:spLocks noChangeArrowheads="1"/>
            </p:cNvSpPr>
            <p:nvPr/>
          </p:nvSpPr>
          <p:spPr bwMode="auto">
            <a:xfrm>
              <a:off x="12690" y="11913"/>
              <a:ext cx="231" cy="1"/>
            </a:xfrm>
            <a:prstGeom prst="rect">
              <a:avLst/>
            </a:prstGeom>
            <a:solidFill>
              <a:srgbClr val="E68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Rectangle 235"/>
            <p:cNvSpPr>
              <a:spLocks noChangeArrowheads="1"/>
            </p:cNvSpPr>
            <p:nvPr/>
          </p:nvSpPr>
          <p:spPr bwMode="auto">
            <a:xfrm>
              <a:off x="12690" y="11913"/>
              <a:ext cx="231" cy="1"/>
            </a:xfrm>
            <a:prstGeom prst="rect">
              <a:avLst/>
            </a:prstGeom>
            <a:solidFill>
              <a:srgbClr val="E684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236"/>
            <p:cNvSpPr>
              <a:spLocks noChangeArrowheads="1"/>
            </p:cNvSpPr>
            <p:nvPr/>
          </p:nvSpPr>
          <p:spPr bwMode="auto">
            <a:xfrm>
              <a:off x="12690" y="11914"/>
              <a:ext cx="231" cy="1"/>
            </a:xfrm>
            <a:prstGeom prst="rect">
              <a:avLst/>
            </a:prstGeom>
            <a:solidFill>
              <a:srgbClr val="E683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Rectangle 237"/>
            <p:cNvSpPr>
              <a:spLocks noChangeArrowheads="1"/>
            </p:cNvSpPr>
            <p:nvPr/>
          </p:nvSpPr>
          <p:spPr bwMode="auto">
            <a:xfrm>
              <a:off x="12690" y="11915"/>
              <a:ext cx="231" cy="1"/>
            </a:xfrm>
            <a:prstGeom prst="rect">
              <a:avLst/>
            </a:prstGeom>
            <a:solidFill>
              <a:srgbClr val="E37F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Rectangle 238"/>
            <p:cNvSpPr>
              <a:spLocks noChangeArrowheads="1"/>
            </p:cNvSpPr>
            <p:nvPr/>
          </p:nvSpPr>
          <p:spPr bwMode="auto">
            <a:xfrm>
              <a:off x="12690" y="11916"/>
              <a:ext cx="231" cy="1"/>
            </a:xfrm>
            <a:prstGeom prst="rect">
              <a:avLst/>
            </a:prstGeom>
            <a:solidFill>
              <a:srgbClr val="E37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Rectangle 239"/>
            <p:cNvSpPr>
              <a:spLocks noChangeArrowheads="1"/>
            </p:cNvSpPr>
            <p:nvPr/>
          </p:nvSpPr>
          <p:spPr bwMode="auto">
            <a:xfrm>
              <a:off x="12690" y="11917"/>
              <a:ext cx="231" cy="1"/>
            </a:xfrm>
            <a:prstGeom prst="rect">
              <a:avLst/>
            </a:prstGeom>
            <a:solidFill>
              <a:srgbClr val="E37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Rectangle 240"/>
            <p:cNvSpPr>
              <a:spLocks noChangeArrowheads="1"/>
            </p:cNvSpPr>
            <p:nvPr/>
          </p:nvSpPr>
          <p:spPr bwMode="auto">
            <a:xfrm>
              <a:off x="12690" y="11918"/>
              <a:ext cx="231" cy="1"/>
            </a:xfrm>
            <a:prstGeom prst="rect">
              <a:avLst/>
            </a:prstGeom>
            <a:solidFill>
              <a:srgbClr val="E37D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Rectangle 241"/>
            <p:cNvSpPr>
              <a:spLocks noChangeArrowheads="1"/>
            </p:cNvSpPr>
            <p:nvPr/>
          </p:nvSpPr>
          <p:spPr bwMode="auto">
            <a:xfrm>
              <a:off x="12690" y="11919"/>
              <a:ext cx="231" cy="1"/>
            </a:xfrm>
            <a:prstGeom prst="rect">
              <a:avLst/>
            </a:prstGeom>
            <a:solidFill>
              <a:srgbClr val="E379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Rectangle 242"/>
            <p:cNvSpPr>
              <a:spLocks noChangeArrowheads="1"/>
            </p:cNvSpPr>
            <p:nvPr/>
          </p:nvSpPr>
          <p:spPr bwMode="auto">
            <a:xfrm>
              <a:off x="12690" y="11919"/>
              <a:ext cx="231" cy="1"/>
            </a:xfrm>
            <a:prstGeom prst="rect">
              <a:avLst/>
            </a:prstGeom>
            <a:solidFill>
              <a:srgbClr val="E078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Rectangle 243"/>
            <p:cNvSpPr>
              <a:spLocks noChangeArrowheads="1"/>
            </p:cNvSpPr>
            <p:nvPr/>
          </p:nvSpPr>
          <p:spPr bwMode="auto">
            <a:xfrm>
              <a:off x="12690" y="11920"/>
              <a:ext cx="231" cy="1"/>
            </a:xfrm>
            <a:prstGeom prst="rect">
              <a:avLst/>
            </a:prstGeom>
            <a:solidFill>
              <a:srgbClr val="E076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244"/>
            <p:cNvSpPr>
              <a:spLocks noChangeArrowheads="1"/>
            </p:cNvSpPr>
            <p:nvPr/>
          </p:nvSpPr>
          <p:spPr bwMode="auto">
            <a:xfrm>
              <a:off x="12690" y="11921"/>
              <a:ext cx="231" cy="1"/>
            </a:xfrm>
            <a:prstGeom prst="rect">
              <a:avLst/>
            </a:prstGeom>
            <a:solidFill>
              <a:srgbClr val="E076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245"/>
            <p:cNvSpPr>
              <a:spLocks noChangeArrowheads="1"/>
            </p:cNvSpPr>
            <p:nvPr/>
          </p:nvSpPr>
          <p:spPr bwMode="auto">
            <a:xfrm>
              <a:off x="12690" y="11922"/>
              <a:ext cx="231" cy="1"/>
            </a:xfrm>
            <a:prstGeom prst="rect">
              <a:avLst/>
            </a:prstGeom>
            <a:solidFill>
              <a:srgbClr val="E074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Rectangle 246"/>
            <p:cNvSpPr>
              <a:spLocks noChangeArrowheads="1"/>
            </p:cNvSpPr>
            <p:nvPr/>
          </p:nvSpPr>
          <p:spPr bwMode="auto">
            <a:xfrm>
              <a:off x="12690" y="11923"/>
              <a:ext cx="231" cy="1"/>
            </a:xfrm>
            <a:prstGeom prst="rect">
              <a:avLst/>
            </a:prstGeom>
            <a:solidFill>
              <a:srgbClr val="E072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Rectangle 247"/>
            <p:cNvSpPr>
              <a:spLocks noChangeArrowheads="1"/>
            </p:cNvSpPr>
            <p:nvPr/>
          </p:nvSpPr>
          <p:spPr bwMode="auto">
            <a:xfrm>
              <a:off x="12690" y="11924"/>
              <a:ext cx="231" cy="1"/>
            </a:xfrm>
            <a:prstGeom prst="rect">
              <a:avLst/>
            </a:prstGeom>
            <a:solidFill>
              <a:srgbClr val="DE7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248"/>
            <p:cNvSpPr>
              <a:spLocks noChangeArrowheads="1"/>
            </p:cNvSpPr>
            <p:nvPr/>
          </p:nvSpPr>
          <p:spPr bwMode="auto">
            <a:xfrm>
              <a:off x="12690" y="11925"/>
              <a:ext cx="231" cy="1"/>
            </a:xfrm>
            <a:prstGeom prst="rect">
              <a:avLst/>
            </a:prstGeom>
            <a:solidFill>
              <a:srgbClr val="DE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249"/>
            <p:cNvSpPr>
              <a:spLocks noChangeArrowheads="1"/>
            </p:cNvSpPr>
            <p:nvPr/>
          </p:nvSpPr>
          <p:spPr bwMode="auto">
            <a:xfrm>
              <a:off x="12690" y="11926"/>
              <a:ext cx="231" cy="1"/>
            </a:xfrm>
            <a:prstGeom prst="rect">
              <a:avLst/>
            </a:prstGeom>
            <a:solidFill>
              <a:srgbClr val="DE6F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Rectangle 250"/>
            <p:cNvSpPr>
              <a:spLocks noChangeArrowheads="1"/>
            </p:cNvSpPr>
            <p:nvPr/>
          </p:nvSpPr>
          <p:spPr bwMode="auto">
            <a:xfrm>
              <a:off x="12690" y="11926"/>
              <a:ext cx="231" cy="1"/>
            </a:xfrm>
            <a:prstGeom prst="rect">
              <a:avLst/>
            </a:prstGeom>
            <a:solidFill>
              <a:srgbClr val="DE6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Rectangle 251"/>
            <p:cNvSpPr>
              <a:spLocks noChangeArrowheads="1"/>
            </p:cNvSpPr>
            <p:nvPr/>
          </p:nvSpPr>
          <p:spPr bwMode="auto">
            <a:xfrm>
              <a:off x="12690" y="11927"/>
              <a:ext cx="231" cy="1"/>
            </a:xfrm>
            <a:prstGeom prst="rect">
              <a:avLst/>
            </a:prstGeom>
            <a:solidFill>
              <a:srgbClr val="DE6B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252"/>
            <p:cNvSpPr>
              <a:spLocks noChangeArrowheads="1"/>
            </p:cNvSpPr>
            <p:nvPr/>
          </p:nvSpPr>
          <p:spPr bwMode="auto">
            <a:xfrm>
              <a:off x="12690" y="11928"/>
              <a:ext cx="231" cy="1"/>
            </a:xfrm>
            <a:prstGeom prst="rect">
              <a:avLst/>
            </a:prstGeom>
            <a:solidFill>
              <a:srgbClr val="DB6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253"/>
            <p:cNvSpPr>
              <a:spLocks noChangeArrowheads="1"/>
            </p:cNvSpPr>
            <p:nvPr/>
          </p:nvSpPr>
          <p:spPr bwMode="auto">
            <a:xfrm>
              <a:off x="12690" y="11929"/>
              <a:ext cx="231" cy="1"/>
            </a:xfrm>
            <a:prstGeom prst="rect">
              <a:avLst/>
            </a:prstGeom>
            <a:solidFill>
              <a:srgbClr val="DB6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Rectangle 254"/>
            <p:cNvSpPr>
              <a:spLocks noChangeArrowheads="1"/>
            </p:cNvSpPr>
            <p:nvPr/>
          </p:nvSpPr>
          <p:spPr bwMode="auto">
            <a:xfrm>
              <a:off x="12690" y="11930"/>
              <a:ext cx="231" cy="1"/>
            </a:xfrm>
            <a:prstGeom prst="rect">
              <a:avLst/>
            </a:prstGeom>
            <a:solidFill>
              <a:srgbClr val="DB68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Rectangle 255"/>
            <p:cNvSpPr>
              <a:spLocks noChangeArrowheads="1"/>
            </p:cNvSpPr>
            <p:nvPr/>
          </p:nvSpPr>
          <p:spPr bwMode="auto">
            <a:xfrm>
              <a:off x="12690" y="11931"/>
              <a:ext cx="231" cy="1"/>
            </a:xfrm>
            <a:prstGeom prst="rect">
              <a:avLst/>
            </a:prstGeom>
            <a:solidFill>
              <a:srgbClr val="DB64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256"/>
            <p:cNvSpPr>
              <a:spLocks noChangeArrowheads="1"/>
            </p:cNvSpPr>
            <p:nvPr/>
          </p:nvSpPr>
          <p:spPr bwMode="auto">
            <a:xfrm>
              <a:off x="12690" y="11932"/>
              <a:ext cx="231" cy="1"/>
            </a:xfrm>
            <a:prstGeom prst="rect">
              <a:avLst/>
            </a:prstGeom>
            <a:solidFill>
              <a:srgbClr val="D963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257"/>
            <p:cNvSpPr>
              <a:spLocks noChangeArrowheads="1"/>
            </p:cNvSpPr>
            <p:nvPr/>
          </p:nvSpPr>
          <p:spPr bwMode="auto">
            <a:xfrm>
              <a:off x="12690" y="11932"/>
              <a:ext cx="231" cy="1"/>
            </a:xfrm>
            <a:prstGeom prst="rect">
              <a:avLst/>
            </a:prstGeom>
            <a:solidFill>
              <a:srgbClr val="D963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Rectangle 258"/>
            <p:cNvSpPr>
              <a:spLocks noChangeArrowheads="1"/>
            </p:cNvSpPr>
            <p:nvPr/>
          </p:nvSpPr>
          <p:spPr bwMode="auto">
            <a:xfrm>
              <a:off x="12690" y="11933"/>
              <a:ext cx="231" cy="1"/>
            </a:xfrm>
            <a:prstGeom prst="rect">
              <a:avLst/>
            </a:prstGeom>
            <a:solidFill>
              <a:srgbClr val="D96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Rectangle 259"/>
            <p:cNvSpPr>
              <a:spLocks noChangeArrowheads="1"/>
            </p:cNvSpPr>
            <p:nvPr/>
          </p:nvSpPr>
          <p:spPr bwMode="auto">
            <a:xfrm>
              <a:off x="12690" y="11934"/>
              <a:ext cx="231" cy="1"/>
            </a:xfrm>
            <a:prstGeom prst="rect">
              <a:avLst/>
            </a:prstGeom>
            <a:solidFill>
              <a:srgbClr val="D95F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260"/>
            <p:cNvSpPr>
              <a:spLocks noChangeArrowheads="1"/>
            </p:cNvSpPr>
            <p:nvPr/>
          </p:nvSpPr>
          <p:spPr bwMode="auto">
            <a:xfrm>
              <a:off x="12690" y="11935"/>
              <a:ext cx="231" cy="1"/>
            </a:xfrm>
            <a:prstGeom prst="rect">
              <a:avLst/>
            </a:prstGeom>
            <a:solidFill>
              <a:srgbClr val="D65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Rectangle 261"/>
            <p:cNvSpPr>
              <a:spLocks noChangeArrowheads="1"/>
            </p:cNvSpPr>
            <p:nvPr/>
          </p:nvSpPr>
          <p:spPr bwMode="auto">
            <a:xfrm>
              <a:off x="12690" y="11936"/>
              <a:ext cx="231" cy="1"/>
            </a:xfrm>
            <a:prstGeom prst="rect">
              <a:avLst/>
            </a:prstGeom>
            <a:solidFill>
              <a:srgbClr val="D65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262"/>
            <p:cNvSpPr>
              <a:spLocks noChangeArrowheads="1"/>
            </p:cNvSpPr>
            <p:nvPr/>
          </p:nvSpPr>
          <p:spPr bwMode="auto">
            <a:xfrm>
              <a:off x="12690" y="11937"/>
              <a:ext cx="231" cy="1"/>
            </a:xfrm>
            <a:prstGeom prst="rect">
              <a:avLst/>
            </a:prstGeom>
            <a:solidFill>
              <a:srgbClr val="D65C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263"/>
            <p:cNvSpPr>
              <a:spLocks noChangeArrowheads="1"/>
            </p:cNvSpPr>
            <p:nvPr/>
          </p:nvSpPr>
          <p:spPr bwMode="auto">
            <a:xfrm>
              <a:off x="12690" y="11938"/>
              <a:ext cx="231" cy="1"/>
            </a:xfrm>
            <a:prstGeom prst="rect">
              <a:avLst/>
            </a:prstGeom>
            <a:solidFill>
              <a:srgbClr val="D65A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264"/>
            <p:cNvSpPr>
              <a:spLocks noChangeArrowheads="1"/>
            </p:cNvSpPr>
            <p:nvPr/>
          </p:nvSpPr>
          <p:spPr bwMode="auto">
            <a:xfrm>
              <a:off x="12690" y="11938"/>
              <a:ext cx="231" cy="1"/>
            </a:xfrm>
            <a:prstGeom prst="rect">
              <a:avLst/>
            </a:prstGeom>
            <a:solidFill>
              <a:srgbClr val="D65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Rectangle 265"/>
            <p:cNvSpPr>
              <a:spLocks noChangeArrowheads="1"/>
            </p:cNvSpPr>
            <p:nvPr/>
          </p:nvSpPr>
          <p:spPr bwMode="auto">
            <a:xfrm>
              <a:off x="12690" y="11939"/>
              <a:ext cx="231" cy="1"/>
            </a:xfrm>
            <a:prstGeom prst="rect">
              <a:avLst/>
            </a:prstGeom>
            <a:solidFill>
              <a:srgbClr val="D456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266"/>
            <p:cNvSpPr>
              <a:spLocks noChangeArrowheads="1"/>
            </p:cNvSpPr>
            <p:nvPr/>
          </p:nvSpPr>
          <p:spPr bwMode="auto">
            <a:xfrm>
              <a:off x="12690" y="11940"/>
              <a:ext cx="231" cy="1"/>
            </a:xfrm>
            <a:prstGeom prst="rect">
              <a:avLst/>
            </a:prstGeom>
            <a:solidFill>
              <a:srgbClr val="D45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Rectangle 267"/>
            <p:cNvSpPr>
              <a:spLocks noChangeArrowheads="1"/>
            </p:cNvSpPr>
            <p:nvPr/>
          </p:nvSpPr>
          <p:spPr bwMode="auto">
            <a:xfrm>
              <a:off x="12690" y="11941"/>
              <a:ext cx="231" cy="1"/>
            </a:xfrm>
            <a:prstGeom prst="rect">
              <a:avLst/>
            </a:prstGeom>
            <a:solidFill>
              <a:srgbClr val="D455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Rectangle 268"/>
            <p:cNvSpPr>
              <a:spLocks noChangeArrowheads="1"/>
            </p:cNvSpPr>
            <p:nvPr/>
          </p:nvSpPr>
          <p:spPr bwMode="auto">
            <a:xfrm>
              <a:off x="12690" y="11942"/>
              <a:ext cx="231" cy="1"/>
            </a:xfrm>
            <a:prstGeom prst="rect">
              <a:avLst/>
            </a:prstGeom>
            <a:solidFill>
              <a:srgbClr val="D45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269"/>
            <p:cNvSpPr>
              <a:spLocks noChangeArrowheads="1"/>
            </p:cNvSpPr>
            <p:nvPr/>
          </p:nvSpPr>
          <p:spPr bwMode="auto">
            <a:xfrm>
              <a:off x="12690" y="11943"/>
              <a:ext cx="231" cy="1"/>
            </a:xfrm>
            <a:prstGeom prst="rect">
              <a:avLst/>
            </a:prstGeom>
            <a:solidFill>
              <a:srgbClr val="D14F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Rectangle 270"/>
            <p:cNvSpPr>
              <a:spLocks noChangeArrowheads="1"/>
            </p:cNvSpPr>
            <p:nvPr/>
          </p:nvSpPr>
          <p:spPr bwMode="auto">
            <a:xfrm>
              <a:off x="12690" y="11944"/>
              <a:ext cx="231" cy="1"/>
            </a:xfrm>
            <a:prstGeom prst="rect">
              <a:avLst/>
            </a:prstGeom>
            <a:solidFill>
              <a:srgbClr val="D14F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Rectangle 271"/>
            <p:cNvSpPr>
              <a:spLocks noChangeArrowheads="1"/>
            </p:cNvSpPr>
            <p:nvPr/>
          </p:nvSpPr>
          <p:spPr bwMode="auto">
            <a:xfrm>
              <a:off x="12690" y="11945"/>
              <a:ext cx="231" cy="1"/>
            </a:xfrm>
            <a:prstGeom prst="rect">
              <a:avLst/>
            </a:prstGeom>
            <a:solidFill>
              <a:srgbClr val="D14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Rectangle 272"/>
            <p:cNvSpPr>
              <a:spLocks noChangeArrowheads="1"/>
            </p:cNvSpPr>
            <p:nvPr/>
          </p:nvSpPr>
          <p:spPr bwMode="auto">
            <a:xfrm>
              <a:off x="12690" y="11945"/>
              <a:ext cx="231" cy="1"/>
            </a:xfrm>
            <a:prstGeom prst="rect">
              <a:avLst/>
            </a:prstGeom>
            <a:solidFill>
              <a:srgbClr val="D14E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Rectangle 273"/>
            <p:cNvSpPr>
              <a:spLocks noChangeArrowheads="1"/>
            </p:cNvSpPr>
            <p:nvPr/>
          </p:nvSpPr>
          <p:spPr bwMode="auto">
            <a:xfrm>
              <a:off x="12690" y="11946"/>
              <a:ext cx="231" cy="1"/>
            </a:xfrm>
            <a:prstGeom prst="rect">
              <a:avLst/>
            </a:prstGeom>
            <a:solidFill>
              <a:srgbClr val="CF4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Rectangle 274"/>
            <p:cNvSpPr>
              <a:spLocks noChangeArrowheads="1"/>
            </p:cNvSpPr>
            <p:nvPr/>
          </p:nvSpPr>
          <p:spPr bwMode="auto">
            <a:xfrm>
              <a:off x="12690" y="11947"/>
              <a:ext cx="231" cy="1"/>
            </a:xfrm>
            <a:prstGeom prst="rect">
              <a:avLst/>
            </a:prstGeom>
            <a:solidFill>
              <a:srgbClr val="CF4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275"/>
            <p:cNvSpPr>
              <a:spLocks noChangeArrowheads="1"/>
            </p:cNvSpPr>
            <p:nvPr/>
          </p:nvSpPr>
          <p:spPr bwMode="auto">
            <a:xfrm>
              <a:off x="12690" y="11948"/>
              <a:ext cx="231" cy="1"/>
            </a:xfrm>
            <a:prstGeom prst="rect">
              <a:avLst/>
            </a:prstGeom>
            <a:solidFill>
              <a:srgbClr val="CF4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276"/>
            <p:cNvSpPr>
              <a:spLocks noChangeArrowheads="1"/>
            </p:cNvSpPr>
            <p:nvPr/>
          </p:nvSpPr>
          <p:spPr bwMode="auto">
            <a:xfrm>
              <a:off x="12690" y="11949"/>
              <a:ext cx="231" cy="1"/>
            </a:xfrm>
            <a:prstGeom prst="rect">
              <a:avLst/>
            </a:prstGeom>
            <a:solidFill>
              <a:srgbClr val="CF47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Rectangle 277"/>
            <p:cNvSpPr>
              <a:spLocks noChangeArrowheads="1"/>
            </p:cNvSpPr>
            <p:nvPr/>
          </p:nvSpPr>
          <p:spPr bwMode="auto">
            <a:xfrm>
              <a:off x="12690" y="11950"/>
              <a:ext cx="231" cy="1"/>
            </a:xfrm>
            <a:prstGeom prst="rect">
              <a:avLst/>
            </a:prstGeom>
            <a:solidFill>
              <a:srgbClr val="CC43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278"/>
            <p:cNvSpPr>
              <a:spLocks noChangeArrowheads="1"/>
            </p:cNvSpPr>
            <p:nvPr/>
          </p:nvSpPr>
          <p:spPr bwMode="auto">
            <a:xfrm>
              <a:off x="12690" y="11951"/>
              <a:ext cx="231" cy="1"/>
            </a:xfrm>
            <a:prstGeom prst="rect">
              <a:avLst/>
            </a:prstGeom>
            <a:solidFill>
              <a:srgbClr val="CC4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Rectangle 279"/>
            <p:cNvSpPr>
              <a:spLocks noChangeArrowheads="1"/>
            </p:cNvSpPr>
            <p:nvPr/>
          </p:nvSpPr>
          <p:spPr bwMode="auto">
            <a:xfrm>
              <a:off x="12690" y="11951"/>
              <a:ext cx="231" cy="1"/>
            </a:xfrm>
            <a:prstGeom prst="rect">
              <a:avLst/>
            </a:prstGeom>
            <a:solidFill>
              <a:srgbClr val="CC4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280"/>
            <p:cNvSpPr>
              <a:spLocks noChangeArrowheads="1"/>
            </p:cNvSpPr>
            <p:nvPr/>
          </p:nvSpPr>
          <p:spPr bwMode="auto">
            <a:xfrm>
              <a:off x="12690" y="11952"/>
              <a:ext cx="231" cy="1"/>
            </a:xfrm>
            <a:prstGeom prst="rect">
              <a:avLst/>
            </a:prstGeom>
            <a:solidFill>
              <a:srgbClr val="CC4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Rectangle 281"/>
            <p:cNvSpPr>
              <a:spLocks noChangeArrowheads="1"/>
            </p:cNvSpPr>
            <p:nvPr/>
          </p:nvSpPr>
          <p:spPr bwMode="auto">
            <a:xfrm>
              <a:off x="12690" y="11953"/>
              <a:ext cx="231" cy="1"/>
            </a:xfrm>
            <a:prstGeom prst="rect">
              <a:avLst/>
            </a:prstGeom>
            <a:solidFill>
              <a:srgbClr val="C93C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282"/>
            <p:cNvSpPr>
              <a:spLocks noChangeArrowheads="1"/>
            </p:cNvSpPr>
            <p:nvPr/>
          </p:nvSpPr>
          <p:spPr bwMode="auto">
            <a:xfrm>
              <a:off x="12690" y="11954"/>
              <a:ext cx="231" cy="1"/>
            </a:xfrm>
            <a:prstGeom prst="rect">
              <a:avLst/>
            </a:prstGeom>
            <a:solidFill>
              <a:srgbClr val="C93C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Rectangle 283"/>
            <p:cNvSpPr>
              <a:spLocks noChangeArrowheads="1"/>
            </p:cNvSpPr>
            <p:nvPr/>
          </p:nvSpPr>
          <p:spPr bwMode="auto">
            <a:xfrm>
              <a:off x="12690" y="11955"/>
              <a:ext cx="231" cy="1"/>
            </a:xfrm>
            <a:prstGeom prst="rect">
              <a:avLst/>
            </a:prstGeom>
            <a:solidFill>
              <a:srgbClr val="C93C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Rectangle 284"/>
            <p:cNvSpPr>
              <a:spLocks noChangeArrowheads="1"/>
            </p:cNvSpPr>
            <p:nvPr/>
          </p:nvSpPr>
          <p:spPr bwMode="auto">
            <a:xfrm>
              <a:off x="12690" y="11956"/>
              <a:ext cx="231" cy="1"/>
            </a:xfrm>
            <a:prstGeom prst="rect">
              <a:avLst/>
            </a:prstGeom>
            <a:solidFill>
              <a:srgbClr val="C73A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Rectangle 285"/>
            <p:cNvSpPr>
              <a:spLocks noChangeArrowheads="1"/>
            </p:cNvSpPr>
            <p:nvPr/>
          </p:nvSpPr>
          <p:spPr bwMode="auto">
            <a:xfrm>
              <a:off x="12690" y="11957"/>
              <a:ext cx="231" cy="1"/>
            </a:xfrm>
            <a:prstGeom prst="rect">
              <a:avLst/>
            </a:prstGeom>
            <a:solidFill>
              <a:srgbClr val="C73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Rectangle 286"/>
            <p:cNvSpPr>
              <a:spLocks noChangeArrowheads="1"/>
            </p:cNvSpPr>
            <p:nvPr/>
          </p:nvSpPr>
          <p:spPr bwMode="auto">
            <a:xfrm>
              <a:off x="12690" y="11957"/>
              <a:ext cx="231" cy="1"/>
            </a:xfrm>
            <a:prstGeom prst="rect">
              <a:avLst/>
            </a:prstGeom>
            <a:solidFill>
              <a:srgbClr val="C73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Rectangle 287"/>
            <p:cNvSpPr>
              <a:spLocks noChangeArrowheads="1"/>
            </p:cNvSpPr>
            <p:nvPr/>
          </p:nvSpPr>
          <p:spPr bwMode="auto">
            <a:xfrm>
              <a:off x="12690" y="11958"/>
              <a:ext cx="231" cy="1"/>
            </a:xfrm>
            <a:prstGeom prst="rect">
              <a:avLst/>
            </a:prstGeom>
            <a:solidFill>
              <a:srgbClr val="C735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Rectangle 288"/>
            <p:cNvSpPr>
              <a:spLocks noChangeArrowheads="1"/>
            </p:cNvSpPr>
            <p:nvPr/>
          </p:nvSpPr>
          <p:spPr bwMode="auto">
            <a:xfrm>
              <a:off x="12690" y="11959"/>
              <a:ext cx="231" cy="1"/>
            </a:xfrm>
            <a:prstGeom prst="rect">
              <a:avLst/>
            </a:prstGeom>
            <a:solidFill>
              <a:srgbClr val="C434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Rectangle 289"/>
            <p:cNvSpPr>
              <a:spLocks noChangeArrowheads="1"/>
            </p:cNvSpPr>
            <p:nvPr/>
          </p:nvSpPr>
          <p:spPr bwMode="auto">
            <a:xfrm>
              <a:off x="12690" y="11960"/>
              <a:ext cx="231" cy="1"/>
            </a:xfrm>
            <a:prstGeom prst="rect">
              <a:avLst/>
            </a:prstGeom>
            <a:solidFill>
              <a:srgbClr val="C43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Rectangle 290"/>
            <p:cNvSpPr>
              <a:spLocks noChangeArrowheads="1"/>
            </p:cNvSpPr>
            <p:nvPr/>
          </p:nvSpPr>
          <p:spPr bwMode="auto">
            <a:xfrm>
              <a:off x="12690" y="11961"/>
              <a:ext cx="231" cy="1"/>
            </a:xfrm>
            <a:prstGeom prst="rect">
              <a:avLst/>
            </a:prstGeom>
            <a:solidFill>
              <a:srgbClr val="C43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Rectangle 291"/>
            <p:cNvSpPr>
              <a:spLocks noChangeArrowheads="1"/>
            </p:cNvSpPr>
            <p:nvPr/>
          </p:nvSpPr>
          <p:spPr bwMode="auto">
            <a:xfrm>
              <a:off x="12690" y="11962"/>
              <a:ext cx="231" cy="1"/>
            </a:xfrm>
            <a:prstGeom prst="rect">
              <a:avLst/>
            </a:prstGeom>
            <a:solidFill>
              <a:srgbClr val="C430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Rectangle 292"/>
            <p:cNvSpPr>
              <a:spLocks noChangeArrowheads="1"/>
            </p:cNvSpPr>
            <p:nvPr/>
          </p:nvSpPr>
          <p:spPr bwMode="auto">
            <a:xfrm>
              <a:off x="12690" y="11963"/>
              <a:ext cx="231" cy="1"/>
            </a:xfrm>
            <a:prstGeom prst="rect">
              <a:avLst/>
            </a:prstGeom>
            <a:solidFill>
              <a:srgbClr val="C22B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Rectangle 293"/>
            <p:cNvSpPr>
              <a:spLocks noChangeArrowheads="1"/>
            </p:cNvSpPr>
            <p:nvPr/>
          </p:nvSpPr>
          <p:spPr bwMode="auto">
            <a:xfrm>
              <a:off x="12690" y="11964"/>
              <a:ext cx="231" cy="1"/>
            </a:xfrm>
            <a:prstGeom prst="rect">
              <a:avLst/>
            </a:prstGeom>
            <a:solidFill>
              <a:srgbClr val="C22B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Rectangle 294"/>
            <p:cNvSpPr>
              <a:spLocks noChangeArrowheads="1"/>
            </p:cNvSpPr>
            <p:nvPr/>
          </p:nvSpPr>
          <p:spPr bwMode="auto">
            <a:xfrm>
              <a:off x="12690" y="11964"/>
              <a:ext cx="231" cy="1"/>
            </a:xfrm>
            <a:prstGeom prst="rect">
              <a:avLst/>
            </a:prstGeom>
            <a:solidFill>
              <a:srgbClr val="C22B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Rectangle 295"/>
            <p:cNvSpPr>
              <a:spLocks noChangeArrowheads="1"/>
            </p:cNvSpPr>
            <p:nvPr/>
          </p:nvSpPr>
          <p:spPr bwMode="auto">
            <a:xfrm>
              <a:off x="12690" y="11965"/>
              <a:ext cx="231" cy="1"/>
            </a:xfrm>
            <a:prstGeom prst="rect">
              <a:avLst/>
            </a:prstGeom>
            <a:solidFill>
              <a:srgbClr val="C22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Rectangle 296"/>
            <p:cNvSpPr>
              <a:spLocks noChangeArrowheads="1"/>
            </p:cNvSpPr>
            <p:nvPr/>
          </p:nvSpPr>
          <p:spPr bwMode="auto">
            <a:xfrm>
              <a:off x="12690" y="11966"/>
              <a:ext cx="231" cy="1"/>
            </a:xfrm>
            <a:prstGeom prst="rect">
              <a:avLst/>
            </a:prstGeom>
            <a:solidFill>
              <a:srgbClr val="BF26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Rectangle 297"/>
            <p:cNvSpPr>
              <a:spLocks noChangeArrowheads="1"/>
            </p:cNvSpPr>
            <p:nvPr/>
          </p:nvSpPr>
          <p:spPr bwMode="auto">
            <a:xfrm>
              <a:off x="12690" y="11967"/>
              <a:ext cx="231" cy="1"/>
            </a:xfrm>
            <a:prstGeom prst="rect">
              <a:avLst/>
            </a:prstGeom>
            <a:solidFill>
              <a:srgbClr val="BF24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Rectangle 298"/>
            <p:cNvSpPr>
              <a:spLocks noChangeArrowheads="1"/>
            </p:cNvSpPr>
            <p:nvPr/>
          </p:nvSpPr>
          <p:spPr bwMode="auto">
            <a:xfrm>
              <a:off x="12690" y="11968"/>
              <a:ext cx="231" cy="1"/>
            </a:xfrm>
            <a:prstGeom prst="rect">
              <a:avLst/>
            </a:prstGeom>
            <a:solidFill>
              <a:srgbClr val="BF2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Rectangle 299"/>
            <p:cNvSpPr>
              <a:spLocks noChangeArrowheads="1"/>
            </p:cNvSpPr>
            <p:nvPr/>
          </p:nvSpPr>
          <p:spPr bwMode="auto">
            <a:xfrm>
              <a:off x="12690" y="11969"/>
              <a:ext cx="231" cy="1"/>
            </a:xfrm>
            <a:prstGeom prst="rect">
              <a:avLst/>
            </a:prstGeom>
            <a:solidFill>
              <a:srgbClr val="BD21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Rectangle 300"/>
            <p:cNvSpPr>
              <a:spLocks noChangeArrowheads="1"/>
            </p:cNvSpPr>
            <p:nvPr/>
          </p:nvSpPr>
          <p:spPr bwMode="auto">
            <a:xfrm>
              <a:off x="12690" y="11970"/>
              <a:ext cx="231" cy="1"/>
            </a:xfrm>
            <a:prstGeom prst="rect">
              <a:avLst/>
            </a:prstGeom>
            <a:solidFill>
              <a:srgbClr val="BD1C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Rectangle 301"/>
            <p:cNvSpPr>
              <a:spLocks noChangeArrowheads="1"/>
            </p:cNvSpPr>
            <p:nvPr/>
          </p:nvSpPr>
          <p:spPr bwMode="auto">
            <a:xfrm>
              <a:off x="12690" y="11970"/>
              <a:ext cx="231" cy="1"/>
            </a:xfrm>
            <a:prstGeom prst="rect">
              <a:avLst/>
            </a:prstGeom>
            <a:solidFill>
              <a:srgbClr val="BD1C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Rectangle 302"/>
            <p:cNvSpPr>
              <a:spLocks noChangeArrowheads="1"/>
            </p:cNvSpPr>
            <p:nvPr/>
          </p:nvSpPr>
          <p:spPr bwMode="auto">
            <a:xfrm>
              <a:off x="12690" y="11971"/>
              <a:ext cx="231" cy="1"/>
            </a:xfrm>
            <a:prstGeom prst="rect">
              <a:avLst/>
            </a:prstGeom>
            <a:solidFill>
              <a:srgbClr val="BD1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Rectangle 303"/>
            <p:cNvSpPr>
              <a:spLocks noChangeArrowheads="1"/>
            </p:cNvSpPr>
            <p:nvPr/>
          </p:nvSpPr>
          <p:spPr bwMode="auto">
            <a:xfrm>
              <a:off x="12690" y="11972"/>
              <a:ext cx="231" cy="1"/>
            </a:xfrm>
            <a:prstGeom prst="rect">
              <a:avLst/>
            </a:prstGeom>
            <a:solidFill>
              <a:srgbClr val="BA17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Rectangle 304"/>
            <p:cNvSpPr>
              <a:spLocks noChangeArrowheads="1"/>
            </p:cNvSpPr>
            <p:nvPr/>
          </p:nvSpPr>
          <p:spPr bwMode="auto">
            <a:xfrm>
              <a:off x="12690" y="11973"/>
              <a:ext cx="231" cy="1"/>
            </a:xfrm>
            <a:prstGeom prst="rect">
              <a:avLst/>
            </a:prstGeom>
            <a:solidFill>
              <a:srgbClr val="BA14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Line 305"/>
            <p:cNvSpPr>
              <a:spLocks noChangeShapeType="1"/>
            </p:cNvSpPr>
            <p:nvPr/>
          </p:nvSpPr>
          <p:spPr bwMode="auto">
            <a:xfrm>
              <a:off x="12921" y="11973"/>
              <a:ext cx="1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9" name="Rectangle 306"/>
            <p:cNvSpPr>
              <a:spLocks noChangeArrowheads="1"/>
            </p:cNvSpPr>
            <p:nvPr/>
          </p:nvSpPr>
          <p:spPr bwMode="auto">
            <a:xfrm>
              <a:off x="12985" y="11886"/>
              <a:ext cx="9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cs typeface="Arial" pitchFamily="34" charset="0"/>
                </a:rPr>
                <a:t>Least</a:t>
              </a:r>
              <a:r>
                <a:rPr kumimoji="0" lang="en-US" sz="1800" b="0" i="0" u="none" strike="noStrike" cap="none" normalizeH="0" dirty="0" smtClean="0">
                  <a:ln>
                    <a:noFill/>
                  </a:ln>
                  <a:solidFill>
                    <a:srgbClr val="000000"/>
                  </a:solidFill>
                  <a:effectLst/>
                  <a:cs typeface="Arial" pitchFamily="34" charset="0"/>
                </a:rPr>
                <a:t> Suitable</a:t>
              </a:r>
              <a:r>
                <a:rPr kumimoji="0" lang="en-US" sz="1800" b="0" i="0" u="none" strike="noStrike" cap="none" normalizeH="0" baseline="0" dirty="0" smtClean="0">
                  <a:ln>
                    <a:noFill/>
                  </a:ln>
                  <a:solidFill>
                    <a:srgbClr val="000000"/>
                  </a:solidFill>
                  <a:effectLst/>
                  <a:cs typeface="Arial" pitchFamily="34" charset="0"/>
                </a:rPr>
                <a:t> : 0</a:t>
              </a:r>
              <a:endParaRPr kumimoji="0" lang="en-US" sz="1800" b="0" i="0" u="none" strike="noStrike" cap="none" normalizeH="0" baseline="0" dirty="0" smtClean="0">
                <a:ln>
                  <a:noFill/>
                </a:ln>
                <a:solidFill>
                  <a:schemeClr val="tx1"/>
                </a:solidFill>
                <a:effectLst/>
                <a:cs typeface="Arial" pitchFamily="34" charset="0"/>
              </a:endParaRPr>
            </a:p>
          </p:txBody>
        </p:sp>
      </p:grpSp>
      <p:pic>
        <p:nvPicPr>
          <p:cNvPr id="7" name="Picture 6"/>
          <p:cNvPicPr>
            <a:picLocks noChangeAspect="1"/>
          </p:cNvPicPr>
          <p:nvPr/>
        </p:nvPicPr>
        <p:blipFill rotWithShape="1">
          <a:blip r:embed="rId18" cstate="print">
            <a:extLst>
              <a:ext uri="{28A0092B-C50C-407E-A947-70E740481C1C}">
                <a14:useLocalDpi xmlns:a14="http://schemas.microsoft.com/office/drawing/2010/main" val="0"/>
              </a:ext>
            </a:extLst>
          </a:blip>
          <a:srcRect l="4756" t="13720" r="4367" b="26632"/>
          <a:stretch/>
        </p:blipFill>
        <p:spPr>
          <a:xfrm>
            <a:off x="18195795" y="17273352"/>
            <a:ext cx="9140956" cy="4499726"/>
          </a:xfrm>
          <a:prstGeom prst="rect">
            <a:avLst/>
          </a:prstGeom>
        </p:spPr>
      </p:pic>
      <p:sp>
        <p:nvSpPr>
          <p:cNvPr id="22" name="TextBox 21"/>
          <p:cNvSpPr txBox="1"/>
          <p:nvPr/>
        </p:nvSpPr>
        <p:spPr>
          <a:xfrm>
            <a:off x="21062280" y="12136758"/>
            <a:ext cx="3335785" cy="507831"/>
          </a:xfrm>
          <a:prstGeom prst="rect">
            <a:avLst/>
          </a:prstGeom>
          <a:noFill/>
        </p:spPr>
        <p:txBody>
          <a:bodyPr wrap="none" rtlCol="0">
            <a:spAutoFit/>
          </a:bodyPr>
          <a:lstStyle/>
          <a:p>
            <a:r>
              <a:rPr lang="en-US" sz="2700" b="1" dirty="0" smtClean="0"/>
              <a:t>Suitable Habitat Map</a:t>
            </a:r>
            <a:endParaRPr lang="en-US" sz="2700" b="1" dirty="0"/>
          </a:p>
        </p:txBody>
      </p:sp>
      <p:grpSp>
        <p:nvGrpSpPr>
          <p:cNvPr id="1112" name="Group 5"/>
          <p:cNvGrpSpPr>
            <a:grpSpLocks noChangeAspect="1"/>
          </p:cNvGrpSpPr>
          <p:nvPr/>
        </p:nvGrpSpPr>
        <p:grpSpPr bwMode="auto">
          <a:xfrm>
            <a:off x="18315564" y="19992536"/>
            <a:ext cx="2498725" cy="827088"/>
            <a:chOff x="11432" y="12708"/>
            <a:chExt cx="1574" cy="521"/>
          </a:xfrm>
        </p:grpSpPr>
        <p:sp>
          <p:nvSpPr>
            <p:cNvPr id="1113" name="AutoShape 4"/>
            <p:cNvSpPr>
              <a:spLocks noChangeAspect="1" noChangeArrowheads="1" noTextEdit="1"/>
            </p:cNvSpPr>
            <p:nvPr/>
          </p:nvSpPr>
          <p:spPr bwMode="auto">
            <a:xfrm>
              <a:off x="11432" y="12708"/>
              <a:ext cx="1362"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Rectangle 8"/>
            <p:cNvSpPr>
              <a:spLocks noChangeArrowheads="1"/>
            </p:cNvSpPr>
            <p:nvPr/>
          </p:nvSpPr>
          <p:spPr bwMode="auto">
            <a:xfrm>
              <a:off x="11445" y="129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5" name="Rectangle 9"/>
            <p:cNvSpPr>
              <a:spLocks noChangeArrowheads="1"/>
            </p:cNvSpPr>
            <p:nvPr/>
          </p:nvSpPr>
          <p:spPr bwMode="auto">
            <a:xfrm>
              <a:off x="11445" y="12968"/>
              <a:ext cx="282" cy="142"/>
            </a:xfrm>
            <a:prstGeom prst="rect">
              <a:avLst/>
            </a:prstGeom>
            <a:solidFill>
              <a:srgbClr val="2673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Rectangle 10"/>
            <p:cNvSpPr>
              <a:spLocks noChangeArrowheads="1"/>
            </p:cNvSpPr>
            <p:nvPr/>
          </p:nvSpPr>
          <p:spPr bwMode="auto">
            <a:xfrm>
              <a:off x="11777" y="12955"/>
              <a:ext cx="12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Most Suitable Habitat</a:t>
              </a:r>
              <a:endParaRPr kumimoji="0" lang="en-US" sz="1800" b="0" i="0" u="none" strike="noStrike" cap="none" normalizeH="0" baseline="0" dirty="0" smtClean="0">
                <a:ln>
                  <a:noFill/>
                </a:ln>
                <a:solidFill>
                  <a:schemeClr val="tx1"/>
                </a:solidFill>
                <a:effectLst/>
                <a:cs typeface="Arial" pitchFamily="34" charset="0"/>
              </a:endParaRPr>
            </a:p>
          </p:txBody>
        </p:sp>
      </p:grpSp>
      <p:sp>
        <p:nvSpPr>
          <p:cNvPr id="357" name="TextBox 356"/>
          <p:cNvSpPr txBox="1"/>
          <p:nvPr/>
        </p:nvSpPr>
        <p:spPr>
          <a:xfrm>
            <a:off x="21274101" y="16960716"/>
            <a:ext cx="2984343" cy="507831"/>
          </a:xfrm>
          <a:prstGeom prst="rect">
            <a:avLst/>
          </a:prstGeom>
          <a:noFill/>
        </p:spPr>
        <p:txBody>
          <a:bodyPr wrap="none" rtlCol="0">
            <a:spAutoFit/>
          </a:bodyPr>
          <a:lstStyle/>
          <a:p>
            <a:r>
              <a:rPr lang="en-US" sz="2700" b="1" dirty="0" smtClean="0"/>
              <a:t>Percent Cover Map</a:t>
            </a:r>
            <a:endParaRPr lang="en-US" sz="2700" b="1" dirty="0"/>
          </a:p>
        </p:txBody>
      </p:sp>
      <p:sp>
        <p:nvSpPr>
          <p:cNvPr id="358" name="TextBox 357"/>
          <p:cNvSpPr txBox="1"/>
          <p:nvPr/>
        </p:nvSpPr>
        <p:spPr>
          <a:xfrm>
            <a:off x="20803186" y="22586839"/>
            <a:ext cx="3141309" cy="507831"/>
          </a:xfrm>
          <a:prstGeom prst="rect">
            <a:avLst/>
          </a:prstGeom>
          <a:noFill/>
        </p:spPr>
        <p:txBody>
          <a:bodyPr wrap="none" rtlCol="0">
            <a:spAutoFit/>
          </a:bodyPr>
          <a:lstStyle/>
          <a:p>
            <a:r>
              <a:rPr lang="en-US" sz="2700" b="1" dirty="0" smtClean="0"/>
              <a:t>Proximity Risk Map</a:t>
            </a:r>
            <a:endParaRPr lang="en-US" sz="2700" b="1" dirty="0"/>
          </a:p>
        </p:txBody>
      </p:sp>
      <p:pic>
        <p:nvPicPr>
          <p:cNvPr id="1026" name="Picture 10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46500" y="21758163"/>
            <a:ext cx="7007443" cy="809625"/>
          </a:xfrm>
          <a:prstGeom prst="rect">
            <a:avLst/>
          </a:prstGeom>
        </p:spPr>
      </p:pic>
      <p:grpSp>
        <p:nvGrpSpPr>
          <p:cNvPr id="363" name="Group 5"/>
          <p:cNvGrpSpPr>
            <a:grpSpLocks noChangeAspect="1"/>
          </p:cNvGrpSpPr>
          <p:nvPr/>
        </p:nvGrpSpPr>
        <p:grpSpPr bwMode="auto">
          <a:xfrm>
            <a:off x="18374665" y="25301576"/>
            <a:ext cx="2486023" cy="1220787"/>
            <a:chOff x="10307" y="16025"/>
            <a:chExt cx="1566" cy="769"/>
          </a:xfrm>
        </p:grpSpPr>
        <p:sp>
          <p:nvSpPr>
            <p:cNvPr id="1311" name="AutoShape 4"/>
            <p:cNvSpPr>
              <a:spLocks noChangeAspect="1" noChangeArrowheads="1" noTextEdit="1"/>
            </p:cNvSpPr>
            <p:nvPr/>
          </p:nvSpPr>
          <p:spPr bwMode="auto">
            <a:xfrm>
              <a:off x="10307" y="16025"/>
              <a:ext cx="1085"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18" name="Line 8"/>
            <p:cNvSpPr>
              <a:spLocks noChangeShapeType="1"/>
            </p:cNvSpPr>
            <p:nvPr/>
          </p:nvSpPr>
          <p:spPr bwMode="auto">
            <a:xfrm>
              <a:off x="10309" y="16288"/>
              <a:ext cx="284" cy="0"/>
            </a:xfrm>
            <a:prstGeom prst="line">
              <a:avLst/>
            </a:prstGeom>
            <a:noFill/>
            <a:ln w="19050">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Rectangle 9"/>
            <p:cNvSpPr>
              <a:spLocks noChangeArrowheads="1"/>
            </p:cNvSpPr>
            <p:nvPr/>
          </p:nvSpPr>
          <p:spPr bwMode="auto">
            <a:xfrm>
              <a:off x="10644" y="16235"/>
              <a:ext cx="9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High Risk Roads</a:t>
              </a:r>
              <a:endParaRPr kumimoji="0" lang="en-US" sz="1800" b="0" i="0" u="none" strike="noStrike" cap="none" normalizeH="0" baseline="0" dirty="0" smtClean="0">
                <a:ln>
                  <a:noFill/>
                </a:ln>
                <a:solidFill>
                  <a:schemeClr val="tx1"/>
                </a:solidFill>
                <a:effectLst/>
                <a:cs typeface="Arial" pitchFamily="34" charset="0"/>
              </a:endParaRPr>
            </a:p>
          </p:txBody>
        </p:sp>
        <p:sp>
          <p:nvSpPr>
            <p:cNvPr id="1320" name="Line 10"/>
            <p:cNvSpPr>
              <a:spLocks noChangeShapeType="1"/>
            </p:cNvSpPr>
            <p:nvPr/>
          </p:nvSpPr>
          <p:spPr bwMode="auto">
            <a:xfrm>
              <a:off x="10309" y="16481"/>
              <a:ext cx="284" cy="0"/>
            </a:xfrm>
            <a:prstGeom prst="line">
              <a:avLst/>
            </a:prstGeom>
            <a:noFill/>
            <a:ln w="19050">
              <a:solidFill>
                <a:srgbClr val="FF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Rectangle 11"/>
            <p:cNvSpPr>
              <a:spLocks noChangeArrowheads="1"/>
            </p:cNvSpPr>
            <p:nvPr/>
          </p:nvSpPr>
          <p:spPr bwMode="auto">
            <a:xfrm>
              <a:off x="10644" y="16428"/>
              <a:ext cx="8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cs typeface="Arial" pitchFamily="34" charset="0"/>
                </a:rPr>
                <a:t>Road Network</a:t>
              </a:r>
              <a:endParaRPr kumimoji="0" lang="en-US" sz="1800" b="0" i="0" u="none" strike="noStrike" cap="none" normalizeH="0" baseline="0" dirty="0" smtClean="0">
                <a:ln>
                  <a:noFill/>
                </a:ln>
                <a:solidFill>
                  <a:schemeClr val="tx1"/>
                </a:solidFill>
                <a:effectLst/>
                <a:cs typeface="Arial" pitchFamily="34" charset="0"/>
              </a:endParaRPr>
            </a:p>
          </p:txBody>
        </p:sp>
        <p:sp>
          <p:nvSpPr>
            <p:cNvPr id="1322" name="Rectangle 12"/>
            <p:cNvSpPr>
              <a:spLocks noChangeArrowheads="1"/>
            </p:cNvSpPr>
            <p:nvPr/>
          </p:nvSpPr>
          <p:spPr bwMode="auto">
            <a:xfrm>
              <a:off x="10309" y="16602"/>
              <a:ext cx="284" cy="142"/>
            </a:xfrm>
            <a:prstGeom prst="rect">
              <a:avLst/>
            </a:prstGeom>
            <a:solidFill>
              <a:srgbClr val="88B273"/>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3" name="Rectangle 13"/>
            <p:cNvSpPr>
              <a:spLocks noChangeArrowheads="1"/>
            </p:cNvSpPr>
            <p:nvPr/>
          </p:nvSpPr>
          <p:spPr bwMode="auto">
            <a:xfrm>
              <a:off x="10309" y="16602"/>
              <a:ext cx="284" cy="142"/>
            </a:xfrm>
            <a:prstGeom prst="rect">
              <a:avLst/>
            </a:prstGeom>
            <a:noFill/>
            <a:ln w="9525">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Rectangle 14"/>
            <p:cNvSpPr>
              <a:spLocks noChangeArrowheads="1"/>
            </p:cNvSpPr>
            <p:nvPr/>
          </p:nvSpPr>
          <p:spPr bwMode="auto">
            <a:xfrm>
              <a:off x="10644" y="16620"/>
              <a:ext cx="12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solidFill>
                    <a:srgbClr val="000000"/>
                  </a:solidFill>
                  <a:cs typeface="Arial" pitchFamily="34" charset="0"/>
                </a:rPr>
                <a:t>Most Suitable Habitat</a:t>
              </a:r>
              <a:endParaRPr kumimoji="0" lang="en-US" sz="1800" b="0" i="0" u="none" strike="noStrike" cap="none" normalizeH="0" baseline="0" dirty="0" smtClean="0">
                <a:ln>
                  <a:noFill/>
                </a:ln>
                <a:solidFill>
                  <a:schemeClr val="tx1"/>
                </a:solidFill>
                <a:effectLst/>
                <a:cs typeface="Arial" pitchFamily="34" charset="0"/>
              </a:endParaRPr>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2737</TotalTime>
  <Words>635</Words>
  <Application>Microsoft Office PowerPoint</Application>
  <PresentationFormat>Custom</PresentationFormat>
  <Paragraphs>74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Daryl-Ann Winstead</cp:lastModifiedBy>
  <cp:revision>163</cp:revision>
  <dcterms:created xsi:type="dcterms:W3CDTF">2015-06-02T14:58:58Z</dcterms:created>
  <dcterms:modified xsi:type="dcterms:W3CDTF">2015-07-22T21:07:18Z</dcterms:modified>
</cp:coreProperties>
</file>