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BA34C"/>
    <a:srgbClr val="7DB761"/>
    <a:srgbClr val="9299A8"/>
    <a:srgbClr val="964135"/>
    <a:srgbClr val="E97844"/>
    <a:srgbClr val="7DB961"/>
    <a:srgbClr val="238754"/>
    <a:srgbClr val="75AADB"/>
    <a:srgbClr val="2559A8"/>
    <a:srgbClr val="3F42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67" autoAdjust="0"/>
    <p:restoredTop sz="94660"/>
  </p:normalViewPr>
  <p:slideViewPr>
    <p:cSldViewPr snapToGrid="0">
      <p:cViewPr>
        <p:scale>
          <a:sx n="50" d="100"/>
          <a:sy n="50" d="100"/>
        </p:scale>
        <p:origin x="48" y="-7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EBA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EBA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EBA34C"/>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93617" y="8763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34530934"/>
            <a:ext cx="4480560" cy="903722"/>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6/5/19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EBA34C"/>
                </a:solidFill>
              </a:rPr>
              <a:t>Study Area</a:t>
            </a:r>
            <a:r>
              <a:rPr lang="en-US" sz="10000" dirty="0">
                <a:solidFill>
                  <a:srgbClr val="EBA34C"/>
                </a:solidFill>
              </a:rPr>
              <a:t> </a:t>
            </a:r>
            <a:r>
              <a:rPr lang="en-US" sz="10000" dirty="0">
                <a:solidFill>
                  <a:srgbClr val="E9A14B"/>
                </a:solidFill>
              </a:rPr>
              <a:t>Energy</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EBA34C"/>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EBA34C"/>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BA34C"/>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EBA34C"/>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EBA34C"/>
                </a:solidFill>
              </a:rPr>
              <a:t> Node – Location (e.g. Virginia – Langley) | </a:t>
            </a:r>
            <a:r>
              <a:rPr lang="en-US" sz="5200" spc="100" baseline="0" dirty="0">
                <a:solidFill>
                  <a:srgbClr val="EBA34C"/>
                </a:solidFill>
              </a:rPr>
              <a:t>Summer</a:t>
            </a:r>
            <a:r>
              <a:rPr lang="en-US" sz="5200" dirty="0">
                <a:solidFill>
                  <a:srgbClr val="EBA34C"/>
                </a:solidFill>
              </a:rPr>
              <a:t> 2019</a:t>
            </a:r>
          </a:p>
        </p:txBody>
      </p:sp>
      <p:sp>
        <p:nvSpPr>
          <p:cNvPr id="36" name="TextBox 35"/>
          <p:cNvSpPr txBox="1"/>
          <p:nvPr/>
        </p:nvSpPr>
        <p:spPr>
          <a:xfrm>
            <a:off x="914400" y="11639345"/>
            <a:ext cx="11430000" cy="9782832"/>
          </a:xfrm>
          <a:prstGeom prst="rect">
            <a:avLst/>
          </a:prstGeom>
          <a:solidFill>
            <a:srgbClr val="EBA34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EBA34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EBA34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2" name="Group 1"/>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 name="Group 3"/>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 name="Group 4"/>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 name="Group 2"/>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825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EBA34C"/>
                </a:solidFill>
              </a:rPr>
              <a:t>Study Area</a:t>
            </a:r>
            <a:r>
              <a:rPr lang="en-US" sz="10000" dirty="0">
                <a:solidFill>
                  <a:srgbClr val="EBA34C"/>
                </a:solidFill>
              </a:rPr>
              <a:t> </a:t>
            </a:r>
            <a:r>
              <a:rPr lang="en-US" sz="10000" dirty="0">
                <a:solidFill>
                  <a:srgbClr val="E9A14B"/>
                </a:solidFill>
              </a:rPr>
              <a:t>Energy</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Methodology</a:t>
            </a:r>
          </a:p>
        </p:txBody>
      </p:sp>
      <p:sp>
        <p:nvSpPr>
          <p:cNvPr id="11" name="Text Placeholder 16"/>
          <p:cNvSpPr txBox="1">
            <a:spLocks/>
          </p:cNvSpPr>
          <p:nvPr/>
        </p:nvSpPr>
        <p:spPr>
          <a:xfrm>
            <a:off x="12866914" y="5171323"/>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BA34C"/>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EBA34C"/>
                </a:solidFill>
              </a:rPr>
              <a:t> Node – Location (e.g. Virginia – Langley) | </a:t>
            </a:r>
            <a:r>
              <a:rPr lang="en-US" sz="5200" spc="100" baseline="0" dirty="0">
                <a:solidFill>
                  <a:srgbClr val="EBA34C"/>
                </a:solidFill>
              </a:rPr>
              <a:t>Summer</a:t>
            </a:r>
            <a:r>
              <a:rPr lang="en-US" sz="5200" dirty="0">
                <a:solidFill>
                  <a:srgbClr val="EBA34C"/>
                </a:solidFill>
              </a:rPr>
              <a:t> 2019</a:t>
            </a:r>
          </a:p>
        </p:txBody>
      </p:sp>
      <p:sp>
        <p:nvSpPr>
          <p:cNvPr id="37" name="TextBox 36"/>
          <p:cNvSpPr txBox="1"/>
          <p:nvPr/>
        </p:nvSpPr>
        <p:spPr>
          <a:xfrm>
            <a:off x="914401" y="17901089"/>
            <a:ext cx="23316196" cy="7796837"/>
          </a:xfrm>
          <a:prstGeom prst="rect">
            <a:avLst/>
          </a:prstGeom>
          <a:solidFill>
            <a:srgbClr val="EBA34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8" name="Text Placeholder 16"/>
          <p:cNvSpPr txBox="1">
            <a:spLocks/>
          </p:cNvSpPr>
          <p:nvPr/>
        </p:nvSpPr>
        <p:spPr>
          <a:xfrm>
            <a:off x="914399" y="5171323"/>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53" name="Group 52"/>
          <p:cNvGrpSpPr/>
          <p:nvPr/>
        </p:nvGrpSpPr>
        <p:grpSpPr>
          <a:xfrm>
            <a:off x="12731223" y="30799944"/>
            <a:ext cx="2834640" cy="3091533"/>
            <a:chOff x="844023" y="30799944"/>
            <a:chExt cx="2834640" cy="3091533"/>
          </a:xfrm>
        </p:grpSpPr>
        <p:pic>
          <p:nvPicPr>
            <p:cNvPr id="54" name="Picture 5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55"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9" name="Group 68"/>
          <p:cNvGrpSpPr/>
          <p:nvPr/>
        </p:nvGrpSpPr>
        <p:grpSpPr>
          <a:xfrm>
            <a:off x="18570439" y="30799944"/>
            <a:ext cx="2834640" cy="2676034"/>
            <a:chOff x="6683239" y="30799944"/>
            <a:chExt cx="2834640" cy="2676034"/>
          </a:xfrm>
        </p:grpSpPr>
        <p:pic>
          <p:nvPicPr>
            <p:cNvPr id="70" name="Picture 6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2" name="Group 71"/>
          <p:cNvGrpSpPr/>
          <p:nvPr/>
        </p:nvGrpSpPr>
        <p:grpSpPr>
          <a:xfrm>
            <a:off x="21490047" y="30799944"/>
            <a:ext cx="2834640" cy="2676034"/>
            <a:chOff x="9602847" y="30799944"/>
            <a:chExt cx="2834640" cy="2676034"/>
          </a:xfrm>
        </p:grpSpPr>
        <p:pic>
          <p:nvPicPr>
            <p:cNvPr id="73" name="Picture 72"/>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4"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5" name="Group 74"/>
          <p:cNvGrpSpPr/>
          <p:nvPr/>
        </p:nvGrpSpPr>
        <p:grpSpPr>
          <a:xfrm>
            <a:off x="15650831" y="30799944"/>
            <a:ext cx="2834640" cy="2676034"/>
            <a:chOff x="3763631" y="30799944"/>
            <a:chExt cx="2834640" cy="2676034"/>
          </a:xfrm>
        </p:grpSpPr>
        <p:pic>
          <p:nvPicPr>
            <p:cNvPr id="76" name="Picture 7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7"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EBA34C"/>
                </a:solidFill>
              </a:rPr>
              <a:t>Study Area</a:t>
            </a:r>
            <a:r>
              <a:rPr lang="en-US" sz="10000" dirty="0">
                <a:solidFill>
                  <a:srgbClr val="EBA34C"/>
                </a:solidFill>
              </a:rPr>
              <a:t> </a:t>
            </a:r>
            <a:r>
              <a:rPr lang="en-US" sz="10000" dirty="0">
                <a:solidFill>
                  <a:srgbClr val="E9A14B"/>
                </a:solidFill>
              </a:rPr>
              <a:t>Energy</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BA34C"/>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EBA34C"/>
                </a:solidFill>
              </a:rPr>
              <a:t> Node – Location (e.g. Virginia – Langley) | </a:t>
            </a:r>
            <a:r>
              <a:rPr lang="en-US" sz="5200" spc="100" baseline="0" dirty="0">
                <a:solidFill>
                  <a:srgbClr val="EBA34C"/>
                </a:solidFill>
              </a:rPr>
              <a:t>Summer</a:t>
            </a:r>
            <a:r>
              <a:rPr lang="en-US" sz="5200" dirty="0">
                <a:solidFill>
                  <a:srgbClr val="EBA34C"/>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Abstract</a:t>
            </a:r>
          </a:p>
        </p:txBody>
      </p:sp>
      <p:sp>
        <p:nvSpPr>
          <p:cNvPr id="55" name="Text Placeholder 16"/>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2404</TotalTime>
  <Words>1273</Words>
  <Application>Microsoft Macintosh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Acdan, Juanito J. (ARC-SGE)[SSAI DEVELOP]</cp:lastModifiedBy>
  <cp:revision>187</cp:revision>
  <dcterms:created xsi:type="dcterms:W3CDTF">2019-02-05T16:32:03Z</dcterms:created>
  <dcterms:modified xsi:type="dcterms:W3CDTF">2019-06-05T15:33:45Z</dcterms:modified>
</cp:coreProperties>
</file>