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cmAuthor id="2" name="Darcy Gray" initials="DG"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68"/>
    <a:srgbClr val="964135"/>
    <a:srgbClr val="42ACCE"/>
    <a:srgbClr val="000000"/>
    <a:srgbClr val="7DB761"/>
    <a:srgbClr val="E97844"/>
    <a:srgbClr val="238754"/>
    <a:srgbClr val="EBA34C"/>
    <a:srgbClr val="9299A8"/>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30" autoAdjust="0"/>
    <p:restoredTop sz="94613" autoAdjust="0"/>
  </p:normalViewPr>
  <p:slideViewPr>
    <p:cSldViewPr snapToGrid="0" showGuides="1">
      <p:cViewPr>
        <p:scale>
          <a:sx n="34" d="100"/>
          <a:sy n="34" d="100"/>
        </p:scale>
        <p:origin x="19" y="-4152"/>
      </p:cViewPr>
      <p:guideLst>
        <p:guide orient="horz" pos="2736"/>
        <p:guide pos="576"/>
        <p:guide orient="horz" pos="21864"/>
        <p:guide pos="16704"/>
        <p:guide pos="15288"/>
        <p:guide orient="horz" pos="21312"/>
        <p:guide pos="7752"/>
        <p:guide pos="8088"/>
        <p:guide pos="15624"/>
        <p:guide orient="horz" pos="2400"/>
        <p:guide orient="horz" pos="5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400001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cxnSp>
        <p:nvCxnSpPr>
          <p:cNvPr id="27" name="Straight Connector 26">
            <a:extLst>
              <a:ext uri="{FF2B5EF4-FFF2-40B4-BE49-F238E27FC236}">
                <a16:creationId xmlns:a16="http://schemas.microsoft.com/office/drawing/2014/main" id="{418FFC53-08CF-5F42-B19D-08DA53814E12}"/>
              </a:ext>
            </a:extLst>
          </p:cNvPr>
          <p:cNvCxnSpPr/>
          <p:nvPr userDrawn="1"/>
        </p:nvCxnSpPr>
        <p:spPr>
          <a:xfrm>
            <a:off x="27813000" y="32533797"/>
            <a:ext cx="0" cy="584200"/>
          </a:xfrm>
          <a:prstGeom prst="line">
            <a:avLst/>
          </a:prstGeom>
          <a:ln w="38100">
            <a:solidFill>
              <a:schemeClr val="bg1"/>
            </a:solidFill>
          </a:ln>
        </p:spPr>
        <p:style>
          <a:lnRef idx="2">
            <a:schemeClr val="accent6"/>
          </a:lnRef>
          <a:fillRef idx="0">
            <a:schemeClr val="accent6"/>
          </a:fillRef>
          <a:effectRef idx="1">
            <a:schemeClr val="accent6"/>
          </a:effectRef>
          <a:fontRef idx="minor">
            <a:schemeClr val="tx1"/>
          </a:fontRef>
        </p:style>
      </p:cxn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7.jpe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hyperlink" Target="http://graphicdesign.stackexchange.com/questions/34948/is-there-a-conventional-widely-used-icon-for-decision-support" TargetMode="External"/><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5" name="Picture 2984">
            <a:extLst>
              <a:ext uri="{FF2B5EF4-FFF2-40B4-BE49-F238E27FC236}">
                <a16:creationId xmlns:a16="http://schemas.microsoft.com/office/drawing/2014/main" id="{115CA638-A1FC-4F25-9395-FCE3B64356FA}"/>
              </a:ext>
            </a:extLst>
          </p:cNvPr>
          <p:cNvPicPr>
            <a:picLocks noChangeAspect="1"/>
          </p:cNvPicPr>
          <p:nvPr/>
        </p:nvPicPr>
        <p:blipFill rotWithShape="1">
          <a:blip r:embed="rId3">
            <a:extLst>
              <a:ext uri="{28A0092B-C50C-407E-A947-70E740481C1C}">
                <a14:useLocalDpi xmlns:a14="http://schemas.microsoft.com/office/drawing/2010/main" val="0"/>
              </a:ext>
            </a:extLst>
          </a:blip>
          <a:srcRect l="1812" t="16592" r="1074" b="14232"/>
          <a:stretch/>
        </p:blipFill>
        <p:spPr>
          <a:xfrm>
            <a:off x="1061099" y="13690107"/>
            <a:ext cx="10788874" cy="4972807"/>
          </a:xfrm>
          <a:prstGeom prst="rect">
            <a:avLst/>
          </a:prstGeom>
        </p:spPr>
      </p:pic>
      <p:grpSp>
        <p:nvGrpSpPr>
          <p:cNvPr id="20" name="Group 19">
            <a:extLst>
              <a:ext uri="{FF2B5EF4-FFF2-40B4-BE49-F238E27FC236}">
                <a16:creationId xmlns:a16="http://schemas.microsoft.com/office/drawing/2014/main" id="{3857141D-1453-45E4-BEF4-CE538111245B}"/>
              </a:ext>
            </a:extLst>
          </p:cNvPr>
          <p:cNvGrpSpPr/>
          <p:nvPr/>
        </p:nvGrpSpPr>
        <p:grpSpPr>
          <a:xfrm>
            <a:off x="12816769" y="12522265"/>
            <a:ext cx="11482122" cy="6223841"/>
            <a:chOff x="12901448" y="8885548"/>
            <a:chExt cx="11482122" cy="6223841"/>
          </a:xfrm>
        </p:grpSpPr>
        <p:sp>
          <p:nvSpPr>
            <p:cNvPr id="45" name="TextBox 44">
              <a:extLst>
                <a:ext uri="{FF2B5EF4-FFF2-40B4-BE49-F238E27FC236}">
                  <a16:creationId xmlns:a16="http://schemas.microsoft.com/office/drawing/2014/main" id="{8C2F6467-8691-E649-92B4-804436DC48AC}"/>
                </a:ext>
              </a:extLst>
            </p:cNvPr>
            <p:cNvSpPr txBox="1"/>
            <p:nvPr/>
          </p:nvSpPr>
          <p:spPr>
            <a:xfrm>
              <a:off x="12910600" y="8885548"/>
              <a:ext cx="3849131"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Methodology</a:t>
              </a:r>
            </a:p>
          </p:txBody>
        </p:sp>
        <p:grpSp>
          <p:nvGrpSpPr>
            <p:cNvPr id="19" name="Group 18">
              <a:extLst>
                <a:ext uri="{FF2B5EF4-FFF2-40B4-BE49-F238E27FC236}">
                  <a16:creationId xmlns:a16="http://schemas.microsoft.com/office/drawing/2014/main" id="{4EB60E11-7811-4D92-8347-D54E02B0E701}"/>
                </a:ext>
              </a:extLst>
            </p:cNvPr>
            <p:cNvGrpSpPr/>
            <p:nvPr/>
          </p:nvGrpSpPr>
          <p:grpSpPr>
            <a:xfrm>
              <a:off x="12901448" y="9795937"/>
              <a:ext cx="11482122" cy="5313452"/>
              <a:chOff x="13285960" y="9796635"/>
              <a:chExt cx="11482122" cy="5313452"/>
            </a:xfrm>
          </p:grpSpPr>
          <p:sp>
            <p:nvSpPr>
              <p:cNvPr id="68" name="TextBox 67">
                <a:extLst>
                  <a:ext uri="{FF2B5EF4-FFF2-40B4-BE49-F238E27FC236}">
                    <a16:creationId xmlns:a16="http://schemas.microsoft.com/office/drawing/2014/main" id="{61C619D9-373E-49A0-91B3-268D30B95F55}"/>
                  </a:ext>
                </a:extLst>
              </p:cNvPr>
              <p:cNvSpPr txBox="1"/>
              <p:nvPr/>
            </p:nvSpPr>
            <p:spPr>
              <a:xfrm>
                <a:off x="22797206" y="9796635"/>
                <a:ext cx="1970876" cy="772029"/>
              </a:xfrm>
              <a:prstGeom prst="rect">
                <a:avLst/>
              </a:prstGeom>
              <a:noFill/>
            </p:spPr>
            <p:txBody>
              <a:bodyPr wrap="square" rtlCol="0">
                <a:spAutoFit/>
              </a:bodyPr>
              <a:lstStyle/>
              <a:p>
                <a:pPr algn="ctr"/>
                <a:r>
                  <a:rPr lang="en-US" sz="2200" b="1" dirty="0">
                    <a:solidFill>
                      <a:schemeClr val="tx1">
                        <a:lumMod val="75000"/>
                        <a:lumOff val="25000"/>
                      </a:schemeClr>
                    </a:solidFill>
                    <a:latin typeface="Century Gothic" panose="020B0502020202020204" pitchFamily="34" charset="0"/>
                  </a:rPr>
                  <a:t>Predicted Value</a:t>
                </a:r>
              </a:p>
            </p:txBody>
          </p:sp>
          <p:sp>
            <p:nvSpPr>
              <p:cNvPr id="69" name="TextBox 68">
                <a:extLst>
                  <a:ext uri="{FF2B5EF4-FFF2-40B4-BE49-F238E27FC236}">
                    <a16:creationId xmlns:a16="http://schemas.microsoft.com/office/drawing/2014/main" id="{283C7EAF-A92D-4CF5-879D-F4A783F7F12C}"/>
                  </a:ext>
                </a:extLst>
              </p:cNvPr>
              <p:cNvSpPr txBox="1"/>
              <p:nvPr/>
            </p:nvSpPr>
            <p:spPr>
              <a:xfrm>
                <a:off x="20468149" y="9796635"/>
                <a:ext cx="1970876" cy="772029"/>
              </a:xfrm>
              <a:prstGeom prst="rect">
                <a:avLst/>
              </a:prstGeom>
              <a:noFill/>
            </p:spPr>
            <p:txBody>
              <a:bodyPr wrap="square" rtlCol="0">
                <a:spAutoFit/>
              </a:bodyPr>
              <a:lstStyle/>
              <a:p>
                <a:pPr algn="ctr"/>
                <a:r>
                  <a:rPr lang="en-US" sz="2200" b="1" dirty="0">
                    <a:solidFill>
                      <a:schemeClr val="tx1">
                        <a:lumMod val="75000"/>
                        <a:lumOff val="25000"/>
                      </a:schemeClr>
                    </a:solidFill>
                    <a:latin typeface="Century Gothic" panose="020B0502020202020204" pitchFamily="34" charset="0"/>
                  </a:rPr>
                  <a:t>Output (Known)</a:t>
                </a:r>
              </a:p>
            </p:txBody>
          </p:sp>
          <p:sp>
            <p:nvSpPr>
              <p:cNvPr id="70" name="TextBox 69">
                <a:extLst>
                  <a:ext uri="{FF2B5EF4-FFF2-40B4-BE49-F238E27FC236}">
                    <a16:creationId xmlns:a16="http://schemas.microsoft.com/office/drawing/2014/main" id="{70EAA822-29F9-4476-8816-16D6B3DD6237}"/>
                  </a:ext>
                </a:extLst>
              </p:cNvPr>
              <p:cNvSpPr txBox="1"/>
              <p:nvPr/>
            </p:nvSpPr>
            <p:spPr>
              <a:xfrm>
                <a:off x="17447756" y="9796635"/>
                <a:ext cx="1970876" cy="772029"/>
              </a:xfrm>
              <a:prstGeom prst="rect">
                <a:avLst/>
              </a:prstGeom>
              <a:noFill/>
            </p:spPr>
            <p:txBody>
              <a:bodyPr wrap="square" rtlCol="0">
                <a:spAutoFit/>
              </a:bodyPr>
              <a:lstStyle/>
              <a:p>
                <a:pPr algn="ctr"/>
                <a:r>
                  <a:rPr lang="en-US" sz="2200" b="1" dirty="0">
                    <a:solidFill>
                      <a:schemeClr val="tx1">
                        <a:lumMod val="75000"/>
                        <a:lumOff val="25000"/>
                      </a:schemeClr>
                    </a:solidFill>
                    <a:latin typeface="Century Gothic" panose="020B0502020202020204" pitchFamily="34" charset="0"/>
                  </a:rPr>
                  <a:t>LSTM Layers</a:t>
                </a:r>
              </a:p>
              <a:p>
                <a:pPr algn="ctr"/>
                <a:r>
                  <a:rPr lang="en-US" sz="2200" b="1" dirty="0">
                    <a:solidFill>
                      <a:schemeClr val="tx1">
                        <a:lumMod val="75000"/>
                        <a:lumOff val="25000"/>
                      </a:schemeClr>
                    </a:solidFill>
                    <a:latin typeface="Century Gothic" panose="020B0502020202020204" pitchFamily="34" charset="0"/>
                  </a:rPr>
                  <a:t>(Hidden)</a:t>
                </a:r>
              </a:p>
            </p:txBody>
          </p:sp>
          <p:sp>
            <p:nvSpPr>
              <p:cNvPr id="71" name="TextBox 70">
                <a:extLst>
                  <a:ext uri="{FF2B5EF4-FFF2-40B4-BE49-F238E27FC236}">
                    <a16:creationId xmlns:a16="http://schemas.microsoft.com/office/drawing/2014/main" id="{69DFD267-8589-4FEC-B8C4-0A56E291F5A6}"/>
                  </a:ext>
                </a:extLst>
              </p:cNvPr>
              <p:cNvSpPr txBox="1"/>
              <p:nvPr/>
            </p:nvSpPr>
            <p:spPr>
              <a:xfrm>
                <a:off x="13881985" y="9796635"/>
                <a:ext cx="1970876" cy="772029"/>
              </a:xfrm>
              <a:prstGeom prst="rect">
                <a:avLst/>
              </a:prstGeom>
              <a:noFill/>
            </p:spPr>
            <p:txBody>
              <a:bodyPr wrap="square" rtlCol="0">
                <a:spAutoFit/>
              </a:bodyPr>
              <a:lstStyle/>
              <a:p>
                <a:pPr algn="ctr"/>
                <a:r>
                  <a:rPr lang="en-US" sz="2200" b="1" dirty="0">
                    <a:solidFill>
                      <a:schemeClr val="tx1">
                        <a:lumMod val="75000"/>
                        <a:lumOff val="25000"/>
                      </a:schemeClr>
                    </a:solidFill>
                    <a:latin typeface="Century Gothic" panose="020B0502020202020204" pitchFamily="34" charset="0"/>
                  </a:rPr>
                  <a:t>Inputs</a:t>
                </a:r>
              </a:p>
              <a:p>
                <a:pPr algn="ctr"/>
                <a:r>
                  <a:rPr lang="en-US" sz="2200" b="1" dirty="0">
                    <a:solidFill>
                      <a:schemeClr val="tx1">
                        <a:lumMod val="75000"/>
                        <a:lumOff val="25000"/>
                      </a:schemeClr>
                    </a:solidFill>
                    <a:latin typeface="Century Gothic" panose="020B0502020202020204" pitchFamily="34" charset="0"/>
                  </a:rPr>
                  <a:t>(Known)</a:t>
                </a:r>
              </a:p>
            </p:txBody>
          </p:sp>
          <p:grpSp>
            <p:nvGrpSpPr>
              <p:cNvPr id="18" name="Group 17">
                <a:extLst>
                  <a:ext uri="{FF2B5EF4-FFF2-40B4-BE49-F238E27FC236}">
                    <a16:creationId xmlns:a16="http://schemas.microsoft.com/office/drawing/2014/main" id="{403CB09F-323B-4633-AF08-62A1AB187F30}"/>
                  </a:ext>
                </a:extLst>
              </p:cNvPr>
              <p:cNvGrpSpPr/>
              <p:nvPr/>
            </p:nvGrpSpPr>
            <p:grpSpPr>
              <a:xfrm>
                <a:off x="13285960" y="10609797"/>
                <a:ext cx="11482122" cy="4500290"/>
                <a:chOff x="13285960" y="10609797"/>
                <a:chExt cx="11482122" cy="4500290"/>
              </a:xfrm>
            </p:grpSpPr>
            <p:grpSp>
              <p:nvGrpSpPr>
                <p:cNvPr id="62" name="Group 61">
                  <a:extLst>
                    <a:ext uri="{FF2B5EF4-FFF2-40B4-BE49-F238E27FC236}">
                      <a16:creationId xmlns:a16="http://schemas.microsoft.com/office/drawing/2014/main" id="{1F57609F-0285-4FD5-911C-3943B80991C5}"/>
                    </a:ext>
                  </a:extLst>
                </p:cNvPr>
                <p:cNvGrpSpPr/>
                <p:nvPr/>
              </p:nvGrpSpPr>
              <p:grpSpPr>
                <a:xfrm>
                  <a:off x="13836213" y="11151017"/>
                  <a:ext cx="1840526" cy="1556906"/>
                  <a:chOff x="877246" y="995695"/>
                  <a:chExt cx="1834356" cy="1551687"/>
                </a:xfrm>
              </p:grpSpPr>
              <p:sp>
                <p:nvSpPr>
                  <p:cNvPr id="143" name="Rectangle: Top Corners One Rounded and One Snipped 142">
                    <a:extLst>
                      <a:ext uri="{FF2B5EF4-FFF2-40B4-BE49-F238E27FC236}">
                        <a16:creationId xmlns:a16="http://schemas.microsoft.com/office/drawing/2014/main" id="{6835245A-D83E-446E-A401-1CCD82494623}"/>
                      </a:ext>
                    </a:extLst>
                  </p:cNvPr>
                  <p:cNvSpPr/>
                  <p:nvPr/>
                </p:nvSpPr>
                <p:spPr>
                  <a:xfrm>
                    <a:off x="877246" y="995695"/>
                    <a:ext cx="1751654" cy="1551687"/>
                  </a:xfrm>
                  <a:prstGeom prst="snipRoundRect">
                    <a:avLst/>
                  </a:prstGeom>
                  <a:solidFill>
                    <a:schemeClr val="accent4">
                      <a:lumMod val="60000"/>
                      <a:lumOff val="40000"/>
                    </a:schemeClr>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1D00AA53-8931-462A-887C-2D5CA7B4378A}"/>
                      </a:ext>
                    </a:extLst>
                  </p:cNvPr>
                  <p:cNvSpPr txBox="1"/>
                  <p:nvPr/>
                </p:nvSpPr>
                <p:spPr>
                  <a:xfrm>
                    <a:off x="910313" y="1286497"/>
                    <a:ext cx="1801289" cy="398769"/>
                  </a:xfrm>
                  <a:prstGeom prst="rect">
                    <a:avLst/>
                  </a:prstGeom>
                  <a:noFill/>
                </p:spPr>
                <p:txBody>
                  <a:bodyPr wrap="square" rtlCol="0">
                    <a:spAutoFit/>
                  </a:bodyPr>
                  <a:lstStyle/>
                  <a:p>
                    <a:r>
                      <a:rPr lang="en-US" sz="2000" b="1" dirty="0">
                        <a:solidFill>
                          <a:schemeClr val="tx1">
                            <a:lumMod val="75000"/>
                            <a:lumOff val="25000"/>
                          </a:schemeClr>
                        </a:solidFill>
                        <a:latin typeface="Century Gothic" panose="020B0502020202020204" pitchFamily="34" charset="0"/>
                      </a:rPr>
                      <a:t>Precipitation</a:t>
                    </a:r>
                  </a:p>
                </p:txBody>
              </p:sp>
            </p:grpSp>
            <p:grpSp>
              <p:nvGrpSpPr>
                <p:cNvPr id="63" name="Group 62">
                  <a:extLst>
                    <a:ext uri="{FF2B5EF4-FFF2-40B4-BE49-F238E27FC236}">
                      <a16:creationId xmlns:a16="http://schemas.microsoft.com/office/drawing/2014/main" id="{23A1C3AF-8A06-4660-9644-22AD49CFEF99}"/>
                    </a:ext>
                  </a:extLst>
                </p:cNvPr>
                <p:cNvGrpSpPr/>
                <p:nvPr/>
              </p:nvGrpSpPr>
              <p:grpSpPr>
                <a:xfrm>
                  <a:off x="13568617" y="12095757"/>
                  <a:ext cx="2003964" cy="1389472"/>
                  <a:chOff x="877247" y="1162568"/>
                  <a:chExt cx="1997246" cy="1384814"/>
                </a:xfrm>
              </p:grpSpPr>
              <p:sp>
                <p:nvSpPr>
                  <p:cNvPr id="141" name="Rectangle: Top Corners One Rounded and One Snipped 140">
                    <a:extLst>
                      <a:ext uri="{FF2B5EF4-FFF2-40B4-BE49-F238E27FC236}">
                        <a16:creationId xmlns:a16="http://schemas.microsoft.com/office/drawing/2014/main" id="{289FD3D9-1C2F-420B-89EF-76932E0BE106}"/>
                      </a:ext>
                    </a:extLst>
                  </p:cNvPr>
                  <p:cNvSpPr/>
                  <p:nvPr/>
                </p:nvSpPr>
                <p:spPr>
                  <a:xfrm>
                    <a:off x="877247" y="1162568"/>
                    <a:ext cx="1751653" cy="1384814"/>
                  </a:xfrm>
                  <a:prstGeom prst="snipRoundRect">
                    <a:avLst/>
                  </a:prstGeom>
                  <a:solidFill>
                    <a:schemeClr val="accent4">
                      <a:lumMod val="60000"/>
                      <a:lumOff val="40000"/>
                    </a:schemeClr>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F2A89121-0C55-4270-B237-910F349E13D3}"/>
                      </a:ext>
                    </a:extLst>
                  </p:cNvPr>
                  <p:cNvSpPr txBox="1"/>
                  <p:nvPr/>
                </p:nvSpPr>
                <p:spPr>
                  <a:xfrm>
                    <a:off x="909889" y="1403877"/>
                    <a:ext cx="1964604" cy="398769"/>
                  </a:xfrm>
                  <a:prstGeom prst="rect">
                    <a:avLst/>
                  </a:prstGeom>
                  <a:noFill/>
                </p:spPr>
                <p:txBody>
                  <a:bodyPr wrap="square" rtlCol="0">
                    <a:spAutoFit/>
                  </a:bodyPr>
                  <a:lstStyle/>
                  <a:p>
                    <a:r>
                      <a:rPr lang="en-US" sz="2000" b="1" dirty="0">
                        <a:solidFill>
                          <a:schemeClr val="tx1">
                            <a:lumMod val="75000"/>
                            <a:lumOff val="25000"/>
                          </a:schemeClr>
                        </a:solidFill>
                        <a:latin typeface="Century Gothic" panose="020B0502020202020204" pitchFamily="34" charset="0"/>
                      </a:rPr>
                      <a:t>Soil Moisture</a:t>
                    </a:r>
                  </a:p>
                </p:txBody>
              </p:sp>
            </p:grpSp>
            <p:grpSp>
              <p:nvGrpSpPr>
                <p:cNvPr id="64" name="Group 63">
                  <a:extLst>
                    <a:ext uri="{FF2B5EF4-FFF2-40B4-BE49-F238E27FC236}">
                      <a16:creationId xmlns:a16="http://schemas.microsoft.com/office/drawing/2014/main" id="{E5E988A9-4562-4192-8327-1736250F1FDB}"/>
                    </a:ext>
                  </a:extLst>
                </p:cNvPr>
                <p:cNvGrpSpPr/>
                <p:nvPr/>
              </p:nvGrpSpPr>
              <p:grpSpPr>
                <a:xfrm>
                  <a:off x="13285960" y="12929008"/>
                  <a:ext cx="1880250" cy="1377090"/>
                  <a:chOff x="786038" y="1174908"/>
                  <a:chExt cx="1873947" cy="1372474"/>
                </a:xfrm>
              </p:grpSpPr>
              <p:sp>
                <p:nvSpPr>
                  <p:cNvPr id="139" name="Rectangle: Top Corners One Rounded and One Snipped 138">
                    <a:extLst>
                      <a:ext uri="{FF2B5EF4-FFF2-40B4-BE49-F238E27FC236}">
                        <a16:creationId xmlns:a16="http://schemas.microsoft.com/office/drawing/2014/main" id="{03B43B1B-DCA0-4EAD-9B0D-E00B12563320}"/>
                      </a:ext>
                    </a:extLst>
                  </p:cNvPr>
                  <p:cNvSpPr/>
                  <p:nvPr/>
                </p:nvSpPr>
                <p:spPr>
                  <a:xfrm>
                    <a:off x="786038" y="1174908"/>
                    <a:ext cx="1842864" cy="1372474"/>
                  </a:xfrm>
                  <a:prstGeom prst="snipRoundRect">
                    <a:avLst/>
                  </a:prstGeom>
                  <a:solidFill>
                    <a:schemeClr val="accent4">
                      <a:lumMod val="60000"/>
                      <a:lumOff val="40000"/>
                    </a:schemeClr>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F1182EA9-7023-47FA-AAEA-A3209D66316C}"/>
                      </a:ext>
                    </a:extLst>
                  </p:cNvPr>
                  <p:cNvSpPr txBox="1"/>
                  <p:nvPr/>
                </p:nvSpPr>
                <p:spPr>
                  <a:xfrm>
                    <a:off x="958185" y="1350276"/>
                    <a:ext cx="1701800" cy="398769"/>
                  </a:xfrm>
                  <a:prstGeom prst="rect">
                    <a:avLst/>
                  </a:prstGeom>
                  <a:noFill/>
                </p:spPr>
                <p:txBody>
                  <a:bodyPr wrap="square" rtlCol="0">
                    <a:spAutoFit/>
                  </a:bodyPr>
                  <a:lstStyle/>
                  <a:p>
                    <a:r>
                      <a:rPr lang="en-US" sz="2000" b="1" dirty="0">
                        <a:solidFill>
                          <a:schemeClr val="tx1">
                            <a:lumMod val="75000"/>
                            <a:lumOff val="25000"/>
                          </a:schemeClr>
                        </a:solidFill>
                        <a:latin typeface="Century Gothic" panose="020B0502020202020204" pitchFamily="34" charset="0"/>
                      </a:rPr>
                      <a:t>Discharge</a:t>
                    </a:r>
                  </a:p>
                </p:txBody>
              </p:sp>
            </p:grpSp>
            <p:grpSp>
              <p:nvGrpSpPr>
                <p:cNvPr id="65" name="Group 64">
                  <a:extLst>
                    <a:ext uri="{FF2B5EF4-FFF2-40B4-BE49-F238E27FC236}">
                      <a16:creationId xmlns:a16="http://schemas.microsoft.com/office/drawing/2014/main" id="{4E26B1FF-2EA9-4A3E-8E93-08E26177029C}"/>
                    </a:ext>
                  </a:extLst>
                </p:cNvPr>
                <p:cNvGrpSpPr/>
                <p:nvPr/>
              </p:nvGrpSpPr>
              <p:grpSpPr>
                <a:xfrm>
                  <a:off x="20654199" y="12049736"/>
                  <a:ext cx="1707524" cy="1312500"/>
                  <a:chOff x="957373" y="1239282"/>
                  <a:chExt cx="1701800" cy="1308100"/>
                </a:xfrm>
              </p:grpSpPr>
              <p:sp>
                <p:nvSpPr>
                  <p:cNvPr id="137" name="Rectangle: Top Corners One Rounded and One Snipped 136">
                    <a:extLst>
                      <a:ext uri="{FF2B5EF4-FFF2-40B4-BE49-F238E27FC236}">
                        <a16:creationId xmlns:a16="http://schemas.microsoft.com/office/drawing/2014/main" id="{A5FD4CD0-FDCC-4D6C-98DF-F07F29027763}"/>
                      </a:ext>
                    </a:extLst>
                  </p:cNvPr>
                  <p:cNvSpPr/>
                  <p:nvPr/>
                </p:nvSpPr>
                <p:spPr>
                  <a:xfrm>
                    <a:off x="1054100" y="1239282"/>
                    <a:ext cx="1574800" cy="1308100"/>
                  </a:xfrm>
                  <a:prstGeom prst="snipRoundRect">
                    <a:avLst/>
                  </a:prstGeom>
                  <a:solidFill>
                    <a:srgbClr val="3F4268"/>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a:extLst>
                      <a:ext uri="{FF2B5EF4-FFF2-40B4-BE49-F238E27FC236}">
                        <a16:creationId xmlns:a16="http://schemas.microsoft.com/office/drawing/2014/main" id="{BD866536-334D-4368-A4B4-00F1546346AF}"/>
                      </a:ext>
                    </a:extLst>
                  </p:cNvPr>
                  <p:cNvSpPr txBox="1"/>
                  <p:nvPr/>
                </p:nvSpPr>
                <p:spPr>
                  <a:xfrm>
                    <a:off x="957373" y="1366133"/>
                    <a:ext cx="1701800" cy="667506"/>
                  </a:xfrm>
                  <a:prstGeom prst="rect">
                    <a:avLst/>
                  </a:prstGeom>
                  <a:noFill/>
                </p:spPr>
                <p:txBody>
                  <a:bodyPr wrap="square" rtlCol="0">
                    <a:spAutoFit/>
                  </a:bodyPr>
                  <a:lstStyle/>
                  <a:p>
                    <a:pPr algn="ctr"/>
                    <a:r>
                      <a:rPr lang="en-US" sz="2300" b="1" dirty="0">
                        <a:solidFill>
                          <a:schemeClr val="bg1"/>
                        </a:solidFill>
                        <a:latin typeface="Century Gothic" panose="020B0502020202020204" pitchFamily="34" charset="0"/>
                      </a:rPr>
                      <a:t>Ellicott City Water Level</a:t>
                    </a:r>
                  </a:p>
                </p:txBody>
              </p:sp>
            </p:grpSp>
            <p:grpSp>
              <p:nvGrpSpPr>
                <p:cNvPr id="66" name="Group 65">
                  <a:extLst>
                    <a:ext uri="{FF2B5EF4-FFF2-40B4-BE49-F238E27FC236}">
                      <a16:creationId xmlns:a16="http://schemas.microsoft.com/office/drawing/2014/main" id="{339F673E-6254-4A2E-BF3A-4281B645444C}"/>
                    </a:ext>
                  </a:extLst>
                </p:cNvPr>
                <p:cNvGrpSpPr/>
                <p:nvPr/>
              </p:nvGrpSpPr>
              <p:grpSpPr>
                <a:xfrm>
                  <a:off x="17297374" y="13999221"/>
                  <a:ext cx="2491832" cy="1110866"/>
                  <a:chOff x="4140226" y="976803"/>
                  <a:chExt cx="2483479" cy="1107142"/>
                </a:xfrm>
              </p:grpSpPr>
              <p:grpSp>
                <p:nvGrpSpPr>
                  <p:cNvPr id="125" name="Group 124">
                    <a:extLst>
                      <a:ext uri="{FF2B5EF4-FFF2-40B4-BE49-F238E27FC236}">
                        <a16:creationId xmlns:a16="http://schemas.microsoft.com/office/drawing/2014/main" id="{AD9CAD24-97D7-49D1-BF0E-BEDDEDBBB1DA}"/>
                      </a:ext>
                    </a:extLst>
                  </p:cNvPr>
                  <p:cNvGrpSpPr/>
                  <p:nvPr/>
                </p:nvGrpSpPr>
                <p:grpSpPr>
                  <a:xfrm>
                    <a:off x="4542907" y="976803"/>
                    <a:ext cx="2080798" cy="743714"/>
                    <a:chOff x="4120202" y="1340231"/>
                    <a:chExt cx="2080798" cy="743714"/>
                  </a:xfrm>
                  <a:solidFill>
                    <a:schemeClr val="bg2">
                      <a:lumMod val="90000"/>
                    </a:schemeClr>
                  </a:solidFill>
                </p:grpSpPr>
                <p:sp>
                  <p:nvSpPr>
                    <p:cNvPr id="134" name="Oval 133">
                      <a:extLst>
                        <a:ext uri="{FF2B5EF4-FFF2-40B4-BE49-F238E27FC236}">
                          <a16:creationId xmlns:a16="http://schemas.microsoft.com/office/drawing/2014/main" id="{CCC0A177-16AB-4F66-A548-244FF9EA639F}"/>
                        </a:ext>
                      </a:extLst>
                    </p:cNvPr>
                    <p:cNvSpPr/>
                    <p:nvPr/>
                  </p:nvSpPr>
                  <p:spPr>
                    <a:xfrm>
                      <a:off x="5462336" y="1340231"/>
                      <a:ext cx="738664" cy="73866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92CDD73C-3EDC-4EEC-AB63-1D1C92A7607B}"/>
                        </a:ext>
                      </a:extLst>
                    </p:cNvPr>
                    <p:cNvSpPr/>
                    <p:nvPr/>
                  </p:nvSpPr>
                  <p:spPr>
                    <a:xfrm>
                      <a:off x="4120202" y="1345281"/>
                      <a:ext cx="738664" cy="73866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8BF08141-3545-4CDC-87E4-E08377ABD189}"/>
                        </a:ext>
                      </a:extLst>
                    </p:cNvPr>
                    <p:cNvCxnSpPr>
                      <a:cxnSpLocks/>
                      <a:stCxn id="135" idx="6"/>
                      <a:endCxn id="134" idx="2"/>
                    </p:cNvCxnSpPr>
                    <p:nvPr/>
                  </p:nvCxnSpPr>
                  <p:spPr>
                    <a:xfrm flipV="1">
                      <a:off x="4858866" y="1709563"/>
                      <a:ext cx="603470" cy="5050"/>
                    </a:xfrm>
                    <a:prstGeom prst="straightConnector1">
                      <a:avLst/>
                    </a:prstGeom>
                    <a:grpFill/>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952BD1E6-A19A-41E0-A94E-5B030F109F4D}"/>
                      </a:ext>
                    </a:extLst>
                  </p:cNvPr>
                  <p:cNvGrpSpPr/>
                  <p:nvPr/>
                </p:nvGrpSpPr>
                <p:grpSpPr>
                  <a:xfrm>
                    <a:off x="4334361" y="1170158"/>
                    <a:ext cx="2080798" cy="743714"/>
                    <a:chOff x="4120202" y="1340231"/>
                    <a:chExt cx="2080798" cy="743714"/>
                  </a:xfrm>
                  <a:solidFill>
                    <a:schemeClr val="bg2">
                      <a:lumMod val="50000"/>
                    </a:schemeClr>
                  </a:solidFill>
                </p:grpSpPr>
                <p:sp>
                  <p:nvSpPr>
                    <p:cNvPr id="131" name="Oval 130">
                      <a:extLst>
                        <a:ext uri="{FF2B5EF4-FFF2-40B4-BE49-F238E27FC236}">
                          <a16:creationId xmlns:a16="http://schemas.microsoft.com/office/drawing/2014/main" id="{81B9F4A5-2A68-4CF3-BDBB-E485B0F2C00C}"/>
                        </a:ext>
                      </a:extLst>
                    </p:cNvPr>
                    <p:cNvSpPr/>
                    <p:nvPr/>
                  </p:nvSpPr>
                  <p:spPr>
                    <a:xfrm>
                      <a:off x="5462336" y="1340231"/>
                      <a:ext cx="738664" cy="73866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59022937-66AC-4932-8631-6C6E88ADD7C9}"/>
                        </a:ext>
                      </a:extLst>
                    </p:cNvPr>
                    <p:cNvSpPr/>
                    <p:nvPr/>
                  </p:nvSpPr>
                  <p:spPr>
                    <a:xfrm>
                      <a:off x="4120202" y="1345281"/>
                      <a:ext cx="738664" cy="73866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3" name="Straight Arrow Connector 132">
                      <a:extLst>
                        <a:ext uri="{FF2B5EF4-FFF2-40B4-BE49-F238E27FC236}">
                          <a16:creationId xmlns:a16="http://schemas.microsoft.com/office/drawing/2014/main" id="{F452AC8D-AB71-404B-BC92-F3EE43764B35}"/>
                        </a:ext>
                      </a:extLst>
                    </p:cNvPr>
                    <p:cNvCxnSpPr>
                      <a:cxnSpLocks/>
                      <a:stCxn id="132" idx="6"/>
                      <a:endCxn id="131" idx="2"/>
                    </p:cNvCxnSpPr>
                    <p:nvPr/>
                  </p:nvCxnSpPr>
                  <p:spPr>
                    <a:xfrm flipV="1">
                      <a:off x="4858866" y="1709563"/>
                      <a:ext cx="603470" cy="5050"/>
                    </a:xfrm>
                    <a:prstGeom prst="straightConnector1">
                      <a:avLst/>
                    </a:prstGeom>
                    <a:grpFill/>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634640EC-9DFC-490E-93E7-6D76957A8F44}"/>
                      </a:ext>
                    </a:extLst>
                  </p:cNvPr>
                  <p:cNvGrpSpPr/>
                  <p:nvPr/>
                </p:nvGrpSpPr>
                <p:grpSpPr>
                  <a:xfrm>
                    <a:off x="4140226" y="1340231"/>
                    <a:ext cx="2080798" cy="743714"/>
                    <a:chOff x="4120202" y="1340231"/>
                    <a:chExt cx="2080798" cy="743714"/>
                  </a:xfrm>
                </p:grpSpPr>
                <p:sp>
                  <p:nvSpPr>
                    <p:cNvPr id="128" name="Oval 127">
                      <a:extLst>
                        <a:ext uri="{FF2B5EF4-FFF2-40B4-BE49-F238E27FC236}">
                          <a16:creationId xmlns:a16="http://schemas.microsoft.com/office/drawing/2014/main" id="{06B3F8D4-5A10-4796-BE3A-F823E0BC721D}"/>
                        </a:ext>
                      </a:extLst>
                    </p:cNvPr>
                    <p:cNvSpPr/>
                    <p:nvPr/>
                  </p:nvSpPr>
                  <p:spPr>
                    <a:xfrm>
                      <a:off x="5462336" y="1340231"/>
                      <a:ext cx="738664" cy="738664"/>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8394073-EB9C-44AA-A8D1-095390B72150}"/>
                        </a:ext>
                      </a:extLst>
                    </p:cNvPr>
                    <p:cNvSpPr/>
                    <p:nvPr/>
                  </p:nvSpPr>
                  <p:spPr>
                    <a:xfrm>
                      <a:off x="4120202" y="1345281"/>
                      <a:ext cx="738664" cy="738664"/>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0" name="Straight Arrow Connector 129">
                      <a:extLst>
                        <a:ext uri="{FF2B5EF4-FFF2-40B4-BE49-F238E27FC236}">
                          <a16:creationId xmlns:a16="http://schemas.microsoft.com/office/drawing/2014/main" id="{828B4B1B-5214-4B78-A95E-3BBFC9EDDD45}"/>
                        </a:ext>
                      </a:extLst>
                    </p:cNvPr>
                    <p:cNvCxnSpPr>
                      <a:cxnSpLocks/>
                      <a:stCxn id="129" idx="6"/>
                      <a:endCxn id="128" idx="2"/>
                    </p:cNvCxnSpPr>
                    <p:nvPr/>
                  </p:nvCxnSpPr>
                  <p:spPr>
                    <a:xfrm flipV="1">
                      <a:off x="4858866" y="1709563"/>
                      <a:ext cx="603470" cy="505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7" name="Picture 66">
                  <a:extLst>
                    <a:ext uri="{FF2B5EF4-FFF2-40B4-BE49-F238E27FC236}">
                      <a16:creationId xmlns:a16="http://schemas.microsoft.com/office/drawing/2014/main" id="{24882D7D-31BA-496F-A703-61E71A6ABBC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3252501" y="12166129"/>
                  <a:ext cx="1515581" cy="1079713"/>
                </a:xfrm>
                <a:prstGeom prst="rect">
                  <a:avLst/>
                </a:prstGeom>
              </p:spPr>
            </p:pic>
            <p:cxnSp>
              <p:nvCxnSpPr>
                <p:cNvPr id="72" name="Connector: Elbow 71">
                  <a:extLst>
                    <a:ext uri="{FF2B5EF4-FFF2-40B4-BE49-F238E27FC236}">
                      <a16:creationId xmlns:a16="http://schemas.microsoft.com/office/drawing/2014/main" id="{618D40D2-0FE2-4089-A9B0-699A1EFD1D00}"/>
                    </a:ext>
                  </a:extLst>
                </p:cNvPr>
                <p:cNvCxnSpPr>
                  <a:cxnSpLocks/>
                </p:cNvCxnSpPr>
                <p:nvPr/>
              </p:nvCxnSpPr>
              <p:spPr>
                <a:xfrm rot="16200000" flipH="1">
                  <a:off x="17307962" y="13693263"/>
                  <a:ext cx="1422555" cy="684252"/>
                </a:xfrm>
                <a:prstGeom prst="bentConnector3">
                  <a:avLst>
                    <a:gd name="adj1" fmla="val 50000"/>
                  </a:avLst>
                </a:prstGeom>
                <a:ln w="57150">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8CE3824E-46EB-4C6F-AA31-ECB2DC010B05}"/>
                    </a:ext>
                  </a:extLst>
                </p:cNvPr>
                <p:cNvGrpSpPr/>
                <p:nvPr/>
              </p:nvGrpSpPr>
              <p:grpSpPr>
                <a:xfrm>
                  <a:off x="17297374" y="10609797"/>
                  <a:ext cx="2087797" cy="2994030"/>
                  <a:chOff x="4140226" y="1340231"/>
                  <a:chExt cx="2080798" cy="2983993"/>
                </a:xfrm>
              </p:grpSpPr>
              <p:grpSp>
                <p:nvGrpSpPr>
                  <p:cNvPr id="111" name="Group 110">
                    <a:extLst>
                      <a:ext uri="{FF2B5EF4-FFF2-40B4-BE49-F238E27FC236}">
                        <a16:creationId xmlns:a16="http://schemas.microsoft.com/office/drawing/2014/main" id="{FE84D61B-D6B3-4073-A82A-23D194C64712}"/>
                      </a:ext>
                    </a:extLst>
                  </p:cNvPr>
                  <p:cNvGrpSpPr/>
                  <p:nvPr/>
                </p:nvGrpSpPr>
                <p:grpSpPr>
                  <a:xfrm>
                    <a:off x="4140226" y="1340231"/>
                    <a:ext cx="2080798" cy="743714"/>
                    <a:chOff x="4120202" y="1340231"/>
                    <a:chExt cx="2080798" cy="743714"/>
                  </a:xfrm>
                </p:grpSpPr>
                <p:sp>
                  <p:nvSpPr>
                    <p:cNvPr id="122" name="Oval 121">
                      <a:extLst>
                        <a:ext uri="{FF2B5EF4-FFF2-40B4-BE49-F238E27FC236}">
                          <a16:creationId xmlns:a16="http://schemas.microsoft.com/office/drawing/2014/main" id="{3F9EBFF2-08A5-4FF6-B115-7FA9000AAB96}"/>
                        </a:ext>
                      </a:extLst>
                    </p:cNvPr>
                    <p:cNvSpPr/>
                    <p:nvPr/>
                  </p:nvSpPr>
                  <p:spPr>
                    <a:xfrm>
                      <a:off x="5462336" y="1340231"/>
                      <a:ext cx="738664" cy="738664"/>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51DF318B-72F9-40A3-A5E2-8BA3D6683F60}"/>
                        </a:ext>
                      </a:extLst>
                    </p:cNvPr>
                    <p:cNvSpPr/>
                    <p:nvPr/>
                  </p:nvSpPr>
                  <p:spPr>
                    <a:xfrm>
                      <a:off x="4120202" y="1345281"/>
                      <a:ext cx="738664" cy="738664"/>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CE3B941C-E4EF-47B6-8471-743E14CC7DEE}"/>
                        </a:ext>
                      </a:extLst>
                    </p:cNvPr>
                    <p:cNvCxnSpPr>
                      <a:cxnSpLocks/>
                      <a:stCxn id="123" idx="6"/>
                      <a:endCxn id="122" idx="2"/>
                    </p:cNvCxnSpPr>
                    <p:nvPr/>
                  </p:nvCxnSpPr>
                  <p:spPr>
                    <a:xfrm flipV="1">
                      <a:off x="4858866" y="1709563"/>
                      <a:ext cx="603470" cy="505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D2988258-8B0A-4320-A80D-EE898C47DFC2}"/>
                      </a:ext>
                    </a:extLst>
                  </p:cNvPr>
                  <p:cNvGrpSpPr/>
                  <p:nvPr/>
                </p:nvGrpSpPr>
                <p:grpSpPr>
                  <a:xfrm>
                    <a:off x="4140226" y="2453277"/>
                    <a:ext cx="2080798" cy="743714"/>
                    <a:chOff x="4120202" y="1340231"/>
                    <a:chExt cx="2080798" cy="743714"/>
                  </a:xfrm>
                  <a:solidFill>
                    <a:schemeClr val="tx1">
                      <a:lumMod val="75000"/>
                      <a:lumOff val="25000"/>
                    </a:schemeClr>
                  </a:solidFill>
                </p:grpSpPr>
                <p:sp>
                  <p:nvSpPr>
                    <p:cNvPr id="119" name="Oval 118">
                      <a:extLst>
                        <a:ext uri="{FF2B5EF4-FFF2-40B4-BE49-F238E27FC236}">
                          <a16:creationId xmlns:a16="http://schemas.microsoft.com/office/drawing/2014/main" id="{BEF84A3E-776C-4F76-9BA3-2C9160970B21}"/>
                        </a:ext>
                      </a:extLst>
                    </p:cNvPr>
                    <p:cNvSpPr/>
                    <p:nvPr/>
                  </p:nvSpPr>
                  <p:spPr>
                    <a:xfrm>
                      <a:off x="5462336" y="1340231"/>
                      <a:ext cx="738664" cy="73866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58A0B33-6B00-406D-8BCB-922086269C15}"/>
                        </a:ext>
                      </a:extLst>
                    </p:cNvPr>
                    <p:cNvSpPr/>
                    <p:nvPr/>
                  </p:nvSpPr>
                  <p:spPr>
                    <a:xfrm>
                      <a:off x="4120202" y="1345281"/>
                      <a:ext cx="738664" cy="73866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803E9C62-8745-4B68-A7D4-DAB8C604D7E3}"/>
                        </a:ext>
                      </a:extLst>
                    </p:cNvPr>
                    <p:cNvCxnSpPr>
                      <a:cxnSpLocks/>
                      <a:stCxn id="120" idx="6"/>
                      <a:endCxn id="119" idx="2"/>
                    </p:cNvCxnSpPr>
                    <p:nvPr/>
                  </p:nvCxnSpPr>
                  <p:spPr>
                    <a:xfrm flipV="1">
                      <a:off x="4858866" y="1709563"/>
                      <a:ext cx="603470" cy="5050"/>
                    </a:xfrm>
                    <a:prstGeom prst="straightConnector1">
                      <a:avLst/>
                    </a:prstGeom>
                    <a:grpFill/>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BD2F09C0-926D-429E-A2C4-103580892252}"/>
                      </a:ext>
                    </a:extLst>
                  </p:cNvPr>
                  <p:cNvGrpSpPr/>
                  <p:nvPr/>
                </p:nvGrpSpPr>
                <p:grpSpPr>
                  <a:xfrm>
                    <a:off x="4140226" y="3580510"/>
                    <a:ext cx="2080798" cy="743714"/>
                    <a:chOff x="4120202" y="1340231"/>
                    <a:chExt cx="2080798" cy="743714"/>
                  </a:xfrm>
                </p:grpSpPr>
                <p:sp>
                  <p:nvSpPr>
                    <p:cNvPr id="116" name="Oval 115">
                      <a:extLst>
                        <a:ext uri="{FF2B5EF4-FFF2-40B4-BE49-F238E27FC236}">
                          <a16:creationId xmlns:a16="http://schemas.microsoft.com/office/drawing/2014/main" id="{55809A5B-E3BC-4857-B92F-FBED86E8526E}"/>
                        </a:ext>
                      </a:extLst>
                    </p:cNvPr>
                    <p:cNvSpPr/>
                    <p:nvPr/>
                  </p:nvSpPr>
                  <p:spPr>
                    <a:xfrm>
                      <a:off x="5462336" y="1340231"/>
                      <a:ext cx="738664" cy="738664"/>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6643C691-E1D8-4770-9531-F9D3A4346890}"/>
                        </a:ext>
                      </a:extLst>
                    </p:cNvPr>
                    <p:cNvSpPr/>
                    <p:nvPr/>
                  </p:nvSpPr>
                  <p:spPr>
                    <a:xfrm>
                      <a:off x="4120202" y="1345281"/>
                      <a:ext cx="738664" cy="738664"/>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18" name="Straight Arrow Connector 117">
                      <a:extLst>
                        <a:ext uri="{FF2B5EF4-FFF2-40B4-BE49-F238E27FC236}">
                          <a16:creationId xmlns:a16="http://schemas.microsoft.com/office/drawing/2014/main" id="{97E0E17D-B5AA-41BD-9A41-B1B34B77629F}"/>
                        </a:ext>
                      </a:extLst>
                    </p:cNvPr>
                    <p:cNvCxnSpPr>
                      <a:cxnSpLocks/>
                      <a:stCxn id="117" idx="6"/>
                      <a:endCxn id="116" idx="2"/>
                    </p:cNvCxnSpPr>
                    <p:nvPr/>
                  </p:nvCxnSpPr>
                  <p:spPr>
                    <a:xfrm flipV="1">
                      <a:off x="4858866" y="1709563"/>
                      <a:ext cx="603470" cy="505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4" name="Connector: Elbow 113">
                    <a:extLst>
                      <a:ext uri="{FF2B5EF4-FFF2-40B4-BE49-F238E27FC236}">
                        <a16:creationId xmlns:a16="http://schemas.microsoft.com/office/drawing/2014/main" id="{CA0F5055-0653-4A23-98C2-E20BBC05F869}"/>
                      </a:ext>
                    </a:extLst>
                  </p:cNvPr>
                  <p:cNvCxnSpPr>
                    <a:cxnSpLocks/>
                    <a:stCxn id="123" idx="4"/>
                  </p:cNvCxnSpPr>
                  <p:nvPr/>
                </p:nvCxnSpPr>
                <p:spPr>
                  <a:xfrm rot="16200000" flipH="1">
                    <a:off x="4463995" y="2129507"/>
                    <a:ext cx="750468" cy="659343"/>
                  </a:xfrm>
                  <a:prstGeom prst="bentConnector3">
                    <a:avLst>
                      <a:gd name="adj1" fmla="val 32998"/>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EB72BCE7-A3C1-45C3-B3E8-667516E1AEEA}"/>
                      </a:ext>
                    </a:extLst>
                  </p:cNvPr>
                  <p:cNvCxnSpPr>
                    <a:cxnSpLocks/>
                    <a:stCxn id="120" idx="4"/>
                  </p:cNvCxnSpPr>
                  <p:nvPr/>
                </p:nvCxnSpPr>
                <p:spPr>
                  <a:xfrm rot="16200000" flipH="1">
                    <a:off x="4482394" y="3224154"/>
                    <a:ext cx="745418" cy="691091"/>
                  </a:xfrm>
                  <a:prstGeom prst="bentConnector3">
                    <a:avLst>
                      <a:gd name="adj1" fmla="val 36687"/>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50277F76-58DB-44C5-9908-AC3E598FF7D7}"/>
                    </a:ext>
                  </a:extLst>
                </p:cNvPr>
                <p:cNvCxnSpPr>
                  <a:cxnSpLocks/>
                  <a:stCxn id="144" idx="3"/>
                  <a:endCxn id="123" idx="2"/>
                </p:cNvCxnSpPr>
                <p:nvPr/>
              </p:nvCxnSpPr>
              <p:spPr>
                <a:xfrm flipV="1">
                  <a:off x="15676739" y="10985439"/>
                  <a:ext cx="1620635" cy="65741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A6D9BD6-F1F5-4293-8F87-B44516BE5C2F}"/>
                    </a:ext>
                  </a:extLst>
                </p:cNvPr>
                <p:cNvCxnSpPr>
                  <a:cxnSpLocks/>
                  <a:stCxn id="144" idx="3"/>
                  <a:endCxn id="120" idx="2"/>
                </p:cNvCxnSpPr>
                <p:nvPr/>
              </p:nvCxnSpPr>
              <p:spPr>
                <a:xfrm>
                  <a:off x="15676739" y="11642852"/>
                  <a:ext cx="1620635" cy="45937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E6C01AC-8AA7-491C-BCF8-665D2DD60F2C}"/>
                    </a:ext>
                  </a:extLst>
                </p:cNvPr>
                <p:cNvCxnSpPr>
                  <a:cxnSpLocks/>
                  <a:stCxn id="144" idx="3"/>
                  <a:endCxn id="117" idx="2"/>
                </p:cNvCxnSpPr>
                <p:nvPr/>
              </p:nvCxnSpPr>
              <p:spPr>
                <a:xfrm>
                  <a:off x="15676739" y="11642852"/>
                  <a:ext cx="1620635" cy="159040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0201059-78F9-4231-AE39-D5300A104720}"/>
                    </a:ext>
                  </a:extLst>
                </p:cNvPr>
                <p:cNvCxnSpPr>
                  <a:cxnSpLocks/>
                  <a:stCxn id="144" idx="3"/>
                  <a:endCxn id="129" idx="2"/>
                </p:cNvCxnSpPr>
                <p:nvPr/>
              </p:nvCxnSpPr>
              <p:spPr>
                <a:xfrm>
                  <a:off x="15676739" y="11642852"/>
                  <a:ext cx="1620635" cy="309666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78E4043-D687-4D3F-BF1F-1165B8BEC7EA}"/>
                    </a:ext>
                  </a:extLst>
                </p:cNvPr>
                <p:cNvCxnSpPr>
                  <a:cxnSpLocks/>
                  <a:stCxn id="141" idx="0"/>
                  <a:endCxn id="123" idx="2"/>
                </p:cNvCxnSpPr>
                <p:nvPr/>
              </p:nvCxnSpPr>
              <p:spPr>
                <a:xfrm flipV="1">
                  <a:off x="15326161" y="10985439"/>
                  <a:ext cx="1971212" cy="180505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D4ABB54-90D4-4179-986D-2DF3699DB297}"/>
                    </a:ext>
                  </a:extLst>
                </p:cNvPr>
                <p:cNvCxnSpPr>
                  <a:cxnSpLocks/>
                  <a:stCxn id="141" idx="0"/>
                  <a:endCxn id="120" idx="2"/>
                </p:cNvCxnSpPr>
                <p:nvPr/>
              </p:nvCxnSpPr>
              <p:spPr>
                <a:xfrm flipV="1">
                  <a:off x="15326161" y="12102229"/>
                  <a:ext cx="1971212" cy="68826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FF1E652-23E8-4090-B30D-213DD1A960F6}"/>
                    </a:ext>
                  </a:extLst>
                </p:cNvPr>
                <p:cNvCxnSpPr>
                  <a:cxnSpLocks/>
                  <a:stCxn id="141" idx="0"/>
                  <a:endCxn id="117" idx="2"/>
                </p:cNvCxnSpPr>
                <p:nvPr/>
              </p:nvCxnSpPr>
              <p:spPr>
                <a:xfrm>
                  <a:off x="15326161" y="12790493"/>
                  <a:ext cx="1971212" cy="4427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71E5E6B-A0B7-40C7-9CAB-DB0CEB21E51C}"/>
                    </a:ext>
                  </a:extLst>
                </p:cNvPr>
                <p:cNvCxnSpPr>
                  <a:cxnSpLocks/>
                  <a:stCxn id="141" idx="0"/>
                  <a:endCxn id="129" idx="2"/>
                </p:cNvCxnSpPr>
                <p:nvPr/>
              </p:nvCxnSpPr>
              <p:spPr>
                <a:xfrm>
                  <a:off x="15326161" y="12790493"/>
                  <a:ext cx="1971212" cy="19490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BB22ECD-8CEA-4392-961F-60D54AD1DA55}"/>
                    </a:ext>
                  </a:extLst>
                </p:cNvPr>
                <p:cNvCxnSpPr>
                  <a:cxnSpLocks/>
                  <a:stCxn id="139" idx="0"/>
                  <a:endCxn id="123" idx="2"/>
                </p:cNvCxnSpPr>
                <p:nvPr/>
              </p:nvCxnSpPr>
              <p:spPr>
                <a:xfrm flipV="1">
                  <a:off x="15135023" y="10985439"/>
                  <a:ext cx="2162351" cy="263211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1EC8F77-781B-4257-96E2-A4E10CAE70AF}"/>
                    </a:ext>
                  </a:extLst>
                </p:cNvPr>
                <p:cNvCxnSpPr>
                  <a:cxnSpLocks/>
                  <a:stCxn id="139" idx="0"/>
                  <a:endCxn id="120" idx="2"/>
                </p:cNvCxnSpPr>
                <p:nvPr/>
              </p:nvCxnSpPr>
              <p:spPr>
                <a:xfrm flipV="1">
                  <a:off x="15135023" y="12102229"/>
                  <a:ext cx="2162351" cy="151532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3B8EA68-1E25-4600-863A-8E1FC0480DBE}"/>
                    </a:ext>
                  </a:extLst>
                </p:cNvPr>
                <p:cNvCxnSpPr>
                  <a:cxnSpLocks/>
                  <a:stCxn id="139" idx="0"/>
                  <a:endCxn id="117" idx="2"/>
                </p:cNvCxnSpPr>
                <p:nvPr/>
              </p:nvCxnSpPr>
              <p:spPr>
                <a:xfrm flipV="1">
                  <a:off x="15135023" y="13233253"/>
                  <a:ext cx="2162351" cy="38430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12E03B6-79A0-476E-BD35-0DC6994AEDBC}"/>
                    </a:ext>
                  </a:extLst>
                </p:cNvPr>
                <p:cNvCxnSpPr>
                  <a:cxnSpLocks/>
                  <a:stCxn id="139" idx="0"/>
                  <a:endCxn id="129" idx="2"/>
                </p:cNvCxnSpPr>
                <p:nvPr/>
              </p:nvCxnSpPr>
              <p:spPr>
                <a:xfrm>
                  <a:off x="15135023" y="13617553"/>
                  <a:ext cx="2162351" cy="11219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FBAF4F2-BA3B-4B4C-985F-3411CA3AB6F1}"/>
                    </a:ext>
                  </a:extLst>
                </p:cNvPr>
                <p:cNvCxnSpPr>
                  <a:cxnSpLocks/>
                  <a:stCxn id="122" idx="6"/>
                </p:cNvCxnSpPr>
                <p:nvPr/>
              </p:nvCxnSpPr>
              <p:spPr>
                <a:xfrm>
                  <a:off x="19385171" y="10980371"/>
                  <a:ext cx="1235478" cy="1487364"/>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8CF0D93-1C5B-45CA-8695-A9A05E8B5F1B}"/>
                    </a:ext>
                  </a:extLst>
                </p:cNvPr>
                <p:cNvCxnSpPr>
                  <a:cxnSpLocks/>
                  <a:stCxn id="119" idx="6"/>
                </p:cNvCxnSpPr>
                <p:nvPr/>
              </p:nvCxnSpPr>
              <p:spPr>
                <a:xfrm>
                  <a:off x="19385171" y="12097161"/>
                  <a:ext cx="1235478" cy="51444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CD9EA65-7518-43FA-971A-71212EEB05DD}"/>
                    </a:ext>
                  </a:extLst>
                </p:cNvPr>
                <p:cNvCxnSpPr>
                  <a:cxnSpLocks/>
                  <a:stCxn id="116" idx="6"/>
                </p:cNvCxnSpPr>
                <p:nvPr/>
              </p:nvCxnSpPr>
              <p:spPr>
                <a:xfrm flipV="1">
                  <a:off x="19385171" y="12741683"/>
                  <a:ext cx="1235478" cy="486503"/>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80E70A3-7257-4F8E-AF96-F92E7046153F}"/>
                    </a:ext>
                  </a:extLst>
                </p:cNvPr>
                <p:cNvCxnSpPr>
                  <a:cxnSpLocks/>
                  <a:stCxn id="128" idx="6"/>
                </p:cNvCxnSpPr>
                <p:nvPr/>
              </p:nvCxnSpPr>
              <p:spPr>
                <a:xfrm flipV="1">
                  <a:off x="19385171" y="12857611"/>
                  <a:ext cx="1235478" cy="187683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5E2A2DC2-E9AE-46E8-A7D3-866219F2D3E9}"/>
                    </a:ext>
                  </a:extLst>
                </p:cNvPr>
                <p:cNvCxnSpPr>
                  <a:stCxn id="137" idx="0"/>
                  <a:endCxn id="67" idx="1"/>
                </p:cNvCxnSpPr>
                <p:nvPr/>
              </p:nvCxnSpPr>
              <p:spPr>
                <a:xfrm>
                  <a:off x="22331348" y="12705986"/>
                  <a:ext cx="921153"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87" name="Down Arrow 2986"/>
                <p:cNvSpPr/>
                <p:nvPr/>
              </p:nvSpPr>
              <p:spPr>
                <a:xfrm>
                  <a:off x="17631668" y="11568093"/>
                  <a:ext cx="89683" cy="310243"/>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3" name="Down Arrow 2986">
                  <a:extLst>
                    <a:ext uri="{FF2B5EF4-FFF2-40B4-BE49-F238E27FC236}">
                      <a16:creationId xmlns:a16="http://schemas.microsoft.com/office/drawing/2014/main" id="{96FF7F4A-C1A1-44EE-8916-04847B91DD8A}"/>
                    </a:ext>
                  </a:extLst>
                </p:cNvPr>
                <p:cNvSpPr/>
                <p:nvPr/>
              </p:nvSpPr>
              <p:spPr>
                <a:xfrm>
                  <a:off x="17631668" y="12729198"/>
                  <a:ext cx="89683" cy="310243"/>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02AA275-2343-44A6-BBC2-BCD3A4C6B153}"/>
                    </a:ext>
                  </a:extLst>
                </p:cNvPr>
                <p:cNvCxnSpPr>
                  <a:cxnSpLocks/>
                </p:cNvCxnSpPr>
                <p:nvPr/>
              </p:nvCxnSpPr>
              <p:spPr>
                <a:xfrm>
                  <a:off x="17667947" y="14030960"/>
                  <a:ext cx="0" cy="456980"/>
                </a:xfrm>
                <a:prstGeom prst="straightConnector1">
                  <a:avLst/>
                </a:prstGeom>
                <a:ln w="57150">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sp>
        <p:nvSpPr>
          <p:cNvPr id="60" name="Text Placeholder 16">
            <a:extLst>
              <a:ext uri="{FF2B5EF4-FFF2-40B4-BE49-F238E27FC236}">
                <a16:creationId xmlns:a16="http://schemas.microsoft.com/office/drawing/2014/main" id="{E01B6B43-D4ED-EA42-827C-8337590F8AE5}"/>
              </a:ext>
            </a:extLst>
          </p:cNvPr>
          <p:cNvSpPr txBox="1">
            <a:spLocks/>
          </p:cNvSpPr>
          <p:nvPr/>
        </p:nvSpPr>
        <p:spPr>
          <a:xfrm>
            <a:off x="914398" y="5134746"/>
            <a:ext cx="11276571" cy="77378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As flooding events in the United States grow in frequency and intensity, the use of technological advancements and applied science are increasingly necessary for effective flood monitoring and warning systems. The NASA DEVELOP Ellicott City Disasters II project investigated the use of machine learning for applications in flood risk detection to support the improvement of early warning systems. To strengthen the efforts of the Howard County Office of Emergency Management (OEM) in building a more robust flood monitoring system, the project improved the original statistical flood risk model, </a:t>
            </a:r>
            <a:r>
              <a:rPr lang="en-US" sz="2400" dirty="0" err="1">
                <a:solidFill>
                  <a:schemeClr val="tx1">
                    <a:lumMod val="75000"/>
                    <a:lumOff val="25000"/>
                  </a:schemeClr>
                </a:solidFill>
                <a:latin typeface="Garamond" panose="02020404030301010803" pitchFamily="18" charset="0"/>
              </a:rPr>
              <a:t>FLuME</a:t>
            </a:r>
            <a:r>
              <a:rPr lang="en-US" sz="2400" dirty="0">
                <a:solidFill>
                  <a:schemeClr val="tx1">
                    <a:lumMod val="75000"/>
                    <a:lumOff val="25000"/>
                  </a:schemeClr>
                </a:solidFill>
                <a:latin typeface="Garamond" panose="02020404030301010803" pitchFamily="18" charset="0"/>
              </a:rPr>
              <a:t> (Flood Learning Model Environment), programmed by the first DEVELOP term The enhancements incorporated an additional six years of precipitation and soil moisture data from the North American Land Data Assimilation System (NLDAS), modeled using Aqua Advanced Microwave Scanning Radiometer for EOS and Tropical Rainfall Measuring Mission TRMM Microwave Imager. These Earth observations were supplemented by stream gauge data from the OEM and the US Geological Survey. The resultant flood risk model FLASH (Flood Learning Environment and Severity Assessment Hub) was trained to evaluate input variables and predict stage height in Ellicott City in real time. The addition of an advanced deep learning framework known as long short-term memory improved the model’s ability to capture relationships between variables. To assess the effectiveness of the new model, FLASH produced a model efficiency metric of 0.99, a significant improvement over the 0.85 value produced by the previous model. The project assisted the OEM in pursuing the integration of open data and NASA Earth observations into a threat matrix capable of informing near real-time decision making.</a:t>
            </a:r>
          </a:p>
        </p:txBody>
      </p:sp>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3F4268"/>
                </a:solidFill>
                <a:latin typeface="Century Gothic" panose="020B0502020202020204" pitchFamily="34" charset="0"/>
              </a:rPr>
              <a:t>Ellicott City </a:t>
            </a:r>
            <a:r>
              <a:rPr lang="en-US" sz="10000" dirty="0">
                <a:solidFill>
                  <a:srgbClr val="3F4268"/>
                </a:solidFill>
                <a:latin typeface="Century Gothic" panose="020B0502020202020204" pitchFamily="34" charset="0"/>
              </a:rPr>
              <a:t>Disasters II</a:t>
            </a: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3F4268"/>
                </a:solidFill>
                <a:latin typeface="Century Gothic" panose="020B0502020202020204" pitchFamily="34" charset="0"/>
              </a:rPr>
              <a:t>Maryland – Goddard </a:t>
            </a: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704381" y="876299"/>
            <a:ext cx="18362865" cy="2507653"/>
          </a:xfrm>
          <a:prstGeom prst="rect">
            <a:avLst/>
          </a:prstGeom>
        </p:spPr>
        <p:txBody>
          <a:bodyPr anchor="ctr">
            <a:norm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3F4268"/>
                </a:solidFill>
              </a:rPr>
              <a:t>Enhancing a Statistical Flood Risk Model to Continue Improving Early Warning Systems and Public Safety in Ellicott City, Maryland</a:t>
            </a:r>
          </a:p>
        </p:txBody>
      </p:sp>
      <p:sp>
        <p:nvSpPr>
          <p:cNvPr id="38" name="Text Placeholder 16">
            <a:extLst>
              <a:ext uri="{FF2B5EF4-FFF2-40B4-BE49-F238E27FC236}">
                <a16:creationId xmlns:a16="http://schemas.microsoft.com/office/drawing/2014/main" id="{7735D678-F608-5940-BC93-72C0B6736AC4}"/>
              </a:ext>
            </a:extLst>
          </p:cNvPr>
          <p:cNvSpPr txBox="1">
            <a:spLocks/>
          </p:cNvSpPr>
          <p:nvPr/>
        </p:nvSpPr>
        <p:spPr>
          <a:xfrm>
            <a:off x="12761745" y="5485524"/>
            <a:ext cx="11430000" cy="324282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800" b="1" dirty="0" smtClean="0">
                <a:solidFill>
                  <a:srgbClr val="3F4268"/>
                </a:solidFill>
                <a:latin typeface="Garamond" panose="02020404030301010803" pitchFamily="18" charset="0"/>
              </a:rPr>
              <a:t>Improve</a:t>
            </a:r>
            <a:r>
              <a:rPr lang="en-US" sz="2800" b="1" dirty="0" smtClean="0">
                <a:solidFill>
                  <a:schemeClr val="tx1">
                    <a:lumMod val="75000"/>
                    <a:lumOff val="25000"/>
                  </a:schemeClr>
                </a:solidFill>
                <a:latin typeface="Garamond" panose="02020404030301010803" pitchFamily="18" charset="0"/>
              </a:rPr>
              <a:t> the </a:t>
            </a:r>
            <a:r>
              <a:rPr lang="en-US" sz="2800" dirty="0">
                <a:solidFill>
                  <a:schemeClr val="tx1">
                    <a:lumMod val="75000"/>
                    <a:lumOff val="25000"/>
                  </a:schemeClr>
                </a:solidFill>
                <a:latin typeface="Garamond" panose="02020404030301010803" pitchFamily="18" charset="0"/>
              </a:rPr>
              <a:t>existing statistical flood risk model with use of Long Short-Term Memory (LSTM) machine learning framework to provide stage height predictions</a:t>
            </a:r>
          </a:p>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Utilize</a:t>
            </a:r>
            <a:r>
              <a:rPr lang="en-US" sz="2800" dirty="0">
                <a:solidFill>
                  <a:srgbClr val="3F4268"/>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additional </a:t>
            </a:r>
            <a:r>
              <a:rPr lang="en-US" sz="2800" i="1" dirty="0">
                <a:solidFill>
                  <a:schemeClr val="tx1">
                    <a:lumMod val="75000"/>
                    <a:lumOff val="25000"/>
                  </a:schemeClr>
                </a:solidFill>
                <a:latin typeface="Garamond" panose="02020404030301010803" pitchFamily="18" charset="0"/>
              </a:rPr>
              <a:t>in situ </a:t>
            </a:r>
            <a:r>
              <a:rPr lang="en-US" sz="2800" dirty="0">
                <a:solidFill>
                  <a:schemeClr val="tx1">
                    <a:lumMod val="75000"/>
                    <a:lumOff val="25000"/>
                  </a:schemeClr>
                </a:solidFill>
                <a:latin typeface="Garamond" panose="02020404030301010803" pitchFamily="18" charset="0"/>
              </a:rPr>
              <a:t>data from project partners to contextualize model outputs and improve model accuracy</a:t>
            </a:r>
          </a:p>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Conduct</a:t>
            </a:r>
            <a:r>
              <a:rPr lang="en-US" sz="2800" dirty="0">
                <a:solidFill>
                  <a:srgbClr val="3F4268"/>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sensitivity analysis to </a:t>
            </a:r>
            <a:r>
              <a:rPr lang="en-US" sz="2800" dirty="0" smtClean="0">
                <a:solidFill>
                  <a:schemeClr val="tx1">
                    <a:lumMod val="75000"/>
                    <a:lumOff val="25000"/>
                  </a:schemeClr>
                </a:solidFill>
                <a:latin typeface="Garamond" panose="02020404030301010803" pitchFamily="18" charset="0"/>
              </a:rPr>
              <a:t>determine the </a:t>
            </a:r>
            <a:r>
              <a:rPr lang="en-US" sz="2800" dirty="0">
                <a:solidFill>
                  <a:schemeClr val="tx1">
                    <a:lumMod val="75000"/>
                    <a:lumOff val="25000"/>
                  </a:schemeClr>
                </a:solidFill>
                <a:latin typeface="Garamond" panose="02020404030301010803" pitchFamily="18" charset="0"/>
              </a:rPr>
              <a:t>impact of each input variable on overall model performance</a:t>
            </a:r>
          </a:p>
        </p:txBody>
      </p:sp>
      <p:sp>
        <p:nvSpPr>
          <p:cNvPr id="52" name="Text Placeholder 16">
            <a:extLst>
              <a:ext uri="{FF2B5EF4-FFF2-40B4-BE49-F238E27FC236}">
                <a16:creationId xmlns:a16="http://schemas.microsoft.com/office/drawing/2014/main" id="{691CBEA6-0A83-B542-AE88-E9C84807F471}"/>
              </a:ext>
            </a:extLst>
          </p:cNvPr>
          <p:cNvSpPr txBox="1">
            <a:spLocks/>
          </p:cNvSpPr>
          <p:nvPr/>
        </p:nvSpPr>
        <p:spPr>
          <a:xfrm>
            <a:off x="754454" y="28002056"/>
            <a:ext cx="11274008" cy="27476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Implementing an LSTM deep-learning framework improved the FLASH model’s performance compared to </a:t>
            </a:r>
            <a:r>
              <a:rPr lang="en-US" dirty="0" err="1">
                <a:solidFill>
                  <a:schemeClr val="tx1">
                    <a:lumMod val="75000"/>
                    <a:lumOff val="25000"/>
                  </a:schemeClr>
                </a:solidFill>
                <a:latin typeface="Garamond" panose="02020404030301010803" pitchFamily="18" charset="0"/>
              </a:rPr>
              <a:t>FLuME</a:t>
            </a:r>
            <a:r>
              <a:rPr lang="en-US" dirty="0">
                <a:solidFill>
                  <a:schemeClr val="tx1">
                    <a:lumMod val="75000"/>
                    <a:lumOff val="25000"/>
                  </a:schemeClr>
                </a:solidFill>
                <a:latin typeface="Garamond" panose="02020404030301010803" pitchFamily="18" charset="0"/>
              </a:rPr>
              <a:t>.</a:t>
            </a: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Data of finer temporal resolution proved effective for accurately forecasting flood events in Ellicott City. </a:t>
            </a: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NASA Earth observations coupled with well documented ground data bolstered model performance. </a:t>
            </a:r>
            <a:endParaRPr lang="en-US" b="1" dirty="0">
              <a:solidFill>
                <a:schemeClr val="tx1">
                  <a:lumMod val="75000"/>
                  <a:lumOff val="25000"/>
                </a:schemeClr>
              </a:solidFill>
              <a:latin typeface="Garamond" panose="02020404030301010803" pitchFamily="18" charset="0"/>
            </a:endParaRPr>
          </a:p>
        </p:txBody>
      </p:sp>
      <p:grpSp>
        <p:nvGrpSpPr>
          <p:cNvPr id="3" name="Group 2"/>
          <p:cNvGrpSpPr/>
          <p:nvPr/>
        </p:nvGrpSpPr>
        <p:grpSpPr>
          <a:xfrm>
            <a:off x="877824" y="4484915"/>
            <a:ext cx="5687776" cy="27007284"/>
            <a:chOff x="805595" y="4484915"/>
            <a:chExt cx="5687776" cy="27007284"/>
          </a:xfrm>
        </p:grpSpPr>
        <p:sp>
          <p:nvSpPr>
            <p:cNvPr id="35" name="TextBox 34">
              <a:extLst>
                <a:ext uri="{FF2B5EF4-FFF2-40B4-BE49-F238E27FC236}">
                  <a16:creationId xmlns:a16="http://schemas.microsoft.com/office/drawing/2014/main" id="{1E09F9D8-C002-1442-ACAE-5563A1CB966F}"/>
                </a:ext>
              </a:extLst>
            </p:cNvPr>
            <p:cNvSpPr txBox="1"/>
            <p:nvPr/>
          </p:nvSpPr>
          <p:spPr>
            <a:xfrm>
              <a:off x="805595" y="4484915"/>
              <a:ext cx="2475358"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Abstract</a:t>
              </a:r>
            </a:p>
          </p:txBody>
        </p:sp>
        <p:sp>
          <p:nvSpPr>
            <p:cNvPr id="47" name="TextBox 46">
              <a:extLst>
                <a:ext uri="{FF2B5EF4-FFF2-40B4-BE49-F238E27FC236}">
                  <a16:creationId xmlns:a16="http://schemas.microsoft.com/office/drawing/2014/main" id="{1C9529B2-F3E4-9347-B50D-4C6C30F6379A}"/>
                </a:ext>
              </a:extLst>
            </p:cNvPr>
            <p:cNvSpPr txBox="1"/>
            <p:nvPr/>
          </p:nvSpPr>
          <p:spPr>
            <a:xfrm>
              <a:off x="805595" y="12892259"/>
              <a:ext cx="3172663"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Study Area</a:t>
              </a:r>
            </a:p>
          </p:txBody>
        </p:sp>
        <p:sp>
          <p:nvSpPr>
            <p:cNvPr id="51" name="TextBox 50">
              <a:extLst>
                <a:ext uri="{FF2B5EF4-FFF2-40B4-BE49-F238E27FC236}">
                  <a16:creationId xmlns:a16="http://schemas.microsoft.com/office/drawing/2014/main" id="{795BE288-5056-EC41-BDC7-5E2ED9A0E8FC}"/>
                </a:ext>
              </a:extLst>
            </p:cNvPr>
            <p:cNvSpPr txBox="1"/>
            <p:nvPr/>
          </p:nvSpPr>
          <p:spPr>
            <a:xfrm>
              <a:off x="805595" y="18654149"/>
              <a:ext cx="201208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Results</a:t>
              </a:r>
            </a:p>
          </p:txBody>
        </p:sp>
        <p:sp>
          <p:nvSpPr>
            <p:cNvPr id="53" name="TextBox 52">
              <a:extLst>
                <a:ext uri="{FF2B5EF4-FFF2-40B4-BE49-F238E27FC236}">
                  <a16:creationId xmlns:a16="http://schemas.microsoft.com/office/drawing/2014/main" id="{3A62E210-8A6E-D34C-9E05-7B82914A6814}"/>
                </a:ext>
              </a:extLst>
            </p:cNvPr>
            <p:cNvSpPr txBox="1"/>
            <p:nvPr/>
          </p:nvSpPr>
          <p:spPr>
            <a:xfrm>
              <a:off x="805595" y="27315938"/>
              <a:ext cx="3486852"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Conclusions</a:t>
              </a:r>
            </a:p>
          </p:txBody>
        </p:sp>
        <p:sp>
          <p:nvSpPr>
            <p:cNvPr id="55" name="TextBox 54">
              <a:extLst>
                <a:ext uri="{FF2B5EF4-FFF2-40B4-BE49-F238E27FC236}">
                  <a16:creationId xmlns:a16="http://schemas.microsoft.com/office/drawing/2014/main" id="{278133B7-1010-7C41-954B-770A4C1824BE}"/>
                </a:ext>
              </a:extLst>
            </p:cNvPr>
            <p:cNvSpPr txBox="1"/>
            <p:nvPr/>
          </p:nvSpPr>
          <p:spPr>
            <a:xfrm>
              <a:off x="805595" y="30722758"/>
              <a:ext cx="5687776"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Acknowledgements</a:t>
              </a:r>
            </a:p>
          </p:txBody>
        </p:sp>
      </p:grpSp>
      <p:sp>
        <p:nvSpPr>
          <p:cNvPr id="57" name="TextBox 56">
            <a:extLst>
              <a:ext uri="{FF2B5EF4-FFF2-40B4-BE49-F238E27FC236}">
                <a16:creationId xmlns:a16="http://schemas.microsoft.com/office/drawing/2014/main" id="{35F04D17-159C-EA4E-9393-C3A943C5C23C}"/>
              </a:ext>
            </a:extLst>
          </p:cNvPr>
          <p:cNvSpPr txBox="1"/>
          <p:nvPr/>
        </p:nvSpPr>
        <p:spPr>
          <a:xfrm>
            <a:off x="12717628" y="27365820"/>
            <a:ext cx="4403770"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Project Partners</a:t>
            </a:r>
          </a:p>
        </p:txBody>
      </p:sp>
      <p:sp>
        <p:nvSpPr>
          <p:cNvPr id="58" name="TextBox 57">
            <a:extLst>
              <a:ext uri="{FF2B5EF4-FFF2-40B4-BE49-F238E27FC236}">
                <a16:creationId xmlns:a16="http://schemas.microsoft.com/office/drawing/2014/main" id="{800BAEA5-7DF3-7B4C-848E-F499B639D6B0}"/>
              </a:ext>
            </a:extLst>
          </p:cNvPr>
          <p:cNvSpPr txBox="1"/>
          <p:nvPr/>
        </p:nvSpPr>
        <p:spPr>
          <a:xfrm>
            <a:off x="12761745" y="30029168"/>
            <a:ext cx="4542503"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Team Members</a:t>
            </a:r>
          </a:p>
        </p:txBody>
      </p:sp>
      <p:grpSp>
        <p:nvGrpSpPr>
          <p:cNvPr id="9" name="Group 8">
            <a:extLst>
              <a:ext uri="{FF2B5EF4-FFF2-40B4-BE49-F238E27FC236}">
                <a16:creationId xmlns:a16="http://schemas.microsoft.com/office/drawing/2014/main" id="{2E9404B8-AE87-4CE0-AFCA-825399E4F60D}"/>
              </a:ext>
            </a:extLst>
          </p:cNvPr>
          <p:cNvGrpSpPr/>
          <p:nvPr/>
        </p:nvGrpSpPr>
        <p:grpSpPr>
          <a:xfrm>
            <a:off x="12602312" y="30838643"/>
            <a:ext cx="2834640" cy="3131371"/>
            <a:chOff x="12819993" y="30838643"/>
            <a:chExt cx="2834640" cy="3131371"/>
          </a:xfrm>
        </p:grpSpPr>
        <p:grpSp>
          <p:nvGrpSpPr>
            <p:cNvPr id="6" name="Group 5">
              <a:extLst>
                <a:ext uri="{FF2B5EF4-FFF2-40B4-BE49-F238E27FC236}">
                  <a16:creationId xmlns:a16="http://schemas.microsoft.com/office/drawing/2014/main" id="{4C656771-272D-4BBB-A869-B737460975A3}"/>
                </a:ext>
              </a:extLst>
            </p:cNvPr>
            <p:cNvGrpSpPr/>
            <p:nvPr/>
          </p:nvGrpSpPr>
          <p:grpSpPr>
            <a:xfrm>
              <a:off x="13185024" y="30838643"/>
              <a:ext cx="2104578" cy="2092621"/>
              <a:chOff x="9867424" y="27936869"/>
              <a:chExt cx="2104578" cy="2092621"/>
            </a:xfrm>
          </p:grpSpPr>
          <p:pic>
            <p:nvPicPr>
              <p:cNvPr id="73" name="Picture 72">
                <a:extLst>
                  <a:ext uri="{FF2B5EF4-FFF2-40B4-BE49-F238E27FC236}">
                    <a16:creationId xmlns:a16="http://schemas.microsoft.com/office/drawing/2014/main" id="{09311EBC-F2E7-43DA-AE93-3FF266D842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867424" y="27936869"/>
                <a:ext cx="2104578" cy="2092621"/>
              </a:xfrm>
              <a:prstGeom prst="rect">
                <a:avLst/>
              </a:prstGeom>
            </p:spPr>
          </p:pic>
          <p:sp>
            <p:nvSpPr>
              <p:cNvPr id="4" name="Oval 3">
                <a:extLst>
                  <a:ext uri="{FF2B5EF4-FFF2-40B4-BE49-F238E27FC236}">
                    <a16:creationId xmlns:a16="http://schemas.microsoft.com/office/drawing/2014/main" id="{63AB91C1-C028-4E03-A123-49AB0C8B76B9}"/>
                  </a:ext>
                </a:extLst>
              </p:cNvPr>
              <p:cNvSpPr/>
              <p:nvPr/>
            </p:nvSpPr>
            <p:spPr>
              <a:xfrm>
                <a:off x="10087848" y="28160219"/>
                <a:ext cx="1645920" cy="1645920"/>
              </a:xfrm>
              <a:prstGeom prst="ellipse">
                <a:avLst/>
              </a:prstGeom>
              <a:blipFill dpi="0" rotWithShape="1">
                <a:blip r:embed="rId7" cstate="print">
                  <a:extLst>
                    <a:ext uri="{28A0092B-C50C-407E-A947-70E740481C1C}">
                      <a14:useLocalDpi xmlns:a14="http://schemas.microsoft.com/office/drawing/2010/main" val="0"/>
                    </a:ext>
                  </a:extLst>
                </a:blip>
                <a:srcRect/>
                <a:stretch>
                  <a:fillRect l="-541" t="-4627" r="541" b="-453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Text Placeholder 16">
              <a:extLst>
                <a:ext uri="{FF2B5EF4-FFF2-40B4-BE49-F238E27FC236}">
                  <a16:creationId xmlns:a16="http://schemas.microsoft.com/office/drawing/2014/main" id="{C3550A30-74F7-4547-A8B0-7174DB7BCF15}"/>
                </a:ext>
              </a:extLst>
            </p:cNvPr>
            <p:cNvSpPr txBox="1">
              <a:spLocks/>
            </p:cNvSpPr>
            <p:nvPr/>
          </p:nvSpPr>
          <p:spPr>
            <a:xfrm>
              <a:off x="12819993" y="33046684"/>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Alina Schulz</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Team Lead</a:t>
              </a:r>
            </a:p>
          </p:txBody>
        </p:sp>
      </p:grpSp>
      <p:grpSp>
        <p:nvGrpSpPr>
          <p:cNvPr id="10" name="Group 9">
            <a:extLst>
              <a:ext uri="{FF2B5EF4-FFF2-40B4-BE49-F238E27FC236}">
                <a16:creationId xmlns:a16="http://schemas.microsoft.com/office/drawing/2014/main" id="{DEBF612D-F617-42DE-A66D-12C2792E514A}"/>
              </a:ext>
            </a:extLst>
          </p:cNvPr>
          <p:cNvGrpSpPr/>
          <p:nvPr/>
        </p:nvGrpSpPr>
        <p:grpSpPr>
          <a:xfrm>
            <a:off x="15539991" y="30838643"/>
            <a:ext cx="3018960" cy="2715872"/>
            <a:chOff x="15661946" y="30838643"/>
            <a:chExt cx="3018960" cy="2715872"/>
          </a:xfrm>
        </p:grpSpPr>
        <p:grpSp>
          <p:nvGrpSpPr>
            <p:cNvPr id="84" name="Group 83">
              <a:extLst>
                <a:ext uri="{FF2B5EF4-FFF2-40B4-BE49-F238E27FC236}">
                  <a16:creationId xmlns:a16="http://schemas.microsoft.com/office/drawing/2014/main" id="{82A253A9-BE9B-4337-937B-DEC451301962}"/>
                </a:ext>
              </a:extLst>
            </p:cNvPr>
            <p:cNvGrpSpPr/>
            <p:nvPr/>
          </p:nvGrpSpPr>
          <p:grpSpPr>
            <a:xfrm>
              <a:off x="16119137" y="30838643"/>
              <a:ext cx="2104578" cy="2092621"/>
              <a:chOff x="9867424" y="27936869"/>
              <a:chExt cx="2104578" cy="2092621"/>
            </a:xfrm>
          </p:grpSpPr>
          <p:pic>
            <p:nvPicPr>
              <p:cNvPr id="86" name="Picture 85">
                <a:extLst>
                  <a:ext uri="{FF2B5EF4-FFF2-40B4-BE49-F238E27FC236}">
                    <a16:creationId xmlns:a16="http://schemas.microsoft.com/office/drawing/2014/main" id="{D59AE858-9B22-4C4B-B9CF-B5B3D5B369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867424" y="27936869"/>
                <a:ext cx="2104578" cy="2092621"/>
              </a:xfrm>
              <a:prstGeom prst="rect">
                <a:avLst/>
              </a:prstGeom>
            </p:spPr>
          </p:pic>
          <p:sp>
            <p:nvSpPr>
              <p:cNvPr id="87" name="Oval 86">
                <a:extLst>
                  <a:ext uri="{FF2B5EF4-FFF2-40B4-BE49-F238E27FC236}">
                    <a16:creationId xmlns:a16="http://schemas.microsoft.com/office/drawing/2014/main" id="{555774C7-BA98-4C01-85E4-4C33B9A7A2DB}"/>
                  </a:ext>
                </a:extLst>
              </p:cNvPr>
              <p:cNvSpPr/>
              <p:nvPr/>
            </p:nvSpPr>
            <p:spPr>
              <a:xfrm>
                <a:off x="10111271" y="28160219"/>
                <a:ext cx="1645920" cy="1645920"/>
              </a:xfrm>
              <a:prstGeom prst="ellipse">
                <a:avLst/>
              </a:prstGeom>
              <a:blipFill dpi="0" rotWithShape="1">
                <a:blip r:embed="rId8" cstate="print">
                  <a:extLst>
                    <a:ext uri="{28A0092B-C50C-407E-A947-70E740481C1C}">
                      <a14:useLocalDpi xmlns:a14="http://schemas.microsoft.com/office/drawing/2010/main" val="0"/>
                    </a:ext>
                  </a:extLst>
                </a:blip>
                <a:srcRect/>
                <a:stretch>
                  <a:fillRect l="-58935" t="-9570" r="-53775" b="-322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Text Placeholder 16">
              <a:extLst>
                <a:ext uri="{FF2B5EF4-FFF2-40B4-BE49-F238E27FC236}">
                  <a16:creationId xmlns:a16="http://schemas.microsoft.com/office/drawing/2014/main" id="{C0EBEB75-8039-4EA5-87C0-96635C0C6643}"/>
                </a:ext>
              </a:extLst>
            </p:cNvPr>
            <p:cNvSpPr txBox="1">
              <a:spLocks/>
            </p:cNvSpPr>
            <p:nvPr/>
          </p:nvSpPr>
          <p:spPr>
            <a:xfrm>
              <a:off x="15661946" y="33046684"/>
              <a:ext cx="3018960"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Scott Cunningham</a:t>
              </a:r>
            </a:p>
          </p:txBody>
        </p:sp>
      </p:grpSp>
      <p:grpSp>
        <p:nvGrpSpPr>
          <p:cNvPr id="88" name="Group 87">
            <a:extLst>
              <a:ext uri="{FF2B5EF4-FFF2-40B4-BE49-F238E27FC236}">
                <a16:creationId xmlns:a16="http://schemas.microsoft.com/office/drawing/2014/main" id="{67B65E83-412C-44C8-B50D-823A8278C6AB}"/>
              </a:ext>
            </a:extLst>
          </p:cNvPr>
          <p:cNvGrpSpPr/>
          <p:nvPr/>
        </p:nvGrpSpPr>
        <p:grpSpPr>
          <a:xfrm>
            <a:off x="18661990" y="30838643"/>
            <a:ext cx="2913064" cy="2715872"/>
            <a:chOff x="12819993" y="30838643"/>
            <a:chExt cx="2913064" cy="2715872"/>
          </a:xfrm>
        </p:grpSpPr>
        <p:grpSp>
          <p:nvGrpSpPr>
            <p:cNvPr id="89" name="Group 88">
              <a:extLst>
                <a:ext uri="{FF2B5EF4-FFF2-40B4-BE49-F238E27FC236}">
                  <a16:creationId xmlns:a16="http://schemas.microsoft.com/office/drawing/2014/main" id="{FD2C5B89-5F01-4035-A782-7D416A71F601}"/>
                </a:ext>
              </a:extLst>
            </p:cNvPr>
            <p:cNvGrpSpPr/>
            <p:nvPr/>
          </p:nvGrpSpPr>
          <p:grpSpPr>
            <a:xfrm>
              <a:off x="13185024" y="30838643"/>
              <a:ext cx="2104578" cy="2092621"/>
              <a:chOff x="9867424" y="27936869"/>
              <a:chExt cx="2104578" cy="2092621"/>
            </a:xfrm>
          </p:grpSpPr>
          <p:pic>
            <p:nvPicPr>
              <p:cNvPr id="91" name="Picture 90">
                <a:extLst>
                  <a:ext uri="{FF2B5EF4-FFF2-40B4-BE49-F238E27FC236}">
                    <a16:creationId xmlns:a16="http://schemas.microsoft.com/office/drawing/2014/main" id="{C8F63988-4AD2-4FD0-8F67-B7732F908B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867424" y="27936869"/>
                <a:ext cx="2104578" cy="2092621"/>
              </a:xfrm>
              <a:prstGeom prst="rect">
                <a:avLst/>
              </a:prstGeom>
            </p:spPr>
          </p:pic>
          <p:sp>
            <p:nvSpPr>
              <p:cNvPr id="92" name="Oval 91">
                <a:extLst>
                  <a:ext uri="{FF2B5EF4-FFF2-40B4-BE49-F238E27FC236}">
                    <a16:creationId xmlns:a16="http://schemas.microsoft.com/office/drawing/2014/main" id="{BDB22D5A-7DAF-4210-AEE9-FB128A5E11FE}"/>
                  </a:ext>
                </a:extLst>
              </p:cNvPr>
              <p:cNvSpPr/>
              <p:nvPr/>
            </p:nvSpPr>
            <p:spPr>
              <a:xfrm>
                <a:off x="10110933" y="28160219"/>
                <a:ext cx="1645920" cy="1645920"/>
              </a:xfrm>
              <a:prstGeom prst="ellipse">
                <a:avLst/>
              </a:prstGeom>
              <a:blipFill dpi="0"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l="-68979" t="-22345" r="-67939" b="-356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 Placeholder 16">
              <a:extLst>
                <a:ext uri="{FF2B5EF4-FFF2-40B4-BE49-F238E27FC236}">
                  <a16:creationId xmlns:a16="http://schemas.microsoft.com/office/drawing/2014/main" id="{53DE3078-ACF1-4847-81B7-9965FAF79390}"/>
                </a:ext>
              </a:extLst>
            </p:cNvPr>
            <p:cNvSpPr txBox="1">
              <a:spLocks/>
            </p:cNvSpPr>
            <p:nvPr/>
          </p:nvSpPr>
          <p:spPr>
            <a:xfrm>
              <a:off x="12819993" y="33046684"/>
              <a:ext cx="2913064"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Jonathan </a:t>
              </a:r>
              <a:r>
                <a:rPr lang="en-US" b="1" dirty="0" err="1">
                  <a:solidFill>
                    <a:schemeClr val="tx1">
                      <a:lumMod val="75000"/>
                      <a:lumOff val="25000"/>
                    </a:schemeClr>
                  </a:solidFill>
                  <a:latin typeface="Garamond" panose="02020404030301010803" pitchFamily="18" charset="0"/>
                </a:rPr>
                <a:t>Donesky</a:t>
              </a:r>
              <a:endParaRPr lang="en-US" b="1" dirty="0">
                <a:solidFill>
                  <a:schemeClr val="tx1">
                    <a:lumMod val="75000"/>
                    <a:lumOff val="25000"/>
                  </a:schemeClr>
                </a:solidFill>
                <a:latin typeface="Garamond" panose="02020404030301010803" pitchFamily="18" charset="0"/>
              </a:endParaRPr>
            </a:p>
          </p:txBody>
        </p:sp>
      </p:grpSp>
      <p:grpSp>
        <p:nvGrpSpPr>
          <p:cNvPr id="93" name="Group 92">
            <a:extLst>
              <a:ext uri="{FF2B5EF4-FFF2-40B4-BE49-F238E27FC236}">
                <a16:creationId xmlns:a16="http://schemas.microsoft.com/office/drawing/2014/main" id="{B4790C98-FF68-43A1-B8DA-07FB4E11AA6A}"/>
              </a:ext>
            </a:extLst>
          </p:cNvPr>
          <p:cNvGrpSpPr/>
          <p:nvPr/>
        </p:nvGrpSpPr>
        <p:grpSpPr>
          <a:xfrm>
            <a:off x="21678094" y="30838643"/>
            <a:ext cx="2834640" cy="2715872"/>
            <a:chOff x="12819993" y="30838643"/>
            <a:chExt cx="2834640" cy="2715872"/>
          </a:xfrm>
        </p:grpSpPr>
        <p:grpSp>
          <p:nvGrpSpPr>
            <p:cNvPr id="94" name="Group 93">
              <a:extLst>
                <a:ext uri="{FF2B5EF4-FFF2-40B4-BE49-F238E27FC236}">
                  <a16:creationId xmlns:a16="http://schemas.microsoft.com/office/drawing/2014/main" id="{2FBEE2B0-B623-452F-ABA2-E82B53A81A33}"/>
                </a:ext>
              </a:extLst>
            </p:cNvPr>
            <p:cNvGrpSpPr/>
            <p:nvPr/>
          </p:nvGrpSpPr>
          <p:grpSpPr>
            <a:xfrm>
              <a:off x="13185024" y="30838643"/>
              <a:ext cx="2104578" cy="2092621"/>
              <a:chOff x="9867424" y="27936869"/>
              <a:chExt cx="2104578" cy="2092621"/>
            </a:xfrm>
          </p:grpSpPr>
          <p:pic>
            <p:nvPicPr>
              <p:cNvPr id="96" name="Picture 95">
                <a:extLst>
                  <a:ext uri="{FF2B5EF4-FFF2-40B4-BE49-F238E27FC236}">
                    <a16:creationId xmlns:a16="http://schemas.microsoft.com/office/drawing/2014/main" id="{2CC4E1F3-4F57-449E-AE5F-6610B84E83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867424" y="27936869"/>
                <a:ext cx="2104578" cy="2092621"/>
              </a:xfrm>
              <a:prstGeom prst="rect">
                <a:avLst/>
              </a:prstGeom>
            </p:spPr>
          </p:pic>
          <p:sp>
            <p:nvSpPr>
              <p:cNvPr id="97" name="Oval 96">
                <a:extLst>
                  <a:ext uri="{FF2B5EF4-FFF2-40B4-BE49-F238E27FC236}">
                    <a16:creationId xmlns:a16="http://schemas.microsoft.com/office/drawing/2014/main" id="{62546FBF-6BAF-4F5E-A1CD-2B69FA4ABECE}"/>
                  </a:ext>
                </a:extLst>
              </p:cNvPr>
              <p:cNvSpPr/>
              <p:nvPr/>
            </p:nvSpPr>
            <p:spPr>
              <a:xfrm>
                <a:off x="10082693" y="28160219"/>
                <a:ext cx="1645920" cy="1645920"/>
              </a:xfrm>
              <a:prstGeom prst="ellipse">
                <a:avLst/>
              </a:prstGeom>
              <a:blipFill dpi="0" rotWithShape="1">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l="-67060" t="-12889" r="-45652" b="-289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5" name="Text Placeholder 16">
              <a:extLst>
                <a:ext uri="{FF2B5EF4-FFF2-40B4-BE49-F238E27FC236}">
                  <a16:creationId xmlns:a16="http://schemas.microsoft.com/office/drawing/2014/main" id="{782FCE50-6FF8-4D39-9B09-84D506FDD7E2}"/>
                </a:ext>
              </a:extLst>
            </p:cNvPr>
            <p:cNvSpPr txBox="1">
              <a:spLocks/>
            </p:cNvSpPr>
            <p:nvPr/>
          </p:nvSpPr>
          <p:spPr>
            <a:xfrm>
              <a:off x="12819993" y="33046684"/>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Matthew Pruett</a:t>
              </a:r>
            </a:p>
          </p:txBody>
        </p:sp>
      </p:grpSp>
      <p:sp>
        <p:nvSpPr>
          <p:cNvPr id="98" name="TextBox 97">
            <a:extLst>
              <a:ext uri="{FF2B5EF4-FFF2-40B4-BE49-F238E27FC236}">
                <a16:creationId xmlns:a16="http://schemas.microsoft.com/office/drawing/2014/main" id="{4362B98D-26BD-4E06-97F5-C131D189EFA6}"/>
              </a:ext>
            </a:extLst>
          </p:cNvPr>
          <p:cNvSpPr txBox="1"/>
          <p:nvPr/>
        </p:nvSpPr>
        <p:spPr>
          <a:xfrm>
            <a:off x="12761745" y="4584648"/>
            <a:ext cx="312777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Objectives</a:t>
            </a:r>
          </a:p>
        </p:txBody>
      </p:sp>
      <p:grpSp>
        <p:nvGrpSpPr>
          <p:cNvPr id="13" name="Group 12">
            <a:extLst>
              <a:ext uri="{FF2B5EF4-FFF2-40B4-BE49-F238E27FC236}">
                <a16:creationId xmlns:a16="http://schemas.microsoft.com/office/drawing/2014/main" id="{10375512-FFB1-41CC-85BA-59A6CB6D2660}"/>
              </a:ext>
            </a:extLst>
          </p:cNvPr>
          <p:cNvGrpSpPr/>
          <p:nvPr/>
        </p:nvGrpSpPr>
        <p:grpSpPr>
          <a:xfrm>
            <a:off x="12804812" y="8777495"/>
            <a:ext cx="11464723" cy="3279560"/>
            <a:chOff x="12761745" y="15475481"/>
            <a:chExt cx="11464723" cy="3279560"/>
          </a:xfrm>
        </p:grpSpPr>
        <p:sp>
          <p:nvSpPr>
            <p:cNvPr id="49" name="TextBox 48">
              <a:extLst>
                <a:ext uri="{FF2B5EF4-FFF2-40B4-BE49-F238E27FC236}">
                  <a16:creationId xmlns:a16="http://schemas.microsoft.com/office/drawing/2014/main" id="{C4C6BBD5-3DC0-DD4B-B1A1-E90118D650EA}"/>
                </a:ext>
              </a:extLst>
            </p:cNvPr>
            <p:cNvSpPr txBox="1"/>
            <p:nvPr/>
          </p:nvSpPr>
          <p:spPr>
            <a:xfrm>
              <a:off x="12761745" y="15475481"/>
              <a:ext cx="5272597"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Earth Observations</a:t>
              </a:r>
            </a:p>
          </p:txBody>
        </p:sp>
        <p:grpSp>
          <p:nvGrpSpPr>
            <p:cNvPr id="16" name="Group 15">
              <a:extLst>
                <a:ext uri="{FF2B5EF4-FFF2-40B4-BE49-F238E27FC236}">
                  <a16:creationId xmlns:a16="http://schemas.microsoft.com/office/drawing/2014/main" id="{55C2D516-CDC6-4FEF-A7F1-00173640F2F1}"/>
                </a:ext>
              </a:extLst>
            </p:cNvPr>
            <p:cNvGrpSpPr/>
            <p:nvPr/>
          </p:nvGrpSpPr>
          <p:grpSpPr>
            <a:xfrm>
              <a:off x="14481544" y="16073232"/>
              <a:ext cx="9744924" cy="2681809"/>
              <a:chOff x="13537179" y="14721495"/>
              <a:chExt cx="10802491" cy="3975886"/>
            </a:xfrm>
          </p:grpSpPr>
          <p:pic>
            <p:nvPicPr>
              <p:cNvPr id="12" name="Picture 11">
                <a:extLst>
                  <a:ext uri="{FF2B5EF4-FFF2-40B4-BE49-F238E27FC236}">
                    <a16:creationId xmlns:a16="http://schemas.microsoft.com/office/drawing/2014/main" id="{29918BC6-C2C1-40BB-9459-7B591A9651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916232" y="14721495"/>
                <a:ext cx="4423438" cy="3770980"/>
              </a:xfrm>
              <a:prstGeom prst="rect">
                <a:avLst/>
              </a:prstGeom>
            </p:spPr>
          </p:pic>
          <p:pic>
            <p:nvPicPr>
              <p:cNvPr id="14" name="Picture 13">
                <a:extLst>
                  <a:ext uri="{FF2B5EF4-FFF2-40B4-BE49-F238E27FC236}">
                    <a16:creationId xmlns:a16="http://schemas.microsoft.com/office/drawing/2014/main" id="{C42E2AE2-26FF-46BA-A54F-DE061178CB5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537179" y="15575934"/>
                <a:ext cx="4855598" cy="2543793"/>
              </a:xfrm>
              <a:prstGeom prst="rect">
                <a:avLst/>
              </a:prstGeom>
            </p:spPr>
          </p:pic>
          <p:sp>
            <p:nvSpPr>
              <p:cNvPr id="100" name="Google Shape;52;p2">
                <a:extLst>
                  <a:ext uri="{FF2B5EF4-FFF2-40B4-BE49-F238E27FC236}">
                    <a16:creationId xmlns:a16="http://schemas.microsoft.com/office/drawing/2014/main" id="{3CA3E98B-A993-49C5-A64D-26F9F91381D2}"/>
                  </a:ext>
                </a:extLst>
              </p:cNvPr>
              <p:cNvSpPr txBox="1"/>
              <p:nvPr/>
            </p:nvSpPr>
            <p:spPr>
              <a:xfrm>
                <a:off x="14394221" y="18220188"/>
                <a:ext cx="3141515" cy="4771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3F3F3F"/>
                  </a:buClr>
                  <a:buSzPts val="2700"/>
                  <a:buFont typeface="Arial"/>
                  <a:buNone/>
                </a:pPr>
                <a:r>
                  <a:rPr lang="en-US" sz="3200" b="1" i="0" u="none" strike="noStrike" cap="none" dirty="0">
                    <a:solidFill>
                      <a:srgbClr val="3F3F3F"/>
                    </a:solidFill>
                    <a:latin typeface="Garamond"/>
                    <a:ea typeface="Garamond"/>
                    <a:cs typeface="Garamond"/>
                    <a:sym typeface="Garamond"/>
                  </a:rPr>
                  <a:t>Aqua</a:t>
                </a:r>
                <a:r>
                  <a:rPr lang="en-US" sz="3200" b="0" i="0" u="none" strike="noStrike" cap="none" dirty="0">
                    <a:solidFill>
                      <a:srgbClr val="3F3F3F"/>
                    </a:solidFill>
                    <a:latin typeface="Garamond"/>
                    <a:ea typeface="Garamond"/>
                    <a:cs typeface="Garamond"/>
                    <a:sym typeface="Garamond"/>
                  </a:rPr>
                  <a:t> MODIS</a:t>
                </a:r>
                <a:endParaRPr sz="3200" b="0" i="0" u="none" strike="noStrike" cap="none" dirty="0">
                  <a:solidFill>
                    <a:srgbClr val="3F3F3F"/>
                  </a:solidFill>
                  <a:latin typeface="Garamond"/>
                  <a:ea typeface="Garamond"/>
                  <a:cs typeface="Garamond"/>
                  <a:sym typeface="Garamond"/>
                </a:endParaRPr>
              </a:p>
            </p:txBody>
          </p:sp>
          <p:sp>
            <p:nvSpPr>
              <p:cNvPr id="104" name="Google Shape;52;p2">
                <a:extLst>
                  <a:ext uri="{FF2B5EF4-FFF2-40B4-BE49-F238E27FC236}">
                    <a16:creationId xmlns:a16="http://schemas.microsoft.com/office/drawing/2014/main" id="{E1153113-574F-4CCE-A418-D38603F0CED5}"/>
                  </a:ext>
                </a:extLst>
              </p:cNvPr>
              <p:cNvSpPr txBox="1"/>
              <p:nvPr/>
            </p:nvSpPr>
            <p:spPr>
              <a:xfrm>
                <a:off x="20557194" y="18220188"/>
                <a:ext cx="3141515" cy="4771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3F3F3F"/>
                  </a:buClr>
                  <a:buSzPts val="2700"/>
                  <a:buFont typeface="Arial"/>
                  <a:buNone/>
                </a:pPr>
                <a:r>
                  <a:rPr lang="en-US" sz="3200" b="1" i="0" u="none" strike="noStrike" cap="none" dirty="0">
                    <a:solidFill>
                      <a:srgbClr val="3F3F3F"/>
                    </a:solidFill>
                    <a:latin typeface="Garamond"/>
                    <a:ea typeface="Garamond"/>
                    <a:cs typeface="Garamond"/>
                    <a:sym typeface="Garamond"/>
                  </a:rPr>
                  <a:t>TRMM</a:t>
                </a:r>
                <a:r>
                  <a:rPr lang="en-US" sz="3200" b="0" i="0" u="none" strike="noStrike" cap="none" dirty="0">
                    <a:solidFill>
                      <a:srgbClr val="3F3F3F"/>
                    </a:solidFill>
                    <a:latin typeface="Garamond"/>
                    <a:ea typeface="Garamond"/>
                    <a:cs typeface="Garamond"/>
                    <a:sym typeface="Garamond"/>
                  </a:rPr>
                  <a:t> TMI</a:t>
                </a:r>
                <a:endParaRPr sz="3200" b="0" i="0" u="none" strike="noStrike" cap="none" dirty="0">
                  <a:solidFill>
                    <a:srgbClr val="3F3F3F"/>
                  </a:solidFill>
                  <a:latin typeface="Garamond"/>
                  <a:ea typeface="Garamond"/>
                  <a:cs typeface="Garamond"/>
                  <a:sym typeface="Garamond"/>
                </a:endParaRPr>
              </a:p>
            </p:txBody>
          </p:sp>
        </p:grpSp>
      </p:grpSp>
      <p:sp>
        <p:nvSpPr>
          <p:cNvPr id="145" name="Google Shape;61;p2"/>
          <p:cNvSpPr txBox="1"/>
          <p:nvPr/>
        </p:nvSpPr>
        <p:spPr>
          <a:xfrm>
            <a:off x="12686035" y="28160767"/>
            <a:ext cx="11933716" cy="2046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endParaRPr sz="2500" dirty="0">
              <a:solidFill>
                <a:srgbClr val="3F3F3F"/>
              </a:solidFill>
              <a:highlight>
                <a:srgbClr val="FFFF00"/>
              </a:highlight>
              <a:latin typeface="Garamond"/>
              <a:ea typeface="Garamond"/>
              <a:cs typeface="Garamond"/>
              <a:sym typeface="Garamond"/>
            </a:endParaRPr>
          </a:p>
        </p:txBody>
      </p:sp>
      <p:grpSp>
        <p:nvGrpSpPr>
          <p:cNvPr id="1526" name="Group 1525"/>
          <p:cNvGrpSpPr/>
          <p:nvPr/>
        </p:nvGrpSpPr>
        <p:grpSpPr>
          <a:xfrm>
            <a:off x="922057" y="19429549"/>
            <a:ext cx="11053720" cy="6582820"/>
            <a:chOff x="422713" y="251101"/>
            <a:chExt cx="9906614" cy="6354005"/>
          </a:xfrm>
        </p:grpSpPr>
        <p:sp>
          <p:nvSpPr>
            <p:cNvPr id="1527" name="TextBox 1526">
              <a:extLst>
                <a:ext uri="{FF2B5EF4-FFF2-40B4-BE49-F238E27FC236}">
                  <a16:creationId xmlns:a16="http://schemas.microsoft.com/office/drawing/2014/main" id="{A72A539E-F32F-47F2-BED2-5C11854820CB}"/>
                </a:ext>
              </a:extLst>
            </p:cNvPr>
            <p:cNvSpPr txBox="1"/>
            <p:nvPr/>
          </p:nvSpPr>
          <p:spPr>
            <a:xfrm>
              <a:off x="1735016" y="251101"/>
              <a:ext cx="8518412" cy="564449"/>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FLASH Model Performance (2016-2020)</a:t>
              </a:r>
            </a:p>
          </p:txBody>
        </p:sp>
        <p:grpSp>
          <p:nvGrpSpPr>
            <p:cNvPr id="1532" name="Group 1531">
              <a:extLst>
                <a:ext uri="{FF2B5EF4-FFF2-40B4-BE49-F238E27FC236}">
                  <a16:creationId xmlns:a16="http://schemas.microsoft.com/office/drawing/2014/main" id="{66E63F71-CBB4-4C6B-81DA-784CA071AF27}"/>
                </a:ext>
              </a:extLst>
            </p:cNvPr>
            <p:cNvGrpSpPr/>
            <p:nvPr/>
          </p:nvGrpSpPr>
          <p:grpSpPr>
            <a:xfrm>
              <a:off x="422713" y="826814"/>
              <a:ext cx="9906614" cy="5778292"/>
              <a:chOff x="422713" y="826814"/>
              <a:chExt cx="9906614" cy="5778292"/>
            </a:xfrm>
          </p:grpSpPr>
          <p:grpSp>
            <p:nvGrpSpPr>
              <p:cNvPr id="1533" name="Group 1532">
                <a:extLst>
                  <a:ext uri="{FF2B5EF4-FFF2-40B4-BE49-F238E27FC236}">
                    <a16:creationId xmlns:a16="http://schemas.microsoft.com/office/drawing/2014/main" id="{F92E847D-3A5B-4BEA-9629-25E52A67741E}"/>
                  </a:ext>
                </a:extLst>
              </p:cNvPr>
              <p:cNvGrpSpPr/>
              <p:nvPr/>
            </p:nvGrpSpPr>
            <p:grpSpPr>
              <a:xfrm>
                <a:off x="422713" y="826814"/>
                <a:ext cx="9906614" cy="5778292"/>
                <a:chOff x="1131086" y="274666"/>
                <a:chExt cx="9595652" cy="6298974"/>
              </a:xfrm>
            </p:grpSpPr>
            <p:sp>
              <p:nvSpPr>
                <p:cNvPr id="1536" name="AutoShape 3">
                  <a:extLst>
                    <a:ext uri="{FF2B5EF4-FFF2-40B4-BE49-F238E27FC236}">
                      <a16:creationId xmlns:a16="http://schemas.microsoft.com/office/drawing/2014/main" id="{EF6814FF-F8A9-4EC3-AA13-D02C79F8F540}"/>
                    </a:ext>
                  </a:extLst>
                </p:cNvPr>
                <p:cNvSpPr>
                  <a:spLocks noChangeAspect="1" noChangeArrowheads="1" noTextEdit="1"/>
                </p:cNvSpPr>
                <p:nvPr/>
              </p:nvSpPr>
              <p:spPr bwMode="auto">
                <a:xfrm>
                  <a:off x="1465263" y="339725"/>
                  <a:ext cx="9261475"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37" name="Group 205">
                  <a:extLst>
                    <a:ext uri="{FF2B5EF4-FFF2-40B4-BE49-F238E27FC236}">
                      <a16:creationId xmlns:a16="http://schemas.microsoft.com/office/drawing/2014/main" id="{56E5AB6A-0AA3-49F7-9B89-63D9B6E687DC}"/>
                    </a:ext>
                  </a:extLst>
                </p:cNvPr>
                <p:cNvGrpSpPr>
                  <a:grpSpLocks/>
                </p:cNvGrpSpPr>
                <p:nvPr/>
              </p:nvGrpSpPr>
              <p:grpSpPr bwMode="auto">
                <a:xfrm>
                  <a:off x="1465263" y="339725"/>
                  <a:ext cx="9237663" cy="2054225"/>
                  <a:chOff x="923" y="214"/>
                  <a:chExt cx="5819" cy="1294"/>
                </a:xfrm>
              </p:grpSpPr>
              <p:sp>
                <p:nvSpPr>
                  <p:cNvPr id="2695" name="Rectangle 5">
                    <a:extLst>
                      <a:ext uri="{FF2B5EF4-FFF2-40B4-BE49-F238E27FC236}">
                        <a16:creationId xmlns:a16="http://schemas.microsoft.com/office/drawing/2014/main" id="{18AF896C-DC3A-4361-A4E6-B507B9A50C91}"/>
                      </a:ext>
                    </a:extLst>
                  </p:cNvPr>
                  <p:cNvSpPr>
                    <a:spLocks noChangeArrowheads="1"/>
                  </p:cNvSpPr>
                  <p:nvPr/>
                </p:nvSpPr>
                <p:spPr bwMode="auto">
                  <a:xfrm>
                    <a:off x="923" y="214"/>
                    <a:ext cx="5819" cy="1294"/>
                  </a:xfrm>
                  <a:prstGeom prst="rect">
                    <a:avLst/>
                  </a:prstGeom>
                  <a:solidFill>
                    <a:srgbClr val="FFFFFF"/>
                  </a:solidFill>
                  <a:ln w="1428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6" name="Rectangle 6">
                    <a:extLst>
                      <a:ext uri="{FF2B5EF4-FFF2-40B4-BE49-F238E27FC236}">
                        <a16:creationId xmlns:a16="http://schemas.microsoft.com/office/drawing/2014/main" id="{9E4B1227-8BD8-49E9-92AE-475B3085F8E4}"/>
                      </a:ext>
                    </a:extLst>
                  </p:cNvPr>
                  <p:cNvSpPr>
                    <a:spLocks noChangeArrowheads="1"/>
                  </p:cNvSpPr>
                  <p:nvPr/>
                </p:nvSpPr>
                <p:spPr bwMode="auto">
                  <a:xfrm>
                    <a:off x="1268" y="264"/>
                    <a:ext cx="5424" cy="10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7" name="Line 7">
                    <a:extLst>
                      <a:ext uri="{FF2B5EF4-FFF2-40B4-BE49-F238E27FC236}">
                        <a16:creationId xmlns:a16="http://schemas.microsoft.com/office/drawing/2014/main" id="{6758B1A4-F4FC-486F-9346-47FA6DBF92D0}"/>
                      </a:ext>
                    </a:extLst>
                  </p:cNvPr>
                  <p:cNvSpPr>
                    <a:spLocks noChangeShapeType="1"/>
                  </p:cNvSpPr>
                  <p:nvPr/>
                </p:nvSpPr>
                <p:spPr bwMode="auto">
                  <a:xfrm>
                    <a:off x="154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8" name="Line 8">
                    <a:extLst>
                      <a:ext uri="{FF2B5EF4-FFF2-40B4-BE49-F238E27FC236}">
                        <a16:creationId xmlns:a16="http://schemas.microsoft.com/office/drawing/2014/main" id="{A9343B51-638D-4671-BB7A-65B02608BFF3}"/>
                      </a:ext>
                    </a:extLst>
                  </p:cNvPr>
                  <p:cNvSpPr>
                    <a:spLocks noChangeShapeType="1"/>
                  </p:cNvSpPr>
                  <p:nvPr/>
                </p:nvSpPr>
                <p:spPr bwMode="auto">
                  <a:xfrm>
                    <a:off x="1546"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9" name="Line 9">
                    <a:extLst>
                      <a:ext uri="{FF2B5EF4-FFF2-40B4-BE49-F238E27FC236}">
                        <a16:creationId xmlns:a16="http://schemas.microsoft.com/office/drawing/2014/main" id="{6F0AB27C-DB6C-4537-A127-23E09C9BB9A2}"/>
                      </a:ext>
                    </a:extLst>
                  </p:cNvPr>
                  <p:cNvSpPr>
                    <a:spLocks noChangeShapeType="1"/>
                  </p:cNvSpPr>
                  <p:nvPr/>
                </p:nvSpPr>
                <p:spPr bwMode="auto">
                  <a:xfrm>
                    <a:off x="1546"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0" name="Line 10">
                    <a:extLst>
                      <a:ext uri="{FF2B5EF4-FFF2-40B4-BE49-F238E27FC236}">
                        <a16:creationId xmlns:a16="http://schemas.microsoft.com/office/drawing/2014/main" id="{6926E8CC-3A80-43CA-BD6F-77D113C6166D}"/>
                      </a:ext>
                    </a:extLst>
                  </p:cNvPr>
                  <p:cNvSpPr>
                    <a:spLocks noChangeShapeType="1"/>
                  </p:cNvSpPr>
                  <p:nvPr/>
                </p:nvSpPr>
                <p:spPr bwMode="auto">
                  <a:xfrm>
                    <a:off x="1546"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1" name="Line 11">
                    <a:extLst>
                      <a:ext uri="{FF2B5EF4-FFF2-40B4-BE49-F238E27FC236}">
                        <a16:creationId xmlns:a16="http://schemas.microsoft.com/office/drawing/2014/main" id="{F2D96E69-9A06-47CA-ADDB-97D1BD0A4DF1}"/>
                      </a:ext>
                    </a:extLst>
                  </p:cNvPr>
                  <p:cNvSpPr>
                    <a:spLocks noChangeShapeType="1"/>
                  </p:cNvSpPr>
                  <p:nvPr/>
                </p:nvSpPr>
                <p:spPr bwMode="auto">
                  <a:xfrm>
                    <a:off x="1546"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2" name="Line 12">
                    <a:extLst>
                      <a:ext uri="{FF2B5EF4-FFF2-40B4-BE49-F238E27FC236}">
                        <a16:creationId xmlns:a16="http://schemas.microsoft.com/office/drawing/2014/main" id="{3FA01F43-351E-42BD-BCDA-16B8961217E1}"/>
                      </a:ext>
                    </a:extLst>
                  </p:cNvPr>
                  <p:cNvSpPr>
                    <a:spLocks noChangeShapeType="1"/>
                  </p:cNvSpPr>
                  <p:nvPr/>
                </p:nvSpPr>
                <p:spPr bwMode="auto">
                  <a:xfrm>
                    <a:off x="154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3" name="Line 13">
                    <a:extLst>
                      <a:ext uri="{FF2B5EF4-FFF2-40B4-BE49-F238E27FC236}">
                        <a16:creationId xmlns:a16="http://schemas.microsoft.com/office/drawing/2014/main" id="{3567D796-AA3F-4FE7-8268-81FBE4C6DF79}"/>
                      </a:ext>
                    </a:extLst>
                  </p:cNvPr>
                  <p:cNvSpPr>
                    <a:spLocks noChangeShapeType="1"/>
                  </p:cNvSpPr>
                  <p:nvPr/>
                </p:nvSpPr>
                <p:spPr bwMode="auto">
                  <a:xfrm>
                    <a:off x="154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4" name="Line 14">
                    <a:extLst>
                      <a:ext uri="{FF2B5EF4-FFF2-40B4-BE49-F238E27FC236}">
                        <a16:creationId xmlns:a16="http://schemas.microsoft.com/office/drawing/2014/main" id="{19E10440-AC61-4198-8476-172E9F639C4F}"/>
                      </a:ext>
                    </a:extLst>
                  </p:cNvPr>
                  <p:cNvSpPr>
                    <a:spLocks noChangeShapeType="1"/>
                  </p:cNvSpPr>
                  <p:nvPr/>
                </p:nvSpPr>
                <p:spPr bwMode="auto">
                  <a:xfrm>
                    <a:off x="156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5" name="Line 15">
                    <a:extLst>
                      <a:ext uri="{FF2B5EF4-FFF2-40B4-BE49-F238E27FC236}">
                        <a16:creationId xmlns:a16="http://schemas.microsoft.com/office/drawing/2014/main" id="{5773F2CC-CAA0-4C29-AAFE-43D9A1F6E4BA}"/>
                      </a:ext>
                    </a:extLst>
                  </p:cNvPr>
                  <p:cNvSpPr>
                    <a:spLocks noChangeShapeType="1"/>
                  </p:cNvSpPr>
                  <p:nvPr/>
                </p:nvSpPr>
                <p:spPr bwMode="auto">
                  <a:xfrm>
                    <a:off x="156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6" name="Line 16">
                    <a:extLst>
                      <a:ext uri="{FF2B5EF4-FFF2-40B4-BE49-F238E27FC236}">
                        <a16:creationId xmlns:a16="http://schemas.microsoft.com/office/drawing/2014/main" id="{9E7590F7-88C7-46D6-AFA1-4AFE4E50D869}"/>
                      </a:ext>
                    </a:extLst>
                  </p:cNvPr>
                  <p:cNvSpPr>
                    <a:spLocks noChangeShapeType="1"/>
                  </p:cNvSpPr>
                  <p:nvPr/>
                </p:nvSpPr>
                <p:spPr bwMode="auto">
                  <a:xfrm>
                    <a:off x="156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7" name="Line 17">
                    <a:extLst>
                      <a:ext uri="{FF2B5EF4-FFF2-40B4-BE49-F238E27FC236}">
                        <a16:creationId xmlns:a16="http://schemas.microsoft.com/office/drawing/2014/main" id="{8025767C-32C7-485B-BDA2-08B0C08FA38A}"/>
                      </a:ext>
                    </a:extLst>
                  </p:cNvPr>
                  <p:cNvSpPr>
                    <a:spLocks noChangeShapeType="1"/>
                  </p:cNvSpPr>
                  <p:nvPr/>
                </p:nvSpPr>
                <p:spPr bwMode="auto">
                  <a:xfrm>
                    <a:off x="156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8" name="Line 18">
                    <a:extLst>
                      <a:ext uri="{FF2B5EF4-FFF2-40B4-BE49-F238E27FC236}">
                        <a16:creationId xmlns:a16="http://schemas.microsoft.com/office/drawing/2014/main" id="{61F7D04A-80D2-445D-9D84-194CAFEF340E}"/>
                      </a:ext>
                    </a:extLst>
                  </p:cNvPr>
                  <p:cNvSpPr>
                    <a:spLocks noChangeShapeType="1"/>
                  </p:cNvSpPr>
                  <p:nvPr/>
                </p:nvSpPr>
                <p:spPr bwMode="auto">
                  <a:xfrm>
                    <a:off x="157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9" name="Line 19">
                    <a:extLst>
                      <a:ext uri="{FF2B5EF4-FFF2-40B4-BE49-F238E27FC236}">
                        <a16:creationId xmlns:a16="http://schemas.microsoft.com/office/drawing/2014/main" id="{369D0B75-5974-4E7F-A406-A390A2995865}"/>
                      </a:ext>
                    </a:extLst>
                  </p:cNvPr>
                  <p:cNvSpPr>
                    <a:spLocks noChangeShapeType="1"/>
                  </p:cNvSpPr>
                  <p:nvPr/>
                </p:nvSpPr>
                <p:spPr bwMode="auto">
                  <a:xfrm>
                    <a:off x="159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0" name="Line 20">
                    <a:extLst>
                      <a:ext uri="{FF2B5EF4-FFF2-40B4-BE49-F238E27FC236}">
                        <a16:creationId xmlns:a16="http://schemas.microsoft.com/office/drawing/2014/main" id="{419BEDB0-11A5-4774-80E0-81A32642E870}"/>
                      </a:ext>
                    </a:extLst>
                  </p:cNvPr>
                  <p:cNvSpPr>
                    <a:spLocks noChangeShapeType="1"/>
                  </p:cNvSpPr>
                  <p:nvPr/>
                </p:nvSpPr>
                <p:spPr bwMode="auto">
                  <a:xfrm>
                    <a:off x="15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1" name="Line 21">
                    <a:extLst>
                      <a:ext uri="{FF2B5EF4-FFF2-40B4-BE49-F238E27FC236}">
                        <a16:creationId xmlns:a16="http://schemas.microsoft.com/office/drawing/2014/main" id="{A93F43A7-8017-4584-B753-5C024E2C27E4}"/>
                      </a:ext>
                    </a:extLst>
                  </p:cNvPr>
                  <p:cNvSpPr>
                    <a:spLocks noChangeShapeType="1"/>
                  </p:cNvSpPr>
                  <p:nvPr/>
                </p:nvSpPr>
                <p:spPr bwMode="auto">
                  <a:xfrm>
                    <a:off x="15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2" name="Line 22">
                    <a:extLst>
                      <a:ext uri="{FF2B5EF4-FFF2-40B4-BE49-F238E27FC236}">
                        <a16:creationId xmlns:a16="http://schemas.microsoft.com/office/drawing/2014/main" id="{3D5FC3F7-8EA0-4AFD-92A2-4BB3118CD912}"/>
                      </a:ext>
                    </a:extLst>
                  </p:cNvPr>
                  <p:cNvSpPr>
                    <a:spLocks noChangeShapeType="1"/>
                  </p:cNvSpPr>
                  <p:nvPr/>
                </p:nvSpPr>
                <p:spPr bwMode="auto">
                  <a:xfrm>
                    <a:off x="15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3" name="Line 23">
                    <a:extLst>
                      <a:ext uri="{FF2B5EF4-FFF2-40B4-BE49-F238E27FC236}">
                        <a16:creationId xmlns:a16="http://schemas.microsoft.com/office/drawing/2014/main" id="{4F12856F-BF56-4097-AA71-846F0494E135}"/>
                      </a:ext>
                    </a:extLst>
                  </p:cNvPr>
                  <p:cNvSpPr>
                    <a:spLocks noChangeShapeType="1"/>
                  </p:cNvSpPr>
                  <p:nvPr/>
                </p:nvSpPr>
                <p:spPr bwMode="auto">
                  <a:xfrm>
                    <a:off x="16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4" name="Line 24">
                    <a:extLst>
                      <a:ext uri="{FF2B5EF4-FFF2-40B4-BE49-F238E27FC236}">
                        <a16:creationId xmlns:a16="http://schemas.microsoft.com/office/drawing/2014/main" id="{7A16ABA5-8D46-4BE8-8D74-F9192F0A7011}"/>
                      </a:ext>
                    </a:extLst>
                  </p:cNvPr>
                  <p:cNvSpPr>
                    <a:spLocks noChangeShapeType="1"/>
                  </p:cNvSpPr>
                  <p:nvPr/>
                </p:nvSpPr>
                <p:spPr bwMode="auto">
                  <a:xfrm>
                    <a:off x="16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5" name="Line 25">
                    <a:extLst>
                      <a:ext uri="{FF2B5EF4-FFF2-40B4-BE49-F238E27FC236}">
                        <a16:creationId xmlns:a16="http://schemas.microsoft.com/office/drawing/2014/main" id="{D79252E1-7B7A-4F6B-A1D1-E42D45923DED}"/>
                      </a:ext>
                    </a:extLst>
                  </p:cNvPr>
                  <p:cNvSpPr>
                    <a:spLocks noChangeShapeType="1"/>
                  </p:cNvSpPr>
                  <p:nvPr/>
                </p:nvSpPr>
                <p:spPr bwMode="auto">
                  <a:xfrm>
                    <a:off x="162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6" name="Line 26">
                    <a:extLst>
                      <a:ext uri="{FF2B5EF4-FFF2-40B4-BE49-F238E27FC236}">
                        <a16:creationId xmlns:a16="http://schemas.microsoft.com/office/drawing/2014/main" id="{6F0B8EC0-5A49-46FD-B5FE-812CD879A541}"/>
                      </a:ext>
                    </a:extLst>
                  </p:cNvPr>
                  <p:cNvSpPr>
                    <a:spLocks noChangeShapeType="1"/>
                  </p:cNvSpPr>
                  <p:nvPr/>
                </p:nvSpPr>
                <p:spPr bwMode="auto">
                  <a:xfrm>
                    <a:off x="162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7" name="Line 27">
                    <a:extLst>
                      <a:ext uri="{FF2B5EF4-FFF2-40B4-BE49-F238E27FC236}">
                        <a16:creationId xmlns:a16="http://schemas.microsoft.com/office/drawing/2014/main" id="{62D7457E-8DF1-446F-B610-A45F9C47611E}"/>
                      </a:ext>
                    </a:extLst>
                  </p:cNvPr>
                  <p:cNvSpPr>
                    <a:spLocks noChangeShapeType="1"/>
                  </p:cNvSpPr>
                  <p:nvPr/>
                </p:nvSpPr>
                <p:spPr bwMode="auto">
                  <a:xfrm>
                    <a:off x="1628" y="311"/>
                    <a:ext cx="0" cy="1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8" name="Line 28">
                    <a:extLst>
                      <a:ext uri="{FF2B5EF4-FFF2-40B4-BE49-F238E27FC236}">
                        <a16:creationId xmlns:a16="http://schemas.microsoft.com/office/drawing/2014/main" id="{5F5F7101-EE4D-44CA-A0D6-17D5DFB9A458}"/>
                      </a:ext>
                    </a:extLst>
                  </p:cNvPr>
                  <p:cNvSpPr>
                    <a:spLocks noChangeShapeType="1"/>
                  </p:cNvSpPr>
                  <p:nvPr/>
                </p:nvSpPr>
                <p:spPr bwMode="auto">
                  <a:xfrm>
                    <a:off x="162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9" name="Line 29">
                    <a:extLst>
                      <a:ext uri="{FF2B5EF4-FFF2-40B4-BE49-F238E27FC236}">
                        <a16:creationId xmlns:a16="http://schemas.microsoft.com/office/drawing/2014/main" id="{C46C3D4F-F729-485D-A00F-BD5C19E72A5A}"/>
                      </a:ext>
                    </a:extLst>
                  </p:cNvPr>
                  <p:cNvSpPr>
                    <a:spLocks noChangeShapeType="1"/>
                  </p:cNvSpPr>
                  <p:nvPr/>
                </p:nvSpPr>
                <p:spPr bwMode="auto">
                  <a:xfrm>
                    <a:off x="162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0" name="Line 30">
                    <a:extLst>
                      <a:ext uri="{FF2B5EF4-FFF2-40B4-BE49-F238E27FC236}">
                        <a16:creationId xmlns:a16="http://schemas.microsoft.com/office/drawing/2014/main" id="{8B36D2CC-CD2D-4CBD-99F4-B071EE02EFB6}"/>
                      </a:ext>
                    </a:extLst>
                  </p:cNvPr>
                  <p:cNvSpPr>
                    <a:spLocks noChangeShapeType="1"/>
                  </p:cNvSpPr>
                  <p:nvPr/>
                </p:nvSpPr>
                <p:spPr bwMode="auto">
                  <a:xfrm>
                    <a:off x="163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1" name="Line 31">
                    <a:extLst>
                      <a:ext uri="{FF2B5EF4-FFF2-40B4-BE49-F238E27FC236}">
                        <a16:creationId xmlns:a16="http://schemas.microsoft.com/office/drawing/2014/main" id="{2A7F9757-D0F1-400B-BD18-6216D1962108}"/>
                      </a:ext>
                    </a:extLst>
                  </p:cNvPr>
                  <p:cNvSpPr>
                    <a:spLocks noChangeShapeType="1"/>
                  </p:cNvSpPr>
                  <p:nvPr/>
                </p:nvSpPr>
                <p:spPr bwMode="auto">
                  <a:xfrm>
                    <a:off x="16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2" name="Line 32">
                    <a:extLst>
                      <a:ext uri="{FF2B5EF4-FFF2-40B4-BE49-F238E27FC236}">
                        <a16:creationId xmlns:a16="http://schemas.microsoft.com/office/drawing/2014/main" id="{859D3CA1-644A-4946-BCAA-4B4156A814ED}"/>
                      </a:ext>
                    </a:extLst>
                  </p:cNvPr>
                  <p:cNvSpPr>
                    <a:spLocks noChangeShapeType="1"/>
                  </p:cNvSpPr>
                  <p:nvPr/>
                </p:nvSpPr>
                <p:spPr bwMode="auto">
                  <a:xfrm>
                    <a:off x="16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3" name="Line 33">
                    <a:extLst>
                      <a:ext uri="{FF2B5EF4-FFF2-40B4-BE49-F238E27FC236}">
                        <a16:creationId xmlns:a16="http://schemas.microsoft.com/office/drawing/2014/main" id="{7EF0636B-6270-4F5B-88B9-86142ED5D066}"/>
                      </a:ext>
                    </a:extLst>
                  </p:cNvPr>
                  <p:cNvSpPr>
                    <a:spLocks noChangeShapeType="1"/>
                  </p:cNvSpPr>
                  <p:nvPr/>
                </p:nvSpPr>
                <p:spPr bwMode="auto">
                  <a:xfrm>
                    <a:off x="16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4" name="Line 34">
                    <a:extLst>
                      <a:ext uri="{FF2B5EF4-FFF2-40B4-BE49-F238E27FC236}">
                        <a16:creationId xmlns:a16="http://schemas.microsoft.com/office/drawing/2014/main" id="{A7B87A2C-7055-40E6-9554-527929ACF304}"/>
                      </a:ext>
                    </a:extLst>
                  </p:cNvPr>
                  <p:cNvSpPr>
                    <a:spLocks noChangeShapeType="1"/>
                  </p:cNvSpPr>
                  <p:nvPr/>
                </p:nvSpPr>
                <p:spPr bwMode="auto">
                  <a:xfrm>
                    <a:off x="164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5" name="Line 35">
                    <a:extLst>
                      <a:ext uri="{FF2B5EF4-FFF2-40B4-BE49-F238E27FC236}">
                        <a16:creationId xmlns:a16="http://schemas.microsoft.com/office/drawing/2014/main" id="{8BE820DE-DE47-4625-82C3-A80229A68EF3}"/>
                      </a:ext>
                    </a:extLst>
                  </p:cNvPr>
                  <p:cNvSpPr>
                    <a:spLocks noChangeShapeType="1"/>
                  </p:cNvSpPr>
                  <p:nvPr/>
                </p:nvSpPr>
                <p:spPr bwMode="auto">
                  <a:xfrm>
                    <a:off x="164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6" name="Line 36">
                    <a:extLst>
                      <a:ext uri="{FF2B5EF4-FFF2-40B4-BE49-F238E27FC236}">
                        <a16:creationId xmlns:a16="http://schemas.microsoft.com/office/drawing/2014/main" id="{19058B96-BCAE-4061-9607-11B6DF7DA172}"/>
                      </a:ext>
                    </a:extLst>
                  </p:cNvPr>
                  <p:cNvSpPr>
                    <a:spLocks noChangeShapeType="1"/>
                  </p:cNvSpPr>
                  <p:nvPr/>
                </p:nvSpPr>
                <p:spPr bwMode="auto">
                  <a:xfrm>
                    <a:off x="164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7" name="Line 37">
                    <a:extLst>
                      <a:ext uri="{FF2B5EF4-FFF2-40B4-BE49-F238E27FC236}">
                        <a16:creationId xmlns:a16="http://schemas.microsoft.com/office/drawing/2014/main" id="{5A1E532C-ECF8-46E2-810D-4108F55A827B}"/>
                      </a:ext>
                    </a:extLst>
                  </p:cNvPr>
                  <p:cNvSpPr>
                    <a:spLocks noChangeShapeType="1"/>
                  </p:cNvSpPr>
                  <p:nvPr/>
                </p:nvSpPr>
                <p:spPr bwMode="auto">
                  <a:xfrm>
                    <a:off x="164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8" name="Line 38">
                    <a:extLst>
                      <a:ext uri="{FF2B5EF4-FFF2-40B4-BE49-F238E27FC236}">
                        <a16:creationId xmlns:a16="http://schemas.microsoft.com/office/drawing/2014/main" id="{FB8A2D27-F8D3-4A81-8693-0759F8CCA670}"/>
                      </a:ext>
                    </a:extLst>
                  </p:cNvPr>
                  <p:cNvSpPr>
                    <a:spLocks noChangeShapeType="1"/>
                  </p:cNvSpPr>
                  <p:nvPr/>
                </p:nvSpPr>
                <p:spPr bwMode="auto">
                  <a:xfrm>
                    <a:off x="16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9" name="Line 39">
                    <a:extLst>
                      <a:ext uri="{FF2B5EF4-FFF2-40B4-BE49-F238E27FC236}">
                        <a16:creationId xmlns:a16="http://schemas.microsoft.com/office/drawing/2014/main" id="{15D4CB67-2315-44BE-9F9A-FFE41A48352C}"/>
                      </a:ext>
                    </a:extLst>
                  </p:cNvPr>
                  <p:cNvSpPr>
                    <a:spLocks noChangeShapeType="1"/>
                  </p:cNvSpPr>
                  <p:nvPr/>
                </p:nvSpPr>
                <p:spPr bwMode="auto">
                  <a:xfrm>
                    <a:off x="16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0" name="Line 40">
                    <a:extLst>
                      <a:ext uri="{FF2B5EF4-FFF2-40B4-BE49-F238E27FC236}">
                        <a16:creationId xmlns:a16="http://schemas.microsoft.com/office/drawing/2014/main" id="{2E34AE88-D4C9-45B7-B88D-90665433F8D7}"/>
                      </a:ext>
                    </a:extLst>
                  </p:cNvPr>
                  <p:cNvSpPr>
                    <a:spLocks noChangeShapeType="1"/>
                  </p:cNvSpPr>
                  <p:nvPr/>
                </p:nvSpPr>
                <p:spPr bwMode="auto">
                  <a:xfrm>
                    <a:off x="167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1" name="Line 41">
                    <a:extLst>
                      <a:ext uri="{FF2B5EF4-FFF2-40B4-BE49-F238E27FC236}">
                        <a16:creationId xmlns:a16="http://schemas.microsoft.com/office/drawing/2014/main" id="{30052DB5-285E-4CAA-89AC-46FEB5BA4BEC}"/>
                      </a:ext>
                    </a:extLst>
                  </p:cNvPr>
                  <p:cNvSpPr>
                    <a:spLocks noChangeShapeType="1"/>
                  </p:cNvSpPr>
                  <p:nvPr/>
                </p:nvSpPr>
                <p:spPr bwMode="auto">
                  <a:xfrm>
                    <a:off x="1671"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2" name="Line 42">
                    <a:extLst>
                      <a:ext uri="{FF2B5EF4-FFF2-40B4-BE49-F238E27FC236}">
                        <a16:creationId xmlns:a16="http://schemas.microsoft.com/office/drawing/2014/main" id="{8699D8AD-3646-42AB-AB52-7F2A86A433CD}"/>
                      </a:ext>
                    </a:extLst>
                  </p:cNvPr>
                  <p:cNvSpPr>
                    <a:spLocks noChangeShapeType="1"/>
                  </p:cNvSpPr>
                  <p:nvPr/>
                </p:nvSpPr>
                <p:spPr bwMode="auto">
                  <a:xfrm>
                    <a:off x="1671"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3" name="Line 43">
                    <a:extLst>
                      <a:ext uri="{FF2B5EF4-FFF2-40B4-BE49-F238E27FC236}">
                        <a16:creationId xmlns:a16="http://schemas.microsoft.com/office/drawing/2014/main" id="{1E116FAF-527F-42E0-80F6-FC438F49513A}"/>
                      </a:ext>
                    </a:extLst>
                  </p:cNvPr>
                  <p:cNvSpPr>
                    <a:spLocks noChangeShapeType="1"/>
                  </p:cNvSpPr>
                  <p:nvPr/>
                </p:nvSpPr>
                <p:spPr bwMode="auto">
                  <a:xfrm>
                    <a:off x="167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4" name="Line 44">
                    <a:extLst>
                      <a:ext uri="{FF2B5EF4-FFF2-40B4-BE49-F238E27FC236}">
                        <a16:creationId xmlns:a16="http://schemas.microsoft.com/office/drawing/2014/main" id="{EC7C37A0-9E96-42CC-BEC1-12A1314A90CC}"/>
                      </a:ext>
                    </a:extLst>
                  </p:cNvPr>
                  <p:cNvSpPr>
                    <a:spLocks noChangeShapeType="1"/>
                  </p:cNvSpPr>
                  <p:nvPr/>
                </p:nvSpPr>
                <p:spPr bwMode="auto">
                  <a:xfrm>
                    <a:off x="169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5" name="Line 45">
                    <a:extLst>
                      <a:ext uri="{FF2B5EF4-FFF2-40B4-BE49-F238E27FC236}">
                        <a16:creationId xmlns:a16="http://schemas.microsoft.com/office/drawing/2014/main" id="{321D3A7D-4C6B-45EC-809E-61E890CAA96F}"/>
                      </a:ext>
                    </a:extLst>
                  </p:cNvPr>
                  <p:cNvSpPr>
                    <a:spLocks noChangeShapeType="1"/>
                  </p:cNvSpPr>
                  <p:nvPr/>
                </p:nvSpPr>
                <p:spPr bwMode="auto">
                  <a:xfrm>
                    <a:off x="169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6" name="Line 46">
                    <a:extLst>
                      <a:ext uri="{FF2B5EF4-FFF2-40B4-BE49-F238E27FC236}">
                        <a16:creationId xmlns:a16="http://schemas.microsoft.com/office/drawing/2014/main" id="{6D93F2CE-9093-4216-9740-958D574A69B7}"/>
                      </a:ext>
                    </a:extLst>
                  </p:cNvPr>
                  <p:cNvSpPr>
                    <a:spLocks noChangeShapeType="1"/>
                  </p:cNvSpPr>
                  <p:nvPr/>
                </p:nvSpPr>
                <p:spPr bwMode="auto">
                  <a:xfrm>
                    <a:off x="1695"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7" name="Line 47">
                    <a:extLst>
                      <a:ext uri="{FF2B5EF4-FFF2-40B4-BE49-F238E27FC236}">
                        <a16:creationId xmlns:a16="http://schemas.microsoft.com/office/drawing/2014/main" id="{887A8602-6DFC-45F3-AF38-641C7424E2B3}"/>
                      </a:ext>
                    </a:extLst>
                  </p:cNvPr>
                  <p:cNvSpPr>
                    <a:spLocks noChangeShapeType="1"/>
                  </p:cNvSpPr>
                  <p:nvPr/>
                </p:nvSpPr>
                <p:spPr bwMode="auto">
                  <a:xfrm>
                    <a:off x="16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8" name="Line 48">
                    <a:extLst>
                      <a:ext uri="{FF2B5EF4-FFF2-40B4-BE49-F238E27FC236}">
                        <a16:creationId xmlns:a16="http://schemas.microsoft.com/office/drawing/2014/main" id="{70BF0B25-8D9A-4AB8-9CE2-D122C631E020}"/>
                      </a:ext>
                    </a:extLst>
                  </p:cNvPr>
                  <p:cNvSpPr>
                    <a:spLocks noChangeShapeType="1"/>
                  </p:cNvSpPr>
                  <p:nvPr/>
                </p:nvSpPr>
                <p:spPr bwMode="auto">
                  <a:xfrm>
                    <a:off x="169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9" name="Line 49">
                    <a:extLst>
                      <a:ext uri="{FF2B5EF4-FFF2-40B4-BE49-F238E27FC236}">
                        <a16:creationId xmlns:a16="http://schemas.microsoft.com/office/drawing/2014/main" id="{E9942F02-4EE4-475D-BAFE-1D14A9FAD7F3}"/>
                      </a:ext>
                    </a:extLst>
                  </p:cNvPr>
                  <p:cNvSpPr>
                    <a:spLocks noChangeShapeType="1"/>
                  </p:cNvSpPr>
                  <p:nvPr/>
                </p:nvSpPr>
                <p:spPr bwMode="auto">
                  <a:xfrm>
                    <a:off x="169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0" name="Line 50">
                    <a:extLst>
                      <a:ext uri="{FF2B5EF4-FFF2-40B4-BE49-F238E27FC236}">
                        <a16:creationId xmlns:a16="http://schemas.microsoft.com/office/drawing/2014/main" id="{06A96118-DDDF-45FE-8689-37D9EE836A72}"/>
                      </a:ext>
                    </a:extLst>
                  </p:cNvPr>
                  <p:cNvSpPr>
                    <a:spLocks noChangeShapeType="1"/>
                  </p:cNvSpPr>
                  <p:nvPr/>
                </p:nvSpPr>
                <p:spPr bwMode="auto">
                  <a:xfrm>
                    <a:off x="169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1" name="Line 51">
                    <a:extLst>
                      <a:ext uri="{FF2B5EF4-FFF2-40B4-BE49-F238E27FC236}">
                        <a16:creationId xmlns:a16="http://schemas.microsoft.com/office/drawing/2014/main" id="{0E1B4789-0305-4D34-A6DC-2917B80698B8}"/>
                      </a:ext>
                    </a:extLst>
                  </p:cNvPr>
                  <p:cNvSpPr>
                    <a:spLocks noChangeShapeType="1"/>
                  </p:cNvSpPr>
                  <p:nvPr/>
                </p:nvSpPr>
                <p:spPr bwMode="auto">
                  <a:xfrm>
                    <a:off x="169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2" name="Line 52">
                    <a:extLst>
                      <a:ext uri="{FF2B5EF4-FFF2-40B4-BE49-F238E27FC236}">
                        <a16:creationId xmlns:a16="http://schemas.microsoft.com/office/drawing/2014/main" id="{7DE5D39F-F8DF-4769-ABE7-9B84AB3E716C}"/>
                      </a:ext>
                    </a:extLst>
                  </p:cNvPr>
                  <p:cNvSpPr>
                    <a:spLocks noChangeShapeType="1"/>
                  </p:cNvSpPr>
                  <p:nvPr/>
                </p:nvSpPr>
                <p:spPr bwMode="auto">
                  <a:xfrm>
                    <a:off x="169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3" name="Line 53">
                    <a:extLst>
                      <a:ext uri="{FF2B5EF4-FFF2-40B4-BE49-F238E27FC236}">
                        <a16:creationId xmlns:a16="http://schemas.microsoft.com/office/drawing/2014/main" id="{961DE166-4363-4624-AA95-0647F00B3FB0}"/>
                      </a:ext>
                    </a:extLst>
                  </p:cNvPr>
                  <p:cNvSpPr>
                    <a:spLocks noChangeShapeType="1"/>
                  </p:cNvSpPr>
                  <p:nvPr/>
                </p:nvSpPr>
                <p:spPr bwMode="auto">
                  <a:xfrm>
                    <a:off x="169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4" name="Line 54">
                    <a:extLst>
                      <a:ext uri="{FF2B5EF4-FFF2-40B4-BE49-F238E27FC236}">
                        <a16:creationId xmlns:a16="http://schemas.microsoft.com/office/drawing/2014/main" id="{32EF4AC1-8F59-4103-ACDA-07FDA9AF7124}"/>
                      </a:ext>
                    </a:extLst>
                  </p:cNvPr>
                  <p:cNvSpPr>
                    <a:spLocks noChangeShapeType="1"/>
                  </p:cNvSpPr>
                  <p:nvPr/>
                </p:nvSpPr>
                <p:spPr bwMode="auto">
                  <a:xfrm>
                    <a:off x="169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5" name="Line 55">
                    <a:extLst>
                      <a:ext uri="{FF2B5EF4-FFF2-40B4-BE49-F238E27FC236}">
                        <a16:creationId xmlns:a16="http://schemas.microsoft.com/office/drawing/2014/main" id="{30FF4ED6-D982-4841-B094-456C571F3230}"/>
                      </a:ext>
                    </a:extLst>
                  </p:cNvPr>
                  <p:cNvSpPr>
                    <a:spLocks noChangeShapeType="1"/>
                  </p:cNvSpPr>
                  <p:nvPr/>
                </p:nvSpPr>
                <p:spPr bwMode="auto">
                  <a:xfrm>
                    <a:off x="169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6" name="Line 56">
                    <a:extLst>
                      <a:ext uri="{FF2B5EF4-FFF2-40B4-BE49-F238E27FC236}">
                        <a16:creationId xmlns:a16="http://schemas.microsoft.com/office/drawing/2014/main" id="{117BC455-E761-451D-8560-4C43130767D6}"/>
                      </a:ext>
                    </a:extLst>
                  </p:cNvPr>
                  <p:cNvSpPr>
                    <a:spLocks noChangeShapeType="1"/>
                  </p:cNvSpPr>
                  <p:nvPr/>
                </p:nvSpPr>
                <p:spPr bwMode="auto">
                  <a:xfrm>
                    <a:off x="169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7" name="Line 57">
                    <a:extLst>
                      <a:ext uri="{FF2B5EF4-FFF2-40B4-BE49-F238E27FC236}">
                        <a16:creationId xmlns:a16="http://schemas.microsoft.com/office/drawing/2014/main" id="{5361428C-8CFD-4EDD-A030-8DC6ECD79B75}"/>
                      </a:ext>
                    </a:extLst>
                  </p:cNvPr>
                  <p:cNvSpPr>
                    <a:spLocks noChangeShapeType="1"/>
                  </p:cNvSpPr>
                  <p:nvPr/>
                </p:nvSpPr>
                <p:spPr bwMode="auto">
                  <a:xfrm>
                    <a:off x="169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8" name="Line 58">
                    <a:extLst>
                      <a:ext uri="{FF2B5EF4-FFF2-40B4-BE49-F238E27FC236}">
                        <a16:creationId xmlns:a16="http://schemas.microsoft.com/office/drawing/2014/main" id="{6D675992-1E83-4937-835F-1AB7CDC15689}"/>
                      </a:ext>
                    </a:extLst>
                  </p:cNvPr>
                  <p:cNvSpPr>
                    <a:spLocks noChangeShapeType="1"/>
                  </p:cNvSpPr>
                  <p:nvPr/>
                </p:nvSpPr>
                <p:spPr bwMode="auto">
                  <a:xfrm>
                    <a:off x="1699" y="311"/>
                    <a:ext cx="0" cy="1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9" name="Line 59">
                    <a:extLst>
                      <a:ext uri="{FF2B5EF4-FFF2-40B4-BE49-F238E27FC236}">
                        <a16:creationId xmlns:a16="http://schemas.microsoft.com/office/drawing/2014/main" id="{04AB2919-5EC8-4F99-9813-8DC82A1D9C78}"/>
                      </a:ext>
                    </a:extLst>
                  </p:cNvPr>
                  <p:cNvSpPr>
                    <a:spLocks noChangeShapeType="1"/>
                  </p:cNvSpPr>
                  <p:nvPr/>
                </p:nvSpPr>
                <p:spPr bwMode="auto">
                  <a:xfrm>
                    <a:off x="170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0" name="Line 60">
                    <a:extLst>
                      <a:ext uri="{FF2B5EF4-FFF2-40B4-BE49-F238E27FC236}">
                        <a16:creationId xmlns:a16="http://schemas.microsoft.com/office/drawing/2014/main" id="{5BE609A6-50AB-4AB7-8FCC-4F663FFD97B4}"/>
                      </a:ext>
                    </a:extLst>
                  </p:cNvPr>
                  <p:cNvSpPr>
                    <a:spLocks noChangeShapeType="1"/>
                  </p:cNvSpPr>
                  <p:nvPr/>
                </p:nvSpPr>
                <p:spPr bwMode="auto">
                  <a:xfrm>
                    <a:off x="170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1" name="Line 61">
                    <a:extLst>
                      <a:ext uri="{FF2B5EF4-FFF2-40B4-BE49-F238E27FC236}">
                        <a16:creationId xmlns:a16="http://schemas.microsoft.com/office/drawing/2014/main" id="{EE063E16-22B1-41B1-B63A-44DA019FD54E}"/>
                      </a:ext>
                    </a:extLst>
                  </p:cNvPr>
                  <p:cNvSpPr>
                    <a:spLocks noChangeShapeType="1"/>
                  </p:cNvSpPr>
                  <p:nvPr/>
                </p:nvSpPr>
                <p:spPr bwMode="auto">
                  <a:xfrm>
                    <a:off x="172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2" name="Line 62">
                    <a:extLst>
                      <a:ext uri="{FF2B5EF4-FFF2-40B4-BE49-F238E27FC236}">
                        <a16:creationId xmlns:a16="http://schemas.microsoft.com/office/drawing/2014/main" id="{06C70247-C156-4322-B611-4E9450DCF7E5}"/>
                      </a:ext>
                    </a:extLst>
                  </p:cNvPr>
                  <p:cNvSpPr>
                    <a:spLocks noChangeShapeType="1"/>
                  </p:cNvSpPr>
                  <p:nvPr/>
                </p:nvSpPr>
                <p:spPr bwMode="auto">
                  <a:xfrm>
                    <a:off x="172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3" name="Line 63">
                    <a:extLst>
                      <a:ext uri="{FF2B5EF4-FFF2-40B4-BE49-F238E27FC236}">
                        <a16:creationId xmlns:a16="http://schemas.microsoft.com/office/drawing/2014/main" id="{EDFB0638-5A68-481F-AFFF-1B65CD96C50D}"/>
                      </a:ext>
                    </a:extLst>
                  </p:cNvPr>
                  <p:cNvSpPr>
                    <a:spLocks noChangeShapeType="1"/>
                  </p:cNvSpPr>
                  <p:nvPr/>
                </p:nvSpPr>
                <p:spPr bwMode="auto">
                  <a:xfrm>
                    <a:off x="1761"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4" name="Line 64">
                    <a:extLst>
                      <a:ext uri="{FF2B5EF4-FFF2-40B4-BE49-F238E27FC236}">
                        <a16:creationId xmlns:a16="http://schemas.microsoft.com/office/drawing/2014/main" id="{F03E05F9-67C5-4210-8B54-4DA693341BE5}"/>
                      </a:ext>
                    </a:extLst>
                  </p:cNvPr>
                  <p:cNvSpPr>
                    <a:spLocks noChangeShapeType="1"/>
                  </p:cNvSpPr>
                  <p:nvPr/>
                </p:nvSpPr>
                <p:spPr bwMode="auto">
                  <a:xfrm>
                    <a:off x="176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5" name="Line 65">
                    <a:extLst>
                      <a:ext uri="{FF2B5EF4-FFF2-40B4-BE49-F238E27FC236}">
                        <a16:creationId xmlns:a16="http://schemas.microsoft.com/office/drawing/2014/main" id="{AF84BA7F-ECE8-4866-B481-02BBB9534F66}"/>
                      </a:ext>
                    </a:extLst>
                  </p:cNvPr>
                  <p:cNvSpPr>
                    <a:spLocks noChangeShapeType="1"/>
                  </p:cNvSpPr>
                  <p:nvPr/>
                </p:nvSpPr>
                <p:spPr bwMode="auto">
                  <a:xfrm>
                    <a:off x="176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6" name="Line 66">
                    <a:extLst>
                      <a:ext uri="{FF2B5EF4-FFF2-40B4-BE49-F238E27FC236}">
                        <a16:creationId xmlns:a16="http://schemas.microsoft.com/office/drawing/2014/main" id="{00BEAD6E-8AB5-4C18-8331-E6965B59B30F}"/>
                      </a:ext>
                    </a:extLst>
                  </p:cNvPr>
                  <p:cNvSpPr>
                    <a:spLocks noChangeShapeType="1"/>
                  </p:cNvSpPr>
                  <p:nvPr/>
                </p:nvSpPr>
                <p:spPr bwMode="auto">
                  <a:xfrm>
                    <a:off x="176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7" name="Line 67">
                    <a:extLst>
                      <a:ext uri="{FF2B5EF4-FFF2-40B4-BE49-F238E27FC236}">
                        <a16:creationId xmlns:a16="http://schemas.microsoft.com/office/drawing/2014/main" id="{0DD0F186-9F6F-420B-9621-9DFFBD4CD537}"/>
                      </a:ext>
                    </a:extLst>
                  </p:cNvPr>
                  <p:cNvSpPr>
                    <a:spLocks noChangeShapeType="1"/>
                  </p:cNvSpPr>
                  <p:nvPr/>
                </p:nvSpPr>
                <p:spPr bwMode="auto">
                  <a:xfrm>
                    <a:off x="176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8" name="Line 68">
                    <a:extLst>
                      <a:ext uri="{FF2B5EF4-FFF2-40B4-BE49-F238E27FC236}">
                        <a16:creationId xmlns:a16="http://schemas.microsoft.com/office/drawing/2014/main" id="{811A508A-C586-495F-A6D5-6F8B1EE188A8}"/>
                      </a:ext>
                    </a:extLst>
                  </p:cNvPr>
                  <p:cNvSpPr>
                    <a:spLocks noChangeShapeType="1"/>
                  </p:cNvSpPr>
                  <p:nvPr/>
                </p:nvSpPr>
                <p:spPr bwMode="auto">
                  <a:xfrm>
                    <a:off x="17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9" name="Line 69">
                    <a:extLst>
                      <a:ext uri="{FF2B5EF4-FFF2-40B4-BE49-F238E27FC236}">
                        <a16:creationId xmlns:a16="http://schemas.microsoft.com/office/drawing/2014/main" id="{CFCE2A83-8510-4717-B086-D2BF692AE164}"/>
                      </a:ext>
                    </a:extLst>
                  </p:cNvPr>
                  <p:cNvSpPr>
                    <a:spLocks noChangeShapeType="1"/>
                  </p:cNvSpPr>
                  <p:nvPr/>
                </p:nvSpPr>
                <p:spPr bwMode="auto">
                  <a:xfrm>
                    <a:off x="178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0" name="Line 70">
                    <a:extLst>
                      <a:ext uri="{FF2B5EF4-FFF2-40B4-BE49-F238E27FC236}">
                        <a16:creationId xmlns:a16="http://schemas.microsoft.com/office/drawing/2014/main" id="{B5C1665D-B8C4-40DD-AAF0-02FF89CE1C30}"/>
                      </a:ext>
                    </a:extLst>
                  </p:cNvPr>
                  <p:cNvSpPr>
                    <a:spLocks noChangeShapeType="1"/>
                  </p:cNvSpPr>
                  <p:nvPr/>
                </p:nvSpPr>
                <p:spPr bwMode="auto">
                  <a:xfrm>
                    <a:off x="178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1" name="Line 71">
                    <a:extLst>
                      <a:ext uri="{FF2B5EF4-FFF2-40B4-BE49-F238E27FC236}">
                        <a16:creationId xmlns:a16="http://schemas.microsoft.com/office/drawing/2014/main" id="{1A758441-A5E2-43E3-A717-E3496A5071C7}"/>
                      </a:ext>
                    </a:extLst>
                  </p:cNvPr>
                  <p:cNvSpPr>
                    <a:spLocks noChangeShapeType="1"/>
                  </p:cNvSpPr>
                  <p:nvPr/>
                </p:nvSpPr>
                <p:spPr bwMode="auto">
                  <a:xfrm>
                    <a:off x="178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2" name="Line 72">
                    <a:extLst>
                      <a:ext uri="{FF2B5EF4-FFF2-40B4-BE49-F238E27FC236}">
                        <a16:creationId xmlns:a16="http://schemas.microsoft.com/office/drawing/2014/main" id="{E43F8DE0-242D-4755-9658-FBD87CE87BCC}"/>
                      </a:ext>
                    </a:extLst>
                  </p:cNvPr>
                  <p:cNvSpPr>
                    <a:spLocks noChangeShapeType="1"/>
                  </p:cNvSpPr>
                  <p:nvPr/>
                </p:nvSpPr>
                <p:spPr bwMode="auto">
                  <a:xfrm>
                    <a:off x="178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3" name="Line 73">
                    <a:extLst>
                      <a:ext uri="{FF2B5EF4-FFF2-40B4-BE49-F238E27FC236}">
                        <a16:creationId xmlns:a16="http://schemas.microsoft.com/office/drawing/2014/main" id="{EFBFF247-6A38-439F-B1DD-3F310DCC794B}"/>
                      </a:ext>
                    </a:extLst>
                  </p:cNvPr>
                  <p:cNvSpPr>
                    <a:spLocks noChangeShapeType="1"/>
                  </p:cNvSpPr>
                  <p:nvPr/>
                </p:nvSpPr>
                <p:spPr bwMode="auto">
                  <a:xfrm>
                    <a:off x="178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4" name="Line 74">
                    <a:extLst>
                      <a:ext uri="{FF2B5EF4-FFF2-40B4-BE49-F238E27FC236}">
                        <a16:creationId xmlns:a16="http://schemas.microsoft.com/office/drawing/2014/main" id="{917AA2BA-8F22-48A3-BA93-51C89EA4B5BA}"/>
                      </a:ext>
                    </a:extLst>
                  </p:cNvPr>
                  <p:cNvSpPr>
                    <a:spLocks noChangeShapeType="1"/>
                  </p:cNvSpPr>
                  <p:nvPr/>
                </p:nvSpPr>
                <p:spPr bwMode="auto">
                  <a:xfrm>
                    <a:off x="1809" y="311"/>
                    <a:ext cx="0" cy="1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 name="Line 75">
                    <a:extLst>
                      <a:ext uri="{FF2B5EF4-FFF2-40B4-BE49-F238E27FC236}">
                        <a16:creationId xmlns:a16="http://schemas.microsoft.com/office/drawing/2014/main" id="{8ED8171C-5095-41FE-BD73-1E606E07AA5A}"/>
                      </a:ext>
                    </a:extLst>
                  </p:cNvPr>
                  <p:cNvSpPr>
                    <a:spLocks noChangeShapeType="1"/>
                  </p:cNvSpPr>
                  <p:nvPr/>
                </p:nvSpPr>
                <p:spPr bwMode="auto">
                  <a:xfrm>
                    <a:off x="180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 name="Line 76">
                    <a:extLst>
                      <a:ext uri="{FF2B5EF4-FFF2-40B4-BE49-F238E27FC236}">
                        <a16:creationId xmlns:a16="http://schemas.microsoft.com/office/drawing/2014/main" id="{3F18D392-854C-4915-820A-3A2522A963E6}"/>
                      </a:ext>
                    </a:extLst>
                  </p:cNvPr>
                  <p:cNvSpPr>
                    <a:spLocks noChangeShapeType="1"/>
                  </p:cNvSpPr>
                  <p:nvPr/>
                </p:nvSpPr>
                <p:spPr bwMode="auto">
                  <a:xfrm>
                    <a:off x="180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 name="Line 77">
                    <a:extLst>
                      <a:ext uri="{FF2B5EF4-FFF2-40B4-BE49-F238E27FC236}">
                        <a16:creationId xmlns:a16="http://schemas.microsoft.com/office/drawing/2014/main" id="{12998C33-BCFD-48FD-9E78-CBF82BCF2C6D}"/>
                      </a:ext>
                    </a:extLst>
                  </p:cNvPr>
                  <p:cNvSpPr>
                    <a:spLocks noChangeShapeType="1"/>
                  </p:cNvSpPr>
                  <p:nvPr/>
                </p:nvSpPr>
                <p:spPr bwMode="auto">
                  <a:xfrm>
                    <a:off x="182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 name="Line 78">
                    <a:extLst>
                      <a:ext uri="{FF2B5EF4-FFF2-40B4-BE49-F238E27FC236}">
                        <a16:creationId xmlns:a16="http://schemas.microsoft.com/office/drawing/2014/main" id="{96B0A630-D467-4CC7-B6BA-30F23D4E7E5B}"/>
                      </a:ext>
                    </a:extLst>
                  </p:cNvPr>
                  <p:cNvSpPr>
                    <a:spLocks noChangeShapeType="1"/>
                  </p:cNvSpPr>
                  <p:nvPr/>
                </p:nvSpPr>
                <p:spPr bwMode="auto">
                  <a:xfrm>
                    <a:off x="182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 name="Line 79">
                    <a:extLst>
                      <a:ext uri="{FF2B5EF4-FFF2-40B4-BE49-F238E27FC236}">
                        <a16:creationId xmlns:a16="http://schemas.microsoft.com/office/drawing/2014/main" id="{6AAB4689-CE32-4072-BF28-92A56C973D56}"/>
                      </a:ext>
                    </a:extLst>
                  </p:cNvPr>
                  <p:cNvSpPr>
                    <a:spLocks noChangeShapeType="1"/>
                  </p:cNvSpPr>
                  <p:nvPr/>
                </p:nvSpPr>
                <p:spPr bwMode="auto">
                  <a:xfrm>
                    <a:off x="183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 name="Line 80">
                    <a:extLst>
                      <a:ext uri="{FF2B5EF4-FFF2-40B4-BE49-F238E27FC236}">
                        <a16:creationId xmlns:a16="http://schemas.microsoft.com/office/drawing/2014/main" id="{4EA05932-7480-4B9D-A78A-9247A592EB46}"/>
                      </a:ext>
                    </a:extLst>
                  </p:cNvPr>
                  <p:cNvSpPr>
                    <a:spLocks noChangeShapeType="1"/>
                  </p:cNvSpPr>
                  <p:nvPr/>
                </p:nvSpPr>
                <p:spPr bwMode="auto">
                  <a:xfrm>
                    <a:off x="183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 name="Line 81">
                    <a:extLst>
                      <a:ext uri="{FF2B5EF4-FFF2-40B4-BE49-F238E27FC236}">
                        <a16:creationId xmlns:a16="http://schemas.microsoft.com/office/drawing/2014/main" id="{7D9E6240-7832-41C9-9167-6690B10E55F2}"/>
                      </a:ext>
                    </a:extLst>
                  </p:cNvPr>
                  <p:cNvSpPr>
                    <a:spLocks noChangeShapeType="1"/>
                  </p:cNvSpPr>
                  <p:nvPr/>
                </p:nvSpPr>
                <p:spPr bwMode="auto">
                  <a:xfrm>
                    <a:off x="184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 name="Line 82">
                    <a:extLst>
                      <a:ext uri="{FF2B5EF4-FFF2-40B4-BE49-F238E27FC236}">
                        <a16:creationId xmlns:a16="http://schemas.microsoft.com/office/drawing/2014/main" id="{EF835D5A-DC58-42D1-A30E-5B1D311367B4}"/>
                      </a:ext>
                    </a:extLst>
                  </p:cNvPr>
                  <p:cNvSpPr>
                    <a:spLocks noChangeShapeType="1"/>
                  </p:cNvSpPr>
                  <p:nvPr/>
                </p:nvSpPr>
                <p:spPr bwMode="auto">
                  <a:xfrm>
                    <a:off x="1843" y="311"/>
                    <a:ext cx="0" cy="13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 name="Line 83">
                    <a:extLst>
                      <a:ext uri="{FF2B5EF4-FFF2-40B4-BE49-F238E27FC236}">
                        <a16:creationId xmlns:a16="http://schemas.microsoft.com/office/drawing/2014/main" id="{C2644853-7EF4-40A7-A39E-5713DA9BAFEF}"/>
                      </a:ext>
                    </a:extLst>
                  </p:cNvPr>
                  <p:cNvSpPr>
                    <a:spLocks noChangeShapeType="1"/>
                  </p:cNvSpPr>
                  <p:nvPr/>
                </p:nvSpPr>
                <p:spPr bwMode="auto">
                  <a:xfrm>
                    <a:off x="185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 name="Line 84">
                    <a:extLst>
                      <a:ext uri="{FF2B5EF4-FFF2-40B4-BE49-F238E27FC236}">
                        <a16:creationId xmlns:a16="http://schemas.microsoft.com/office/drawing/2014/main" id="{28BFA70B-1311-4D22-BE11-1B6215466C4E}"/>
                      </a:ext>
                    </a:extLst>
                  </p:cNvPr>
                  <p:cNvSpPr>
                    <a:spLocks noChangeShapeType="1"/>
                  </p:cNvSpPr>
                  <p:nvPr/>
                </p:nvSpPr>
                <p:spPr bwMode="auto">
                  <a:xfrm>
                    <a:off x="185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 name="Line 85">
                    <a:extLst>
                      <a:ext uri="{FF2B5EF4-FFF2-40B4-BE49-F238E27FC236}">
                        <a16:creationId xmlns:a16="http://schemas.microsoft.com/office/drawing/2014/main" id="{A62CFB67-7D2D-4A4E-B96D-3F749840307F}"/>
                      </a:ext>
                    </a:extLst>
                  </p:cNvPr>
                  <p:cNvSpPr>
                    <a:spLocks noChangeShapeType="1"/>
                  </p:cNvSpPr>
                  <p:nvPr/>
                </p:nvSpPr>
                <p:spPr bwMode="auto">
                  <a:xfrm>
                    <a:off x="185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 name="Line 86">
                    <a:extLst>
                      <a:ext uri="{FF2B5EF4-FFF2-40B4-BE49-F238E27FC236}">
                        <a16:creationId xmlns:a16="http://schemas.microsoft.com/office/drawing/2014/main" id="{26E4B900-55E8-4567-9905-F0B6F7EF1C6A}"/>
                      </a:ext>
                    </a:extLst>
                  </p:cNvPr>
                  <p:cNvSpPr>
                    <a:spLocks noChangeShapeType="1"/>
                  </p:cNvSpPr>
                  <p:nvPr/>
                </p:nvSpPr>
                <p:spPr bwMode="auto">
                  <a:xfrm>
                    <a:off x="185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 name="Line 87">
                    <a:extLst>
                      <a:ext uri="{FF2B5EF4-FFF2-40B4-BE49-F238E27FC236}">
                        <a16:creationId xmlns:a16="http://schemas.microsoft.com/office/drawing/2014/main" id="{456F1489-295E-4C90-B0BC-43BFE8B0EF15}"/>
                      </a:ext>
                    </a:extLst>
                  </p:cNvPr>
                  <p:cNvSpPr>
                    <a:spLocks noChangeShapeType="1"/>
                  </p:cNvSpPr>
                  <p:nvPr/>
                </p:nvSpPr>
                <p:spPr bwMode="auto">
                  <a:xfrm>
                    <a:off x="18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 name="Line 88">
                    <a:extLst>
                      <a:ext uri="{FF2B5EF4-FFF2-40B4-BE49-F238E27FC236}">
                        <a16:creationId xmlns:a16="http://schemas.microsoft.com/office/drawing/2014/main" id="{9E8C3CFD-AF5A-46B8-8B70-93C97813B8F8}"/>
                      </a:ext>
                    </a:extLst>
                  </p:cNvPr>
                  <p:cNvSpPr>
                    <a:spLocks noChangeShapeType="1"/>
                  </p:cNvSpPr>
                  <p:nvPr/>
                </p:nvSpPr>
                <p:spPr bwMode="auto">
                  <a:xfrm>
                    <a:off x="189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 name="Line 89">
                    <a:extLst>
                      <a:ext uri="{FF2B5EF4-FFF2-40B4-BE49-F238E27FC236}">
                        <a16:creationId xmlns:a16="http://schemas.microsoft.com/office/drawing/2014/main" id="{62027F07-8824-406E-AA72-672A9F44596A}"/>
                      </a:ext>
                    </a:extLst>
                  </p:cNvPr>
                  <p:cNvSpPr>
                    <a:spLocks noChangeShapeType="1"/>
                  </p:cNvSpPr>
                  <p:nvPr/>
                </p:nvSpPr>
                <p:spPr bwMode="auto">
                  <a:xfrm>
                    <a:off x="191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 name="Line 90">
                    <a:extLst>
                      <a:ext uri="{FF2B5EF4-FFF2-40B4-BE49-F238E27FC236}">
                        <a16:creationId xmlns:a16="http://schemas.microsoft.com/office/drawing/2014/main" id="{4F133D8C-64A8-4189-8B95-82C415B2E318}"/>
                      </a:ext>
                    </a:extLst>
                  </p:cNvPr>
                  <p:cNvSpPr>
                    <a:spLocks noChangeShapeType="1"/>
                  </p:cNvSpPr>
                  <p:nvPr/>
                </p:nvSpPr>
                <p:spPr bwMode="auto">
                  <a:xfrm>
                    <a:off x="191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 name="Line 91">
                    <a:extLst>
                      <a:ext uri="{FF2B5EF4-FFF2-40B4-BE49-F238E27FC236}">
                        <a16:creationId xmlns:a16="http://schemas.microsoft.com/office/drawing/2014/main" id="{DC7B15F4-36BF-4291-BC1C-2D22BB683FC7}"/>
                      </a:ext>
                    </a:extLst>
                  </p:cNvPr>
                  <p:cNvSpPr>
                    <a:spLocks noChangeShapeType="1"/>
                  </p:cNvSpPr>
                  <p:nvPr/>
                </p:nvSpPr>
                <p:spPr bwMode="auto">
                  <a:xfrm>
                    <a:off x="191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2" name="Line 92">
                    <a:extLst>
                      <a:ext uri="{FF2B5EF4-FFF2-40B4-BE49-F238E27FC236}">
                        <a16:creationId xmlns:a16="http://schemas.microsoft.com/office/drawing/2014/main" id="{B0A580EF-B0B8-4661-AB02-8AD1DEF7F748}"/>
                      </a:ext>
                    </a:extLst>
                  </p:cNvPr>
                  <p:cNvSpPr>
                    <a:spLocks noChangeShapeType="1"/>
                  </p:cNvSpPr>
                  <p:nvPr/>
                </p:nvSpPr>
                <p:spPr bwMode="auto">
                  <a:xfrm>
                    <a:off x="192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3" name="Line 93">
                    <a:extLst>
                      <a:ext uri="{FF2B5EF4-FFF2-40B4-BE49-F238E27FC236}">
                        <a16:creationId xmlns:a16="http://schemas.microsoft.com/office/drawing/2014/main" id="{D3C0886B-E4D9-4126-A740-B11CBDA0FBB2}"/>
                      </a:ext>
                    </a:extLst>
                  </p:cNvPr>
                  <p:cNvSpPr>
                    <a:spLocks noChangeShapeType="1"/>
                  </p:cNvSpPr>
                  <p:nvPr/>
                </p:nvSpPr>
                <p:spPr bwMode="auto">
                  <a:xfrm>
                    <a:off x="192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4" name="Line 94">
                    <a:extLst>
                      <a:ext uri="{FF2B5EF4-FFF2-40B4-BE49-F238E27FC236}">
                        <a16:creationId xmlns:a16="http://schemas.microsoft.com/office/drawing/2014/main" id="{08BAC503-34D0-4C1C-AF85-5D1B4632D4E7}"/>
                      </a:ext>
                    </a:extLst>
                  </p:cNvPr>
                  <p:cNvSpPr>
                    <a:spLocks noChangeShapeType="1"/>
                  </p:cNvSpPr>
                  <p:nvPr/>
                </p:nvSpPr>
                <p:spPr bwMode="auto">
                  <a:xfrm>
                    <a:off x="192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5" name="Line 95">
                    <a:extLst>
                      <a:ext uri="{FF2B5EF4-FFF2-40B4-BE49-F238E27FC236}">
                        <a16:creationId xmlns:a16="http://schemas.microsoft.com/office/drawing/2014/main" id="{2409A599-8801-4208-98FF-45A6DD074A42}"/>
                      </a:ext>
                    </a:extLst>
                  </p:cNvPr>
                  <p:cNvSpPr>
                    <a:spLocks noChangeShapeType="1"/>
                  </p:cNvSpPr>
                  <p:nvPr/>
                </p:nvSpPr>
                <p:spPr bwMode="auto">
                  <a:xfrm>
                    <a:off x="192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6" name="Line 96">
                    <a:extLst>
                      <a:ext uri="{FF2B5EF4-FFF2-40B4-BE49-F238E27FC236}">
                        <a16:creationId xmlns:a16="http://schemas.microsoft.com/office/drawing/2014/main" id="{78AB5E9A-A9E5-455C-BA9E-3C7A7BEAB3A8}"/>
                      </a:ext>
                    </a:extLst>
                  </p:cNvPr>
                  <p:cNvSpPr>
                    <a:spLocks noChangeShapeType="1"/>
                  </p:cNvSpPr>
                  <p:nvPr/>
                </p:nvSpPr>
                <p:spPr bwMode="auto">
                  <a:xfrm>
                    <a:off x="192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7" name="Line 97">
                    <a:extLst>
                      <a:ext uri="{FF2B5EF4-FFF2-40B4-BE49-F238E27FC236}">
                        <a16:creationId xmlns:a16="http://schemas.microsoft.com/office/drawing/2014/main" id="{3F6907B9-A2A2-4FB3-8252-60ABEFD0D91A}"/>
                      </a:ext>
                    </a:extLst>
                  </p:cNvPr>
                  <p:cNvSpPr>
                    <a:spLocks noChangeShapeType="1"/>
                  </p:cNvSpPr>
                  <p:nvPr/>
                </p:nvSpPr>
                <p:spPr bwMode="auto">
                  <a:xfrm>
                    <a:off x="192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8" name="Line 98">
                    <a:extLst>
                      <a:ext uri="{FF2B5EF4-FFF2-40B4-BE49-F238E27FC236}">
                        <a16:creationId xmlns:a16="http://schemas.microsoft.com/office/drawing/2014/main" id="{A7752C6B-A70B-462D-84C3-98C126A77271}"/>
                      </a:ext>
                    </a:extLst>
                  </p:cNvPr>
                  <p:cNvSpPr>
                    <a:spLocks noChangeShapeType="1"/>
                  </p:cNvSpPr>
                  <p:nvPr/>
                </p:nvSpPr>
                <p:spPr bwMode="auto">
                  <a:xfrm>
                    <a:off x="1929"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9" name="Line 99">
                    <a:extLst>
                      <a:ext uri="{FF2B5EF4-FFF2-40B4-BE49-F238E27FC236}">
                        <a16:creationId xmlns:a16="http://schemas.microsoft.com/office/drawing/2014/main" id="{B96495CF-C640-4ACF-9222-5691BA8469E2}"/>
                      </a:ext>
                    </a:extLst>
                  </p:cNvPr>
                  <p:cNvSpPr>
                    <a:spLocks noChangeShapeType="1"/>
                  </p:cNvSpPr>
                  <p:nvPr/>
                </p:nvSpPr>
                <p:spPr bwMode="auto">
                  <a:xfrm>
                    <a:off x="193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0" name="Line 100">
                    <a:extLst>
                      <a:ext uri="{FF2B5EF4-FFF2-40B4-BE49-F238E27FC236}">
                        <a16:creationId xmlns:a16="http://schemas.microsoft.com/office/drawing/2014/main" id="{BCB38904-658B-485F-9886-E051A1C8E33D}"/>
                      </a:ext>
                    </a:extLst>
                  </p:cNvPr>
                  <p:cNvSpPr>
                    <a:spLocks noChangeShapeType="1"/>
                  </p:cNvSpPr>
                  <p:nvPr/>
                </p:nvSpPr>
                <p:spPr bwMode="auto">
                  <a:xfrm>
                    <a:off x="193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1" name="Line 101">
                    <a:extLst>
                      <a:ext uri="{FF2B5EF4-FFF2-40B4-BE49-F238E27FC236}">
                        <a16:creationId xmlns:a16="http://schemas.microsoft.com/office/drawing/2014/main" id="{1309FBD9-A5D2-434F-8201-F66B2C8487BA}"/>
                      </a:ext>
                    </a:extLst>
                  </p:cNvPr>
                  <p:cNvSpPr>
                    <a:spLocks noChangeShapeType="1"/>
                  </p:cNvSpPr>
                  <p:nvPr/>
                </p:nvSpPr>
                <p:spPr bwMode="auto">
                  <a:xfrm>
                    <a:off x="19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2" name="Line 102">
                    <a:extLst>
                      <a:ext uri="{FF2B5EF4-FFF2-40B4-BE49-F238E27FC236}">
                        <a16:creationId xmlns:a16="http://schemas.microsoft.com/office/drawing/2014/main" id="{9176D8AB-58A5-41E1-B99E-22D8A69CF7B7}"/>
                      </a:ext>
                    </a:extLst>
                  </p:cNvPr>
                  <p:cNvSpPr>
                    <a:spLocks noChangeShapeType="1"/>
                  </p:cNvSpPr>
                  <p:nvPr/>
                </p:nvSpPr>
                <p:spPr bwMode="auto">
                  <a:xfrm>
                    <a:off x="19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3" name="Line 103">
                    <a:extLst>
                      <a:ext uri="{FF2B5EF4-FFF2-40B4-BE49-F238E27FC236}">
                        <a16:creationId xmlns:a16="http://schemas.microsoft.com/office/drawing/2014/main" id="{13C91A3C-9E85-472D-9A83-7A469D3F17CF}"/>
                      </a:ext>
                    </a:extLst>
                  </p:cNvPr>
                  <p:cNvSpPr>
                    <a:spLocks noChangeShapeType="1"/>
                  </p:cNvSpPr>
                  <p:nvPr/>
                </p:nvSpPr>
                <p:spPr bwMode="auto">
                  <a:xfrm>
                    <a:off x="19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4" name="Line 104">
                    <a:extLst>
                      <a:ext uri="{FF2B5EF4-FFF2-40B4-BE49-F238E27FC236}">
                        <a16:creationId xmlns:a16="http://schemas.microsoft.com/office/drawing/2014/main" id="{AF62F6EA-7D4C-440E-9C2C-A0B150F73E1E}"/>
                      </a:ext>
                    </a:extLst>
                  </p:cNvPr>
                  <p:cNvSpPr>
                    <a:spLocks noChangeShapeType="1"/>
                  </p:cNvSpPr>
                  <p:nvPr/>
                </p:nvSpPr>
                <p:spPr bwMode="auto">
                  <a:xfrm>
                    <a:off x="194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5" name="Line 105">
                    <a:extLst>
                      <a:ext uri="{FF2B5EF4-FFF2-40B4-BE49-F238E27FC236}">
                        <a16:creationId xmlns:a16="http://schemas.microsoft.com/office/drawing/2014/main" id="{A1D005BC-0B2F-44EF-9033-6674EB2104F5}"/>
                      </a:ext>
                    </a:extLst>
                  </p:cNvPr>
                  <p:cNvSpPr>
                    <a:spLocks noChangeShapeType="1"/>
                  </p:cNvSpPr>
                  <p:nvPr/>
                </p:nvSpPr>
                <p:spPr bwMode="auto">
                  <a:xfrm>
                    <a:off x="1942"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6" name="Line 106">
                    <a:extLst>
                      <a:ext uri="{FF2B5EF4-FFF2-40B4-BE49-F238E27FC236}">
                        <a16:creationId xmlns:a16="http://schemas.microsoft.com/office/drawing/2014/main" id="{958ED767-BB37-453A-A33F-B9BE1624D8B8}"/>
                      </a:ext>
                    </a:extLst>
                  </p:cNvPr>
                  <p:cNvSpPr>
                    <a:spLocks noChangeShapeType="1"/>
                  </p:cNvSpPr>
                  <p:nvPr/>
                </p:nvSpPr>
                <p:spPr bwMode="auto">
                  <a:xfrm>
                    <a:off x="1942"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7" name="Line 107">
                    <a:extLst>
                      <a:ext uri="{FF2B5EF4-FFF2-40B4-BE49-F238E27FC236}">
                        <a16:creationId xmlns:a16="http://schemas.microsoft.com/office/drawing/2014/main" id="{F4649417-C0F5-44F6-93B0-0F7481FB15DF}"/>
                      </a:ext>
                    </a:extLst>
                  </p:cNvPr>
                  <p:cNvSpPr>
                    <a:spLocks noChangeShapeType="1"/>
                  </p:cNvSpPr>
                  <p:nvPr/>
                </p:nvSpPr>
                <p:spPr bwMode="auto">
                  <a:xfrm>
                    <a:off x="194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8" name="Line 108">
                    <a:extLst>
                      <a:ext uri="{FF2B5EF4-FFF2-40B4-BE49-F238E27FC236}">
                        <a16:creationId xmlns:a16="http://schemas.microsoft.com/office/drawing/2014/main" id="{8D15476C-E682-4476-8007-C7C2C9F85BC3}"/>
                      </a:ext>
                    </a:extLst>
                  </p:cNvPr>
                  <p:cNvSpPr>
                    <a:spLocks noChangeShapeType="1"/>
                  </p:cNvSpPr>
                  <p:nvPr/>
                </p:nvSpPr>
                <p:spPr bwMode="auto">
                  <a:xfrm>
                    <a:off x="194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9" name="Line 109">
                    <a:extLst>
                      <a:ext uri="{FF2B5EF4-FFF2-40B4-BE49-F238E27FC236}">
                        <a16:creationId xmlns:a16="http://schemas.microsoft.com/office/drawing/2014/main" id="{18451056-0DEA-4414-BE4A-D9B2A0435EE8}"/>
                      </a:ext>
                    </a:extLst>
                  </p:cNvPr>
                  <p:cNvSpPr>
                    <a:spLocks noChangeShapeType="1"/>
                  </p:cNvSpPr>
                  <p:nvPr/>
                </p:nvSpPr>
                <p:spPr bwMode="auto">
                  <a:xfrm>
                    <a:off x="194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0" name="Line 110">
                    <a:extLst>
                      <a:ext uri="{FF2B5EF4-FFF2-40B4-BE49-F238E27FC236}">
                        <a16:creationId xmlns:a16="http://schemas.microsoft.com/office/drawing/2014/main" id="{4A6A0AEA-9254-4282-B352-BB58A4DAB315}"/>
                      </a:ext>
                    </a:extLst>
                  </p:cNvPr>
                  <p:cNvSpPr>
                    <a:spLocks noChangeShapeType="1"/>
                  </p:cNvSpPr>
                  <p:nvPr/>
                </p:nvSpPr>
                <p:spPr bwMode="auto">
                  <a:xfrm>
                    <a:off x="194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1" name="Line 111">
                    <a:extLst>
                      <a:ext uri="{FF2B5EF4-FFF2-40B4-BE49-F238E27FC236}">
                        <a16:creationId xmlns:a16="http://schemas.microsoft.com/office/drawing/2014/main" id="{52FB734D-B884-448B-AE24-D91D6296EACD}"/>
                      </a:ext>
                    </a:extLst>
                  </p:cNvPr>
                  <p:cNvSpPr>
                    <a:spLocks noChangeShapeType="1"/>
                  </p:cNvSpPr>
                  <p:nvPr/>
                </p:nvSpPr>
                <p:spPr bwMode="auto">
                  <a:xfrm>
                    <a:off x="194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2" name="Line 112">
                    <a:extLst>
                      <a:ext uri="{FF2B5EF4-FFF2-40B4-BE49-F238E27FC236}">
                        <a16:creationId xmlns:a16="http://schemas.microsoft.com/office/drawing/2014/main" id="{ECE90C91-8F6E-475A-8A7A-9DEF6873C9D7}"/>
                      </a:ext>
                    </a:extLst>
                  </p:cNvPr>
                  <p:cNvSpPr>
                    <a:spLocks noChangeShapeType="1"/>
                  </p:cNvSpPr>
                  <p:nvPr/>
                </p:nvSpPr>
                <p:spPr bwMode="auto">
                  <a:xfrm>
                    <a:off x="194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3" name="Line 113">
                    <a:extLst>
                      <a:ext uri="{FF2B5EF4-FFF2-40B4-BE49-F238E27FC236}">
                        <a16:creationId xmlns:a16="http://schemas.microsoft.com/office/drawing/2014/main" id="{B018236C-2BE9-46B7-B83F-6F7C689CE987}"/>
                      </a:ext>
                    </a:extLst>
                  </p:cNvPr>
                  <p:cNvSpPr>
                    <a:spLocks noChangeShapeType="1"/>
                  </p:cNvSpPr>
                  <p:nvPr/>
                </p:nvSpPr>
                <p:spPr bwMode="auto">
                  <a:xfrm>
                    <a:off x="1957" y="311"/>
                    <a:ext cx="0" cy="12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4" name="Line 114">
                    <a:extLst>
                      <a:ext uri="{FF2B5EF4-FFF2-40B4-BE49-F238E27FC236}">
                        <a16:creationId xmlns:a16="http://schemas.microsoft.com/office/drawing/2014/main" id="{014D9BDF-7C90-4A06-BB36-C1DF56593DC0}"/>
                      </a:ext>
                    </a:extLst>
                  </p:cNvPr>
                  <p:cNvSpPr>
                    <a:spLocks noChangeShapeType="1"/>
                  </p:cNvSpPr>
                  <p:nvPr/>
                </p:nvSpPr>
                <p:spPr bwMode="auto">
                  <a:xfrm>
                    <a:off x="19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5" name="Line 115">
                    <a:extLst>
                      <a:ext uri="{FF2B5EF4-FFF2-40B4-BE49-F238E27FC236}">
                        <a16:creationId xmlns:a16="http://schemas.microsoft.com/office/drawing/2014/main" id="{ACADB770-14B4-44FE-9E3F-7954612F090C}"/>
                      </a:ext>
                    </a:extLst>
                  </p:cNvPr>
                  <p:cNvSpPr>
                    <a:spLocks noChangeShapeType="1"/>
                  </p:cNvSpPr>
                  <p:nvPr/>
                </p:nvSpPr>
                <p:spPr bwMode="auto">
                  <a:xfrm>
                    <a:off x="196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6" name="Line 116">
                    <a:extLst>
                      <a:ext uri="{FF2B5EF4-FFF2-40B4-BE49-F238E27FC236}">
                        <a16:creationId xmlns:a16="http://schemas.microsoft.com/office/drawing/2014/main" id="{88BC7BC6-C23E-4235-AD6F-000E003802FA}"/>
                      </a:ext>
                    </a:extLst>
                  </p:cNvPr>
                  <p:cNvSpPr>
                    <a:spLocks noChangeShapeType="1"/>
                  </p:cNvSpPr>
                  <p:nvPr/>
                </p:nvSpPr>
                <p:spPr bwMode="auto">
                  <a:xfrm>
                    <a:off x="1960"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7" name="Line 117">
                    <a:extLst>
                      <a:ext uri="{FF2B5EF4-FFF2-40B4-BE49-F238E27FC236}">
                        <a16:creationId xmlns:a16="http://schemas.microsoft.com/office/drawing/2014/main" id="{ED8739E2-FA13-497A-8B55-FCFEF1BA1106}"/>
                      </a:ext>
                    </a:extLst>
                  </p:cNvPr>
                  <p:cNvSpPr>
                    <a:spLocks noChangeShapeType="1"/>
                  </p:cNvSpPr>
                  <p:nvPr/>
                </p:nvSpPr>
                <p:spPr bwMode="auto">
                  <a:xfrm>
                    <a:off x="19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8" name="Line 118">
                    <a:extLst>
                      <a:ext uri="{FF2B5EF4-FFF2-40B4-BE49-F238E27FC236}">
                        <a16:creationId xmlns:a16="http://schemas.microsoft.com/office/drawing/2014/main" id="{203DB371-FDBD-48F7-94EE-509ECD09B4A2}"/>
                      </a:ext>
                    </a:extLst>
                  </p:cNvPr>
                  <p:cNvSpPr>
                    <a:spLocks noChangeShapeType="1"/>
                  </p:cNvSpPr>
                  <p:nvPr/>
                </p:nvSpPr>
                <p:spPr bwMode="auto">
                  <a:xfrm>
                    <a:off x="19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9" name="Line 119">
                    <a:extLst>
                      <a:ext uri="{FF2B5EF4-FFF2-40B4-BE49-F238E27FC236}">
                        <a16:creationId xmlns:a16="http://schemas.microsoft.com/office/drawing/2014/main" id="{07B72E37-6DA9-4417-BFCA-4893E572D0A1}"/>
                      </a:ext>
                    </a:extLst>
                  </p:cNvPr>
                  <p:cNvSpPr>
                    <a:spLocks noChangeShapeType="1"/>
                  </p:cNvSpPr>
                  <p:nvPr/>
                </p:nvSpPr>
                <p:spPr bwMode="auto">
                  <a:xfrm>
                    <a:off x="197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0" name="Line 120">
                    <a:extLst>
                      <a:ext uri="{FF2B5EF4-FFF2-40B4-BE49-F238E27FC236}">
                        <a16:creationId xmlns:a16="http://schemas.microsoft.com/office/drawing/2014/main" id="{83AF96B6-4AA0-4D58-A8C8-6DD818D1270A}"/>
                      </a:ext>
                    </a:extLst>
                  </p:cNvPr>
                  <p:cNvSpPr>
                    <a:spLocks noChangeShapeType="1"/>
                  </p:cNvSpPr>
                  <p:nvPr/>
                </p:nvSpPr>
                <p:spPr bwMode="auto">
                  <a:xfrm>
                    <a:off x="197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1" name="Line 121">
                    <a:extLst>
                      <a:ext uri="{FF2B5EF4-FFF2-40B4-BE49-F238E27FC236}">
                        <a16:creationId xmlns:a16="http://schemas.microsoft.com/office/drawing/2014/main" id="{2A2819D6-ECB4-4E12-ACD7-72FF1BB441BD}"/>
                      </a:ext>
                    </a:extLst>
                  </p:cNvPr>
                  <p:cNvSpPr>
                    <a:spLocks noChangeShapeType="1"/>
                  </p:cNvSpPr>
                  <p:nvPr/>
                </p:nvSpPr>
                <p:spPr bwMode="auto">
                  <a:xfrm>
                    <a:off x="197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2" name="Line 122">
                    <a:extLst>
                      <a:ext uri="{FF2B5EF4-FFF2-40B4-BE49-F238E27FC236}">
                        <a16:creationId xmlns:a16="http://schemas.microsoft.com/office/drawing/2014/main" id="{6AAC4B64-43E8-4AE7-920E-8BBDECC69170}"/>
                      </a:ext>
                    </a:extLst>
                  </p:cNvPr>
                  <p:cNvSpPr>
                    <a:spLocks noChangeShapeType="1"/>
                  </p:cNvSpPr>
                  <p:nvPr/>
                </p:nvSpPr>
                <p:spPr bwMode="auto">
                  <a:xfrm>
                    <a:off x="197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3" name="Line 123">
                    <a:extLst>
                      <a:ext uri="{FF2B5EF4-FFF2-40B4-BE49-F238E27FC236}">
                        <a16:creationId xmlns:a16="http://schemas.microsoft.com/office/drawing/2014/main" id="{90F200B3-6834-4AFD-A59B-F09ED6A7D8C4}"/>
                      </a:ext>
                    </a:extLst>
                  </p:cNvPr>
                  <p:cNvSpPr>
                    <a:spLocks noChangeShapeType="1"/>
                  </p:cNvSpPr>
                  <p:nvPr/>
                </p:nvSpPr>
                <p:spPr bwMode="auto">
                  <a:xfrm>
                    <a:off x="197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4" name="Line 124">
                    <a:extLst>
                      <a:ext uri="{FF2B5EF4-FFF2-40B4-BE49-F238E27FC236}">
                        <a16:creationId xmlns:a16="http://schemas.microsoft.com/office/drawing/2014/main" id="{A14AC69A-7E5E-493F-8E3E-699998320D89}"/>
                      </a:ext>
                    </a:extLst>
                  </p:cNvPr>
                  <p:cNvSpPr>
                    <a:spLocks noChangeShapeType="1"/>
                  </p:cNvSpPr>
                  <p:nvPr/>
                </p:nvSpPr>
                <p:spPr bwMode="auto">
                  <a:xfrm>
                    <a:off x="197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5" name="Line 125">
                    <a:extLst>
                      <a:ext uri="{FF2B5EF4-FFF2-40B4-BE49-F238E27FC236}">
                        <a16:creationId xmlns:a16="http://schemas.microsoft.com/office/drawing/2014/main" id="{0DC094B0-9C4F-4AFC-BD50-2B19D00B1F8C}"/>
                      </a:ext>
                    </a:extLst>
                  </p:cNvPr>
                  <p:cNvSpPr>
                    <a:spLocks noChangeShapeType="1"/>
                  </p:cNvSpPr>
                  <p:nvPr/>
                </p:nvSpPr>
                <p:spPr bwMode="auto">
                  <a:xfrm>
                    <a:off x="199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6" name="Line 126">
                    <a:extLst>
                      <a:ext uri="{FF2B5EF4-FFF2-40B4-BE49-F238E27FC236}">
                        <a16:creationId xmlns:a16="http://schemas.microsoft.com/office/drawing/2014/main" id="{A540EE6A-40FD-483D-A98A-0CC6CFB5F7DD}"/>
                      </a:ext>
                    </a:extLst>
                  </p:cNvPr>
                  <p:cNvSpPr>
                    <a:spLocks noChangeShapeType="1"/>
                  </p:cNvSpPr>
                  <p:nvPr/>
                </p:nvSpPr>
                <p:spPr bwMode="auto">
                  <a:xfrm>
                    <a:off x="199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7" name="Line 127">
                    <a:extLst>
                      <a:ext uri="{FF2B5EF4-FFF2-40B4-BE49-F238E27FC236}">
                        <a16:creationId xmlns:a16="http://schemas.microsoft.com/office/drawing/2014/main" id="{9B9F48AB-AE77-4F95-A73C-52F7A1206C15}"/>
                      </a:ext>
                    </a:extLst>
                  </p:cNvPr>
                  <p:cNvSpPr>
                    <a:spLocks noChangeShapeType="1"/>
                  </p:cNvSpPr>
                  <p:nvPr/>
                </p:nvSpPr>
                <p:spPr bwMode="auto">
                  <a:xfrm>
                    <a:off x="199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8" name="Line 128">
                    <a:extLst>
                      <a:ext uri="{FF2B5EF4-FFF2-40B4-BE49-F238E27FC236}">
                        <a16:creationId xmlns:a16="http://schemas.microsoft.com/office/drawing/2014/main" id="{9A9B99B0-E5B4-429A-8C56-F127494C4E05}"/>
                      </a:ext>
                    </a:extLst>
                  </p:cNvPr>
                  <p:cNvSpPr>
                    <a:spLocks noChangeShapeType="1"/>
                  </p:cNvSpPr>
                  <p:nvPr/>
                </p:nvSpPr>
                <p:spPr bwMode="auto">
                  <a:xfrm>
                    <a:off x="199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9" name="Line 129">
                    <a:extLst>
                      <a:ext uri="{FF2B5EF4-FFF2-40B4-BE49-F238E27FC236}">
                        <a16:creationId xmlns:a16="http://schemas.microsoft.com/office/drawing/2014/main" id="{24C5DBAA-5DC8-4B92-86A5-991FC036995C}"/>
                      </a:ext>
                    </a:extLst>
                  </p:cNvPr>
                  <p:cNvSpPr>
                    <a:spLocks noChangeShapeType="1"/>
                  </p:cNvSpPr>
                  <p:nvPr/>
                </p:nvSpPr>
                <p:spPr bwMode="auto">
                  <a:xfrm>
                    <a:off x="199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0" name="Line 130">
                    <a:extLst>
                      <a:ext uri="{FF2B5EF4-FFF2-40B4-BE49-F238E27FC236}">
                        <a16:creationId xmlns:a16="http://schemas.microsoft.com/office/drawing/2014/main" id="{A37D9EA9-EAE5-488D-B545-F45C3BEFFC44}"/>
                      </a:ext>
                    </a:extLst>
                  </p:cNvPr>
                  <p:cNvSpPr>
                    <a:spLocks noChangeShapeType="1"/>
                  </p:cNvSpPr>
                  <p:nvPr/>
                </p:nvSpPr>
                <p:spPr bwMode="auto">
                  <a:xfrm>
                    <a:off x="199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1" name="Line 131">
                    <a:extLst>
                      <a:ext uri="{FF2B5EF4-FFF2-40B4-BE49-F238E27FC236}">
                        <a16:creationId xmlns:a16="http://schemas.microsoft.com/office/drawing/2014/main" id="{FACF68B4-A90A-4930-BDDA-2095B90AF259}"/>
                      </a:ext>
                    </a:extLst>
                  </p:cNvPr>
                  <p:cNvSpPr>
                    <a:spLocks noChangeShapeType="1"/>
                  </p:cNvSpPr>
                  <p:nvPr/>
                </p:nvSpPr>
                <p:spPr bwMode="auto">
                  <a:xfrm>
                    <a:off x="199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2" name="Line 132">
                    <a:extLst>
                      <a:ext uri="{FF2B5EF4-FFF2-40B4-BE49-F238E27FC236}">
                        <a16:creationId xmlns:a16="http://schemas.microsoft.com/office/drawing/2014/main" id="{D40BB936-589E-4B51-A076-43EE087A54E7}"/>
                      </a:ext>
                    </a:extLst>
                  </p:cNvPr>
                  <p:cNvSpPr>
                    <a:spLocks noChangeShapeType="1"/>
                  </p:cNvSpPr>
                  <p:nvPr/>
                </p:nvSpPr>
                <p:spPr bwMode="auto">
                  <a:xfrm>
                    <a:off x="199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3" name="Line 133">
                    <a:extLst>
                      <a:ext uri="{FF2B5EF4-FFF2-40B4-BE49-F238E27FC236}">
                        <a16:creationId xmlns:a16="http://schemas.microsoft.com/office/drawing/2014/main" id="{5A7B0278-A0A4-4CE2-B026-4ED0827FAF68}"/>
                      </a:ext>
                    </a:extLst>
                  </p:cNvPr>
                  <p:cNvSpPr>
                    <a:spLocks noChangeShapeType="1"/>
                  </p:cNvSpPr>
                  <p:nvPr/>
                </p:nvSpPr>
                <p:spPr bwMode="auto">
                  <a:xfrm>
                    <a:off x="199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4" name="Line 134">
                    <a:extLst>
                      <a:ext uri="{FF2B5EF4-FFF2-40B4-BE49-F238E27FC236}">
                        <a16:creationId xmlns:a16="http://schemas.microsoft.com/office/drawing/2014/main" id="{953E4B8F-987B-486E-9D70-7B8A3B540FA5}"/>
                      </a:ext>
                    </a:extLst>
                  </p:cNvPr>
                  <p:cNvSpPr>
                    <a:spLocks noChangeShapeType="1"/>
                  </p:cNvSpPr>
                  <p:nvPr/>
                </p:nvSpPr>
                <p:spPr bwMode="auto">
                  <a:xfrm>
                    <a:off x="199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5" name="Line 135">
                    <a:extLst>
                      <a:ext uri="{FF2B5EF4-FFF2-40B4-BE49-F238E27FC236}">
                        <a16:creationId xmlns:a16="http://schemas.microsoft.com/office/drawing/2014/main" id="{7DF157D5-79A9-47E0-9B54-C0A1BD28B531}"/>
                      </a:ext>
                    </a:extLst>
                  </p:cNvPr>
                  <p:cNvSpPr>
                    <a:spLocks noChangeShapeType="1"/>
                  </p:cNvSpPr>
                  <p:nvPr/>
                </p:nvSpPr>
                <p:spPr bwMode="auto">
                  <a:xfrm>
                    <a:off x="19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6" name="Line 136">
                    <a:extLst>
                      <a:ext uri="{FF2B5EF4-FFF2-40B4-BE49-F238E27FC236}">
                        <a16:creationId xmlns:a16="http://schemas.microsoft.com/office/drawing/2014/main" id="{04B1BD53-775E-4ED9-B163-DA8B1616DE10}"/>
                      </a:ext>
                    </a:extLst>
                  </p:cNvPr>
                  <p:cNvSpPr>
                    <a:spLocks noChangeShapeType="1"/>
                  </p:cNvSpPr>
                  <p:nvPr/>
                </p:nvSpPr>
                <p:spPr bwMode="auto">
                  <a:xfrm>
                    <a:off x="200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7" name="Line 137">
                    <a:extLst>
                      <a:ext uri="{FF2B5EF4-FFF2-40B4-BE49-F238E27FC236}">
                        <a16:creationId xmlns:a16="http://schemas.microsoft.com/office/drawing/2014/main" id="{1F4087C3-E234-475B-97C7-FF29AC1A58F4}"/>
                      </a:ext>
                    </a:extLst>
                  </p:cNvPr>
                  <p:cNvSpPr>
                    <a:spLocks noChangeShapeType="1"/>
                  </p:cNvSpPr>
                  <p:nvPr/>
                </p:nvSpPr>
                <p:spPr bwMode="auto">
                  <a:xfrm>
                    <a:off x="200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8" name="Line 138">
                    <a:extLst>
                      <a:ext uri="{FF2B5EF4-FFF2-40B4-BE49-F238E27FC236}">
                        <a16:creationId xmlns:a16="http://schemas.microsoft.com/office/drawing/2014/main" id="{B644BF2F-6349-4376-AB88-C9D693676C03}"/>
                      </a:ext>
                    </a:extLst>
                  </p:cNvPr>
                  <p:cNvSpPr>
                    <a:spLocks noChangeShapeType="1"/>
                  </p:cNvSpPr>
                  <p:nvPr/>
                </p:nvSpPr>
                <p:spPr bwMode="auto">
                  <a:xfrm>
                    <a:off x="200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9" name="Line 139">
                    <a:extLst>
                      <a:ext uri="{FF2B5EF4-FFF2-40B4-BE49-F238E27FC236}">
                        <a16:creationId xmlns:a16="http://schemas.microsoft.com/office/drawing/2014/main" id="{3B451EC7-3907-4EFF-8C80-B740A6D217DA}"/>
                      </a:ext>
                    </a:extLst>
                  </p:cNvPr>
                  <p:cNvSpPr>
                    <a:spLocks noChangeShapeType="1"/>
                  </p:cNvSpPr>
                  <p:nvPr/>
                </p:nvSpPr>
                <p:spPr bwMode="auto">
                  <a:xfrm>
                    <a:off x="200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0" name="Line 140">
                    <a:extLst>
                      <a:ext uri="{FF2B5EF4-FFF2-40B4-BE49-F238E27FC236}">
                        <a16:creationId xmlns:a16="http://schemas.microsoft.com/office/drawing/2014/main" id="{370BD90C-16B0-4A9C-B494-C1410B01CF2E}"/>
                      </a:ext>
                    </a:extLst>
                  </p:cNvPr>
                  <p:cNvSpPr>
                    <a:spLocks noChangeShapeType="1"/>
                  </p:cNvSpPr>
                  <p:nvPr/>
                </p:nvSpPr>
                <p:spPr bwMode="auto">
                  <a:xfrm>
                    <a:off x="2020" y="311"/>
                    <a:ext cx="0" cy="13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1" name="Line 141">
                    <a:extLst>
                      <a:ext uri="{FF2B5EF4-FFF2-40B4-BE49-F238E27FC236}">
                        <a16:creationId xmlns:a16="http://schemas.microsoft.com/office/drawing/2014/main" id="{711932F8-9163-4CD6-8B10-86B6BB6AAF34}"/>
                      </a:ext>
                    </a:extLst>
                  </p:cNvPr>
                  <p:cNvSpPr>
                    <a:spLocks noChangeShapeType="1"/>
                  </p:cNvSpPr>
                  <p:nvPr/>
                </p:nvSpPr>
                <p:spPr bwMode="auto">
                  <a:xfrm>
                    <a:off x="202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2" name="Line 142">
                    <a:extLst>
                      <a:ext uri="{FF2B5EF4-FFF2-40B4-BE49-F238E27FC236}">
                        <a16:creationId xmlns:a16="http://schemas.microsoft.com/office/drawing/2014/main" id="{69BF18EF-CAA0-474E-BE25-BDCC4A90FA05}"/>
                      </a:ext>
                    </a:extLst>
                  </p:cNvPr>
                  <p:cNvSpPr>
                    <a:spLocks noChangeShapeType="1"/>
                  </p:cNvSpPr>
                  <p:nvPr/>
                </p:nvSpPr>
                <p:spPr bwMode="auto">
                  <a:xfrm>
                    <a:off x="202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3" name="Line 143">
                    <a:extLst>
                      <a:ext uri="{FF2B5EF4-FFF2-40B4-BE49-F238E27FC236}">
                        <a16:creationId xmlns:a16="http://schemas.microsoft.com/office/drawing/2014/main" id="{61F19410-387F-449D-B20E-93BD23C90C35}"/>
                      </a:ext>
                    </a:extLst>
                  </p:cNvPr>
                  <p:cNvSpPr>
                    <a:spLocks noChangeShapeType="1"/>
                  </p:cNvSpPr>
                  <p:nvPr/>
                </p:nvSpPr>
                <p:spPr bwMode="auto">
                  <a:xfrm>
                    <a:off x="20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4" name="Line 144">
                    <a:extLst>
                      <a:ext uri="{FF2B5EF4-FFF2-40B4-BE49-F238E27FC236}">
                        <a16:creationId xmlns:a16="http://schemas.microsoft.com/office/drawing/2014/main" id="{1E32DCFD-9AFB-4CDA-974D-455E15D33101}"/>
                      </a:ext>
                    </a:extLst>
                  </p:cNvPr>
                  <p:cNvSpPr>
                    <a:spLocks noChangeShapeType="1"/>
                  </p:cNvSpPr>
                  <p:nvPr/>
                </p:nvSpPr>
                <p:spPr bwMode="auto">
                  <a:xfrm>
                    <a:off x="20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5" name="Line 145">
                    <a:extLst>
                      <a:ext uri="{FF2B5EF4-FFF2-40B4-BE49-F238E27FC236}">
                        <a16:creationId xmlns:a16="http://schemas.microsoft.com/office/drawing/2014/main" id="{B1A42BDF-E31B-41EF-9C6C-8F12C9C8A49B}"/>
                      </a:ext>
                    </a:extLst>
                  </p:cNvPr>
                  <p:cNvSpPr>
                    <a:spLocks noChangeShapeType="1"/>
                  </p:cNvSpPr>
                  <p:nvPr/>
                </p:nvSpPr>
                <p:spPr bwMode="auto">
                  <a:xfrm>
                    <a:off x="204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6" name="Line 146">
                    <a:extLst>
                      <a:ext uri="{FF2B5EF4-FFF2-40B4-BE49-F238E27FC236}">
                        <a16:creationId xmlns:a16="http://schemas.microsoft.com/office/drawing/2014/main" id="{FA84EFDE-5716-4F29-88D5-98DA096B715C}"/>
                      </a:ext>
                    </a:extLst>
                  </p:cNvPr>
                  <p:cNvSpPr>
                    <a:spLocks noChangeShapeType="1"/>
                  </p:cNvSpPr>
                  <p:nvPr/>
                </p:nvSpPr>
                <p:spPr bwMode="auto">
                  <a:xfrm>
                    <a:off x="204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7" name="Line 147">
                    <a:extLst>
                      <a:ext uri="{FF2B5EF4-FFF2-40B4-BE49-F238E27FC236}">
                        <a16:creationId xmlns:a16="http://schemas.microsoft.com/office/drawing/2014/main" id="{6E41B01E-C5D8-4F51-92D5-18B5164D09CC}"/>
                      </a:ext>
                    </a:extLst>
                  </p:cNvPr>
                  <p:cNvSpPr>
                    <a:spLocks noChangeShapeType="1"/>
                  </p:cNvSpPr>
                  <p:nvPr/>
                </p:nvSpPr>
                <p:spPr bwMode="auto">
                  <a:xfrm>
                    <a:off x="207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8" name="Line 148">
                    <a:extLst>
                      <a:ext uri="{FF2B5EF4-FFF2-40B4-BE49-F238E27FC236}">
                        <a16:creationId xmlns:a16="http://schemas.microsoft.com/office/drawing/2014/main" id="{F92D570C-4E0E-445C-98A8-A9B6EC0A6217}"/>
                      </a:ext>
                    </a:extLst>
                  </p:cNvPr>
                  <p:cNvSpPr>
                    <a:spLocks noChangeShapeType="1"/>
                  </p:cNvSpPr>
                  <p:nvPr/>
                </p:nvSpPr>
                <p:spPr bwMode="auto">
                  <a:xfrm>
                    <a:off x="207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9" name="Line 149">
                    <a:extLst>
                      <a:ext uri="{FF2B5EF4-FFF2-40B4-BE49-F238E27FC236}">
                        <a16:creationId xmlns:a16="http://schemas.microsoft.com/office/drawing/2014/main" id="{AC3E23CE-0BAA-4934-82E1-438AD0478316}"/>
                      </a:ext>
                    </a:extLst>
                  </p:cNvPr>
                  <p:cNvSpPr>
                    <a:spLocks noChangeShapeType="1"/>
                  </p:cNvSpPr>
                  <p:nvPr/>
                </p:nvSpPr>
                <p:spPr bwMode="auto">
                  <a:xfrm>
                    <a:off x="207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0" name="Line 150">
                    <a:extLst>
                      <a:ext uri="{FF2B5EF4-FFF2-40B4-BE49-F238E27FC236}">
                        <a16:creationId xmlns:a16="http://schemas.microsoft.com/office/drawing/2014/main" id="{B6C65F52-7D7F-4384-8C36-B9395DE767AB}"/>
                      </a:ext>
                    </a:extLst>
                  </p:cNvPr>
                  <p:cNvSpPr>
                    <a:spLocks noChangeShapeType="1"/>
                  </p:cNvSpPr>
                  <p:nvPr/>
                </p:nvSpPr>
                <p:spPr bwMode="auto">
                  <a:xfrm>
                    <a:off x="207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1" name="Line 151">
                    <a:extLst>
                      <a:ext uri="{FF2B5EF4-FFF2-40B4-BE49-F238E27FC236}">
                        <a16:creationId xmlns:a16="http://schemas.microsoft.com/office/drawing/2014/main" id="{85CB32F4-FF8D-4B31-A6BE-D08FF33E9FD6}"/>
                      </a:ext>
                    </a:extLst>
                  </p:cNvPr>
                  <p:cNvSpPr>
                    <a:spLocks noChangeShapeType="1"/>
                  </p:cNvSpPr>
                  <p:nvPr/>
                </p:nvSpPr>
                <p:spPr bwMode="auto">
                  <a:xfrm>
                    <a:off x="208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2" name="Line 152">
                    <a:extLst>
                      <a:ext uri="{FF2B5EF4-FFF2-40B4-BE49-F238E27FC236}">
                        <a16:creationId xmlns:a16="http://schemas.microsoft.com/office/drawing/2014/main" id="{D39D449D-7239-4571-8C99-CD60AD9A2407}"/>
                      </a:ext>
                    </a:extLst>
                  </p:cNvPr>
                  <p:cNvSpPr>
                    <a:spLocks noChangeShapeType="1"/>
                  </p:cNvSpPr>
                  <p:nvPr/>
                </p:nvSpPr>
                <p:spPr bwMode="auto">
                  <a:xfrm>
                    <a:off x="2082"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3" name="Line 153">
                    <a:extLst>
                      <a:ext uri="{FF2B5EF4-FFF2-40B4-BE49-F238E27FC236}">
                        <a16:creationId xmlns:a16="http://schemas.microsoft.com/office/drawing/2014/main" id="{C3FFF75C-266E-4756-A30F-AD34A465A7F0}"/>
                      </a:ext>
                    </a:extLst>
                  </p:cNvPr>
                  <p:cNvSpPr>
                    <a:spLocks noChangeShapeType="1"/>
                  </p:cNvSpPr>
                  <p:nvPr/>
                </p:nvSpPr>
                <p:spPr bwMode="auto">
                  <a:xfrm>
                    <a:off x="20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4" name="Line 154">
                    <a:extLst>
                      <a:ext uri="{FF2B5EF4-FFF2-40B4-BE49-F238E27FC236}">
                        <a16:creationId xmlns:a16="http://schemas.microsoft.com/office/drawing/2014/main" id="{5C9194A7-1A29-466A-AB40-1982EEF59334}"/>
                      </a:ext>
                    </a:extLst>
                  </p:cNvPr>
                  <p:cNvSpPr>
                    <a:spLocks noChangeShapeType="1"/>
                  </p:cNvSpPr>
                  <p:nvPr/>
                </p:nvSpPr>
                <p:spPr bwMode="auto">
                  <a:xfrm>
                    <a:off x="20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5" name="Line 155">
                    <a:extLst>
                      <a:ext uri="{FF2B5EF4-FFF2-40B4-BE49-F238E27FC236}">
                        <a16:creationId xmlns:a16="http://schemas.microsoft.com/office/drawing/2014/main" id="{61D8919A-1A8A-490E-AE3D-A10125EB3DA3}"/>
                      </a:ext>
                    </a:extLst>
                  </p:cNvPr>
                  <p:cNvSpPr>
                    <a:spLocks noChangeShapeType="1"/>
                  </p:cNvSpPr>
                  <p:nvPr/>
                </p:nvSpPr>
                <p:spPr bwMode="auto">
                  <a:xfrm>
                    <a:off x="2098" y="311"/>
                    <a:ext cx="0" cy="28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6" name="Line 156">
                    <a:extLst>
                      <a:ext uri="{FF2B5EF4-FFF2-40B4-BE49-F238E27FC236}">
                        <a16:creationId xmlns:a16="http://schemas.microsoft.com/office/drawing/2014/main" id="{9EE9F734-0FF1-4ACE-AC59-E7851337290D}"/>
                      </a:ext>
                    </a:extLst>
                  </p:cNvPr>
                  <p:cNvSpPr>
                    <a:spLocks noChangeShapeType="1"/>
                  </p:cNvSpPr>
                  <p:nvPr/>
                </p:nvSpPr>
                <p:spPr bwMode="auto">
                  <a:xfrm>
                    <a:off x="2098" y="311"/>
                    <a:ext cx="0" cy="11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7" name="Line 157">
                    <a:extLst>
                      <a:ext uri="{FF2B5EF4-FFF2-40B4-BE49-F238E27FC236}">
                        <a16:creationId xmlns:a16="http://schemas.microsoft.com/office/drawing/2014/main" id="{2C04E275-363F-459F-B630-07CE2C0FBF01}"/>
                      </a:ext>
                    </a:extLst>
                  </p:cNvPr>
                  <p:cNvSpPr>
                    <a:spLocks noChangeShapeType="1"/>
                  </p:cNvSpPr>
                  <p:nvPr/>
                </p:nvSpPr>
                <p:spPr bwMode="auto">
                  <a:xfrm>
                    <a:off x="210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8" name="Line 158">
                    <a:extLst>
                      <a:ext uri="{FF2B5EF4-FFF2-40B4-BE49-F238E27FC236}">
                        <a16:creationId xmlns:a16="http://schemas.microsoft.com/office/drawing/2014/main" id="{C81E44BD-DAF9-42E5-B51C-9C65E06974C9}"/>
                      </a:ext>
                    </a:extLst>
                  </p:cNvPr>
                  <p:cNvSpPr>
                    <a:spLocks noChangeShapeType="1"/>
                  </p:cNvSpPr>
                  <p:nvPr/>
                </p:nvSpPr>
                <p:spPr bwMode="auto">
                  <a:xfrm>
                    <a:off x="210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9" name="Line 159">
                    <a:extLst>
                      <a:ext uri="{FF2B5EF4-FFF2-40B4-BE49-F238E27FC236}">
                        <a16:creationId xmlns:a16="http://schemas.microsoft.com/office/drawing/2014/main" id="{ADAA4E35-116B-40B1-B52D-881C93EA9EE8}"/>
                      </a:ext>
                    </a:extLst>
                  </p:cNvPr>
                  <p:cNvSpPr>
                    <a:spLocks noChangeShapeType="1"/>
                  </p:cNvSpPr>
                  <p:nvPr/>
                </p:nvSpPr>
                <p:spPr bwMode="auto">
                  <a:xfrm>
                    <a:off x="2106" y="311"/>
                    <a:ext cx="0" cy="17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0" name="Line 160">
                    <a:extLst>
                      <a:ext uri="{FF2B5EF4-FFF2-40B4-BE49-F238E27FC236}">
                        <a16:creationId xmlns:a16="http://schemas.microsoft.com/office/drawing/2014/main" id="{6D4C6F7F-A5F4-4FD9-BC4D-392E93AFFDCF}"/>
                      </a:ext>
                    </a:extLst>
                  </p:cNvPr>
                  <p:cNvSpPr>
                    <a:spLocks noChangeShapeType="1"/>
                  </p:cNvSpPr>
                  <p:nvPr/>
                </p:nvSpPr>
                <p:spPr bwMode="auto">
                  <a:xfrm>
                    <a:off x="2106"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1" name="Line 161">
                    <a:extLst>
                      <a:ext uri="{FF2B5EF4-FFF2-40B4-BE49-F238E27FC236}">
                        <a16:creationId xmlns:a16="http://schemas.microsoft.com/office/drawing/2014/main" id="{B333014F-3BCA-4054-9095-0904C70F4C50}"/>
                      </a:ext>
                    </a:extLst>
                  </p:cNvPr>
                  <p:cNvSpPr>
                    <a:spLocks noChangeShapeType="1"/>
                  </p:cNvSpPr>
                  <p:nvPr/>
                </p:nvSpPr>
                <p:spPr bwMode="auto">
                  <a:xfrm>
                    <a:off x="210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2" name="Line 162">
                    <a:extLst>
                      <a:ext uri="{FF2B5EF4-FFF2-40B4-BE49-F238E27FC236}">
                        <a16:creationId xmlns:a16="http://schemas.microsoft.com/office/drawing/2014/main" id="{9E245632-5677-4169-A292-72E2EBFD5BDE}"/>
                      </a:ext>
                    </a:extLst>
                  </p:cNvPr>
                  <p:cNvSpPr>
                    <a:spLocks noChangeShapeType="1"/>
                  </p:cNvSpPr>
                  <p:nvPr/>
                </p:nvSpPr>
                <p:spPr bwMode="auto">
                  <a:xfrm>
                    <a:off x="210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3" name="Line 163">
                    <a:extLst>
                      <a:ext uri="{FF2B5EF4-FFF2-40B4-BE49-F238E27FC236}">
                        <a16:creationId xmlns:a16="http://schemas.microsoft.com/office/drawing/2014/main" id="{E60C4B36-D5FB-49C9-B2EB-D42F66326794}"/>
                      </a:ext>
                    </a:extLst>
                  </p:cNvPr>
                  <p:cNvSpPr>
                    <a:spLocks noChangeShapeType="1"/>
                  </p:cNvSpPr>
                  <p:nvPr/>
                </p:nvSpPr>
                <p:spPr bwMode="auto">
                  <a:xfrm>
                    <a:off x="211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4" name="Line 164">
                    <a:extLst>
                      <a:ext uri="{FF2B5EF4-FFF2-40B4-BE49-F238E27FC236}">
                        <a16:creationId xmlns:a16="http://schemas.microsoft.com/office/drawing/2014/main" id="{5764C6DB-27EC-4161-803D-1DDFE9292F29}"/>
                      </a:ext>
                    </a:extLst>
                  </p:cNvPr>
                  <p:cNvSpPr>
                    <a:spLocks noChangeShapeType="1"/>
                  </p:cNvSpPr>
                  <p:nvPr/>
                </p:nvSpPr>
                <p:spPr bwMode="auto">
                  <a:xfrm>
                    <a:off x="2121" y="311"/>
                    <a:ext cx="0" cy="2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5" name="Line 165">
                    <a:extLst>
                      <a:ext uri="{FF2B5EF4-FFF2-40B4-BE49-F238E27FC236}">
                        <a16:creationId xmlns:a16="http://schemas.microsoft.com/office/drawing/2014/main" id="{FDC182DE-2997-4899-9B5A-A01173599862}"/>
                      </a:ext>
                    </a:extLst>
                  </p:cNvPr>
                  <p:cNvSpPr>
                    <a:spLocks noChangeShapeType="1"/>
                  </p:cNvSpPr>
                  <p:nvPr/>
                </p:nvSpPr>
                <p:spPr bwMode="auto">
                  <a:xfrm>
                    <a:off x="21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6" name="Line 166">
                    <a:extLst>
                      <a:ext uri="{FF2B5EF4-FFF2-40B4-BE49-F238E27FC236}">
                        <a16:creationId xmlns:a16="http://schemas.microsoft.com/office/drawing/2014/main" id="{894A620E-14C9-46A5-A836-199A833C26C8}"/>
                      </a:ext>
                    </a:extLst>
                  </p:cNvPr>
                  <p:cNvSpPr>
                    <a:spLocks noChangeShapeType="1"/>
                  </p:cNvSpPr>
                  <p:nvPr/>
                </p:nvSpPr>
                <p:spPr bwMode="auto">
                  <a:xfrm>
                    <a:off x="2141"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7" name="Line 167">
                    <a:extLst>
                      <a:ext uri="{FF2B5EF4-FFF2-40B4-BE49-F238E27FC236}">
                        <a16:creationId xmlns:a16="http://schemas.microsoft.com/office/drawing/2014/main" id="{6A3E49E9-C237-4C3A-9E56-C842F65BF278}"/>
                      </a:ext>
                    </a:extLst>
                  </p:cNvPr>
                  <p:cNvSpPr>
                    <a:spLocks noChangeShapeType="1"/>
                  </p:cNvSpPr>
                  <p:nvPr/>
                </p:nvSpPr>
                <p:spPr bwMode="auto">
                  <a:xfrm>
                    <a:off x="214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8" name="Line 168">
                    <a:extLst>
                      <a:ext uri="{FF2B5EF4-FFF2-40B4-BE49-F238E27FC236}">
                        <a16:creationId xmlns:a16="http://schemas.microsoft.com/office/drawing/2014/main" id="{11C6E28A-0DB5-4D15-BE27-86218172AF89}"/>
                      </a:ext>
                    </a:extLst>
                  </p:cNvPr>
                  <p:cNvSpPr>
                    <a:spLocks noChangeShapeType="1"/>
                  </p:cNvSpPr>
                  <p:nvPr/>
                </p:nvSpPr>
                <p:spPr bwMode="auto">
                  <a:xfrm>
                    <a:off x="214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9" name="Line 169">
                    <a:extLst>
                      <a:ext uri="{FF2B5EF4-FFF2-40B4-BE49-F238E27FC236}">
                        <a16:creationId xmlns:a16="http://schemas.microsoft.com/office/drawing/2014/main" id="{B24EB077-1990-4BCD-8E93-CE66B006FFE3}"/>
                      </a:ext>
                    </a:extLst>
                  </p:cNvPr>
                  <p:cNvSpPr>
                    <a:spLocks noChangeShapeType="1"/>
                  </p:cNvSpPr>
                  <p:nvPr/>
                </p:nvSpPr>
                <p:spPr bwMode="auto">
                  <a:xfrm>
                    <a:off x="2143" y="311"/>
                    <a:ext cx="0" cy="1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0" name="Line 170">
                    <a:extLst>
                      <a:ext uri="{FF2B5EF4-FFF2-40B4-BE49-F238E27FC236}">
                        <a16:creationId xmlns:a16="http://schemas.microsoft.com/office/drawing/2014/main" id="{0CAAC2B0-ADB0-44ED-B70F-7D04E7105BB6}"/>
                      </a:ext>
                    </a:extLst>
                  </p:cNvPr>
                  <p:cNvSpPr>
                    <a:spLocks noChangeShapeType="1"/>
                  </p:cNvSpPr>
                  <p:nvPr/>
                </p:nvSpPr>
                <p:spPr bwMode="auto">
                  <a:xfrm>
                    <a:off x="214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1" name="Line 171">
                    <a:extLst>
                      <a:ext uri="{FF2B5EF4-FFF2-40B4-BE49-F238E27FC236}">
                        <a16:creationId xmlns:a16="http://schemas.microsoft.com/office/drawing/2014/main" id="{C7724764-E3B2-40C4-97A4-33C9FEE703EA}"/>
                      </a:ext>
                    </a:extLst>
                  </p:cNvPr>
                  <p:cNvSpPr>
                    <a:spLocks noChangeShapeType="1"/>
                  </p:cNvSpPr>
                  <p:nvPr/>
                </p:nvSpPr>
                <p:spPr bwMode="auto">
                  <a:xfrm>
                    <a:off x="214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2" name="Line 172">
                    <a:extLst>
                      <a:ext uri="{FF2B5EF4-FFF2-40B4-BE49-F238E27FC236}">
                        <a16:creationId xmlns:a16="http://schemas.microsoft.com/office/drawing/2014/main" id="{B2AD734A-85BA-45E4-B630-1B2AF2121107}"/>
                      </a:ext>
                    </a:extLst>
                  </p:cNvPr>
                  <p:cNvSpPr>
                    <a:spLocks noChangeShapeType="1"/>
                  </p:cNvSpPr>
                  <p:nvPr/>
                </p:nvSpPr>
                <p:spPr bwMode="auto">
                  <a:xfrm>
                    <a:off x="215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3" name="Line 173">
                    <a:extLst>
                      <a:ext uri="{FF2B5EF4-FFF2-40B4-BE49-F238E27FC236}">
                        <a16:creationId xmlns:a16="http://schemas.microsoft.com/office/drawing/2014/main" id="{44BBE13A-CF53-445A-9A4E-9CC586981071}"/>
                      </a:ext>
                    </a:extLst>
                  </p:cNvPr>
                  <p:cNvSpPr>
                    <a:spLocks noChangeShapeType="1"/>
                  </p:cNvSpPr>
                  <p:nvPr/>
                </p:nvSpPr>
                <p:spPr bwMode="auto">
                  <a:xfrm>
                    <a:off x="21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4" name="Line 174">
                    <a:extLst>
                      <a:ext uri="{FF2B5EF4-FFF2-40B4-BE49-F238E27FC236}">
                        <a16:creationId xmlns:a16="http://schemas.microsoft.com/office/drawing/2014/main" id="{2986AB5A-056E-45C0-99E4-91F31AB23A28}"/>
                      </a:ext>
                    </a:extLst>
                  </p:cNvPr>
                  <p:cNvSpPr>
                    <a:spLocks noChangeShapeType="1"/>
                  </p:cNvSpPr>
                  <p:nvPr/>
                </p:nvSpPr>
                <p:spPr bwMode="auto">
                  <a:xfrm>
                    <a:off x="218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5" name="Line 175">
                    <a:extLst>
                      <a:ext uri="{FF2B5EF4-FFF2-40B4-BE49-F238E27FC236}">
                        <a16:creationId xmlns:a16="http://schemas.microsoft.com/office/drawing/2014/main" id="{DD51EDF7-4EF2-4D57-85A4-158EC6D089EB}"/>
                      </a:ext>
                    </a:extLst>
                  </p:cNvPr>
                  <p:cNvSpPr>
                    <a:spLocks noChangeShapeType="1"/>
                  </p:cNvSpPr>
                  <p:nvPr/>
                </p:nvSpPr>
                <p:spPr bwMode="auto">
                  <a:xfrm>
                    <a:off x="222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6" name="Line 176">
                    <a:extLst>
                      <a:ext uri="{FF2B5EF4-FFF2-40B4-BE49-F238E27FC236}">
                        <a16:creationId xmlns:a16="http://schemas.microsoft.com/office/drawing/2014/main" id="{0EA11785-9CCC-4BC8-9269-9F2A9100BF30}"/>
                      </a:ext>
                    </a:extLst>
                  </p:cNvPr>
                  <p:cNvSpPr>
                    <a:spLocks noChangeShapeType="1"/>
                  </p:cNvSpPr>
                  <p:nvPr/>
                </p:nvSpPr>
                <p:spPr bwMode="auto">
                  <a:xfrm>
                    <a:off x="2223" y="311"/>
                    <a:ext cx="0" cy="2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 name="Line 177">
                    <a:extLst>
                      <a:ext uri="{FF2B5EF4-FFF2-40B4-BE49-F238E27FC236}">
                        <a16:creationId xmlns:a16="http://schemas.microsoft.com/office/drawing/2014/main" id="{6F2BAD3C-2681-493A-9924-4ED99A789686}"/>
                      </a:ext>
                    </a:extLst>
                  </p:cNvPr>
                  <p:cNvSpPr>
                    <a:spLocks noChangeShapeType="1"/>
                  </p:cNvSpPr>
                  <p:nvPr/>
                </p:nvSpPr>
                <p:spPr bwMode="auto">
                  <a:xfrm>
                    <a:off x="222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 name="Line 178">
                    <a:extLst>
                      <a:ext uri="{FF2B5EF4-FFF2-40B4-BE49-F238E27FC236}">
                        <a16:creationId xmlns:a16="http://schemas.microsoft.com/office/drawing/2014/main" id="{02AB18D5-B9E8-40B5-B44A-78AA134CBC37}"/>
                      </a:ext>
                    </a:extLst>
                  </p:cNvPr>
                  <p:cNvSpPr>
                    <a:spLocks noChangeShapeType="1"/>
                  </p:cNvSpPr>
                  <p:nvPr/>
                </p:nvSpPr>
                <p:spPr bwMode="auto">
                  <a:xfrm>
                    <a:off x="2223"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 name="Line 179">
                    <a:extLst>
                      <a:ext uri="{FF2B5EF4-FFF2-40B4-BE49-F238E27FC236}">
                        <a16:creationId xmlns:a16="http://schemas.microsoft.com/office/drawing/2014/main" id="{A19D01A9-83E7-4EA5-8D99-CFCCF15A3D7D}"/>
                      </a:ext>
                    </a:extLst>
                  </p:cNvPr>
                  <p:cNvSpPr>
                    <a:spLocks noChangeShapeType="1"/>
                  </p:cNvSpPr>
                  <p:nvPr/>
                </p:nvSpPr>
                <p:spPr bwMode="auto">
                  <a:xfrm>
                    <a:off x="222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 name="Line 180">
                    <a:extLst>
                      <a:ext uri="{FF2B5EF4-FFF2-40B4-BE49-F238E27FC236}">
                        <a16:creationId xmlns:a16="http://schemas.microsoft.com/office/drawing/2014/main" id="{76B29D5C-5B53-4557-BC5D-0AEE560640B8}"/>
                      </a:ext>
                    </a:extLst>
                  </p:cNvPr>
                  <p:cNvSpPr>
                    <a:spLocks noChangeShapeType="1"/>
                  </p:cNvSpPr>
                  <p:nvPr/>
                </p:nvSpPr>
                <p:spPr bwMode="auto">
                  <a:xfrm>
                    <a:off x="222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 name="Line 181">
                    <a:extLst>
                      <a:ext uri="{FF2B5EF4-FFF2-40B4-BE49-F238E27FC236}">
                        <a16:creationId xmlns:a16="http://schemas.microsoft.com/office/drawing/2014/main" id="{4E3E7B3F-2857-43EC-B4BF-0F267C990023}"/>
                      </a:ext>
                    </a:extLst>
                  </p:cNvPr>
                  <p:cNvSpPr>
                    <a:spLocks noChangeShapeType="1"/>
                  </p:cNvSpPr>
                  <p:nvPr/>
                </p:nvSpPr>
                <p:spPr bwMode="auto">
                  <a:xfrm>
                    <a:off x="222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 name="Line 182">
                    <a:extLst>
                      <a:ext uri="{FF2B5EF4-FFF2-40B4-BE49-F238E27FC236}">
                        <a16:creationId xmlns:a16="http://schemas.microsoft.com/office/drawing/2014/main" id="{349060D5-F26F-475F-AAC3-9392822A35D2}"/>
                      </a:ext>
                    </a:extLst>
                  </p:cNvPr>
                  <p:cNvSpPr>
                    <a:spLocks noChangeShapeType="1"/>
                  </p:cNvSpPr>
                  <p:nvPr/>
                </p:nvSpPr>
                <p:spPr bwMode="auto">
                  <a:xfrm>
                    <a:off x="2225" y="311"/>
                    <a:ext cx="0" cy="2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 name="Line 183">
                    <a:extLst>
                      <a:ext uri="{FF2B5EF4-FFF2-40B4-BE49-F238E27FC236}">
                        <a16:creationId xmlns:a16="http://schemas.microsoft.com/office/drawing/2014/main" id="{42DB956D-3CED-4C49-AF73-27EBE5EC5EA2}"/>
                      </a:ext>
                    </a:extLst>
                  </p:cNvPr>
                  <p:cNvSpPr>
                    <a:spLocks noChangeShapeType="1"/>
                  </p:cNvSpPr>
                  <p:nvPr/>
                </p:nvSpPr>
                <p:spPr bwMode="auto">
                  <a:xfrm>
                    <a:off x="2229" y="311"/>
                    <a:ext cx="0" cy="49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 name="Line 184">
                    <a:extLst>
                      <a:ext uri="{FF2B5EF4-FFF2-40B4-BE49-F238E27FC236}">
                        <a16:creationId xmlns:a16="http://schemas.microsoft.com/office/drawing/2014/main" id="{F52A88A9-4063-495A-9A6C-B4F02033DAB0}"/>
                      </a:ext>
                    </a:extLst>
                  </p:cNvPr>
                  <p:cNvSpPr>
                    <a:spLocks noChangeShapeType="1"/>
                  </p:cNvSpPr>
                  <p:nvPr/>
                </p:nvSpPr>
                <p:spPr bwMode="auto">
                  <a:xfrm>
                    <a:off x="2229" y="311"/>
                    <a:ext cx="0" cy="88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5" name="Line 185">
                    <a:extLst>
                      <a:ext uri="{FF2B5EF4-FFF2-40B4-BE49-F238E27FC236}">
                        <a16:creationId xmlns:a16="http://schemas.microsoft.com/office/drawing/2014/main" id="{271EB9F2-4CC1-4029-8584-E6ECA8D13D52}"/>
                      </a:ext>
                    </a:extLst>
                  </p:cNvPr>
                  <p:cNvSpPr>
                    <a:spLocks noChangeShapeType="1"/>
                  </p:cNvSpPr>
                  <p:nvPr/>
                </p:nvSpPr>
                <p:spPr bwMode="auto">
                  <a:xfrm>
                    <a:off x="223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6" name="Line 186">
                    <a:extLst>
                      <a:ext uri="{FF2B5EF4-FFF2-40B4-BE49-F238E27FC236}">
                        <a16:creationId xmlns:a16="http://schemas.microsoft.com/office/drawing/2014/main" id="{708A0950-D1E9-4964-A178-9DCB813E0ADC}"/>
                      </a:ext>
                    </a:extLst>
                  </p:cNvPr>
                  <p:cNvSpPr>
                    <a:spLocks noChangeShapeType="1"/>
                  </p:cNvSpPr>
                  <p:nvPr/>
                </p:nvSpPr>
                <p:spPr bwMode="auto">
                  <a:xfrm>
                    <a:off x="223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7" name="Line 187">
                    <a:extLst>
                      <a:ext uri="{FF2B5EF4-FFF2-40B4-BE49-F238E27FC236}">
                        <a16:creationId xmlns:a16="http://schemas.microsoft.com/office/drawing/2014/main" id="{DB56E002-D56B-4910-95C2-AE235FF94BDD}"/>
                      </a:ext>
                    </a:extLst>
                  </p:cNvPr>
                  <p:cNvSpPr>
                    <a:spLocks noChangeShapeType="1"/>
                  </p:cNvSpPr>
                  <p:nvPr/>
                </p:nvSpPr>
                <p:spPr bwMode="auto">
                  <a:xfrm>
                    <a:off x="2281"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8" name="Line 188">
                    <a:extLst>
                      <a:ext uri="{FF2B5EF4-FFF2-40B4-BE49-F238E27FC236}">
                        <a16:creationId xmlns:a16="http://schemas.microsoft.com/office/drawing/2014/main" id="{A25EBB42-BC3C-4AEE-B48B-B19FA27A5228}"/>
                      </a:ext>
                    </a:extLst>
                  </p:cNvPr>
                  <p:cNvSpPr>
                    <a:spLocks noChangeShapeType="1"/>
                  </p:cNvSpPr>
                  <p:nvPr/>
                </p:nvSpPr>
                <p:spPr bwMode="auto">
                  <a:xfrm>
                    <a:off x="228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9" name="Line 189">
                    <a:extLst>
                      <a:ext uri="{FF2B5EF4-FFF2-40B4-BE49-F238E27FC236}">
                        <a16:creationId xmlns:a16="http://schemas.microsoft.com/office/drawing/2014/main" id="{FB7A2BF4-BD91-451C-9C8C-E5F5F5696DC3}"/>
                      </a:ext>
                    </a:extLst>
                  </p:cNvPr>
                  <p:cNvSpPr>
                    <a:spLocks noChangeShapeType="1"/>
                  </p:cNvSpPr>
                  <p:nvPr/>
                </p:nvSpPr>
                <p:spPr bwMode="auto">
                  <a:xfrm>
                    <a:off x="2285"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0" name="Line 190">
                    <a:extLst>
                      <a:ext uri="{FF2B5EF4-FFF2-40B4-BE49-F238E27FC236}">
                        <a16:creationId xmlns:a16="http://schemas.microsoft.com/office/drawing/2014/main" id="{A43A3FE6-AACB-451F-B081-A262314157E6}"/>
                      </a:ext>
                    </a:extLst>
                  </p:cNvPr>
                  <p:cNvSpPr>
                    <a:spLocks noChangeShapeType="1"/>
                  </p:cNvSpPr>
                  <p:nvPr/>
                </p:nvSpPr>
                <p:spPr bwMode="auto">
                  <a:xfrm>
                    <a:off x="228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1" name="Line 191">
                    <a:extLst>
                      <a:ext uri="{FF2B5EF4-FFF2-40B4-BE49-F238E27FC236}">
                        <a16:creationId xmlns:a16="http://schemas.microsoft.com/office/drawing/2014/main" id="{6D2C338A-A8F2-4DC7-90F1-5FBA584DD042}"/>
                      </a:ext>
                    </a:extLst>
                  </p:cNvPr>
                  <p:cNvSpPr>
                    <a:spLocks noChangeShapeType="1"/>
                  </p:cNvSpPr>
                  <p:nvPr/>
                </p:nvSpPr>
                <p:spPr bwMode="auto">
                  <a:xfrm>
                    <a:off x="2291" y="311"/>
                    <a:ext cx="0" cy="1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2" name="Line 192">
                    <a:extLst>
                      <a:ext uri="{FF2B5EF4-FFF2-40B4-BE49-F238E27FC236}">
                        <a16:creationId xmlns:a16="http://schemas.microsoft.com/office/drawing/2014/main" id="{0D505135-27C0-458E-AD05-494FBE989DE6}"/>
                      </a:ext>
                    </a:extLst>
                  </p:cNvPr>
                  <p:cNvSpPr>
                    <a:spLocks noChangeShapeType="1"/>
                  </p:cNvSpPr>
                  <p:nvPr/>
                </p:nvSpPr>
                <p:spPr bwMode="auto">
                  <a:xfrm>
                    <a:off x="2291"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3" name="Line 193">
                    <a:extLst>
                      <a:ext uri="{FF2B5EF4-FFF2-40B4-BE49-F238E27FC236}">
                        <a16:creationId xmlns:a16="http://schemas.microsoft.com/office/drawing/2014/main" id="{1C6D5EDD-CD0E-4567-A78D-BE31F588BB3D}"/>
                      </a:ext>
                    </a:extLst>
                  </p:cNvPr>
                  <p:cNvSpPr>
                    <a:spLocks noChangeShapeType="1"/>
                  </p:cNvSpPr>
                  <p:nvPr/>
                </p:nvSpPr>
                <p:spPr bwMode="auto">
                  <a:xfrm>
                    <a:off x="230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4" name="Line 194">
                    <a:extLst>
                      <a:ext uri="{FF2B5EF4-FFF2-40B4-BE49-F238E27FC236}">
                        <a16:creationId xmlns:a16="http://schemas.microsoft.com/office/drawing/2014/main" id="{3AB139D0-EBAE-4D80-B4BA-2A683E1B5B47}"/>
                      </a:ext>
                    </a:extLst>
                  </p:cNvPr>
                  <p:cNvSpPr>
                    <a:spLocks noChangeShapeType="1"/>
                  </p:cNvSpPr>
                  <p:nvPr/>
                </p:nvSpPr>
                <p:spPr bwMode="auto">
                  <a:xfrm>
                    <a:off x="2302"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5" name="Line 195">
                    <a:extLst>
                      <a:ext uri="{FF2B5EF4-FFF2-40B4-BE49-F238E27FC236}">
                        <a16:creationId xmlns:a16="http://schemas.microsoft.com/office/drawing/2014/main" id="{BEB4A9DF-F01B-41DC-BA3D-91CCA510A325}"/>
                      </a:ext>
                    </a:extLst>
                  </p:cNvPr>
                  <p:cNvSpPr>
                    <a:spLocks noChangeShapeType="1"/>
                  </p:cNvSpPr>
                  <p:nvPr/>
                </p:nvSpPr>
                <p:spPr bwMode="auto">
                  <a:xfrm>
                    <a:off x="230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6" name="Line 196">
                    <a:extLst>
                      <a:ext uri="{FF2B5EF4-FFF2-40B4-BE49-F238E27FC236}">
                        <a16:creationId xmlns:a16="http://schemas.microsoft.com/office/drawing/2014/main" id="{F1C90DE7-30A1-4377-B6AE-F3ADED262F11}"/>
                      </a:ext>
                    </a:extLst>
                  </p:cNvPr>
                  <p:cNvSpPr>
                    <a:spLocks noChangeShapeType="1"/>
                  </p:cNvSpPr>
                  <p:nvPr/>
                </p:nvSpPr>
                <p:spPr bwMode="auto">
                  <a:xfrm>
                    <a:off x="2339" y="311"/>
                    <a:ext cx="0" cy="1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7" name="Line 197">
                    <a:extLst>
                      <a:ext uri="{FF2B5EF4-FFF2-40B4-BE49-F238E27FC236}">
                        <a16:creationId xmlns:a16="http://schemas.microsoft.com/office/drawing/2014/main" id="{BCCCA2E2-8528-4BC8-9013-BECD14D0BE71}"/>
                      </a:ext>
                    </a:extLst>
                  </p:cNvPr>
                  <p:cNvSpPr>
                    <a:spLocks noChangeShapeType="1"/>
                  </p:cNvSpPr>
                  <p:nvPr/>
                </p:nvSpPr>
                <p:spPr bwMode="auto">
                  <a:xfrm>
                    <a:off x="233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8" name="Line 198">
                    <a:extLst>
                      <a:ext uri="{FF2B5EF4-FFF2-40B4-BE49-F238E27FC236}">
                        <a16:creationId xmlns:a16="http://schemas.microsoft.com/office/drawing/2014/main" id="{E9346C7D-EF6F-4E55-B907-005B0B570FD9}"/>
                      </a:ext>
                    </a:extLst>
                  </p:cNvPr>
                  <p:cNvSpPr>
                    <a:spLocks noChangeShapeType="1"/>
                  </p:cNvSpPr>
                  <p:nvPr/>
                </p:nvSpPr>
                <p:spPr bwMode="auto">
                  <a:xfrm>
                    <a:off x="233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9" name="Line 199">
                    <a:extLst>
                      <a:ext uri="{FF2B5EF4-FFF2-40B4-BE49-F238E27FC236}">
                        <a16:creationId xmlns:a16="http://schemas.microsoft.com/office/drawing/2014/main" id="{40956F3B-CB65-4ECC-BD0D-CBB93DB5B775}"/>
                      </a:ext>
                    </a:extLst>
                  </p:cNvPr>
                  <p:cNvSpPr>
                    <a:spLocks noChangeShapeType="1"/>
                  </p:cNvSpPr>
                  <p:nvPr/>
                </p:nvSpPr>
                <p:spPr bwMode="auto">
                  <a:xfrm>
                    <a:off x="233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0" name="Line 200">
                    <a:extLst>
                      <a:ext uri="{FF2B5EF4-FFF2-40B4-BE49-F238E27FC236}">
                        <a16:creationId xmlns:a16="http://schemas.microsoft.com/office/drawing/2014/main" id="{A3F480CA-4D4A-455D-8291-467AE0290426}"/>
                      </a:ext>
                    </a:extLst>
                  </p:cNvPr>
                  <p:cNvSpPr>
                    <a:spLocks noChangeShapeType="1"/>
                  </p:cNvSpPr>
                  <p:nvPr/>
                </p:nvSpPr>
                <p:spPr bwMode="auto">
                  <a:xfrm>
                    <a:off x="233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1" name="Line 201">
                    <a:extLst>
                      <a:ext uri="{FF2B5EF4-FFF2-40B4-BE49-F238E27FC236}">
                        <a16:creationId xmlns:a16="http://schemas.microsoft.com/office/drawing/2014/main" id="{D72F06DD-A249-4F44-93CB-FDEEEF1B481C}"/>
                      </a:ext>
                    </a:extLst>
                  </p:cNvPr>
                  <p:cNvSpPr>
                    <a:spLocks noChangeShapeType="1"/>
                  </p:cNvSpPr>
                  <p:nvPr/>
                </p:nvSpPr>
                <p:spPr bwMode="auto">
                  <a:xfrm>
                    <a:off x="240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2" name="Line 202">
                    <a:extLst>
                      <a:ext uri="{FF2B5EF4-FFF2-40B4-BE49-F238E27FC236}">
                        <a16:creationId xmlns:a16="http://schemas.microsoft.com/office/drawing/2014/main" id="{7B05290A-326B-42A1-B8E7-E4DBA5F3E69D}"/>
                      </a:ext>
                    </a:extLst>
                  </p:cNvPr>
                  <p:cNvSpPr>
                    <a:spLocks noChangeShapeType="1"/>
                  </p:cNvSpPr>
                  <p:nvPr/>
                </p:nvSpPr>
                <p:spPr bwMode="auto">
                  <a:xfrm>
                    <a:off x="240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3" name="Line 203">
                    <a:extLst>
                      <a:ext uri="{FF2B5EF4-FFF2-40B4-BE49-F238E27FC236}">
                        <a16:creationId xmlns:a16="http://schemas.microsoft.com/office/drawing/2014/main" id="{3EB21529-4359-4C24-AE0E-0084E7D69396}"/>
                      </a:ext>
                    </a:extLst>
                  </p:cNvPr>
                  <p:cNvSpPr>
                    <a:spLocks noChangeShapeType="1"/>
                  </p:cNvSpPr>
                  <p:nvPr/>
                </p:nvSpPr>
                <p:spPr bwMode="auto">
                  <a:xfrm>
                    <a:off x="242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4" name="Line 204">
                    <a:extLst>
                      <a:ext uri="{FF2B5EF4-FFF2-40B4-BE49-F238E27FC236}">
                        <a16:creationId xmlns:a16="http://schemas.microsoft.com/office/drawing/2014/main" id="{5E7056E5-FB78-4E1A-BA11-27A9C3E1ECBA}"/>
                      </a:ext>
                    </a:extLst>
                  </p:cNvPr>
                  <p:cNvSpPr>
                    <a:spLocks noChangeShapeType="1"/>
                  </p:cNvSpPr>
                  <p:nvPr/>
                </p:nvSpPr>
                <p:spPr bwMode="auto">
                  <a:xfrm>
                    <a:off x="2432"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38" name="Group 406">
                  <a:extLst>
                    <a:ext uri="{FF2B5EF4-FFF2-40B4-BE49-F238E27FC236}">
                      <a16:creationId xmlns:a16="http://schemas.microsoft.com/office/drawing/2014/main" id="{D5F6BBE7-2DF6-463E-83A2-AF429170D4C5}"/>
                    </a:ext>
                  </a:extLst>
                </p:cNvPr>
                <p:cNvGrpSpPr>
                  <a:grpSpLocks/>
                </p:cNvGrpSpPr>
                <p:nvPr/>
              </p:nvGrpSpPr>
              <p:grpSpPr bwMode="auto">
                <a:xfrm>
                  <a:off x="3860801" y="493713"/>
                  <a:ext cx="1274763" cy="331788"/>
                  <a:chOff x="2432" y="311"/>
                  <a:chExt cx="803" cy="209"/>
                </a:xfrm>
              </p:grpSpPr>
              <p:sp>
                <p:nvSpPr>
                  <p:cNvPr id="2495" name="Line 206">
                    <a:extLst>
                      <a:ext uri="{FF2B5EF4-FFF2-40B4-BE49-F238E27FC236}">
                        <a16:creationId xmlns:a16="http://schemas.microsoft.com/office/drawing/2014/main" id="{268F97CB-91AD-4A43-8A70-C72488CF5F8B}"/>
                      </a:ext>
                    </a:extLst>
                  </p:cNvPr>
                  <p:cNvSpPr>
                    <a:spLocks noChangeShapeType="1"/>
                  </p:cNvSpPr>
                  <p:nvPr/>
                </p:nvSpPr>
                <p:spPr bwMode="auto">
                  <a:xfrm>
                    <a:off x="243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6" name="Line 207">
                    <a:extLst>
                      <a:ext uri="{FF2B5EF4-FFF2-40B4-BE49-F238E27FC236}">
                        <a16:creationId xmlns:a16="http://schemas.microsoft.com/office/drawing/2014/main" id="{64B73728-2AC5-4DC2-9E62-07D1D566996C}"/>
                      </a:ext>
                    </a:extLst>
                  </p:cNvPr>
                  <p:cNvSpPr>
                    <a:spLocks noChangeShapeType="1"/>
                  </p:cNvSpPr>
                  <p:nvPr/>
                </p:nvSpPr>
                <p:spPr bwMode="auto">
                  <a:xfrm>
                    <a:off x="243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7" name="Line 208">
                    <a:extLst>
                      <a:ext uri="{FF2B5EF4-FFF2-40B4-BE49-F238E27FC236}">
                        <a16:creationId xmlns:a16="http://schemas.microsoft.com/office/drawing/2014/main" id="{62EAE68C-F70D-4BDA-8E1C-E4AD26347082}"/>
                      </a:ext>
                    </a:extLst>
                  </p:cNvPr>
                  <p:cNvSpPr>
                    <a:spLocks noChangeShapeType="1"/>
                  </p:cNvSpPr>
                  <p:nvPr/>
                </p:nvSpPr>
                <p:spPr bwMode="auto">
                  <a:xfrm>
                    <a:off x="2434"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 name="Line 209">
                    <a:extLst>
                      <a:ext uri="{FF2B5EF4-FFF2-40B4-BE49-F238E27FC236}">
                        <a16:creationId xmlns:a16="http://schemas.microsoft.com/office/drawing/2014/main" id="{52E6C674-371F-4201-BD31-70AC9B5F03C8}"/>
                      </a:ext>
                    </a:extLst>
                  </p:cNvPr>
                  <p:cNvSpPr>
                    <a:spLocks noChangeShapeType="1"/>
                  </p:cNvSpPr>
                  <p:nvPr/>
                </p:nvSpPr>
                <p:spPr bwMode="auto">
                  <a:xfrm>
                    <a:off x="2434"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9" name="Line 210">
                    <a:extLst>
                      <a:ext uri="{FF2B5EF4-FFF2-40B4-BE49-F238E27FC236}">
                        <a16:creationId xmlns:a16="http://schemas.microsoft.com/office/drawing/2014/main" id="{D1B437D4-1FD9-40A2-8425-BFE2F79B1D33}"/>
                      </a:ext>
                    </a:extLst>
                  </p:cNvPr>
                  <p:cNvSpPr>
                    <a:spLocks noChangeShapeType="1"/>
                  </p:cNvSpPr>
                  <p:nvPr/>
                </p:nvSpPr>
                <p:spPr bwMode="auto">
                  <a:xfrm>
                    <a:off x="2434" y="311"/>
                    <a:ext cx="0" cy="1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0" name="Line 211">
                    <a:extLst>
                      <a:ext uri="{FF2B5EF4-FFF2-40B4-BE49-F238E27FC236}">
                        <a16:creationId xmlns:a16="http://schemas.microsoft.com/office/drawing/2014/main" id="{7B1D0C31-491A-4570-9418-94C96615367E}"/>
                      </a:ext>
                    </a:extLst>
                  </p:cNvPr>
                  <p:cNvSpPr>
                    <a:spLocks noChangeShapeType="1"/>
                  </p:cNvSpPr>
                  <p:nvPr/>
                </p:nvSpPr>
                <p:spPr bwMode="auto">
                  <a:xfrm>
                    <a:off x="2434" y="311"/>
                    <a:ext cx="0" cy="15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1" name="Line 212">
                    <a:extLst>
                      <a:ext uri="{FF2B5EF4-FFF2-40B4-BE49-F238E27FC236}">
                        <a16:creationId xmlns:a16="http://schemas.microsoft.com/office/drawing/2014/main" id="{7A7496F4-F155-4323-9D02-8E434F53B730}"/>
                      </a:ext>
                    </a:extLst>
                  </p:cNvPr>
                  <p:cNvSpPr>
                    <a:spLocks noChangeShapeType="1"/>
                  </p:cNvSpPr>
                  <p:nvPr/>
                </p:nvSpPr>
                <p:spPr bwMode="auto">
                  <a:xfrm>
                    <a:off x="243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2" name="Line 213">
                    <a:extLst>
                      <a:ext uri="{FF2B5EF4-FFF2-40B4-BE49-F238E27FC236}">
                        <a16:creationId xmlns:a16="http://schemas.microsoft.com/office/drawing/2014/main" id="{C28D017C-3050-4161-A21B-59B7A758A303}"/>
                      </a:ext>
                    </a:extLst>
                  </p:cNvPr>
                  <p:cNvSpPr>
                    <a:spLocks noChangeShapeType="1"/>
                  </p:cNvSpPr>
                  <p:nvPr/>
                </p:nvSpPr>
                <p:spPr bwMode="auto">
                  <a:xfrm>
                    <a:off x="243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3" name="Line 214">
                    <a:extLst>
                      <a:ext uri="{FF2B5EF4-FFF2-40B4-BE49-F238E27FC236}">
                        <a16:creationId xmlns:a16="http://schemas.microsoft.com/office/drawing/2014/main" id="{1B7DCBAD-DF6F-4433-A24C-3B0425D9C85D}"/>
                      </a:ext>
                    </a:extLst>
                  </p:cNvPr>
                  <p:cNvSpPr>
                    <a:spLocks noChangeShapeType="1"/>
                  </p:cNvSpPr>
                  <p:nvPr/>
                </p:nvSpPr>
                <p:spPr bwMode="auto">
                  <a:xfrm>
                    <a:off x="243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4" name="Line 215">
                    <a:extLst>
                      <a:ext uri="{FF2B5EF4-FFF2-40B4-BE49-F238E27FC236}">
                        <a16:creationId xmlns:a16="http://schemas.microsoft.com/office/drawing/2014/main" id="{9B16DB01-EE03-4257-864A-4E07EBA197CA}"/>
                      </a:ext>
                    </a:extLst>
                  </p:cNvPr>
                  <p:cNvSpPr>
                    <a:spLocks noChangeShapeType="1"/>
                  </p:cNvSpPr>
                  <p:nvPr/>
                </p:nvSpPr>
                <p:spPr bwMode="auto">
                  <a:xfrm>
                    <a:off x="2436"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5" name="Line 216">
                    <a:extLst>
                      <a:ext uri="{FF2B5EF4-FFF2-40B4-BE49-F238E27FC236}">
                        <a16:creationId xmlns:a16="http://schemas.microsoft.com/office/drawing/2014/main" id="{496953C1-56F5-4482-97C6-24470A676809}"/>
                      </a:ext>
                    </a:extLst>
                  </p:cNvPr>
                  <p:cNvSpPr>
                    <a:spLocks noChangeShapeType="1"/>
                  </p:cNvSpPr>
                  <p:nvPr/>
                </p:nvSpPr>
                <p:spPr bwMode="auto">
                  <a:xfrm>
                    <a:off x="2436"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6" name="Line 217">
                    <a:extLst>
                      <a:ext uri="{FF2B5EF4-FFF2-40B4-BE49-F238E27FC236}">
                        <a16:creationId xmlns:a16="http://schemas.microsoft.com/office/drawing/2014/main" id="{C71FCDDD-567E-427B-8430-12A6E885070F}"/>
                      </a:ext>
                    </a:extLst>
                  </p:cNvPr>
                  <p:cNvSpPr>
                    <a:spLocks noChangeShapeType="1"/>
                  </p:cNvSpPr>
                  <p:nvPr/>
                </p:nvSpPr>
                <p:spPr bwMode="auto">
                  <a:xfrm>
                    <a:off x="243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7" name="Line 218">
                    <a:extLst>
                      <a:ext uri="{FF2B5EF4-FFF2-40B4-BE49-F238E27FC236}">
                        <a16:creationId xmlns:a16="http://schemas.microsoft.com/office/drawing/2014/main" id="{8D52A6E4-E4DD-4318-B072-54469A1D63FD}"/>
                      </a:ext>
                    </a:extLst>
                  </p:cNvPr>
                  <p:cNvSpPr>
                    <a:spLocks noChangeShapeType="1"/>
                  </p:cNvSpPr>
                  <p:nvPr/>
                </p:nvSpPr>
                <p:spPr bwMode="auto">
                  <a:xfrm>
                    <a:off x="243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8" name="Line 219">
                    <a:extLst>
                      <a:ext uri="{FF2B5EF4-FFF2-40B4-BE49-F238E27FC236}">
                        <a16:creationId xmlns:a16="http://schemas.microsoft.com/office/drawing/2014/main" id="{B02A5657-2DE3-456D-96A8-7A5E6CBD8ED5}"/>
                      </a:ext>
                    </a:extLst>
                  </p:cNvPr>
                  <p:cNvSpPr>
                    <a:spLocks noChangeShapeType="1"/>
                  </p:cNvSpPr>
                  <p:nvPr/>
                </p:nvSpPr>
                <p:spPr bwMode="auto">
                  <a:xfrm>
                    <a:off x="24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 name="Line 220">
                    <a:extLst>
                      <a:ext uri="{FF2B5EF4-FFF2-40B4-BE49-F238E27FC236}">
                        <a16:creationId xmlns:a16="http://schemas.microsoft.com/office/drawing/2014/main" id="{4316FEEA-654C-46C3-9C35-824C5E025133}"/>
                      </a:ext>
                    </a:extLst>
                  </p:cNvPr>
                  <p:cNvSpPr>
                    <a:spLocks noChangeShapeType="1"/>
                  </p:cNvSpPr>
                  <p:nvPr/>
                </p:nvSpPr>
                <p:spPr bwMode="auto">
                  <a:xfrm>
                    <a:off x="244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 name="Line 221">
                    <a:extLst>
                      <a:ext uri="{FF2B5EF4-FFF2-40B4-BE49-F238E27FC236}">
                        <a16:creationId xmlns:a16="http://schemas.microsoft.com/office/drawing/2014/main" id="{C2272AC0-677C-4D9F-8357-C6AFFDCD0379}"/>
                      </a:ext>
                    </a:extLst>
                  </p:cNvPr>
                  <p:cNvSpPr>
                    <a:spLocks noChangeShapeType="1"/>
                  </p:cNvSpPr>
                  <p:nvPr/>
                </p:nvSpPr>
                <p:spPr bwMode="auto">
                  <a:xfrm>
                    <a:off x="2442"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1" name="Line 222">
                    <a:extLst>
                      <a:ext uri="{FF2B5EF4-FFF2-40B4-BE49-F238E27FC236}">
                        <a16:creationId xmlns:a16="http://schemas.microsoft.com/office/drawing/2014/main" id="{7763D6E4-A2A5-4A88-B1DF-C1E460B2E589}"/>
                      </a:ext>
                    </a:extLst>
                  </p:cNvPr>
                  <p:cNvSpPr>
                    <a:spLocks noChangeShapeType="1"/>
                  </p:cNvSpPr>
                  <p:nvPr/>
                </p:nvSpPr>
                <p:spPr bwMode="auto">
                  <a:xfrm>
                    <a:off x="244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2" name="Line 223">
                    <a:extLst>
                      <a:ext uri="{FF2B5EF4-FFF2-40B4-BE49-F238E27FC236}">
                        <a16:creationId xmlns:a16="http://schemas.microsoft.com/office/drawing/2014/main" id="{EC544A14-D815-4920-89D8-B8BAECC18FDE}"/>
                      </a:ext>
                    </a:extLst>
                  </p:cNvPr>
                  <p:cNvSpPr>
                    <a:spLocks noChangeShapeType="1"/>
                  </p:cNvSpPr>
                  <p:nvPr/>
                </p:nvSpPr>
                <p:spPr bwMode="auto">
                  <a:xfrm>
                    <a:off x="244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3" name="Line 224">
                    <a:extLst>
                      <a:ext uri="{FF2B5EF4-FFF2-40B4-BE49-F238E27FC236}">
                        <a16:creationId xmlns:a16="http://schemas.microsoft.com/office/drawing/2014/main" id="{24AABF9D-FA5B-4947-B93E-B2049B5E6114}"/>
                      </a:ext>
                    </a:extLst>
                  </p:cNvPr>
                  <p:cNvSpPr>
                    <a:spLocks noChangeShapeType="1"/>
                  </p:cNvSpPr>
                  <p:nvPr/>
                </p:nvSpPr>
                <p:spPr bwMode="auto">
                  <a:xfrm>
                    <a:off x="24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4" name="Line 225">
                    <a:extLst>
                      <a:ext uri="{FF2B5EF4-FFF2-40B4-BE49-F238E27FC236}">
                        <a16:creationId xmlns:a16="http://schemas.microsoft.com/office/drawing/2014/main" id="{28A3871F-BCF0-4C90-84B6-0D431A0A8D0E}"/>
                      </a:ext>
                    </a:extLst>
                  </p:cNvPr>
                  <p:cNvSpPr>
                    <a:spLocks noChangeShapeType="1"/>
                  </p:cNvSpPr>
                  <p:nvPr/>
                </p:nvSpPr>
                <p:spPr bwMode="auto">
                  <a:xfrm>
                    <a:off x="24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5" name="Line 226">
                    <a:extLst>
                      <a:ext uri="{FF2B5EF4-FFF2-40B4-BE49-F238E27FC236}">
                        <a16:creationId xmlns:a16="http://schemas.microsoft.com/office/drawing/2014/main" id="{9D1028D5-8F90-46B4-93C5-FA9AD4AB279D}"/>
                      </a:ext>
                    </a:extLst>
                  </p:cNvPr>
                  <p:cNvSpPr>
                    <a:spLocks noChangeShapeType="1"/>
                  </p:cNvSpPr>
                  <p:nvPr/>
                </p:nvSpPr>
                <p:spPr bwMode="auto">
                  <a:xfrm>
                    <a:off x="250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6" name="Line 227">
                    <a:extLst>
                      <a:ext uri="{FF2B5EF4-FFF2-40B4-BE49-F238E27FC236}">
                        <a16:creationId xmlns:a16="http://schemas.microsoft.com/office/drawing/2014/main" id="{8196EC63-F312-4E7A-93B2-B4F87E0B9842}"/>
                      </a:ext>
                    </a:extLst>
                  </p:cNvPr>
                  <p:cNvSpPr>
                    <a:spLocks noChangeShapeType="1"/>
                  </p:cNvSpPr>
                  <p:nvPr/>
                </p:nvSpPr>
                <p:spPr bwMode="auto">
                  <a:xfrm>
                    <a:off x="250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7" name="Line 228">
                    <a:extLst>
                      <a:ext uri="{FF2B5EF4-FFF2-40B4-BE49-F238E27FC236}">
                        <a16:creationId xmlns:a16="http://schemas.microsoft.com/office/drawing/2014/main" id="{81358042-FBD7-49FC-BA52-DBAD5B35FA31}"/>
                      </a:ext>
                    </a:extLst>
                  </p:cNvPr>
                  <p:cNvSpPr>
                    <a:spLocks noChangeShapeType="1"/>
                  </p:cNvSpPr>
                  <p:nvPr/>
                </p:nvSpPr>
                <p:spPr bwMode="auto">
                  <a:xfrm>
                    <a:off x="252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8" name="Line 229">
                    <a:extLst>
                      <a:ext uri="{FF2B5EF4-FFF2-40B4-BE49-F238E27FC236}">
                        <a16:creationId xmlns:a16="http://schemas.microsoft.com/office/drawing/2014/main" id="{74055E34-B986-42BA-BB26-4960333C4756}"/>
                      </a:ext>
                    </a:extLst>
                  </p:cNvPr>
                  <p:cNvSpPr>
                    <a:spLocks noChangeShapeType="1"/>
                  </p:cNvSpPr>
                  <p:nvPr/>
                </p:nvSpPr>
                <p:spPr bwMode="auto">
                  <a:xfrm>
                    <a:off x="257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9" name="Line 230">
                    <a:extLst>
                      <a:ext uri="{FF2B5EF4-FFF2-40B4-BE49-F238E27FC236}">
                        <a16:creationId xmlns:a16="http://schemas.microsoft.com/office/drawing/2014/main" id="{2A221E1C-138D-458E-9CB5-722C947E387E}"/>
                      </a:ext>
                    </a:extLst>
                  </p:cNvPr>
                  <p:cNvSpPr>
                    <a:spLocks noChangeShapeType="1"/>
                  </p:cNvSpPr>
                  <p:nvPr/>
                </p:nvSpPr>
                <p:spPr bwMode="auto">
                  <a:xfrm>
                    <a:off x="257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0" name="Line 231">
                    <a:extLst>
                      <a:ext uri="{FF2B5EF4-FFF2-40B4-BE49-F238E27FC236}">
                        <a16:creationId xmlns:a16="http://schemas.microsoft.com/office/drawing/2014/main" id="{25118E0A-33D4-4DD4-BDD3-54A1FB259E6D}"/>
                      </a:ext>
                    </a:extLst>
                  </p:cNvPr>
                  <p:cNvSpPr>
                    <a:spLocks noChangeShapeType="1"/>
                  </p:cNvSpPr>
                  <p:nvPr/>
                </p:nvSpPr>
                <p:spPr bwMode="auto">
                  <a:xfrm>
                    <a:off x="257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1" name="Line 232">
                    <a:extLst>
                      <a:ext uri="{FF2B5EF4-FFF2-40B4-BE49-F238E27FC236}">
                        <a16:creationId xmlns:a16="http://schemas.microsoft.com/office/drawing/2014/main" id="{50B4E49C-39E4-4B71-9426-67967743B934}"/>
                      </a:ext>
                    </a:extLst>
                  </p:cNvPr>
                  <p:cNvSpPr>
                    <a:spLocks noChangeShapeType="1"/>
                  </p:cNvSpPr>
                  <p:nvPr/>
                </p:nvSpPr>
                <p:spPr bwMode="auto">
                  <a:xfrm>
                    <a:off x="260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2" name="Line 233">
                    <a:extLst>
                      <a:ext uri="{FF2B5EF4-FFF2-40B4-BE49-F238E27FC236}">
                        <a16:creationId xmlns:a16="http://schemas.microsoft.com/office/drawing/2014/main" id="{0A89FB95-211C-4D86-8A99-63E1772DB3F2}"/>
                      </a:ext>
                    </a:extLst>
                  </p:cNvPr>
                  <p:cNvSpPr>
                    <a:spLocks noChangeShapeType="1"/>
                  </p:cNvSpPr>
                  <p:nvPr/>
                </p:nvSpPr>
                <p:spPr bwMode="auto">
                  <a:xfrm>
                    <a:off x="260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3" name="Line 234">
                    <a:extLst>
                      <a:ext uri="{FF2B5EF4-FFF2-40B4-BE49-F238E27FC236}">
                        <a16:creationId xmlns:a16="http://schemas.microsoft.com/office/drawing/2014/main" id="{18134AE4-8266-4C42-9CFD-D29DA1D8C799}"/>
                      </a:ext>
                    </a:extLst>
                  </p:cNvPr>
                  <p:cNvSpPr>
                    <a:spLocks noChangeShapeType="1"/>
                  </p:cNvSpPr>
                  <p:nvPr/>
                </p:nvSpPr>
                <p:spPr bwMode="auto">
                  <a:xfrm>
                    <a:off x="26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4" name="Line 235">
                    <a:extLst>
                      <a:ext uri="{FF2B5EF4-FFF2-40B4-BE49-F238E27FC236}">
                        <a16:creationId xmlns:a16="http://schemas.microsoft.com/office/drawing/2014/main" id="{58AAC59F-4DE3-4C14-83B7-293222239296}"/>
                      </a:ext>
                    </a:extLst>
                  </p:cNvPr>
                  <p:cNvSpPr>
                    <a:spLocks noChangeShapeType="1"/>
                  </p:cNvSpPr>
                  <p:nvPr/>
                </p:nvSpPr>
                <p:spPr bwMode="auto">
                  <a:xfrm>
                    <a:off x="26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5" name="Line 236">
                    <a:extLst>
                      <a:ext uri="{FF2B5EF4-FFF2-40B4-BE49-F238E27FC236}">
                        <a16:creationId xmlns:a16="http://schemas.microsoft.com/office/drawing/2014/main" id="{484BE8C0-02D1-4171-BB5C-C956EF3A90C0}"/>
                      </a:ext>
                    </a:extLst>
                  </p:cNvPr>
                  <p:cNvSpPr>
                    <a:spLocks noChangeShapeType="1"/>
                  </p:cNvSpPr>
                  <p:nvPr/>
                </p:nvSpPr>
                <p:spPr bwMode="auto">
                  <a:xfrm>
                    <a:off x="26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6" name="Line 237">
                    <a:extLst>
                      <a:ext uri="{FF2B5EF4-FFF2-40B4-BE49-F238E27FC236}">
                        <a16:creationId xmlns:a16="http://schemas.microsoft.com/office/drawing/2014/main" id="{370655A0-355A-42DD-85D8-10FEE7815112}"/>
                      </a:ext>
                    </a:extLst>
                  </p:cNvPr>
                  <p:cNvSpPr>
                    <a:spLocks noChangeShapeType="1"/>
                  </p:cNvSpPr>
                  <p:nvPr/>
                </p:nvSpPr>
                <p:spPr bwMode="auto">
                  <a:xfrm>
                    <a:off x="264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7" name="Line 238">
                    <a:extLst>
                      <a:ext uri="{FF2B5EF4-FFF2-40B4-BE49-F238E27FC236}">
                        <a16:creationId xmlns:a16="http://schemas.microsoft.com/office/drawing/2014/main" id="{56270B90-2308-43EC-887B-1448678FDA75}"/>
                      </a:ext>
                    </a:extLst>
                  </p:cNvPr>
                  <p:cNvSpPr>
                    <a:spLocks noChangeShapeType="1"/>
                  </p:cNvSpPr>
                  <p:nvPr/>
                </p:nvSpPr>
                <p:spPr bwMode="auto">
                  <a:xfrm>
                    <a:off x="264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8" name="Line 239">
                    <a:extLst>
                      <a:ext uri="{FF2B5EF4-FFF2-40B4-BE49-F238E27FC236}">
                        <a16:creationId xmlns:a16="http://schemas.microsoft.com/office/drawing/2014/main" id="{8DE6C0A6-C721-45E6-8636-BAD0889AE0C1}"/>
                      </a:ext>
                    </a:extLst>
                  </p:cNvPr>
                  <p:cNvSpPr>
                    <a:spLocks noChangeShapeType="1"/>
                  </p:cNvSpPr>
                  <p:nvPr/>
                </p:nvSpPr>
                <p:spPr bwMode="auto">
                  <a:xfrm>
                    <a:off x="264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9" name="Line 240">
                    <a:extLst>
                      <a:ext uri="{FF2B5EF4-FFF2-40B4-BE49-F238E27FC236}">
                        <a16:creationId xmlns:a16="http://schemas.microsoft.com/office/drawing/2014/main" id="{DE5BFEEE-16A8-4297-BB79-A9AE61AEE5D6}"/>
                      </a:ext>
                    </a:extLst>
                  </p:cNvPr>
                  <p:cNvSpPr>
                    <a:spLocks noChangeShapeType="1"/>
                  </p:cNvSpPr>
                  <p:nvPr/>
                </p:nvSpPr>
                <p:spPr bwMode="auto">
                  <a:xfrm>
                    <a:off x="26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0" name="Line 241">
                    <a:extLst>
                      <a:ext uri="{FF2B5EF4-FFF2-40B4-BE49-F238E27FC236}">
                        <a16:creationId xmlns:a16="http://schemas.microsoft.com/office/drawing/2014/main" id="{55DD2BDE-EBCB-414F-ADA1-5A9D5BA30E1B}"/>
                      </a:ext>
                    </a:extLst>
                  </p:cNvPr>
                  <p:cNvSpPr>
                    <a:spLocks noChangeShapeType="1"/>
                  </p:cNvSpPr>
                  <p:nvPr/>
                </p:nvSpPr>
                <p:spPr bwMode="auto">
                  <a:xfrm>
                    <a:off x="26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1" name="Line 242">
                    <a:extLst>
                      <a:ext uri="{FF2B5EF4-FFF2-40B4-BE49-F238E27FC236}">
                        <a16:creationId xmlns:a16="http://schemas.microsoft.com/office/drawing/2014/main" id="{894901BF-C266-44C4-879F-2946CEB702D2}"/>
                      </a:ext>
                    </a:extLst>
                  </p:cNvPr>
                  <p:cNvSpPr>
                    <a:spLocks noChangeShapeType="1"/>
                  </p:cNvSpPr>
                  <p:nvPr/>
                </p:nvSpPr>
                <p:spPr bwMode="auto">
                  <a:xfrm>
                    <a:off x="2643"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2" name="Line 243">
                    <a:extLst>
                      <a:ext uri="{FF2B5EF4-FFF2-40B4-BE49-F238E27FC236}">
                        <a16:creationId xmlns:a16="http://schemas.microsoft.com/office/drawing/2014/main" id="{4DE8B88E-93BD-40AD-8B17-841086455EED}"/>
                      </a:ext>
                    </a:extLst>
                  </p:cNvPr>
                  <p:cNvSpPr>
                    <a:spLocks noChangeShapeType="1"/>
                  </p:cNvSpPr>
                  <p:nvPr/>
                </p:nvSpPr>
                <p:spPr bwMode="auto">
                  <a:xfrm>
                    <a:off x="264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3" name="Line 244">
                    <a:extLst>
                      <a:ext uri="{FF2B5EF4-FFF2-40B4-BE49-F238E27FC236}">
                        <a16:creationId xmlns:a16="http://schemas.microsoft.com/office/drawing/2014/main" id="{C87CB6AE-DD65-42F2-B373-FFF1218A9DB8}"/>
                      </a:ext>
                    </a:extLst>
                  </p:cNvPr>
                  <p:cNvSpPr>
                    <a:spLocks noChangeShapeType="1"/>
                  </p:cNvSpPr>
                  <p:nvPr/>
                </p:nvSpPr>
                <p:spPr bwMode="auto">
                  <a:xfrm>
                    <a:off x="264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4" name="Line 245">
                    <a:extLst>
                      <a:ext uri="{FF2B5EF4-FFF2-40B4-BE49-F238E27FC236}">
                        <a16:creationId xmlns:a16="http://schemas.microsoft.com/office/drawing/2014/main" id="{A2898C7B-1C51-4294-8EE5-C751D654733F}"/>
                      </a:ext>
                    </a:extLst>
                  </p:cNvPr>
                  <p:cNvSpPr>
                    <a:spLocks noChangeShapeType="1"/>
                  </p:cNvSpPr>
                  <p:nvPr/>
                </p:nvSpPr>
                <p:spPr bwMode="auto">
                  <a:xfrm>
                    <a:off x="2645"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5" name="Line 246">
                    <a:extLst>
                      <a:ext uri="{FF2B5EF4-FFF2-40B4-BE49-F238E27FC236}">
                        <a16:creationId xmlns:a16="http://schemas.microsoft.com/office/drawing/2014/main" id="{237A98BD-48CE-43CE-9C15-AF81DBD128D4}"/>
                      </a:ext>
                    </a:extLst>
                  </p:cNvPr>
                  <p:cNvSpPr>
                    <a:spLocks noChangeShapeType="1"/>
                  </p:cNvSpPr>
                  <p:nvPr/>
                </p:nvSpPr>
                <p:spPr bwMode="auto">
                  <a:xfrm>
                    <a:off x="2645"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6" name="Line 247">
                    <a:extLst>
                      <a:ext uri="{FF2B5EF4-FFF2-40B4-BE49-F238E27FC236}">
                        <a16:creationId xmlns:a16="http://schemas.microsoft.com/office/drawing/2014/main" id="{00247999-C24D-4124-B025-E4CE65D5C4B5}"/>
                      </a:ext>
                    </a:extLst>
                  </p:cNvPr>
                  <p:cNvSpPr>
                    <a:spLocks noChangeShapeType="1"/>
                  </p:cNvSpPr>
                  <p:nvPr/>
                </p:nvSpPr>
                <p:spPr bwMode="auto">
                  <a:xfrm>
                    <a:off x="264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7" name="Line 248">
                    <a:extLst>
                      <a:ext uri="{FF2B5EF4-FFF2-40B4-BE49-F238E27FC236}">
                        <a16:creationId xmlns:a16="http://schemas.microsoft.com/office/drawing/2014/main" id="{F5C08109-FFA0-4986-84A4-FDDE8D0F9B6B}"/>
                      </a:ext>
                    </a:extLst>
                  </p:cNvPr>
                  <p:cNvSpPr>
                    <a:spLocks noChangeShapeType="1"/>
                  </p:cNvSpPr>
                  <p:nvPr/>
                </p:nvSpPr>
                <p:spPr bwMode="auto">
                  <a:xfrm>
                    <a:off x="264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8" name="Line 249">
                    <a:extLst>
                      <a:ext uri="{FF2B5EF4-FFF2-40B4-BE49-F238E27FC236}">
                        <a16:creationId xmlns:a16="http://schemas.microsoft.com/office/drawing/2014/main" id="{4F091399-B8DC-4FFE-BC1C-467B969F7803}"/>
                      </a:ext>
                    </a:extLst>
                  </p:cNvPr>
                  <p:cNvSpPr>
                    <a:spLocks noChangeShapeType="1"/>
                  </p:cNvSpPr>
                  <p:nvPr/>
                </p:nvSpPr>
                <p:spPr bwMode="auto">
                  <a:xfrm>
                    <a:off x="26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9" name="Line 250">
                    <a:extLst>
                      <a:ext uri="{FF2B5EF4-FFF2-40B4-BE49-F238E27FC236}">
                        <a16:creationId xmlns:a16="http://schemas.microsoft.com/office/drawing/2014/main" id="{311F0F0A-8F14-4AFF-A055-599C71D0B9A2}"/>
                      </a:ext>
                    </a:extLst>
                  </p:cNvPr>
                  <p:cNvSpPr>
                    <a:spLocks noChangeShapeType="1"/>
                  </p:cNvSpPr>
                  <p:nvPr/>
                </p:nvSpPr>
                <p:spPr bwMode="auto">
                  <a:xfrm>
                    <a:off x="266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0" name="Line 251">
                    <a:extLst>
                      <a:ext uri="{FF2B5EF4-FFF2-40B4-BE49-F238E27FC236}">
                        <a16:creationId xmlns:a16="http://schemas.microsoft.com/office/drawing/2014/main" id="{1F0D0F5A-72B6-40B2-84F6-A839D9A3ADB2}"/>
                      </a:ext>
                    </a:extLst>
                  </p:cNvPr>
                  <p:cNvSpPr>
                    <a:spLocks noChangeShapeType="1"/>
                  </p:cNvSpPr>
                  <p:nvPr/>
                </p:nvSpPr>
                <p:spPr bwMode="auto">
                  <a:xfrm>
                    <a:off x="266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1" name="Line 252">
                    <a:extLst>
                      <a:ext uri="{FF2B5EF4-FFF2-40B4-BE49-F238E27FC236}">
                        <a16:creationId xmlns:a16="http://schemas.microsoft.com/office/drawing/2014/main" id="{312A1302-7B75-4A97-A7B0-7E24B6435FAF}"/>
                      </a:ext>
                    </a:extLst>
                  </p:cNvPr>
                  <p:cNvSpPr>
                    <a:spLocks noChangeShapeType="1"/>
                  </p:cNvSpPr>
                  <p:nvPr/>
                </p:nvSpPr>
                <p:spPr bwMode="auto">
                  <a:xfrm>
                    <a:off x="26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2" name="Line 253">
                    <a:extLst>
                      <a:ext uri="{FF2B5EF4-FFF2-40B4-BE49-F238E27FC236}">
                        <a16:creationId xmlns:a16="http://schemas.microsoft.com/office/drawing/2014/main" id="{FA83D445-F67D-4833-A3D3-986D0E2CC99C}"/>
                      </a:ext>
                    </a:extLst>
                  </p:cNvPr>
                  <p:cNvSpPr>
                    <a:spLocks noChangeShapeType="1"/>
                  </p:cNvSpPr>
                  <p:nvPr/>
                </p:nvSpPr>
                <p:spPr bwMode="auto">
                  <a:xfrm>
                    <a:off x="266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3" name="Line 254">
                    <a:extLst>
                      <a:ext uri="{FF2B5EF4-FFF2-40B4-BE49-F238E27FC236}">
                        <a16:creationId xmlns:a16="http://schemas.microsoft.com/office/drawing/2014/main" id="{C828DFCA-515D-4BB4-8661-94C3940AE5E0}"/>
                      </a:ext>
                    </a:extLst>
                  </p:cNvPr>
                  <p:cNvSpPr>
                    <a:spLocks noChangeShapeType="1"/>
                  </p:cNvSpPr>
                  <p:nvPr/>
                </p:nvSpPr>
                <p:spPr bwMode="auto">
                  <a:xfrm>
                    <a:off x="2664"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4" name="Line 255">
                    <a:extLst>
                      <a:ext uri="{FF2B5EF4-FFF2-40B4-BE49-F238E27FC236}">
                        <a16:creationId xmlns:a16="http://schemas.microsoft.com/office/drawing/2014/main" id="{78554D89-25E1-4D8A-89C6-26676EE09E7B}"/>
                      </a:ext>
                    </a:extLst>
                  </p:cNvPr>
                  <p:cNvSpPr>
                    <a:spLocks noChangeShapeType="1"/>
                  </p:cNvSpPr>
                  <p:nvPr/>
                </p:nvSpPr>
                <p:spPr bwMode="auto">
                  <a:xfrm>
                    <a:off x="2664"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5" name="Line 256">
                    <a:extLst>
                      <a:ext uri="{FF2B5EF4-FFF2-40B4-BE49-F238E27FC236}">
                        <a16:creationId xmlns:a16="http://schemas.microsoft.com/office/drawing/2014/main" id="{152D500C-25D4-493C-B36E-860B51FB94B4}"/>
                      </a:ext>
                    </a:extLst>
                  </p:cNvPr>
                  <p:cNvSpPr>
                    <a:spLocks noChangeShapeType="1"/>
                  </p:cNvSpPr>
                  <p:nvPr/>
                </p:nvSpPr>
                <p:spPr bwMode="auto">
                  <a:xfrm>
                    <a:off x="266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6" name="Line 257">
                    <a:extLst>
                      <a:ext uri="{FF2B5EF4-FFF2-40B4-BE49-F238E27FC236}">
                        <a16:creationId xmlns:a16="http://schemas.microsoft.com/office/drawing/2014/main" id="{9DDB7EFB-4CB4-4226-8323-4F9773AE8391}"/>
                      </a:ext>
                    </a:extLst>
                  </p:cNvPr>
                  <p:cNvSpPr>
                    <a:spLocks noChangeShapeType="1"/>
                  </p:cNvSpPr>
                  <p:nvPr/>
                </p:nvSpPr>
                <p:spPr bwMode="auto">
                  <a:xfrm>
                    <a:off x="26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7" name="Line 258">
                    <a:extLst>
                      <a:ext uri="{FF2B5EF4-FFF2-40B4-BE49-F238E27FC236}">
                        <a16:creationId xmlns:a16="http://schemas.microsoft.com/office/drawing/2014/main" id="{1C48FF95-E017-4441-A369-288DAF81BF1B}"/>
                      </a:ext>
                    </a:extLst>
                  </p:cNvPr>
                  <p:cNvSpPr>
                    <a:spLocks noChangeShapeType="1"/>
                  </p:cNvSpPr>
                  <p:nvPr/>
                </p:nvSpPr>
                <p:spPr bwMode="auto">
                  <a:xfrm>
                    <a:off x="268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8" name="Line 259">
                    <a:extLst>
                      <a:ext uri="{FF2B5EF4-FFF2-40B4-BE49-F238E27FC236}">
                        <a16:creationId xmlns:a16="http://schemas.microsoft.com/office/drawing/2014/main" id="{57295E92-B67C-4BC3-B596-B26DFE9AE4AF}"/>
                      </a:ext>
                    </a:extLst>
                  </p:cNvPr>
                  <p:cNvSpPr>
                    <a:spLocks noChangeShapeType="1"/>
                  </p:cNvSpPr>
                  <p:nvPr/>
                </p:nvSpPr>
                <p:spPr bwMode="auto">
                  <a:xfrm>
                    <a:off x="26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9" name="Line 260">
                    <a:extLst>
                      <a:ext uri="{FF2B5EF4-FFF2-40B4-BE49-F238E27FC236}">
                        <a16:creationId xmlns:a16="http://schemas.microsoft.com/office/drawing/2014/main" id="{6FCBFBFC-F67B-43FD-9DFB-10FC071FE7F4}"/>
                      </a:ext>
                    </a:extLst>
                  </p:cNvPr>
                  <p:cNvSpPr>
                    <a:spLocks noChangeShapeType="1"/>
                  </p:cNvSpPr>
                  <p:nvPr/>
                </p:nvSpPr>
                <p:spPr bwMode="auto">
                  <a:xfrm>
                    <a:off x="270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0" name="Line 261">
                    <a:extLst>
                      <a:ext uri="{FF2B5EF4-FFF2-40B4-BE49-F238E27FC236}">
                        <a16:creationId xmlns:a16="http://schemas.microsoft.com/office/drawing/2014/main" id="{E0074641-7EDB-46B6-B0B6-A926C56313E1}"/>
                      </a:ext>
                    </a:extLst>
                  </p:cNvPr>
                  <p:cNvSpPr>
                    <a:spLocks noChangeShapeType="1"/>
                  </p:cNvSpPr>
                  <p:nvPr/>
                </p:nvSpPr>
                <p:spPr bwMode="auto">
                  <a:xfrm>
                    <a:off x="270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1" name="Line 262">
                    <a:extLst>
                      <a:ext uri="{FF2B5EF4-FFF2-40B4-BE49-F238E27FC236}">
                        <a16:creationId xmlns:a16="http://schemas.microsoft.com/office/drawing/2014/main" id="{7809275D-C9CF-410C-8D0A-7DB5BA4E4BFB}"/>
                      </a:ext>
                    </a:extLst>
                  </p:cNvPr>
                  <p:cNvSpPr>
                    <a:spLocks noChangeShapeType="1"/>
                  </p:cNvSpPr>
                  <p:nvPr/>
                </p:nvSpPr>
                <p:spPr bwMode="auto">
                  <a:xfrm>
                    <a:off x="2703"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2" name="Line 263">
                    <a:extLst>
                      <a:ext uri="{FF2B5EF4-FFF2-40B4-BE49-F238E27FC236}">
                        <a16:creationId xmlns:a16="http://schemas.microsoft.com/office/drawing/2014/main" id="{619FCC11-3461-4E77-B384-CE077155C586}"/>
                      </a:ext>
                    </a:extLst>
                  </p:cNvPr>
                  <p:cNvSpPr>
                    <a:spLocks noChangeShapeType="1"/>
                  </p:cNvSpPr>
                  <p:nvPr/>
                </p:nvSpPr>
                <p:spPr bwMode="auto">
                  <a:xfrm>
                    <a:off x="270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3" name="Line 264">
                    <a:extLst>
                      <a:ext uri="{FF2B5EF4-FFF2-40B4-BE49-F238E27FC236}">
                        <a16:creationId xmlns:a16="http://schemas.microsoft.com/office/drawing/2014/main" id="{66AEF987-F75D-4677-9F28-5946B56D3AEA}"/>
                      </a:ext>
                    </a:extLst>
                  </p:cNvPr>
                  <p:cNvSpPr>
                    <a:spLocks noChangeShapeType="1"/>
                  </p:cNvSpPr>
                  <p:nvPr/>
                </p:nvSpPr>
                <p:spPr bwMode="auto">
                  <a:xfrm>
                    <a:off x="272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4" name="Line 265">
                    <a:extLst>
                      <a:ext uri="{FF2B5EF4-FFF2-40B4-BE49-F238E27FC236}">
                        <a16:creationId xmlns:a16="http://schemas.microsoft.com/office/drawing/2014/main" id="{D313E0CD-6E25-470B-9052-8FD133D7A41B}"/>
                      </a:ext>
                    </a:extLst>
                  </p:cNvPr>
                  <p:cNvSpPr>
                    <a:spLocks noChangeShapeType="1"/>
                  </p:cNvSpPr>
                  <p:nvPr/>
                </p:nvSpPr>
                <p:spPr bwMode="auto">
                  <a:xfrm>
                    <a:off x="2725"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5" name="Line 266">
                    <a:extLst>
                      <a:ext uri="{FF2B5EF4-FFF2-40B4-BE49-F238E27FC236}">
                        <a16:creationId xmlns:a16="http://schemas.microsoft.com/office/drawing/2014/main" id="{5FA8B053-A9F6-42D9-9BD6-106E362ADCB1}"/>
                      </a:ext>
                    </a:extLst>
                  </p:cNvPr>
                  <p:cNvSpPr>
                    <a:spLocks noChangeShapeType="1"/>
                  </p:cNvSpPr>
                  <p:nvPr/>
                </p:nvSpPr>
                <p:spPr bwMode="auto">
                  <a:xfrm>
                    <a:off x="272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6" name="Line 267">
                    <a:extLst>
                      <a:ext uri="{FF2B5EF4-FFF2-40B4-BE49-F238E27FC236}">
                        <a16:creationId xmlns:a16="http://schemas.microsoft.com/office/drawing/2014/main" id="{5676936E-0628-4391-AA98-189CB9AA820C}"/>
                      </a:ext>
                    </a:extLst>
                  </p:cNvPr>
                  <p:cNvSpPr>
                    <a:spLocks noChangeShapeType="1"/>
                  </p:cNvSpPr>
                  <p:nvPr/>
                </p:nvSpPr>
                <p:spPr bwMode="auto">
                  <a:xfrm>
                    <a:off x="274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7" name="Line 268">
                    <a:extLst>
                      <a:ext uri="{FF2B5EF4-FFF2-40B4-BE49-F238E27FC236}">
                        <a16:creationId xmlns:a16="http://schemas.microsoft.com/office/drawing/2014/main" id="{57D29C17-880F-4BF8-8667-7010F837C868}"/>
                      </a:ext>
                    </a:extLst>
                  </p:cNvPr>
                  <p:cNvSpPr>
                    <a:spLocks noChangeShapeType="1"/>
                  </p:cNvSpPr>
                  <p:nvPr/>
                </p:nvSpPr>
                <p:spPr bwMode="auto">
                  <a:xfrm>
                    <a:off x="274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8" name="Line 269">
                    <a:extLst>
                      <a:ext uri="{FF2B5EF4-FFF2-40B4-BE49-F238E27FC236}">
                        <a16:creationId xmlns:a16="http://schemas.microsoft.com/office/drawing/2014/main" id="{D04063B9-0BAD-47FA-9813-946761BA08E1}"/>
                      </a:ext>
                    </a:extLst>
                  </p:cNvPr>
                  <p:cNvSpPr>
                    <a:spLocks noChangeShapeType="1"/>
                  </p:cNvSpPr>
                  <p:nvPr/>
                </p:nvSpPr>
                <p:spPr bwMode="auto">
                  <a:xfrm>
                    <a:off x="274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9" name="Line 270">
                    <a:extLst>
                      <a:ext uri="{FF2B5EF4-FFF2-40B4-BE49-F238E27FC236}">
                        <a16:creationId xmlns:a16="http://schemas.microsoft.com/office/drawing/2014/main" id="{FCD6320E-5677-4A12-AB46-3B783262A51A}"/>
                      </a:ext>
                    </a:extLst>
                  </p:cNvPr>
                  <p:cNvSpPr>
                    <a:spLocks noChangeShapeType="1"/>
                  </p:cNvSpPr>
                  <p:nvPr/>
                </p:nvSpPr>
                <p:spPr bwMode="auto">
                  <a:xfrm>
                    <a:off x="274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 name="Line 271">
                    <a:extLst>
                      <a:ext uri="{FF2B5EF4-FFF2-40B4-BE49-F238E27FC236}">
                        <a16:creationId xmlns:a16="http://schemas.microsoft.com/office/drawing/2014/main" id="{5C4C65F4-A038-4977-98A2-F203AF50E6C0}"/>
                      </a:ext>
                    </a:extLst>
                  </p:cNvPr>
                  <p:cNvSpPr>
                    <a:spLocks noChangeShapeType="1"/>
                  </p:cNvSpPr>
                  <p:nvPr/>
                </p:nvSpPr>
                <p:spPr bwMode="auto">
                  <a:xfrm>
                    <a:off x="275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 name="Line 272">
                    <a:extLst>
                      <a:ext uri="{FF2B5EF4-FFF2-40B4-BE49-F238E27FC236}">
                        <a16:creationId xmlns:a16="http://schemas.microsoft.com/office/drawing/2014/main" id="{AFE703EA-D0E1-4C6A-B264-3B2F7569F2D0}"/>
                      </a:ext>
                    </a:extLst>
                  </p:cNvPr>
                  <p:cNvSpPr>
                    <a:spLocks noChangeShapeType="1"/>
                  </p:cNvSpPr>
                  <p:nvPr/>
                </p:nvSpPr>
                <p:spPr bwMode="auto">
                  <a:xfrm>
                    <a:off x="275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 name="Line 273">
                    <a:extLst>
                      <a:ext uri="{FF2B5EF4-FFF2-40B4-BE49-F238E27FC236}">
                        <a16:creationId xmlns:a16="http://schemas.microsoft.com/office/drawing/2014/main" id="{89642418-99F8-4A0D-BD6B-FAE57599CF99}"/>
                      </a:ext>
                    </a:extLst>
                  </p:cNvPr>
                  <p:cNvSpPr>
                    <a:spLocks noChangeShapeType="1"/>
                  </p:cNvSpPr>
                  <p:nvPr/>
                </p:nvSpPr>
                <p:spPr bwMode="auto">
                  <a:xfrm>
                    <a:off x="27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 name="Line 274">
                    <a:extLst>
                      <a:ext uri="{FF2B5EF4-FFF2-40B4-BE49-F238E27FC236}">
                        <a16:creationId xmlns:a16="http://schemas.microsoft.com/office/drawing/2014/main" id="{0D634849-007B-48A0-8B17-B9C95716C3E3}"/>
                      </a:ext>
                    </a:extLst>
                  </p:cNvPr>
                  <p:cNvSpPr>
                    <a:spLocks noChangeShapeType="1"/>
                  </p:cNvSpPr>
                  <p:nvPr/>
                </p:nvSpPr>
                <p:spPr bwMode="auto">
                  <a:xfrm>
                    <a:off x="27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 name="Line 275">
                    <a:extLst>
                      <a:ext uri="{FF2B5EF4-FFF2-40B4-BE49-F238E27FC236}">
                        <a16:creationId xmlns:a16="http://schemas.microsoft.com/office/drawing/2014/main" id="{E4F7A3A7-3E56-4DAB-AB66-CDAB86B3E45A}"/>
                      </a:ext>
                    </a:extLst>
                  </p:cNvPr>
                  <p:cNvSpPr>
                    <a:spLocks noChangeShapeType="1"/>
                  </p:cNvSpPr>
                  <p:nvPr/>
                </p:nvSpPr>
                <p:spPr bwMode="auto">
                  <a:xfrm>
                    <a:off x="27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 name="Line 276">
                    <a:extLst>
                      <a:ext uri="{FF2B5EF4-FFF2-40B4-BE49-F238E27FC236}">
                        <a16:creationId xmlns:a16="http://schemas.microsoft.com/office/drawing/2014/main" id="{8C8E154F-B8A4-4D17-93E1-EC915C963785}"/>
                      </a:ext>
                    </a:extLst>
                  </p:cNvPr>
                  <p:cNvSpPr>
                    <a:spLocks noChangeShapeType="1"/>
                  </p:cNvSpPr>
                  <p:nvPr/>
                </p:nvSpPr>
                <p:spPr bwMode="auto">
                  <a:xfrm>
                    <a:off x="275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 name="Line 277">
                    <a:extLst>
                      <a:ext uri="{FF2B5EF4-FFF2-40B4-BE49-F238E27FC236}">
                        <a16:creationId xmlns:a16="http://schemas.microsoft.com/office/drawing/2014/main" id="{E4968FA0-D727-4A58-ABD9-C89E2EBE7A2B}"/>
                      </a:ext>
                    </a:extLst>
                  </p:cNvPr>
                  <p:cNvSpPr>
                    <a:spLocks noChangeShapeType="1"/>
                  </p:cNvSpPr>
                  <p:nvPr/>
                </p:nvSpPr>
                <p:spPr bwMode="auto">
                  <a:xfrm>
                    <a:off x="275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 name="Line 278">
                    <a:extLst>
                      <a:ext uri="{FF2B5EF4-FFF2-40B4-BE49-F238E27FC236}">
                        <a16:creationId xmlns:a16="http://schemas.microsoft.com/office/drawing/2014/main" id="{46FCC742-6CA0-432B-9E8E-D571F811C787}"/>
                      </a:ext>
                    </a:extLst>
                  </p:cNvPr>
                  <p:cNvSpPr>
                    <a:spLocks noChangeShapeType="1"/>
                  </p:cNvSpPr>
                  <p:nvPr/>
                </p:nvSpPr>
                <p:spPr bwMode="auto">
                  <a:xfrm>
                    <a:off x="275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 name="Line 279">
                    <a:extLst>
                      <a:ext uri="{FF2B5EF4-FFF2-40B4-BE49-F238E27FC236}">
                        <a16:creationId xmlns:a16="http://schemas.microsoft.com/office/drawing/2014/main" id="{87929283-D5A5-4F72-A2D3-CDA21ECA66B6}"/>
                      </a:ext>
                    </a:extLst>
                  </p:cNvPr>
                  <p:cNvSpPr>
                    <a:spLocks noChangeShapeType="1"/>
                  </p:cNvSpPr>
                  <p:nvPr/>
                </p:nvSpPr>
                <p:spPr bwMode="auto">
                  <a:xfrm>
                    <a:off x="2759"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 name="Line 280">
                    <a:extLst>
                      <a:ext uri="{FF2B5EF4-FFF2-40B4-BE49-F238E27FC236}">
                        <a16:creationId xmlns:a16="http://schemas.microsoft.com/office/drawing/2014/main" id="{558D84BA-B026-4DB7-92E6-83FAED651978}"/>
                      </a:ext>
                    </a:extLst>
                  </p:cNvPr>
                  <p:cNvSpPr>
                    <a:spLocks noChangeShapeType="1"/>
                  </p:cNvSpPr>
                  <p:nvPr/>
                </p:nvSpPr>
                <p:spPr bwMode="auto">
                  <a:xfrm>
                    <a:off x="275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 name="Line 281">
                    <a:extLst>
                      <a:ext uri="{FF2B5EF4-FFF2-40B4-BE49-F238E27FC236}">
                        <a16:creationId xmlns:a16="http://schemas.microsoft.com/office/drawing/2014/main" id="{BE1B33A4-41AE-47EB-A355-59AE4BE91FC9}"/>
                      </a:ext>
                    </a:extLst>
                  </p:cNvPr>
                  <p:cNvSpPr>
                    <a:spLocks noChangeShapeType="1"/>
                  </p:cNvSpPr>
                  <p:nvPr/>
                </p:nvSpPr>
                <p:spPr bwMode="auto">
                  <a:xfrm>
                    <a:off x="276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 name="Line 282">
                    <a:extLst>
                      <a:ext uri="{FF2B5EF4-FFF2-40B4-BE49-F238E27FC236}">
                        <a16:creationId xmlns:a16="http://schemas.microsoft.com/office/drawing/2014/main" id="{02D576C1-D51A-4905-A572-ABD7BA812D8D}"/>
                      </a:ext>
                    </a:extLst>
                  </p:cNvPr>
                  <p:cNvSpPr>
                    <a:spLocks noChangeShapeType="1"/>
                  </p:cNvSpPr>
                  <p:nvPr/>
                </p:nvSpPr>
                <p:spPr bwMode="auto">
                  <a:xfrm>
                    <a:off x="278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 name="Line 283">
                    <a:extLst>
                      <a:ext uri="{FF2B5EF4-FFF2-40B4-BE49-F238E27FC236}">
                        <a16:creationId xmlns:a16="http://schemas.microsoft.com/office/drawing/2014/main" id="{F3D4369A-B584-44A1-841F-BC391169AED3}"/>
                      </a:ext>
                    </a:extLst>
                  </p:cNvPr>
                  <p:cNvSpPr>
                    <a:spLocks noChangeShapeType="1"/>
                  </p:cNvSpPr>
                  <p:nvPr/>
                </p:nvSpPr>
                <p:spPr bwMode="auto">
                  <a:xfrm>
                    <a:off x="278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 name="Line 284">
                    <a:extLst>
                      <a:ext uri="{FF2B5EF4-FFF2-40B4-BE49-F238E27FC236}">
                        <a16:creationId xmlns:a16="http://schemas.microsoft.com/office/drawing/2014/main" id="{83B8C514-9CC2-40FC-94ED-3F15235F5DA0}"/>
                      </a:ext>
                    </a:extLst>
                  </p:cNvPr>
                  <p:cNvSpPr>
                    <a:spLocks noChangeShapeType="1"/>
                  </p:cNvSpPr>
                  <p:nvPr/>
                </p:nvSpPr>
                <p:spPr bwMode="auto">
                  <a:xfrm>
                    <a:off x="27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 name="Line 285">
                    <a:extLst>
                      <a:ext uri="{FF2B5EF4-FFF2-40B4-BE49-F238E27FC236}">
                        <a16:creationId xmlns:a16="http://schemas.microsoft.com/office/drawing/2014/main" id="{DB71E0C2-50F9-4D4F-9F91-D780F82F264E}"/>
                      </a:ext>
                    </a:extLst>
                  </p:cNvPr>
                  <p:cNvSpPr>
                    <a:spLocks noChangeShapeType="1"/>
                  </p:cNvSpPr>
                  <p:nvPr/>
                </p:nvSpPr>
                <p:spPr bwMode="auto">
                  <a:xfrm>
                    <a:off x="27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5" name="Line 286">
                    <a:extLst>
                      <a:ext uri="{FF2B5EF4-FFF2-40B4-BE49-F238E27FC236}">
                        <a16:creationId xmlns:a16="http://schemas.microsoft.com/office/drawing/2014/main" id="{15EE860A-08A1-4112-9B69-4B05681FB751}"/>
                      </a:ext>
                    </a:extLst>
                  </p:cNvPr>
                  <p:cNvSpPr>
                    <a:spLocks noChangeShapeType="1"/>
                  </p:cNvSpPr>
                  <p:nvPr/>
                </p:nvSpPr>
                <p:spPr bwMode="auto">
                  <a:xfrm>
                    <a:off x="27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6" name="Line 287">
                    <a:extLst>
                      <a:ext uri="{FF2B5EF4-FFF2-40B4-BE49-F238E27FC236}">
                        <a16:creationId xmlns:a16="http://schemas.microsoft.com/office/drawing/2014/main" id="{2497F775-53E5-4D77-81DB-E4053CACFF85}"/>
                      </a:ext>
                    </a:extLst>
                  </p:cNvPr>
                  <p:cNvSpPr>
                    <a:spLocks noChangeShapeType="1"/>
                  </p:cNvSpPr>
                  <p:nvPr/>
                </p:nvSpPr>
                <p:spPr bwMode="auto">
                  <a:xfrm>
                    <a:off x="27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7" name="Line 288">
                    <a:extLst>
                      <a:ext uri="{FF2B5EF4-FFF2-40B4-BE49-F238E27FC236}">
                        <a16:creationId xmlns:a16="http://schemas.microsoft.com/office/drawing/2014/main" id="{4A439A85-A503-4783-B510-FBF5DAC2BB6F}"/>
                      </a:ext>
                    </a:extLst>
                  </p:cNvPr>
                  <p:cNvSpPr>
                    <a:spLocks noChangeShapeType="1"/>
                  </p:cNvSpPr>
                  <p:nvPr/>
                </p:nvSpPr>
                <p:spPr bwMode="auto">
                  <a:xfrm>
                    <a:off x="27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8" name="Line 289">
                    <a:extLst>
                      <a:ext uri="{FF2B5EF4-FFF2-40B4-BE49-F238E27FC236}">
                        <a16:creationId xmlns:a16="http://schemas.microsoft.com/office/drawing/2014/main" id="{E4D54C30-F404-4741-841C-A60CC79EE5EC}"/>
                      </a:ext>
                    </a:extLst>
                  </p:cNvPr>
                  <p:cNvSpPr>
                    <a:spLocks noChangeShapeType="1"/>
                  </p:cNvSpPr>
                  <p:nvPr/>
                </p:nvSpPr>
                <p:spPr bwMode="auto">
                  <a:xfrm>
                    <a:off x="279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9" name="Line 290">
                    <a:extLst>
                      <a:ext uri="{FF2B5EF4-FFF2-40B4-BE49-F238E27FC236}">
                        <a16:creationId xmlns:a16="http://schemas.microsoft.com/office/drawing/2014/main" id="{6E5DC2D5-BE63-4583-B6E1-D3DA1C7906D7}"/>
                      </a:ext>
                    </a:extLst>
                  </p:cNvPr>
                  <p:cNvSpPr>
                    <a:spLocks noChangeShapeType="1"/>
                  </p:cNvSpPr>
                  <p:nvPr/>
                </p:nvSpPr>
                <p:spPr bwMode="auto">
                  <a:xfrm>
                    <a:off x="279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0" name="Line 291">
                    <a:extLst>
                      <a:ext uri="{FF2B5EF4-FFF2-40B4-BE49-F238E27FC236}">
                        <a16:creationId xmlns:a16="http://schemas.microsoft.com/office/drawing/2014/main" id="{EF0027D4-F2E6-4F2D-B591-315A86C6CA92}"/>
                      </a:ext>
                    </a:extLst>
                  </p:cNvPr>
                  <p:cNvSpPr>
                    <a:spLocks noChangeShapeType="1"/>
                  </p:cNvSpPr>
                  <p:nvPr/>
                </p:nvSpPr>
                <p:spPr bwMode="auto">
                  <a:xfrm>
                    <a:off x="27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1" name="Line 292">
                    <a:extLst>
                      <a:ext uri="{FF2B5EF4-FFF2-40B4-BE49-F238E27FC236}">
                        <a16:creationId xmlns:a16="http://schemas.microsoft.com/office/drawing/2014/main" id="{172546BF-DD3F-442A-A397-1D6F20EDBED9}"/>
                      </a:ext>
                    </a:extLst>
                  </p:cNvPr>
                  <p:cNvSpPr>
                    <a:spLocks noChangeShapeType="1"/>
                  </p:cNvSpPr>
                  <p:nvPr/>
                </p:nvSpPr>
                <p:spPr bwMode="auto">
                  <a:xfrm>
                    <a:off x="279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2" name="Line 293">
                    <a:extLst>
                      <a:ext uri="{FF2B5EF4-FFF2-40B4-BE49-F238E27FC236}">
                        <a16:creationId xmlns:a16="http://schemas.microsoft.com/office/drawing/2014/main" id="{34A776DC-C53A-4353-81C9-DE03DB509633}"/>
                      </a:ext>
                    </a:extLst>
                  </p:cNvPr>
                  <p:cNvSpPr>
                    <a:spLocks noChangeShapeType="1"/>
                  </p:cNvSpPr>
                  <p:nvPr/>
                </p:nvSpPr>
                <p:spPr bwMode="auto">
                  <a:xfrm>
                    <a:off x="280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3" name="Line 294">
                    <a:extLst>
                      <a:ext uri="{FF2B5EF4-FFF2-40B4-BE49-F238E27FC236}">
                        <a16:creationId xmlns:a16="http://schemas.microsoft.com/office/drawing/2014/main" id="{34E3A695-D333-48A3-8D8E-F1D835318F6C}"/>
                      </a:ext>
                    </a:extLst>
                  </p:cNvPr>
                  <p:cNvSpPr>
                    <a:spLocks noChangeShapeType="1"/>
                  </p:cNvSpPr>
                  <p:nvPr/>
                </p:nvSpPr>
                <p:spPr bwMode="auto">
                  <a:xfrm>
                    <a:off x="28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4" name="Line 295">
                    <a:extLst>
                      <a:ext uri="{FF2B5EF4-FFF2-40B4-BE49-F238E27FC236}">
                        <a16:creationId xmlns:a16="http://schemas.microsoft.com/office/drawing/2014/main" id="{757463DA-D65A-4BBA-947F-BFE7AEB69FF8}"/>
                      </a:ext>
                    </a:extLst>
                  </p:cNvPr>
                  <p:cNvSpPr>
                    <a:spLocks noChangeShapeType="1"/>
                  </p:cNvSpPr>
                  <p:nvPr/>
                </p:nvSpPr>
                <p:spPr bwMode="auto">
                  <a:xfrm>
                    <a:off x="28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5" name="Line 296">
                    <a:extLst>
                      <a:ext uri="{FF2B5EF4-FFF2-40B4-BE49-F238E27FC236}">
                        <a16:creationId xmlns:a16="http://schemas.microsoft.com/office/drawing/2014/main" id="{A2054278-5851-4F06-86F4-FB1E4D438801}"/>
                      </a:ext>
                    </a:extLst>
                  </p:cNvPr>
                  <p:cNvSpPr>
                    <a:spLocks noChangeShapeType="1"/>
                  </p:cNvSpPr>
                  <p:nvPr/>
                </p:nvSpPr>
                <p:spPr bwMode="auto">
                  <a:xfrm>
                    <a:off x="28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6" name="Line 297">
                    <a:extLst>
                      <a:ext uri="{FF2B5EF4-FFF2-40B4-BE49-F238E27FC236}">
                        <a16:creationId xmlns:a16="http://schemas.microsoft.com/office/drawing/2014/main" id="{825E9AE3-F26D-4006-9449-0690264313AD}"/>
                      </a:ext>
                    </a:extLst>
                  </p:cNvPr>
                  <p:cNvSpPr>
                    <a:spLocks noChangeShapeType="1"/>
                  </p:cNvSpPr>
                  <p:nvPr/>
                </p:nvSpPr>
                <p:spPr bwMode="auto">
                  <a:xfrm>
                    <a:off x="280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7" name="Line 298">
                    <a:extLst>
                      <a:ext uri="{FF2B5EF4-FFF2-40B4-BE49-F238E27FC236}">
                        <a16:creationId xmlns:a16="http://schemas.microsoft.com/office/drawing/2014/main" id="{6AB8BA8E-038D-42B6-9D09-E8C1E599A1DC}"/>
                      </a:ext>
                    </a:extLst>
                  </p:cNvPr>
                  <p:cNvSpPr>
                    <a:spLocks noChangeShapeType="1"/>
                  </p:cNvSpPr>
                  <p:nvPr/>
                </p:nvSpPr>
                <p:spPr bwMode="auto">
                  <a:xfrm>
                    <a:off x="281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8" name="Line 299">
                    <a:extLst>
                      <a:ext uri="{FF2B5EF4-FFF2-40B4-BE49-F238E27FC236}">
                        <a16:creationId xmlns:a16="http://schemas.microsoft.com/office/drawing/2014/main" id="{1C982C65-8AC5-4B6C-8AC8-81A2AD160477}"/>
                      </a:ext>
                    </a:extLst>
                  </p:cNvPr>
                  <p:cNvSpPr>
                    <a:spLocks noChangeShapeType="1"/>
                  </p:cNvSpPr>
                  <p:nvPr/>
                </p:nvSpPr>
                <p:spPr bwMode="auto">
                  <a:xfrm>
                    <a:off x="282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9" name="Line 300">
                    <a:extLst>
                      <a:ext uri="{FF2B5EF4-FFF2-40B4-BE49-F238E27FC236}">
                        <a16:creationId xmlns:a16="http://schemas.microsoft.com/office/drawing/2014/main" id="{7CDC4251-436A-49F4-A872-096EF3E55F3F}"/>
                      </a:ext>
                    </a:extLst>
                  </p:cNvPr>
                  <p:cNvSpPr>
                    <a:spLocks noChangeShapeType="1"/>
                  </p:cNvSpPr>
                  <p:nvPr/>
                </p:nvSpPr>
                <p:spPr bwMode="auto">
                  <a:xfrm>
                    <a:off x="284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0" name="Line 301">
                    <a:extLst>
                      <a:ext uri="{FF2B5EF4-FFF2-40B4-BE49-F238E27FC236}">
                        <a16:creationId xmlns:a16="http://schemas.microsoft.com/office/drawing/2014/main" id="{149D9E82-5FB6-47DA-B5AC-12E73268A171}"/>
                      </a:ext>
                    </a:extLst>
                  </p:cNvPr>
                  <p:cNvSpPr>
                    <a:spLocks noChangeShapeType="1"/>
                  </p:cNvSpPr>
                  <p:nvPr/>
                </p:nvSpPr>
                <p:spPr bwMode="auto">
                  <a:xfrm>
                    <a:off x="2845"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1" name="Line 302">
                    <a:extLst>
                      <a:ext uri="{FF2B5EF4-FFF2-40B4-BE49-F238E27FC236}">
                        <a16:creationId xmlns:a16="http://schemas.microsoft.com/office/drawing/2014/main" id="{3FBDAC70-A64C-45CB-A8D4-02F3877F00A2}"/>
                      </a:ext>
                    </a:extLst>
                  </p:cNvPr>
                  <p:cNvSpPr>
                    <a:spLocks noChangeShapeType="1"/>
                  </p:cNvSpPr>
                  <p:nvPr/>
                </p:nvSpPr>
                <p:spPr bwMode="auto">
                  <a:xfrm>
                    <a:off x="288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2" name="Line 303">
                    <a:extLst>
                      <a:ext uri="{FF2B5EF4-FFF2-40B4-BE49-F238E27FC236}">
                        <a16:creationId xmlns:a16="http://schemas.microsoft.com/office/drawing/2014/main" id="{043D99C9-D815-44A5-8636-A5B48E45B3FC}"/>
                      </a:ext>
                    </a:extLst>
                  </p:cNvPr>
                  <p:cNvSpPr>
                    <a:spLocks noChangeShapeType="1"/>
                  </p:cNvSpPr>
                  <p:nvPr/>
                </p:nvSpPr>
                <p:spPr bwMode="auto">
                  <a:xfrm>
                    <a:off x="288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3" name="Line 304">
                    <a:extLst>
                      <a:ext uri="{FF2B5EF4-FFF2-40B4-BE49-F238E27FC236}">
                        <a16:creationId xmlns:a16="http://schemas.microsoft.com/office/drawing/2014/main" id="{C1369CE7-2D5F-4F05-ABFA-C256CF3E1D41}"/>
                      </a:ext>
                    </a:extLst>
                  </p:cNvPr>
                  <p:cNvSpPr>
                    <a:spLocks noChangeShapeType="1"/>
                  </p:cNvSpPr>
                  <p:nvPr/>
                </p:nvSpPr>
                <p:spPr bwMode="auto">
                  <a:xfrm>
                    <a:off x="28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4" name="Line 305">
                    <a:extLst>
                      <a:ext uri="{FF2B5EF4-FFF2-40B4-BE49-F238E27FC236}">
                        <a16:creationId xmlns:a16="http://schemas.microsoft.com/office/drawing/2014/main" id="{DEC91A98-0126-43E9-A832-C594BCAA9DDD}"/>
                      </a:ext>
                    </a:extLst>
                  </p:cNvPr>
                  <p:cNvSpPr>
                    <a:spLocks noChangeShapeType="1"/>
                  </p:cNvSpPr>
                  <p:nvPr/>
                </p:nvSpPr>
                <p:spPr bwMode="auto">
                  <a:xfrm>
                    <a:off x="289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5" name="Line 306">
                    <a:extLst>
                      <a:ext uri="{FF2B5EF4-FFF2-40B4-BE49-F238E27FC236}">
                        <a16:creationId xmlns:a16="http://schemas.microsoft.com/office/drawing/2014/main" id="{22F01A0A-0087-4416-9223-AB71C7EFA5E9}"/>
                      </a:ext>
                    </a:extLst>
                  </p:cNvPr>
                  <p:cNvSpPr>
                    <a:spLocks noChangeShapeType="1"/>
                  </p:cNvSpPr>
                  <p:nvPr/>
                </p:nvSpPr>
                <p:spPr bwMode="auto">
                  <a:xfrm>
                    <a:off x="28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6" name="Line 307">
                    <a:extLst>
                      <a:ext uri="{FF2B5EF4-FFF2-40B4-BE49-F238E27FC236}">
                        <a16:creationId xmlns:a16="http://schemas.microsoft.com/office/drawing/2014/main" id="{8650E89B-CFCB-4137-A185-A2DEAC439932}"/>
                      </a:ext>
                    </a:extLst>
                  </p:cNvPr>
                  <p:cNvSpPr>
                    <a:spLocks noChangeShapeType="1"/>
                  </p:cNvSpPr>
                  <p:nvPr/>
                </p:nvSpPr>
                <p:spPr bwMode="auto">
                  <a:xfrm>
                    <a:off x="28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7" name="Line 308">
                    <a:extLst>
                      <a:ext uri="{FF2B5EF4-FFF2-40B4-BE49-F238E27FC236}">
                        <a16:creationId xmlns:a16="http://schemas.microsoft.com/office/drawing/2014/main" id="{BFA778EB-EE10-4E3B-BD59-6F2F7B8A3BCA}"/>
                      </a:ext>
                    </a:extLst>
                  </p:cNvPr>
                  <p:cNvSpPr>
                    <a:spLocks noChangeShapeType="1"/>
                  </p:cNvSpPr>
                  <p:nvPr/>
                </p:nvSpPr>
                <p:spPr bwMode="auto">
                  <a:xfrm>
                    <a:off x="28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8" name="Line 309">
                    <a:extLst>
                      <a:ext uri="{FF2B5EF4-FFF2-40B4-BE49-F238E27FC236}">
                        <a16:creationId xmlns:a16="http://schemas.microsoft.com/office/drawing/2014/main" id="{486F6BD4-C677-40BC-B88D-FEF44EC5ABC2}"/>
                      </a:ext>
                    </a:extLst>
                  </p:cNvPr>
                  <p:cNvSpPr>
                    <a:spLocks noChangeShapeType="1"/>
                  </p:cNvSpPr>
                  <p:nvPr/>
                </p:nvSpPr>
                <p:spPr bwMode="auto">
                  <a:xfrm>
                    <a:off x="29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9" name="Line 310">
                    <a:extLst>
                      <a:ext uri="{FF2B5EF4-FFF2-40B4-BE49-F238E27FC236}">
                        <a16:creationId xmlns:a16="http://schemas.microsoft.com/office/drawing/2014/main" id="{9E6EA36D-C7E6-44E3-AA2C-496F88B73C40}"/>
                      </a:ext>
                    </a:extLst>
                  </p:cNvPr>
                  <p:cNvSpPr>
                    <a:spLocks noChangeShapeType="1"/>
                  </p:cNvSpPr>
                  <p:nvPr/>
                </p:nvSpPr>
                <p:spPr bwMode="auto">
                  <a:xfrm>
                    <a:off x="29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0" name="Line 311">
                    <a:extLst>
                      <a:ext uri="{FF2B5EF4-FFF2-40B4-BE49-F238E27FC236}">
                        <a16:creationId xmlns:a16="http://schemas.microsoft.com/office/drawing/2014/main" id="{ABD33AD1-89F3-45C0-A0EB-C7AF9BBDA059}"/>
                      </a:ext>
                    </a:extLst>
                  </p:cNvPr>
                  <p:cNvSpPr>
                    <a:spLocks noChangeShapeType="1"/>
                  </p:cNvSpPr>
                  <p:nvPr/>
                </p:nvSpPr>
                <p:spPr bwMode="auto">
                  <a:xfrm>
                    <a:off x="29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1" name="Line 312">
                    <a:extLst>
                      <a:ext uri="{FF2B5EF4-FFF2-40B4-BE49-F238E27FC236}">
                        <a16:creationId xmlns:a16="http://schemas.microsoft.com/office/drawing/2014/main" id="{43E7DE91-9E34-47EC-A2E4-4856980A1267}"/>
                      </a:ext>
                    </a:extLst>
                  </p:cNvPr>
                  <p:cNvSpPr>
                    <a:spLocks noChangeShapeType="1"/>
                  </p:cNvSpPr>
                  <p:nvPr/>
                </p:nvSpPr>
                <p:spPr bwMode="auto">
                  <a:xfrm>
                    <a:off x="295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2" name="Line 313">
                    <a:extLst>
                      <a:ext uri="{FF2B5EF4-FFF2-40B4-BE49-F238E27FC236}">
                        <a16:creationId xmlns:a16="http://schemas.microsoft.com/office/drawing/2014/main" id="{74C9B181-6085-4A67-850E-816006E1634F}"/>
                      </a:ext>
                    </a:extLst>
                  </p:cNvPr>
                  <p:cNvSpPr>
                    <a:spLocks noChangeShapeType="1"/>
                  </p:cNvSpPr>
                  <p:nvPr/>
                </p:nvSpPr>
                <p:spPr bwMode="auto">
                  <a:xfrm>
                    <a:off x="295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3" name="Line 314">
                    <a:extLst>
                      <a:ext uri="{FF2B5EF4-FFF2-40B4-BE49-F238E27FC236}">
                        <a16:creationId xmlns:a16="http://schemas.microsoft.com/office/drawing/2014/main" id="{6A93944A-638A-4F31-A1B7-43F3047DFB4B}"/>
                      </a:ext>
                    </a:extLst>
                  </p:cNvPr>
                  <p:cNvSpPr>
                    <a:spLocks noChangeShapeType="1"/>
                  </p:cNvSpPr>
                  <p:nvPr/>
                </p:nvSpPr>
                <p:spPr bwMode="auto">
                  <a:xfrm>
                    <a:off x="297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4" name="Line 315">
                    <a:extLst>
                      <a:ext uri="{FF2B5EF4-FFF2-40B4-BE49-F238E27FC236}">
                        <a16:creationId xmlns:a16="http://schemas.microsoft.com/office/drawing/2014/main" id="{D5D366B4-1928-4337-97F9-E8F767424FCF}"/>
                      </a:ext>
                    </a:extLst>
                  </p:cNvPr>
                  <p:cNvSpPr>
                    <a:spLocks noChangeShapeType="1"/>
                  </p:cNvSpPr>
                  <p:nvPr/>
                </p:nvSpPr>
                <p:spPr bwMode="auto">
                  <a:xfrm>
                    <a:off x="297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5" name="Line 316">
                    <a:extLst>
                      <a:ext uri="{FF2B5EF4-FFF2-40B4-BE49-F238E27FC236}">
                        <a16:creationId xmlns:a16="http://schemas.microsoft.com/office/drawing/2014/main" id="{6E13719A-A101-4E34-ABEE-DF79B967ACA2}"/>
                      </a:ext>
                    </a:extLst>
                  </p:cNvPr>
                  <p:cNvSpPr>
                    <a:spLocks noChangeShapeType="1"/>
                  </p:cNvSpPr>
                  <p:nvPr/>
                </p:nvSpPr>
                <p:spPr bwMode="auto">
                  <a:xfrm>
                    <a:off x="298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6" name="Line 317">
                    <a:extLst>
                      <a:ext uri="{FF2B5EF4-FFF2-40B4-BE49-F238E27FC236}">
                        <a16:creationId xmlns:a16="http://schemas.microsoft.com/office/drawing/2014/main" id="{D15C289F-D3E0-4216-B194-798F23E48E47}"/>
                      </a:ext>
                    </a:extLst>
                  </p:cNvPr>
                  <p:cNvSpPr>
                    <a:spLocks noChangeShapeType="1"/>
                  </p:cNvSpPr>
                  <p:nvPr/>
                </p:nvSpPr>
                <p:spPr bwMode="auto">
                  <a:xfrm>
                    <a:off x="298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7" name="Line 318">
                    <a:extLst>
                      <a:ext uri="{FF2B5EF4-FFF2-40B4-BE49-F238E27FC236}">
                        <a16:creationId xmlns:a16="http://schemas.microsoft.com/office/drawing/2014/main" id="{D34F82F9-DE6D-4B10-9063-FABAD690FE99}"/>
                      </a:ext>
                    </a:extLst>
                  </p:cNvPr>
                  <p:cNvSpPr>
                    <a:spLocks noChangeShapeType="1"/>
                  </p:cNvSpPr>
                  <p:nvPr/>
                </p:nvSpPr>
                <p:spPr bwMode="auto">
                  <a:xfrm>
                    <a:off x="299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8" name="Line 319">
                    <a:extLst>
                      <a:ext uri="{FF2B5EF4-FFF2-40B4-BE49-F238E27FC236}">
                        <a16:creationId xmlns:a16="http://schemas.microsoft.com/office/drawing/2014/main" id="{B13D7C16-A9C8-4071-BFBE-0B2A2CB53039}"/>
                      </a:ext>
                    </a:extLst>
                  </p:cNvPr>
                  <p:cNvSpPr>
                    <a:spLocks noChangeShapeType="1"/>
                  </p:cNvSpPr>
                  <p:nvPr/>
                </p:nvSpPr>
                <p:spPr bwMode="auto">
                  <a:xfrm>
                    <a:off x="299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9" name="Line 320">
                    <a:extLst>
                      <a:ext uri="{FF2B5EF4-FFF2-40B4-BE49-F238E27FC236}">
                        <a16:creationId xmlns:a16="http://schemas.microsoft.com/office/drawing/2014/main" id="{5209B6C1-2E75-405F-B9AA-62592AF60FD8}"/>
                      </a:ext>
                    </a:extLst>
                  </p:cNvPr>
                  <p:cNvSpPr>
                    <a:spLocks noChangeShapeType="1"/>
                  </p:cNvSpPr>
                  <p:nvPr/>
                </p:nvSpPr>
                <p:spPr bwMode="auto">
                  <a:xfrm>
                    <a:off x="299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0" name="Line 321">
                    <a:extLst>
                      <a:ext uri="{FF2B5EF4-FFF2-40B4-BE49-F238E27FC236}">
                        <a16:creationId xmlns:a16="http://schemas.microsoft.com/office/drawing/2014/main" id="{4CAF04DB-2CF6-4F31-AA8F-0F34A47201FD}"/>
                      </a:ext>
                    </a:extLst>
                  </p:cNvPr>
                  <p:cNvSpPr>
                    <a:spLocks noChangeShapeType="1"/>
                  </p:cNvSpPr>
                  <p:nvPr/>
                </p:nvSpPr>
                <p:spPr bwMode="auto">
                  <a:xfrm>
                    <a:off x="29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1" name="Line 322">
                    <a:extLst>
                      <a:ext uri="{FF2B5EF4-FFF2-40B4-BE49-F238E27FC236}">
                        <a16:creationId xmlns:a16="http://schemas.microsoft.com/office/drawing/2014/main" id="{BFC1578C-221D-440E-9598-8E370A0CACAC}"/>
                      </a:ext>
                    </a:extLst>
                  </p:cNvPr>
                  <p:cNvSpPr>
                    <a:spLocks noChangeShapeType="1"/>
                  </p:cNvSpPr>
                  <p:nvPr/>
                </p:nvSpPr>
                <p:spPr bwMode="auto">
                  <a:xfrm>
                    <a:off x="30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2" name="Line 323">
                    <a:extLst>
                      <a:ext uri="{FF2B5EF4-FFF2-40B4-BE49-F238E27FC236}">
                        <a16:creationId xmlns:a16="http://schemas.microsoft.com/office/drawing/2014/main" id="{C655846A-32AD-49A7-A38D-D75180A910EB}"/>
                      </a:ext>
                    </a:extLst>
                  </p:cNvPr>
                  <p:cNvSpPr>
                    <a:spLocks noChangeShapeType="1"/>
                  </p:cNvSpPr>
                  <p:nvPr/>
                </p:nvSpPr>
                <p:spPr bwMode="auto">
                  <a:xfrm>
                    <a:off x="300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3" name="Line 324">
                    <a:extLst>
                      <a:ext uri="{FF2B5EF4-FFF2-40B4-BE49-F238E27FC236}">
                        <a16:creationId xmlns:a16="http://schemas.microsoft.com/office/drawing/2014/main" id="{24EB70B7-E626-4373-A9E7-14139B76453A}"/>
                      </a:ext>
                    </a:extLst>
                  </p:cNvPr>
                  <p:cNvSpPr>
                    <a:spLocks noChangeShapeType="1"/>
                  </p:cNvSpPr>
                  <p:nvPr/>
                </p:nvSpPr>
                <p:spPr bwMode="auto">
                  <a:xfrm>
                    <a:off x="30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4" name="Line 325">
                    <a:extLst>
                      <a:ext uri="{FF2B5EF4-FFF2-40B4-BE49-F238E27FC236}">
                        <a16:creationId xmlns:a16="http://schemas.microsoft.com/office/drawing/2014/main" id="{4618E9AE-78DC-4575-B461-AD04F9D09E65}"/>
                      </a:ext>
                    </a:extLst>
                  </p:cNvPr>
                  <p:cNvSpPr>
                    <a:spLocks noChangeShapeType="1"/>
                  </p:cNvSpPr>
                  <p:nvPr/>
                </p:nvSpPr>
                <p:spPr bwMode="auto">
                  <a:xfrm>
                    <a:off x="300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5" name="Line 326">
                    <a:extLst>
                      <a:ext uri="{FF2B5EF4-FFF2-40B4-BE49-F238E27FC236}">
                        <a16:creationId xmlns:a16="http://schemas.microsoft.com/office/drawing/2014/main" id="{82BBA754-82E7-4E1D-9696-EB34CF101676}"/>
                      </a:ext>
                    </a:extLst>
                  </p:cNvPr>
                  <p:cNvSpPr>
                    <a:spLocks noChangeShapeType="1"/>
                  </p:cNvSpPr>
                  <p:nvPr/>
                </p:nvSpPr>
                <p:spPr bwMode="auto">
                  <a:xfrm>
                    <a:off x="301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6" name="Line 327">
                    <a:extLst>
                      <a:ext uri="{FF2B5EF4-FFF2-40B4-BE49-F238E27FC236}">
                        <a16:creationId xmlns:a16="http://schemas.microsoft.com/office/drawing/2014/main" id="{88A7DDAD-675F-4D66-A6D8-584186C03ED9}"/>
                      </a:ext>
                    </a:extLst>
                  </p:cNvPr>
                  <p:cNvSpPr>
                    <a:spLocks noChangeShapeType="1"/>
                  </p:cNvSpPr>
                  <p:nvPr/>
                </p:nvSpPr>
                <p:spPr bwMode="auto">
                  <a:xfrm>
                    <a:off x="301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7" name="Line 328">
                    <a:extLst>
                      <a:ext uri="{FF2B5EF4-FFF2-40B4-BE49-F238E27FC236}">
                        <a16:creationId xmlns:a16="http://schemas.microsoft.com/office/drawing/2014/main" id="{9B732BD2-C2B2-4DCA-A0AF-B4EA66A204BE}"/>
                      </a:ext>
                    </a:extLst>
                  </p:cNvPr>
                  <p:cNvSpPr>
                    <a:spLocks noChangeShapeType="1"/>
                  </p:cNvSpPr>
                  <p:nvPr/>
                </p:nvSpPr>
                <p:spPr bwMode="auto">
                  <a:xfrm>
                    <a:off x="301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8" name="Line 329">
                    <a:extLst>
                      <a:ext uri="{FF2B5EF4-FFF2-40B4-BE49-F238E27FC236}">
                        <a16:creationId xmlns:a16="http://schemas.microsoft.com/office/drawing/2014/main" id="{BD5B5D66-5C86-4FC1-BE8E-88D27D417E95}"/>
                      </a:ext>
                    </a:extLst>
                  </p:cNvPr>
                  <p:cNvSpPr>
                    <a:spLocks noChangeShapeType="1"/>
                  </p:cNvSpPr>
                  <p:nvPr/>
                </p:nvSpPr>
                <p:spPr bwMode="auto">
                  <a:xfrm>
                    <a:off x="301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9" name="Line 330">
                    <a:extLst>
                      <a:ext uri="{FF2B5EF4-FFF2-40B4-BE49-F238E27FC236}">
                        <a16:creationId xmlns:a16="http://schemas.microsoft.com/office/drawing/2014/main" id="{07B79DE1-D350-4ADF-A412-9D577C690DE6}"/>
                      </a:ext>
                    </a:extLst>
                  </p:cNvPr>
                  <p:cNvSpPr>
                    <a:spLocks noChangeShapeType="1"/>
                  </p:cNvSpPr>
                  <p:nvPr/>
                </p:nvSpPr>
                <p:spPr bwMode="auto">
                  <a:xfrm>
                    <a:off x="30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0" name="Line 331">
                    <a:extLst>
                      <a:ext uri="{FF2B5EF4-FFF2-40B4-BE49-F238E27FC236}">
                        <a16:creationId xmlns:a16="http://schemas.microsoft.com/office/drawing/2014/main" id="{0371E5DA-456C-4E27-8902-56AF512155DD}"/>
                      </a:ext>
                    </a:extLst>
                  </p:cNvPr>
                  <p:cNvSpPr>
                    <a:spLocks noChangeShapeType="1"/>
                  </p:cNvSpPr>
                  <p:nvPr/>
                </p:nvSpPr>
                <p:spPr bwMode="auto">
                  <a:xfrm>
                    <a:off x="30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1" name="Line 332">
                    <a:extLst>
                      <a:ext uri="{FF2B5EF4-FFF2-40B4-BE49-F238E27FC236}">
                        <a16:creationId xmlns:a16="http://schemas.microsoft.com/office/drawing/2014/main" id="{9EBFE836-0D74-4F3E-AD6E-3791EE1DC643}"/>
                      </a:ext>
                    </a:extLst>
                  </p:cNvPr>
                  <p:cNvSpPr>
                    <a:spLocks noChangeShapeType="1"/>
                  </p:cNvSpPr>
                  <p:nvPr/>
                </p:nvSpPr>
                <p:spPr bwMode="auto">
                  <a:xfrm>
                    <a:off x="30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2" name="Line 333">
                    <a:extLst>
                      <a:ext uri="{FF2B5EF4-FFF2-40B4-BE49-F238E27FC236}">
                        <a16:creationId xmlns:a16="http://schemas.microsoft.com/office/drawing/2014/main" id="{39EAF355-B201-469A-A202-7A07F6452820}"/>
                      </a:ext>
                    </a:extLst>
                  </p:cNvPr>
                  <p:cNvSpPr>
                    <a:spLocks noChangeShapeType="1"/>
                  </p:cNvSpPr>
                  <p:nvPr/>
                </p:nvSpPr>
                <p:spPr bwMode="auto">
                  <a:xfrm>
                    <a:off x="305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3" name="Line 334">
                    <a:extLst>
                      <a:ext uri="{FF2B5EF4-FFF2-40B4-BE49-F238E27FC236}">
                        <a16:creationId xmlns:a16="http://schemas.microsoft.com/office/drawing/2014/main" id="{3A0CE9BC-7AAC-41A9-9028-B7F6CFF39984}"/>
                      </a:ext>
                    </a:extLst>
                  </p:cNvPr>
                  <p:cNvSpPr>
                    <a:spLocks noChangeShapeType="1"/>
                  </p:cNvSpPr>
                  <p:nvPr/>
                </p:nvSpPr>
                <p:spPr bwMode="auto">
                  <a:xfrm>
                    <a:off x="305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4" name="Line 335">
                    <a:extLst>
                      <a:ext uri="{FF2B5EF4-FFF2-40B4-BE49-F238E27FC236}">
                        <a16:creationId xmlns:a16="http://schemas.microsoft.com/office/drawing/2014/main" id="{362E3859-312D-4350-B5F9-E9D825A52D15}"/>
                      </a:ext>
                    </a:extLst>
                  </p:cNvPr>
                  <p:cNvSpPr>
                    <a:spLocks noChangeShapeType="1"/>
                  </p:cNvSpPr>
                  <p:nvPr/>
                </p:nvSpPr>
                <p:spPr bwMode="auto">
                  <a:xfrm>
                    <a:off x="305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5" name="Line 336">
                    <a:extLst>
                      <a:ext uri="{FF2B5EF4-FFF2-40B4-BE49-F238E27FC236}">
                        <a16:creationId xmlns:a16="http://schemas.microsoft.com/office/drawing/2014/main" id="{F481080F-4A8A-48DF-AB17-7CFBDD7AAD75}"/>
                      </a:ext>
                    </a:extLst>
                  </p:cNvPr>
                  <p:cNvSpPr>
                    <a:spLocks noChangeShapeType="1"/>
                  </p:cNvSpPr>
                  <p:nvPr/>
                </p:nvSpPr>
                <p:spPr bwMode="auto">
                  <a:xfrm>
                    <a:off x="305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6" name="Line 337">
                    <a:extLst>
                      <a:ext uri="{FF2B5EF4-FFF2-40B4-BE49-F238E27FC236}">
                        <a16:creationId xmlns:a16="http://schemas.microsoft.com/office/drawing/2014/main" id="{A31884E6-3BD6-41A8-A095-C968FA72D246}"/>
                      </a:ext>
                    </a:extLst>
                  </p:cNvPr>
                  <p:cNvSpPr>
                    <a:spLocks noChangeShapeType="1"/>
                  </p:cNvSpPr>
                  <p:nvPr/>
                </p:nvSpPr>
                <p:spPr bwMode="auto">
                  <a:xfrm>
                    <a:off x="305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7" name="Line 338">
                    <a:extLst>
                      <a:ext uri="{FF2B5EF4-FFF2-40B4-BE49-F238E27FC236}">
                        <a16:creationId xmlns:a16="http://schemas.microsoft.com/office/drawing/2014/main" id="{5F841098-8999-42EA-AAD4-AC38A3064FDB}"/>
                      </a:ext>
                    </a:extLst>
                  </p:cNvPr>
                  <p:cNvSpPr>
                    <a:spLocks noChangeShapeType="1"/>
                  </p:cNvSpPr>
                  <p:nvPr/>
                </p:nvSpPr>
                <p:spPr bwMode="auto">
                  <a:xfrm>
                    <a:off x="305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8" name="Line 339">
                    <a:extLst>
                      <a:ext uri="{FF2B5EF4-FFF2-40B4-BE49-F238E27FC236}">
                        <a16:creationId xmlns:a16="http://schemas.microsoft.com/office/drawing/2014/main" id="{0146DF16-C8DD-4F7C-B065-868D47EC1951}"/>
                      </a:ext>
                    </a:extLst>
                  </p:cNvPr>
                  <p:cNvSpPr>
                    <a:spLocks noChangeShapeType="1"/>
                  </p:cNvSpPr>
                  <p:nvPr/>
                </p:nvSpPr>
                <p:spPr bwMode="auto">
                  <a:xfrm>
                    <a:off x="305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9" name="Line 340">
                    <a:extLst>
                      <a:ext uri="{FF2B5EF4-FFF2-40B4-BE49-F238E27FC236}">
                        <a16:creationId xmlns:a16="http://schemas.microsoft.com/office/drawing/2014/main" id="{84EC08F2-A9F7-49C3-93AA-F46FCBAAC997}"/>
                      </a:ext>
                    </a:extLst>
                  </p:cNvPr>
                  <p:cNvSpPr>
                    <a:spLocks noChangeShapeType="1"/>
                  </p:cNvSpPr>
                  <p:nvPr/>
                </p:nvSpPr>
                <p:spPr bwMode="auto">
                  <a:xfrm>
                    <a:off x="305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0" name="Line 341">
                    <a:extLst>
                      <a:ext uri="{FF2B5EF4-FFF2-40B4-BE49-F238E27FC236}">
                        <a16:creationId xmlns:a16="http://schemas.microsoft.com/office/drawing/2014/main" id="{FA059BA8-16A0-4209-B913-0F41686EAE47}"/>
                      </a:ext>
                    </a:extLst>
                  </p:cNvPr>
                  <p:cNvSpPr>
                    <a:spLocks noChangeShapeType="1"/>
                  </p:cNvSpPr>
                  <p:nvPr/>
                </p:nvSpPr>
                <p:spPr bwMode="auto">
                  <a:xfrm>
                    <a:off x="305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1" name="Line 342">
                    <a:extLst>
                      <a:ext uri="{FF2B5EF4-FFF2-40B4-BE49-F238E27FC236}">
                        <a16:creationId xmlns:a16="http://schemas.microsoft.com/office/drawing/2014/main" id="{11DAEE93-C9BB-4E30-AE3D-DDB5E010D2C0}"/>
                      </a:ext>
                    </a:extLst>
                  </p:cNvPr>
                  <p:cNvSpPr>
                    <a:spLocks noChangeShapeType="1"/>
                  </p:cNvSpPr>
                  <p:nvPr/>
                </p:nvSpPr>
                <p:spPr bwMode="auto">
                  <a:xfrm>
                    <a:off x="305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2" name="Line 343">
                    <a:extLst>
                      <a:ext uri="{FF2B5EF4-FFF2-40B4-BE49-F238E27FC236}">
                        <a16:creationId xmlns:a16="http://schemas.microsoft.com/office/drawing/2014/main" id="{F43A6700-38D2-496C-AC85-C2900602F428}"/>
                      </a:ext>
                    </a:extLst>
                  </p:cNvPr>
                  <p:cNvSpPr>
                    <a:spLocks noChangeShapeType="1"/>
                  </p:cNvSpPr>
                  <p:nvPr/>
                </p:nvSpPr>
                <p:spPr bwMode="auto">
                  <a:xfrm>
                    <a:off x="305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3" name="Line 344">
                    <a:extLst>
                      <a:ext uri="{FF2B5EF4-FFF2-40B4-BE49-F238E27FC236}">
                        <a16:creationId xmlns:a16="http://schemas.microsoft.com/office/drawing/2014/main" id="{5C782B51-4B2C-40C1-9C88-BF3E0C3CAA6F}"/>
                      </a:ext>
                    </a:extLst>
                  </p:cNvPr>
                  <p:cNvSpPr>
                    <a:spLocks noChangeShapeType="1"/>
                  </p:cNvSpPr>
                  <p:nvPr/>
                </p:nvSpPr>
                <p:spPr bwMode="auto">
                  <a:xfrm>
                    <a:off x="305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4" name="Line 345">
                    <a:extLst>
                      <a:ext uri="{FF2B5EF4-FFF2-40B4-BE49-F238E27FC236}">
                        <a16:creationId xmlns:a16="http://schemas.microsoft.com/office/drawing/2014/main" id="{6980AEAD-9450-44F6-81FF-A860FDAA7C47}"/>
                      </a:ext>
                    </a:extLst>
                  </p:cNvPr>
                  <p:cNvSpPr>
                    <a:spLocks noChangeShapeType="1"/>
                  </p:cNvSpPr>
                  <p:nvPr/>
                </p:nvSpPr>
                <p:spPr bwMode="auto">
                  <a:xfrm>
                    <a:off x="305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5" name="Line 346">
                    <a:extLst>
                      <a:ext uri="{FF2B5EF4-FFF2-40B4-BE49-F238E27FC236}">
                        <a16:creationId xmlns:a16="http://schemas.microsoft.com/office/drawing/2014/main" id="{5FE0F172-27C5-4FD7-996D-330E4F38BF99}"/>
                      </a:ext>
                    </a:extLst>
                  </p:cNvPr>
                  <p:cNvSpPr>
                    <a:spLocks noChangeShapeType="1"/>
                  </p:cNvSpPr>
                  <p:nvPr/>
                </p:nvSpPr>
                <p:spPr bwMode="auto">
                  <a:xfrm>
                    <a:off x="305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6" name="Line 347">
                    <a:extLst>
                      <a:ext uri="{FF2B5EF4-FFF2-40B4-BE49-F238E27FC236}">
                        <a16:creationId xmlns:a16="http://schemas.microsoft.com/office/drawing/2014/main" id="{618FA610-5628-4D05-B00D-9BF30747D260}"/>
                      </a:ext>
                    </a:extLst>
                  </p:cNvPr>
                  <p:cNvSpPr>
                    <a:spLocks noChangeShapeType="1"/>
                  </p:cNvSpPr>
                  <p:nvPr/>
                </p:nvSpPr>
                <p:spPr bwMode="auto">
                  <a:xfrm>
                    <a:off x="305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7" name="Line 348">
                    <a:extLst>
                      <a:ext uri="{FF2B5EF4-FFF2-40B4-BE49-F238E27FC236}">
                        <a16:creationId xmlns:a16="http://schemas.microsoft.com/office/drawing/2014/main" id="{ACC7ADBB-DA8A-4937-B170-9DDA8F7033AC}"/>
                      </a:ext>
                    </a:extLst>
                  </p:cNvPr>
                  <p:cNvSpPr>
                    <a:spLocks noChangeShapeType="1"/>
                  </p:cNvSpPr>
                  <p:nvPr/>
                </p:nvSpPr>
                <p:spPr bwMode="auto">
                  <a:xfrm>
                    <a:off x="306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8" name="Line 349">
                    <a:extLst>
                      <a:ext uri="{FF2B5EF4-FFF2-40B4-BE49-F238E27FC236}">
                        <a16:creationId xmlns:a16="http://schemas.microsoft.com/office/drawing/2014/main" id="{A3974C1E-A7DA-482E-9D8C-2DD1F8808310}"/>
                      </a:ext>
                    </a:extLst>
                  </p:cNvPr>
                  <p:cNvSpPr>
                    <a:spLocks noChangeShapeType="1"/>
                  </p:cNvSpPr>
                  <p:nvPr/>
                </p:nvSpPr>
                <p:spPr bwMode="auto">
                  <a:xfrm>
                    <a:off x="306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9" name="Line 350">
                    <a:extLst>
                      <a:ext uri="{FF2B5EF4-FFF2-40B4-BE49-F238E27FC236}">
                        <a16:creationId xmlns:a16="http://schemas.microsoft.com/office/drawing/2014/main" id="{AF4A4337-255F-4568-B500-C0874EDBF0A2}"/>
                      </a:ext>
                    </a:extLst>
                  </p:cNvPr>
                  <p:cNvSpPr>
                    <a:spLocks noChangeShapeType="1"/>
                  </p:cNvSpPr>
                  <p:nvPr/>
                </p:nvSpPr>
                <p:spPr bwMode="auto">
                  <a:xfrm>
                    <a:off x="306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0" name="Line 351">
                    <a:extLst>
                      <a:ext uri="{FF2B5EF4-FFF2-40B4-BE49-F238E27FC236}">
                        <a16:creationId xmlns:a16="http://schemas.microsoft.com/office/drawing/2014/main" id="{93E28268-7453-4DFF-BB59-17712634C3FE}"/>
                      </a:ext>
                    </a:extLst>
                  </p:cNvPr>
                  <p:cNvSpPr>
                    <a:spLocks noChangeShapeType="1"/>
                  </p:cNvSpPr>
                  <p:nvPr/>
                </p:nvSpPr>
                <p:spPr bwMode="auto">
                  <a:xfrm>
                    <a:off x="307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1" name="Line 352">
                    <a:extLst>
                      <a:ext uri="{FF2B5EF4-FFF2-40B4-BE49-F238E27FC236}">
                        <a16:creationId xmlns:a16="http://schemas.microsoft.com/office/drawing/2014/main" id="{437A557D-FBD2-4DC7-840A-163937A2D82F}"/>
                      </a:ext>
                    </a:extLst>
                  </p:cNvPr>
                  <p:cNvSpPr>
                    <a:spLocks noChangeShapeType="1"/>
                  </p:cNvSpPr>
                  <p:nvPr/>
                </p:nvSpPr>
                <p:spPr bwMode="auto">
                  <a:xfrm>
                    <a:off x="307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2" name="Line 353">
                    <a:extLst>
                      <a:ext uri="{FF2B5EF4-FFF2-40B4-BE49-F238E27FC236}">
                        <a16:creationId xmlns:a16="http://schemas.microsoft.com/office/drawing/2014/main" id="{D9A6BCCB-D66C-46E3-AC3E-D3E8A0B53497}"/>
                      </a:ext>
                    </a:extLst>
                  </p:cNvPr>
                  <p:cNvSpPr>
                    <a:spLocks noChangeShapeType="1"/>
                  </p:cNvSpPr>
                  <p:nvPr/>
                </p:nvSpPr>
                <p:spPr bwMode="auto">
                  <a:xfrm>
                    <a:off x="308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3" name="Line 354">
                    <a:extLst>
                      <a:ext uri="{FF2B5EF4-FFF2-40B4-BE49-F238E27FC236}">
                        <a16:creationId xmlns:a16="http://schemas.microsoft.com/office/drawing/2014/main" id="{9EAE65B2-7BDE-401D-85E7-41B1075BD1C8}"/>
                      </a:ext>
                    </a:extLst>
                  </p:cNvPr>
                  <p:cNvSpPr>
                    <a:spLocks noChangeShapeType="1"/>
                  </p:cNvSpPr>
                  <p:nvPr/>
                </p:nvSpPr>
                <p:spPr bwMode="auto">
                  <a:xfrm>
                    <a:off x="30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4" name="Line 355">
                    <a:extLst>
                      <a:ext uri="{FF2B5EF4-FFF2-40B4-BE49-F238E27FC236}">
                        <a16:creationId xmlns:a16="http://schemas.microsoft.com/office/drawing/2014/main" id="{BD1A695F-ADF7-4D12-95D7-D041454BFA22}"/>
                      </a:ext>
                    </a:extLst>
                  </p:cNvPr>
                  <p:cNvSpPr>
                    <a:spLocks noChangeShapeType="1"/>
                  </p:cNvSpPr>
                  <p:nvPr/>
                </p:nvSpPr>
                <p:spPr bwMode="auto">
                  <a:xfrm>
                    <a:off x="308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5" name="Line 356">
                    <a:extLst>
                      <a:ext uri="{FF2B5EF4-FFF2-40B4-BE49-F238E27FC236}">
                        <a16:creationId xmlns:a16="http://schemas.microsoft.com/office/drawing/2014/main" id="{719A6D11-4C3C-422A-83A7-7FF96025C909}"/>
                      </a:ext>
                    </a:extLst>
                  </p:cNvPr>
                  <p:cNvSpPr>
                    <a:spLocks noChangeShapeType="1"/>
                  </p:cNvSpPr>
                  <p:nvPr/>
                </p:nvSpPr>
                <p:spPr bwMode="auto">
                  <a:xfrm>
                    <a:off x="308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6" name="Line 357">
                    <a:extLst>
                      <a:ext uri="{FF2B5EF4-FFF2-40B4-BE49-F238E27FC236}">
                        <a16:creationId xmlns:a16="http://schemas.microsoft.com/office/drawing/2014/main" id="{EEBF1697-96BD-4F9E-AA83-78629EB486BD}"/>
                      </a:ext>
                    </a:extLst>
                  </p:cNvPr>
                  <p:cNvSpPr>
                    <a:spLocks noChangeShapeType="1"/>
                  </p:cNvSpPr>
                  <p:nvPr/>
                </p:nvSpPr>
                <p:spPr bwMode="auto">
                  <a:xfrm>
                    <a:off x="308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7" name="Line 358">
                    <a:extLst>
                      <a:ext uri="{FF2B5EF4-FFF2-40B4-BE49-F238E27FC236}">
                        <a16:creationId xmlns:a16="http://schemas.microsoft.com/office/drawing/2014/main" id="{29737353-348B-492B-8E1B-09AE0B3CE268}"/>
                      </a:ext>
                    </a:extLst>
                  </p:cNvPr>
                  <p:cNvSpPr>
                    <a:spLocks noChangeShapeType="1"/>
                  </p:cNvSpPr>
                  <p:nvPr/>
                </p:nvSpPr>
                <p:spPr bwMode="auto">
                  <a:xfrm>
                    <a:off x="30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8" name="Line 359">
                    <a:extLst>
                      <a:ext uri="{FF2B5EF4-FFF2-40B4-BE49-F238E27FC236}">
                        <a16:creationId xmlns:a16="http://schemas.microsoft.com/office/drawing/2014/main" id="{DA91492E-75BF-4FAE-98AC-C70BDA7B4192}"/>
                      </a:ext>
                    </a:extLst>
                  </p:cNvPr>
                  <p:cNvSpPr>
                    <a:spLocks noChangeShapeType="1"/>
                  </p:cNvSpPr>
                  <p:nvPr/>
                </p:nvSpPr>
                <p:spPr bwMode="auto">
                  <a:xfrm>
                    <a:off x="30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9" name="Line 360">
                    <a:extLst>
                      <a:ext uri="{FF2B5EF4-FFF2-40B4-BE49-F238E27FC236}">
                        <a16:creationId xmlns:a16="http://schemas.microsoft.com/office/drawing/2014/main" id="{ADD7C866-5071-4F4A-878A-BD58C7D9AD34}"/>
                      </a:ext>
                    </a:extLst>
                  </p:cNvPr>
                  <p:cNvSpPr>
                    <a:spLocks noChangeShapeType="1"/>
                  </p:cNvSpPr>
                  <p:nvPr/>
                </p:nvSpPr>
                <p:spPr bwMode="auto">
                  <a:xfrm>
                    <a:off x="30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0" name="Line 361">
                    <a:extLst>
                      <a:ext uri="{FF2B5EF4-FFF2-40B4-BE49-F238E27FC236}">
                        <a16:creationId xmlns:a16="http://schemas.microsoft.com/office/drawing/2014/main" id="{77BA86E5-0EAC-4373-8632-0DBC085217DB}"/>
                      </a:ext>
                    </a:extLst>
                  </p:cNvPr>
                  <p:cNvSpPr>
                    <a:spLocks noChangeShapeType="1"/>
                  </p:cNvSpPr>
                  <p:nvPr/>
                </p:nvSpPr>
                <p:spPr bwMode="auto">
                  <a:xfrm>
                    <a:off x="30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1" name="Line 362">
                    <a:extLst>
                      <a:ext uri="{FF2B5EF4-FFF2-40B4-BE49-F238E27FC236}">
                        <a16:creationId xmlns:a16="http://schemas.microsoft.com/office/drawing/2014/main" id="{1DF9A13A-BFB1-4D6A-BE67-B9F3BDDF0DAF}"/>
                      </a:ext>
                    </a:extLst>
                  </p:cNvPr>
                  <p:cNvSpPr>
                    <a:spLocks noChangeShapeType="1"/>
                  </p:cNvSpPr>
                  <p:nvPr/>
                </p:nvSpPr>
                <p:spPr bwMode="auto">
                  <a:xfrm>
                    <a:off x="30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2" name="Line 363">
                    <a:extLst>
                      <a:ext uri="{FF2B5EF4-FFF2-40B4-BE49-F238E27FC236}">
                        <a16:creationId xmlns:a16="http://schemas.microsoft.com/office/drawing/2014/main" id="{E7634D97-3A08-42E5-ACEF-B3C6D4B1BD3F}"/>
                      </a:ext>
                    </a:extLst>
                  </p:cNvPr>
                  <p:cNvSpPr>
                    <a:spLocks noChangeShapeType="1"/>
                  </p:cNvSpPr>
                  <p:nvPr/>
                </p:nvSpPr>
                <p:spPr bwMode="auto">
                  <a:xfrm>
                    <a:off x="30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3" name="Line 364">
                    <a:extLst>
                      <a:ext uri="{FF2B5EF4-FFF2-40B4-BE49-F238E27FC236}">
                        <a16:creationId xmlns:a16="http://schemas.microsoft.com/office/drawing/2014/main" id="{4B6EDC5F-9B26-4026-8FED-3D30ECA7A6DA}"/>
                      </a:ext>
                    </a:extLst>
                  </p:cNvPr>
                  <p:cNvSpPr>
                    <a:spLocks noChangeShapeType="1"/>
                  </p:cNvSpPr>
                  <p:nvPr/>
                </p:nvSpPr>
                <p:spPr bwMode="auto">
                  <a:xfrm>
                    <a:off x="308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4" name="Line 365">
                    <a:extLst>
                      <a:ext uri="{FF2B5EF4-FFF2-40B4-BE49-F238E27FC236}">
                        <a16:creationId xmlns:a16="http://schemas.microsoft.com/office/drawing/2014/main" id="{72F45245-EF86-46B2-A7AF-296EFDB9842B}"/>
                      </a:ext>
                    </a:extLst>
                  </p:cNvPr>
                  <p:cNvSpPr>
                    <a:spLocks noChangeShapeType="1"/>
                  </p:cNvSpPr>
                  <p:nvPr/>
                </p:nvSpPr>
                <p:spPr bwMode="auto">
                  <a:xfrm>
                    <a:off x="30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5" name="Line 366">
                    <a:extLst>
                      <a:ext uri="{FF2B5EF4-FFF2-40B4-BE49-F238E27FC236}">
                        <a16:creationId xmlns:a16="http://schemas.microsoft.com/office/drawing/2014/main" id="{DBF0970F-FA1A-499B-8FA4-B970F47624EF}"/>
                      </a:ext>
                    </a:extLst>
                  </p:cNvPr>
                  <p:cNvSpPr>
                    <a:spLocks noChangeShapeType="1"/>
                  </p:cNvSpPr>
                  <p:nvPr/>
                </p:nvSpPr>
                <p:spPr bwMode="auto">
                  <a:xfrm>
                    <a:off x="308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6" name="Line 367">
                    <a:extLst>
                      <a:ext uri="{FF2B5EF4-FFF2-40B4-BE49-F238E27FC236}">
                        <a16:creationId xmlns:a16="http://schemas.microsoft.com/office/drawing/2014/main" id="{5AE1DA76-A68A-4FCB-8C7C-FFC0C4C1C1E6}"/>
                      </a:ext>
                    </a:extLst>
                  </p:cNvPr>
                  <p:cNvSpPr>
                    <a:spLocks noChangeShapeType="1"/>
                  </p:cNvSpPr>
                  <p:nvPr/>
                </p:nvSpPr>
                <p:spPr bwMode="auto">
                  <a:xfrm>
                    <a:off x="30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7" name="Line 368">
                    <a:extLst>
                      <a:ext uri="{FF2B5EF4-FFF2-40B4-BE49-F238E27FC236}">
                        <a16:creationId xmlns:a16="http://schemas.microsoft.com/office/drawing/2014/main" id="{1C9E7C1B-44D0-4CD8-902C-6625E1BEC946}"/>
                      </a:ext>
                    </a:extLst>
                  </p:cNvPr>
                  <p:cNvSpPr>
                    <a:spLocks noChangeShapeType="1"/>
                  </p:cNvSpPr>
                  <p:nvPr/>
                </p:nvSpPr>
                <p:spPr bwMode="auto">
                  <a:xfrm>
                    <a:off x="30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8" name="Line 369">
                    <a:extLst>
                      <a:ext uri="{FF2B5EF4-FFF2-40B4-BE49-F238E27FC236}">
                        <a16:creationId xmlns:a16="http://schemas.microsoft.com/office/drawing/2014/main" id="{FDF0F8B4-F6C4-4B82-94C1-D1D1EF127EAD}"/>
                      </a:ext>
                    </a:extLst>
                  </p:cNvPr>
                  <p:cNvSpPr>
                    <a:spLocks noChangeShapeType="1"/>
                  </p:cNvSpPr>
                  <p:nvPr/>
                </p:nvSpPr>
                <p:spPr bwMode="auto">
                  <a:xfrm>
                    <a:off x="30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9" name="Line 370">
                    <a:extLst>
                      <a:ext uri="{FF2B5EF4-FFF2-40B4-BE49-F238E27FC236}">
                        <a16:creationId xmlns:a16="http://schemas.microsoft.com/office/drawing/2014/main" id="{71C4ACF6-A032-4777-BD7A-B74575EB2D28}"/>
                      </a:ext>
                    </a:extLst>
                  </p:cNvPr>
                  <p:cNvSpPr>
                    <a:spLocks noChangeShapeType="1"/>
                  </p:cNvSpPr>
                  <p:nvPr/>
                </p:nvSpPr>
                <p:spPr bwMode="auto">
                  <a:xfrm>
                    <a:off x="309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0" name="Line 371">
                    <a:extLst>
                      <a:ext uri="{FF2B5EF4-FFF2-40B4-BE49-F238E27FC236}">
                        <a16:creationId xmlns:a16="http://schemas.microsoft.com/office/drawing/2014/main" id="{7206BD52-0DCB-4AD2-85C1-B05C31BA662E}"/>
                      </a:ext>
                    </a:extLst>
                  </p:cNvPr>
                  <p:cNvSpPr>
                    <a:spLocks noChangeShapeType="1"/>
                  </p:cNvSpPr>
                  <p:nvPr/>
                </p:nvSpPr>
                <p:spPr bwMode="auto">
                  <a:xfrm>
                    <a:off x="309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1" name="Line 372">
                    <a:extLst>
                      <a:ext uri="{FF2B5EF4-FFF2-40B4-BE49-F238E27FC236}">
                        <a16:creationId xmlns:a16="http://schemas.microsoft.com/office/drawing/2014/main" id="{610EC4EB-6F99-410F-AA27-2ECE26D88BEF}"/>
                      </a:ext>
                    </a:extLst>
                  </p:cNvPr>
                  <p:cNvSpPr>
                    <a:spLocks noChangeShapeType="1"/>
                  </p:cNvSpPr>
                  <p:nvPr/>
                </p:nvSpPr>
                <p:spPr bwMode="auto">
                  <a:xfrm>
                    <a:off x="311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 name="Line 373">
                    <a:extLst>
                      <a:ext uri="{FF2B5EF4-FFF2-40B4-BE49-F238E27FC236}">
                        <a16:creationId xmlns:a16="http://schemas.microsoft.com/office/drawing/2014/main" id="{230EEBE9-058C-4CD4-933C-F76BD1433AB8}"/>
                      </a:ext>
                    </a:extLst>
                  </p:cNvPr>
                  <p:cNvSpPr>
                    <a:spLocks noChangeShapeType="1"/>
                  </p:cNvSpPr>
                  <p:nvPr/>
                </p:nvSpPr>
                <p:spPr bwMode="auto">
                  <a:xfrm>
                    <a:off x="31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 name="Line 374">
                    <a:extLst>
                      <a:ext uri="{FF2B5EF4-FFF2-40B4-BE49-F238E27FC236}">
                        <a16:creationId xmlns:a16="http://schemas.microsoft.com/office/drawing/2014/main" id="{1FA902E9-F447-4078-8851-ECB5492DC27F}"/>
                      </a:ext>
                    </a:extLst>
                  </p:cNvPr>
                  <p:cNvSpPr>
                    <a:spLocks noChangeShapeType="1"/>
                  </p:cNvSpPr>
                  <p:nvPr/>
                </p:nvSpPr>
                <p:spPr bwMode="auto">
                  <a:xfrm>
                    <a:off x="311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 name="Line 375">
                    <a:extLst>
                      <a:ext uri="{FF2B5EF4-FFF2-40B4-BE49-F238E27FC236}">
                        <a16:creationId xmlns:a16="http://schemas.microsoft.com/office/drawing/2014/main" id="{86339B80-DDE5-4173-ADC0-D25D6127FB45}"/>
                      </a:ext>
                    </a:extLst>
                  </p:cNvPr>
                  <p:cNvSpPr>
                    <a:spLocks noChangeShapeType="1"/>
                  </p:cNvSpPr>
                  <p:nvPr/>
                </p:nvSpPr>
                <p:spPr bwMode="auto">
                  <a:xfrm>
                    <a:off x="31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 name="Line 376">
                    <a:extLst>
                      <a:ext uri="{FF2B5EF4-FFF2-40B4-BE49-F238E27FC236}">
                        <a16:creationId xmlns:a16="http://schemas.microsoft.com/office/drawing/2014/main" id="{AE2944A9-F636-4519-B281-A6BC2AEEA02D}"/>
                      </a:ext>
                    </a:extLst>
                  </p:cNvPr>
                  <p:cNvSpPr>
                    <a:spLocks noChangeShapeType="1"/>
                  </p:cNvSpPr>
                  <p:nvPr/>
                </p:nvSpPr>
                <p:spPr bwMode="auto">
                  <a:xfrm>
                    <a:off x="312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 name="Line 377">
                    <a:extLst>
                      <a:ext uri="{FF2B5EF4-FFF2-40B4-BE49-F238E27FC236}">
                        <a16:creationId xmlns:a16="http://schemas.microsoft.com/office/drawing/2014/main" id="{B5D71560-113A-40FF-B122-6EE4780366A6}"/>
                      </a:ext>
                    </a:extLst>
                  </p:cNvPr>
                  <p:cNvSpPr>
                    <a:spLocks noChangeShapeType="1"/>
                  </p:cNvSpPr>
                  <p:nvPr/>
                </p:nvSpPr>
                <p:spPr bwMode="auto">
                  <a:xfrm>
                    <a:off x="315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 name="Line 378">
                    <a:extLst>
                      <a:ext uri="{FF2B5EF4-FFF2-40B4-BE49-F238E27FC236}">
                        <a16:creationId xmlns:a16="http://schemas.microsoft.com/office/drawing/2014/main" id="{0C3CFD7B-4CC5-4E6C-AAA3-0D7C526D3140}"/>
                      </a:ext>
                    </a:extLst>
                  </p:cNvPr>
                  <p:cNvSpPr>
                    <a:spLocks noChangeShapeType="1"/>
                  </p:cNvSpPr>
                  <p:nvPr/>
                </p:nvSpPr>
                <p:spPr bwMode="auto">
                  <a:xfrm>
                    <a:off x="316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 name="Line 379">
                    <a:extLst>
                      <a:ext uri="{FF2B5EF4-FFF2-40B4-BE49-F238E27FC236}">
                        <a16:creationId xmlns:a16="http://schemas.microsoft.com/office/drawing/2014/main" id="{12097BA1-6AC7-450F-83BF-B91FE3C90376}"/>
                      </a:ext>
                    </a:extLst>
                  </p:cNvPr>
                  <p:cNvSpPr>
                    <a:spLocks noChangeShapeType="1"/>
                  </p:cNvSpPr>
                  <p:nvPr/>
                </p:nvSpPr>
                <p:spPr bwMode="auto">
                  <a:xfrm>
                    <a:off x="316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 name="Line 380">
                    <a:extLst>
                      <a:ext uri="{FF2B5EF4-FFF2-40B4-BE49-F238E27FC236}">
                        <a16:creationId xmlns:a16="http://schemas.microsoft.com/office/drawing/2014/main" id="{2AB94708-7B0B-4843-A5E7-29795D8DB06E}"/>
                      </a:ext>
                    </a:extLst>
                  </p:cNvPr>
                  <p:cNvSpPr>
                    <a:spLocks noChangeShapeType="1"/>
                  </p:cNvSpPr>
                  <p:nvPr/>
                </p:nvSpPr>
                <p:spPr bwMode="auto">
                  <a:xfrm>
                    <a:off x="316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 name="Line 381">
                    <a:extLst>
                      <a:ext uri="{FF2B5EF4-FFF2-40B4-BE49-F238E27FC236}">
                        <a16:creationId xmlns:a16="http://schemas.microsoft.com/office/drawing/2014/main" id="{34D7E7E1-3686-4B4F-ADDF-27229211D36F}"/>
                      </a:ext>
                    </a:extLst>
                  </p:cNvPr>
                  <p:cNvSpPr>
                    <a:spLocks noChangeShapeType="1"/>
                  </p:cNvSpPr>
                  <p:nvPr/>
                </p:nvSpPr>
                <p:spPr bwMode="auto">
                  <a:xfrm>
                    <a:off x="3171" y="311"/>
                    <a:ext cx="0" cy="1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 name="Line 382">
                    <a:extLst>
                      <a:ext uri="{FF2B5EF4-FFF2-40B4-BE49-F238E27FC236}">
                        <a16:creationId xmlns:a16="http://schemas.microsoft.com/office/drawing/2014/main" id="{EB91A065-0CE6-46DF-B75B-AE62056208B2}"/>
                      </a:ext>
                    </a:extLst>
                  </p:cNvPr>
                  <p:cNvSpPr>
                    <a:spLocks noChangeShapeType="1"/>
                  </p:cNvSpPr>
                  <p:nvPr/>
                </p:nvSpPr>
                <p:spPr bwMode="auto">
                  <a:xfrm>
                    <a:off x="3171" y="311"/>
                    <a:ext cx="0" cy="20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 name="Line 383">
                    <a:extLst>
                      <a:ext uri="{FF2B5EF4-FFF2-40B4-BE49-F238E27FC236}">
                        <a16:creationId xmlns:a16="http://schemas.microsoft.com/office/drawing/2014/main" id="{8F8286A5-6905-4E12-ADAB-94A7A2C19E01}"/>
                      </a:ext>
                    </a:extLst>
                  </p:cNvPr>
                  <p:cNvSpPr>
                    <a:spLocks noChangeShapeType="1"/>
                  </p:cNvSpPr>
                  <p:nvPr/>
                </p:nvSpPr>
                <p:spPr bwMode="auto">
                  <a:xfrm>
                    <a:off x="317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 name="Line 384">
                    <a:extLst>
                      <a:ext uri="{FF2B5EF4-FFF2-40B4-BE49-F238E27FC236}">
                        <a16:creationId xmlns:a16="http://schemas.microsoft.com/office/drawing/2014/main" id="{AA2E74CF-6069-408C-A764-EE77B0142760}"/>
                      </a:ext>
                    </a:extLst>
                  </p:cNvPr>
                  <p:cNvSpPr>
                    <a:spLocks noChangeShapeType="1"/>
                  </p:cNvSpPr>
                  <p:nvPr/>
                </p:nvSpPr>
                <p:spPr bwMode="auto">
                  <a:xfrm>
                    <a:off x="317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 name="Line 385">
                    <a:extLst>
                      <a:ext uri="{FF2B5EF4-FFF2-40B4-BE49-F238E27FC236}">
                        <a16:creationId xmlns:a16="http://schemas.microsoft.com/office/drawing/2014/main" id="{9386C363-0EA5-4EFB-8646-6DD34EFBDEC6}"/>
                      </a:ext>
                    </a:extLst>
                  </p:cNvPr>
                  <p:cNvSpPr>
                    <a:spLocks noChangeShapeType="1"/>
                  </p:cNvSpPr>
                  <p:nvPr/>
                </p:nvSpPr>
                <p:spPr bwMode="auto">
                  <a:xfrm>
                    <a:off x="319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 name="Line 386">
                    <a:extLst>
                      <a:ext uri="{FF2B5EF4-FFF2-40B4-BE49-F238E27FC236}">
                        <a16:creationId xmlns:a16="http://schemas.microsoft.com/office/drawing/2014/main" id="{882FF8EC-E895-4154-A8A7-F679EAFAED09}"/>
                      </a:ext>
                    </a:extLst>
                  </p:cNvPr>
                  <p:cNvSpPr>
                    <a:spLocks noChangeShapeType="1"/>
                  </p:cNvSpPr>
                  <p:nvPr/>
                </p:nvSpPr>
                <p:spPr bwMode="auto">
                  <a:xfrm>
                    <a:off x="319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 name="Line 387">
                    <a:extLst>
                      <a:ext uri="{FF2B5EF4-FFF2-40B4-BE49-F238E27FC236}">
                        <a16:creationId xmlns:a16="http://schemas.microsoft.com/office/drawing/2014/main" id="{A03C0521-AE99-4603-BD04-364A162D2A26}"/>
                      </a:ext>
                    </a:extLst>
                  </p:cNvPr>
                  <p:cNvSpPr>
                    <a:spLocks noChangeShapeType="1"/>
                  </p:cNvSpPr>
                  <p:nvPr/>
                </p:nvSpPr>
                <p:spPr bwMode="auto">
                  <a:xfrm>
                    <a:off x="319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 name="Line 388">
                    <a:extLst>
                      <a:ext uri="{FF2B5EF4-FFF2-40B4-BE49-F238E27FC236}">
                        <a16:creationId xmlns:a16="http://schemas.microsoft.com/office/drawing/2014/main" id="{1E7FCE38-C1F1-4D39-9A69-D19C62E5D1C4}"/>
                      </a:ext>
                    </a:extLst>
                  </p:cNvPr>
                  <p:cNvSpPr>
                    <a:spLocks noChangeShapeType="1"/>
                  </p:cNvSpPr>
                  <p:nvPr/>
                </p:nvSpPr>
                <p:spPr bwMode="auto">
                  <a:xfrm>
                    <a:off x="319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8" name="Line 389">
                    <a:extLst>
                      <a:ext uri="{FF2B5EF4-FFF2-40B4-BE49-F238E27FC236}">
                        <a16:creationId xmlns:a16="http://schemas.microsoft.com/office/drawing/2014/main" id="{99F9932D-D33C-4F82-B206-93940FF26C11}"/>
                      </a:ext>
                    </a:extLst>
                  </p:cNvPr>
                  <p:cNvSpPr>
                    <a:spLocks noChangeShapeType="1"/>
                  </p:cNvSpPr>
                  <p:nvPr/>
                </p:nvSpPr>
                <p:spPr bwMode="auto">
                  <a:xfrm>
                    <a:off x="319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9" name="Line 390">
                    <a:extLst>
                      <a:ext uri="{FF2B5EF4-FFF2-40B4-BE49-F238E27FC236}">
                        <a16:creationId xmlns:a16="http://schemas.microsoft.com/office/drawing/2014/main" id="{C6F09C28-884B-487A-B2B6-351125D90990}"/>
                      </a:ext>
                    </a:extLst>
                  </p:cNvPr>
                  <p:cNvSpPr>
                    <a:spLocks noChangeShapeType="1"/>
                  </p:cNvSpPr>
                  <p:nvPr/>
                </p:nvSpPr>
                <p:spPr bwMode="auto">
                  <a:xfrm>
                    <a:off x="319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0" name="Line 391">
                    <a:extLst>
                      <a:ext uri="{FF2B5EF4-FFF2-40B4-BE49-F238E27FC236}">
                        <a16:creationId xmlns:a16="http://schemas.microsoft.com/office/drawing/2014/main" id="{EFB58C7F-8B94-43DF-BC00-C4B8192F71AC}"/>
                      </a:ext>
                    </a:extLst>
                  </p:cNvPr>
                  <p:cNvSpPr>
                    <a:spLocks noChangeShapeType="1"/>
                  </p:cNvSpPr>
                  <p:nvPr/>
                </p:nvSpPr>
                <p:spPr bwMode="auto">
                  <a:xfrm>
                    <a:off x="319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1" name="Line 392">
                    <a:extLst>
                      <a:ext uri="{FF2B5EF4-FFF2-40B4-BE49-F238E27FC236}">
                        <a16:creationId xmlns:a16="http://schemas.microsoft.com/office/drawing/2014/main" id="{B62C4F97-AB4D-4517-BEED-67BCBD60420E}"/>
                      </a:ext>
                    </a:extLst>
                  </p:cNvPr>
                  <p:cNvSpPr>
                    <a:spLocks noChangeShapeType="1"/>
                  </p:cNvSpPr>
                  <p:nvPr/>
                </p:nvSpPr>
                <p:spPr bwMode="auto">
                  <a:xfrm>
                    <a:off x="319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2" name="Line 393">
                    <a:extLst>
                      <a:ext uri="{FF2B5EF4-FFF2-40B4-BE49-F238E27FC236}">
                        <a16:creationId xmlns:a16="http://schemas.microsoft.com/office/drawing/2014/main" id="{17EE36E8-59FC-4690-B6BE-2DCA1BBA8E6A}"/>
                      </a:ext>
                    </a:extLst>
                  </p:cNvPr>
                  <p:cNvSpPr>
                    <a:spLocks noChangeShapeType="1"/>
                  </p:cNvSpPr>
                  <p:nvPr/>
                </p:nvSpPr>
                <p:spPr bwMode="auto">
                  <a:xfrm>
                    <a:off x="3197"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3" name="Line 394">
                    <a:extLst>
                      <a:ext uri="{FF2B5EF4-FFF2-40B4-BE49-F238E27FC236}">
                        <a16:creationId xmlns:a16="http://schemas.microsoft.com/office/drawing/2014/main" id="{AAD6EFD3-DB5C-4E68-BFFF-AE02AEAE0F7F}"/>
                      </a:ext>
                    </a:extLst>
                  </p:cNvPr>
                  <p:cNvSpPr>
                    <a:spLocks noChangeShapeType="1"/>
                  </p:cNvSpPr>
                  <p:nvPr/>
                </p:nvSpPr>
                <p:spPr bwMode="auto">
                  <a:xfrm>
                    <a:off x="319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4" name="Line 395">
                    <a:extLst>
                      <a:ext uri="{FF2B5EF4-FFF2-40B4-BE49-F238E27FC236}">
                        <a16:creationId xmlns:a16="http://schemas.microsoft.com/office/drawing/2014/main" id="{D81AE675-468B-46DC-B150-3078B6E75F49}"/>
                      </a:ext>
                    </a:extLst>
                  </p:cNvPr>
                  <p:cNvSpPr>
                    <a:spLocks noChangeShapeType="1"/>
                  </p:cNvSpPr>
                  <p:nvPr/>
                </p:nvSpPr>
                <p:spPr bwMode="auto">
                  <a:xfrm>
                    <a:off x="319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5" name="Line 396">
                    <a:extLst>
                      <a:ext uri="{FF2B5EF4-FFF2-40B4-BE49-F238E27FC236}">
                        <a16:creationId xmlns:a16="http://schemas.microsoft.com/office/drawing/2014/main" id="{8AD561E5-54CE-4FF5-918C-4A452B9956A6}"/>
                      </a:ext>
                    </a:extLst>
                  </p:cNvPr>
                  <p:cNvSpPr>
                    <a:spLocks noChangeShapeType="1"/>
                  </p:cNvSpPr>
                  <p:nvPr/>
                </p:nvSpPr>
                <p:spPr bwMode="auto">
                  <a:xfrm>
                    <a:off x="321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6" name="Line 397">
                    <a:extLst>
                      <a:ext uri="{FF2B5EF4-FFF2-40B4-BE49-F238E27FC236}">
                        <a16:creationId xmlns:a16="http://schemas.microsoft.com/office/drawing/2014/main" id="{26BFE535-D090-4697-AE24-F283AC2DB221}"/>
                      </a:ext>
                    </a:extLst>
                  </p:cNvPr>
                  <p:cNvSpPr>
                    <a:spLocks noChangeShapeType="1"/>
                  </p:cNvSpPr>
                  <p:nvPr/>
                </p:nvSpPr>
                <p:spPr bwMode="auto">
                  <a:xfrm>
                    <a:off x="3220" y="311"/>
                    <a:ext cx="0" cy="14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7" name="Line 398">
                    <a:extLst>
                      <a:ext uri="{FF2B5EF4-FFF2-40B4-BE49-F238E27FC236}">
                        <a16:creationId xmlns:a16="http://schemas.microsoft.com/office/drawing/2014/main" id="{4F0C72D4-6ED4-4FA8-A446-8B283E0EEEDE}"/>
                      </a:ext>
                    </a:extLst>
                  </p:cNvPr>
                  <p:cNvSpPr>
                    <a:spLocks noChangeShapeType="1"/>
                  </p:cNvSpPr>
                  <p:nvPr/>
                </p:nvSpPr>
                <p:spPr bwMode="auto">
                  <a:xfrm>
                    <a:off x="322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8" name="Line 399">
                    <a:extLst>
                      <a:ext uri="{FF2B5EF4-FFF2-40B4-BE49-F238E27FC236}">
                        <a16:creationId xmlns:a16="http://schemas.microsoft.com/office/drawing/2014/main" id="{605FF673-1AC9-47AA-9739-AE29B5226DC1}"/>
                      </a:ext>
                    </a:extLst>
                  </p:cNvPr>
                  <p:cNvSpPr>
                    <a:spLocks noChangeShapeType="1"/>
                  </p:cNvSpPr>
                  <p:nvPr/>
                </p:nvSpPr>
                <p:spPr bwMode="auto">
                  <a:xfrm>
                    <a:off x="322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9" name="Line 400">
                    <a:extLst>
                      <a:ext uri="{FF2B5EF4-FFF2-40B4-BE49-F238E27FC236}">
                        <a16:creationId xmlns:a16="http://schemas.microsoft.com/office/drawing/2014/main" id="{CA7D21D4-28D2-4BAB-B3E3-5411AF3717AA}"/>
                      </a:ext>
                    </a:extLst>
                  </p:cNvPr>
                  <p:cNvSpPr>
                    <a:spLocks noChangeShapeType="1"/>
                  </p:cNvSpPr>
                  <p:nvPr/>
                </p:nvSpPr>
                <p:spPr bwMode="auto">
                  <a:xfrm>
                    <a:off x="322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0" name="Line 401">
                    <a:extLst>
                      <a:ext uri="{FF2B5EF4-FFF2-40B4-BE49-F238E27FC236}">
                        <a16:creationId xmlns:a16="http://schemas.microsoft.com/office/drawing/2014/main" id="{F610F7F8-93F0-4368-99BD-1E97928A5B96}"/>
                      </a:ext>
                    </a:extLst>
                  </p:cNvPr>
                  <p:cNvSpPr>
                    <a:spLocks noChangeShapeType="1"/>
                  </p:cNvSpPr>
                  <p:nvPr/>
                </p:nvSpPr>
                <p:spPr bwMode="auto">
                  <a:xfrm>
                    <a:off x="322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1" name="Line 402">
                    <a:extLst>
                      <a:ext uri="{FF2B5EF4-FFF2-40B4-BE49-F238E27FC236}">
                        <a16:creationId xmlns:a16="http://schemas.microsoft.com/office/drawing/2014/main" id="{421744AD-517A-4C05-B9E3-749AD5689360}"/>
                      </a:ext>
                    </a:extLst>
                  </p:cNvPr>
                  <p:cNvSpPr>
                    <a:spLocks noChangeShapeType="1"/>
                  </p:cNvSpPr>
                  <p:nvPr/>
                </p:nvSpPr>
                <p:spPr bwMode="auto">
                  <a:xfrm>
                    <a:off x="323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2" name="Line 403">
                    <a:extLst>
                      <a:ext uri="{FF2B5EF4-FFF2-40B4-BE49-F238E27FC236}">
                        <a16:creationId xmlns:a16="http://schemas.microsoft.com/office/drawing/2014/main" id="{E1BC1A94-1089-4D38-900A-C011C31284E4}"/>
                      </a:ext>
                    </a:extLst>
                  </p:cNvPr>
                  <p:cNvSpPr>
                    <a:spLocks noChangeShapeType="1"/>
                  </p:cNvSpPr>
                  <p:nvPr/>
                </p:nvSpPr>
                <p:spPr bwMode="auto">
                  <a:xfrm>
                    <a:off x="323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3" name="Line 404">
                    <a:extLst>
                      <a:ext uri="{FF2B5EF4-FFF2-40B4-BE49-F238E27FC236}">
                        <a16:creationId xmlns:a16="http://schemas.microsoft.com/office/drawing/2014/main" id="{2160FDA2-7BE3-451B-BC64-710EB25827B6}"/>
                      </a:ext>
                    </a:extLst>
                  </p:cNvPr>
                  <p:cNvSpPr>
                    <a:spLocks noChangeShapeType="1"/>
                  </p:cNvSpPr>
                  <p:nvPr/>
                </p:nvSpPr>
                <p:spPr bwMode="auto">
                  <a:xfrm>
                    <a:off x="323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4" name="Line 405">
                    <a:extLst>
                      <a:ext uri="{FF2B5EF4-FFF2-40B4-BE49-F238E27FC236}">
                        <a16:creationId xmlns:a16="http://schemas.microsoft.com/office/drawing/2014/main" id="{84B307FF-C78F-44D9-92FD-9AAE50E023F1}"/>
                      </a:ext>
                    </a:extLst>
                  </p:cNvPr>
                  <p:cNvSpPr>
                    <a:spLocks noChangeShapeType="1"/>
                  </p:cNvSpPr>
                  <p:nvPr/>
                </p:nvSpPr>
                <p:spPr bwMode="auto">
                  <a:xfrm>
                    <a:off x="323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39" name="Group 607">
                  <a:extLst>
                    <a:ext uri="{FF2B5EF4-FFF2-40B4-BE49-F238E27FC236}">
                      <a16:creationId xmlns:a16="http://schemas.microsoft.com/office/drawing/2014/main" id="{C3B9106D-9361-481C-882E-1C5F31423328}"/>
                    </a:ext>
                  </a:extLst>
                </p:cNvPr>
                <p:cNvGrpSpPr>
                  <a:grpSpLocks/>
                </p:cNvGrpSpPr>
                <p:nvPr/>
              </p:nvGrpSpPr>
              <p:grpSpPr bwMode="auto">
                <a:xfrm>
                  <a:off x="5140326" y="493713"/>
                  <a:ext cx="1528763" cy="585788"/>
                  <a:chOff x="3238" y="311"/>
                  <a:chExt cx="963" cy="369"/>
                </a:xfrm>
              </p:grpSpPr>
              <p:sp>
                <p:nvSpPr>
                  <p:cNvPr id="2295" name="Line 407">
                    <a:extLst>
                      <a:ext uri="{FF2B5EF4-FFF2-40B4-BE49-F238E27FC236}">
                        <a16:creationId xmlns:a16="http://schemas.microsoft.com/office/drawing/2014/main" id="{F9BF4D37-9CC2-436B-8B7F-2DBD0B5CEDEB}"/>
                      </a:ext>
                    </a:extLst>
                  </p:cNvPr>
                  <p:cNvSpPr>
                    <a:spLocks noChangeShapeType="1"/>
                  </p:cNvSpPr>
                  <p:nvPr/>
                </p:nvSpPr>
                <p:spPr bwMode="auto">
                  <a:xfrm>
                    <a:off x="323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6" name="Line 408">
                    <a:extLst>
                      <a:ext uri="{FF2B5EF4-FFF2-40B4-BE49-F238E27FC236}">
                        <a16:creationId xmlns:a16="http://schemas.microsoft.com/office/drawing/2014/main" id="{ABAD4A97-BEB6-48F6-9075-F3985FCD37DD}"/>
                      </a:ext>
                    </a:extLst>
                  </p:cNvPr>
                  <p:cNvSpPr>
                    <a:spLocks noChangeShapeType="1"/>
                  </p:cNvSpPr>
                  <p:nvPr/>
                </p:nvSpPr>
                <p:spPr bwMode="auto">
                  <a:xfrm>
                    <a:off x="323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7" name="Line 409">
                    <a:extLst>
                      <a:ext uri="{FF2B5EF4-FFF2-40B4-BE49-F238E27FC236}">
                        <a16:creationId xmlns:a16="http://schemas.microsoft.com/office/drawing/2014/main" id="{C79343AB-273F-4054-B364-7DE4D5C21064}"/>
                      </a:ext>
                    </a:extLst>
                  </p:cNvPr>
                  <p:cNvSpPr>
                    <a:spLocks noChangeShapeType="1"/>
                  </p:cNvSpPr>
                  <p:nvPr/>
                </p:nvSpPr>
                <p:spPr bwMode="auto">
                  <a:xfrm>
                    <a:off x="3238"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8" name="Line 410">
                    <a:extLst>
                      <a:ext uri="{FF2B5EF4-FFF2-40B4-BE49-F238E27FC236}">
                        <a16:creationId xmlns:a16="http://schemas.microsoft.com/office/drawing/2014/main" id="{7FC5F147-E5A5-49F1-BE6F-D06D7D1B0899}"/>
                      </a:ext>
                    </a:extLst>
                  </p:cNvPr>
                  <p:cNvSpPr>
                    <a:spLocks noChangeShapeType="1"/>
                  </p:cNvSpPr>
                  <p:nvPr/>
                </p:nvSpPr>
                <p:spPr bwMode="auto">
                  <a:xfrm>
                    <a:off x="323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9" name="Line 411">
                    <a:extLst>
                      <a:ext uri="{FF2B5EF4-FFF2-40B4-BE49-F238E27FC236}">
                        <a16:creationId xmlns:a16="http://schemas.microsoft.com/office/drawing/2014/main" id="{ED1388C9-E2E3-4481-B6D4-E378483CB04A}"/>
                      </a:ext>
                    </a:extLst>
                  </p:cNvPr>
                  <p:cNvSpPr>
                    <a:spLocks noChangeShapeType="1"/>
                  </p:cNvSpPr>
                  <p:nvPr/>
                </p:nvSpPr>
                <p:spPr bwMode="auto">
                  <a:xfrm>
                    <a:off x="3240" y="311"/>
                    <a:ext cx="0" cy="14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0" name="Line 412">
                    <a:extLst>
                      <a:ext uri="{FF2B5EF4-FFF2-40B4-BE49-F238E27FC236}">
                        <a16:creationId xmlns:a16="http://schemas.microsoft.com/office/drawing/2014/main" id="{3A2448D9-0DD1-4264-8211-9FF23B2DC008}"/>
                      </a:ext>
                    </a:extLst>
                  </p:cNvPr>
                  <p:cNvSpPr>
                    <a:spLocks noChangeShapeType="1"/>
                  </p:cNvSpPr>
                  <p:nvPr/>
                </p:nvSpPr>
                <p:spPr bwMode="auto">
                  <a:xfrm>
                    <a:off x="32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1" name="Line 413">
                    <a:extLst>
                      <a:ext uri="{FF2B5EF4-FFF2-40B4-BE49-F238E27FC236}">
                        <a16:creationId xmlns:a16="http://schemas.microsoft.com/office/drawing/2014/main" id="{A88C5300-3DFE-42B0-B182-4DE4A51C637B}"/>
                      </a:ext>
                    </a:extLst>
                  </p:cNvPr>
                  <p:cNvSpPr>
                    <a:spLocks noChangeShapeType="1"/>
                  </p:cNvSpPr>
                  <p:nvPr/>
                </p:nvSpPr>
                <p:spPr bwMode="auto">
                  <a:xfrm>
                    <a:off x="324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2" name="Line 414">
                    <a:extLst>
                      <a:ext uri="{FF2B5EF4-FFF2-40B4-BE49-F238E27FC236}">
                        <a16:creationId xmlns:a16="http://schemas.microsoft.com/office/drawing/2014/main" id="{4E35157D-4DC2-4DF3-9DF3-D0FD44962948}"/>
                      </a:ext>
                    </a:extLst>
                  </p:cNvPr>
                  <p:cNvSpPr>
                    <a:spLocks noChangeShapeType="1"/>
                  </p:cNvSpPr>
                  <p:nvPr/>
                </p:nvSpPr>
                <p:spPr bwMode="auto">
                  <a:xfrm>
                    <a:off x="325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3" name="Line 415">
                    <a:extLst>
                      <a:ext uri="{FF2B5EF4-FFF2-40B4-BE49-F238E27FC236}">
                        <a16:creationId xmlns:a16="http://schemas.microsoft.com/office/drawing/2014/main" id="{7C4FC456-9C5D-4C31-9B2E-2CB04F262FBD}"/>
                      </a:ext>
                    </a:extLst>
                  </p:cNvPr>
                  <p:cNvSpPr>
                    <a:spLocks noChangeShapeType="1"/>
                  </p:cNvSpPr>
                  <p:nvPr/>
                </p:nvSpPr>
                <p:spPr bwMode="auto">
                  <a:xfrm>
                    <a:off x="327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4" name="Line 416">
                    <a:extLst>
                      <a:ext uri="{FF2B5EF4-FFF2-40B4-BE49-F238E27FC236}">
                        <a16:creationId xmlns:a16="http://schemas.microsoft.com/office/drawing/2014/main" id="{6A0A9E50-35A5-4ECF-B1F3-25DA3FA16286}"/>
                      </a:ext>
                    </a:extLst>
                  </p:cNvPr>
                  <p:cNvSpPr>
                    <a:spLocks noChangeShapeType="1"/>
                  </p:cNvSpPr>
                  <p:nvPr/>
                </p:nvSpPr>
                <p:spPr bwMode="auto">
                  <a:xfrm>
                    <a:off x="327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5" name="Line 417">
                    <a:extLst>
                      <a:ext uri="{FF2B5EF4-FFF2-40B4-BE49-F238E27FC236}">
                        <a16:creationId xmlns:a16="http://schemas.microsoft.com/office/drawing/2014/main" id="{0EF1CCED-6CB6-4B7B-95FE-2DDCA559DFBA}"/>
                      </a:ext>
                    </a:extLst>
                  </p:cNvPr>
                  <p:cNvSpPr>
                    <a:spLocks noChangeShapeType="1"/>
                  </p:cNvSpPr>
                  <p:nvPr/>
                </p:nvSpPr>
                <p:spPr bwMode="auto">
                  <a:xfrm>
                    <a:off x="332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6" name="Line 418">
                    <a:extLst>
                      <a:ext uri="{FF2B5EF4-FFF2-40B4-BE49-F238E27FC236}">
                        <a16:creationId xmlns:a16="http://schemas.microsoft.com/office/drawing/2014/main" id="{CBA1F49B-804C-471E-9465-AA6BBAD843F8}"/>
                      </a:ext>
                    </a:extLst>
                  </p:cNvPr>
                  <p:cNvSpPr>
                    <a:spLocks noChangeShapeType="1"/>
                  </p:cNvSpPr>
                  <p:nvPr/>
                </p:nvSpPr>
                <p:spPr bwMode="auto">
                  <a:xfrm>
                    <a:off x="3324" y="311"/>
                    <a:ext cx="0" cy="11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7" name="Line 419">
                    <a:extLst>
                      <a:ext uri="{FF2B5EF4-FFF2-40B4-BE49-F238E27FC236}">
                        <a16:creationId xmlns:a16="http://schemas.microsoft.com/office/drawing/2014/main" id="{DC58FB39-8FE5-4B63-B104-5CDC50036E20}"/>
                      </a:ext>
                    </a:extLst>
                  </p:cNvPr>
                  <p:cNvSpPr>
                    <a:spLocks noChangeShapeType="1"/>
                  </p:cNvSpPr>
                  <p:nvPr/>
                </p:nvSpPr>
                <p:spPr bwMode="auto">
                  <a:xfrm>
                    <a:off x="33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8" name="Line 420">
                    <a:extLst>
                      <a:ext uri="{FF2B5EF4-FFF2-40B4-BE49-F238E27FC236}">
                        <a16:creationId xmlns:a16="http://schemas.microsoft.com/office/drawing/2014/main" id="{E01C8E2F-47FF-4CBC-BA70-DC9751323CED}"/>
                      </a:ext>
                    </a:extLst>
                  </p:cNvPr>
                  <p:cNvSpPr>
                    <a:spLocks noChangeShapeType="1"/>
                  </p:cNvSpPr>
                  <p:nvPr/>
                </p:nvSpPr>
                <p:spPr bwMode="auto">
                  <a:xfrm>
                    <a:off x="333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9" name="Line 421">
                    <a:extLst>
                      <a:ext uri="{FF2B5EF4-FFF2-40B4-BE49-F238E27FC236}">
                        <a16:creationId xmlns:a16="http://schemas.microsoft.com/office/drawing/2014/main" id="{DB1495ED-04B9-472D-A75D-886EC5380F3C}"/>
                      </a:ext>
                    </a:extLst>
                  </p:cNvPr>
                  <p:cNvSpPr>
                    <a:spLocks noChangeShapeType="1"/>
                  </p:cNvSpPr>
                  <p:nvPr/>
                </p:nvSpPr>
                <p:spPr bwMode="auto">
                  <a:xfrm>
                    <a:off x="333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0" name="Line 422">
                    <a:extLst>
                      <a:ext uri="{FF2B5EF4-FFF2-40B4-BE49-F238E27FC236}">
                        <a16:creationId xmlns:a16="http://schemas.microsoft.com/office/drawing/2014/main" id="{8F5FA57F-99C2-48D0-B127-F68906F5C807}"/>
                      </a:ext>
                    </a:extLst>
                  </p:cNvPr>
                  <p:cNvSpPr>
                    <a:spLocks noChangeShapeType="1"/>
                  </p:cNvSpPr>
                  <p:nvPr/>
                </p:nvSpPr>
                <p:spPr bwMode="auto">
                  <a:xfrm>
                    <a:off x="333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1" name="Line 423">
                    <a:extLst>
                      <a:ext uri="{FF2B5EF4-FFF2-40B4-BE49-F238E27FC236}">
                        <a16:creationId xmlns:a16="http://schemas.microsoft.com/office/drawing/2014/main" id="{5786B721-C985-404A-AB15-5AE52EFD43F7}"/>
                      </a:ext>
                    </a:extLst>
                  </p:cNvPr>
                  <p:cNvSpPr>
                    <a:spLocks noChangeShapeType="1"/>
                  </p:cNvSpPr>
                  <p:nvPr/>
                </p:nvSpPr>
                <p:spPr bwMode="auto">
                  <a:xfrm>
                    <a:off x="3363" y="311"/>
                    <a:ext cx="0" cy="11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2" name="Line 424">
                    <a:extLst>
                      <a:ext uri="{FF2B5EF4-FFF2-40B4-BE49-F238E27FC236}">
                        <a16:creationId xmlns:a16="http://schemas.microsoft.com/office/drawing/2014/main" id="{6E8DD473-36AD-4AB5-A965-DD54339248B7}"/>
                      </a:ext>
                    </a:extLst>
                  </p:cNvPr>
                  <p:cNvSpPr>
                    <a:spLocks noChangeShapeType="1"/>
                  </p:cNvSpPr>
                  <p:nvPr/>
                </p:nvSpPr>
                <p:spPr bwMode="auto">
                  <a:xfrm>
                    <a:off x="337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3" name="Line 425">
                    <a:extLst>
                      <a:ext uri="{FF2B5EF4-FFF2-40B4-BE49-F238E27FC236}">
                        <a16:creationId xmlns:a16="http://schemas.microsoft.com/office/drawing/2014/main" id="{C8DA8B43-61E4-4273-AE19-44D4FFB55D37}"/>
                      </a:ext>
                    </a:extLst>
                  </p:cNvPr>
                  <p:cNvSpPr>
                    <a:spLocks noChangeShapeType="1"/>
                  </p:cNvSpPr>
                  <p:nvPr/>
                </p:nvSpPr>
                <p:spPr bwMode="auto">
                  <a:xfrm>
                    <a:off x="338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4" name="Line 426">
                    <a:extLst>
                      <a:ext uri="{FF2B5EF4-FFF2-40B4-BE49-F238E27FC236}">
                        <a16:creationId xmlns:a16="http://schemas.microsoft.com/office/drawing/2014/main" id="{B5497959-F2A5-48C6-A148-4138077082A7}"/>
                      </a:ext>
                    </a:extLst>
                  </p:cNvPr>
                  <p:cNvSpPr>
                    <a:spLocks noChangeShapeType="1"/>
                  </p:cNvSpPr>
                  <p:nvPr/>
                </p:nvSpPr>
                <p:spPr bwMode="auto">
                  <a:xfrm>
                    <a:off x="338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5" name="Line 427">
                    <a:extLst>
                      <a:ext uri="{FF2B5EF4-FFF2-40B4-BE49-F238E27FC236}">
                        <a16:creationId xmlns:a16="http://schemas.microsoft.com/office/drawing/2014/main" id="{4722DB80-E517-4D31-8D0E-14FA8964693E}"/>
                      </a:ext>
                    </a:extLst>
                  </p:cNvPr>
                  <p:cNvSpPr>
                    <a:spLocks noChangeShapeType="1"/>
                  </p:cNvSpPr>
                  <p:nvPr/>
                </p:nvSpPr>
                <p:spPr bwMode="auto">
                  <a:xfrm>
                    <a:off x="3380" y="311"/>
                    <a:ext cx="0" cy="11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6" name="Line 428">
                    <a:extLst>
                      <a:ext uri="{FF2B5EF4-FFF2-40B4-BE49-F238E27FC236}">
                        <a16:creationId xmlns:a16="http://schemas.microsoft.com/office/drawing/2014/main" id="{7B1E2127-F473-4425-8D3B-F48CB64B510E}"/>
                      </a:ext>
                    </a:extLst>
                  </p:cNvPr>
                  <p:cNvSpPr>
                    <a:spLocks noChangeShapeType="1"/>
                  </p:cNvSpPr>
                  <p:nvPr/>
                </p:nvSpPr>
                <p:spPr bwMode="auto">
                  <a:xfrm>
                    <a:off x="338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7" name="Line 429">
                    <a:extLst>
                      <a:ext uri="{FF2B5EF4-FFF2-40B4-BE49-F238E27FC236}">
                        <a16:creationId xmlns:a16="http://schemas.microsoft.com/office/drawing/2014/main" id="{4E336D4E-215D-4858-94AA-E561774C05FA}"/>
                      </a:ext>
                    </a:extLst>
                  </p:cNvPr>
                  <p:cNvSpPr>
                    <a:spLocks noChangeShapeType="1"/>
                  </p:cNvSpPr>
                  <p:nvPr/>
                </p:nvSpPr>
                <p:spPr bwMode="auto">
                  <a:xfrm>
                    <a:off x="3380"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8" name="Line 430">
                    <a:extLst>
                      <a:ext uri="{FF2B5EF4-FFF2-40B4-BE49-F238E27FC236}">
                        <a16:creationId xmlns:a16="http://schemas.microsoft.com/office/drawing/2014/main" id="{A1277CF0-5699-409A-A997-4088474098F1}"/>
                      </a:ext>
                    </a:extLst>
                  </p:cNvPr>
                  <p:cNvSpPr>
                    <a:spLocks noChangeShapeType="1"/>
                  </p:cNvSpPr>
                  <p:nvPr/>
                </p:nvSpPr>
                <p:spPr bwMode="auto">
                  <a:xfrm>
                    <a:off x="338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9" name="Line 431">
                    <a:extLst>
                      <a:ext uri="{FF2B5EF4-FFF2-40B4-BE49-F238E27FC236}">
                        <a16:creationId xmlns:a16="http://schemas.microsoft.com/office/drawing/2014/main" id="{DAA69477-D43C-4CA4-8675-4A0FF31F9129}"/>
                      </a:ext>
                    </a:extLst>
                  </p:cNvPr>
                  <p:cNvSpPr>
                    <a:spLocks noChangeShapeType="1"/>
                  </p:cNvSpPr>
                  <p:nvPr/>
                </p:nvSpPr>
                <p:spPr bwMode="auto">
                  <a:xfrm>
                    <a:off x="33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0" name="Line 432">
                    <a:extLst>
                      <a:ext uri="{FF2B5EF4-FFF2-40B4-BE49-F238E27FC236}">
                        <a16:creationId xmlns:a16="http://schemas.microsoft.com/office/drawing/2014/main" id="{89D7C84B-0225-4510-93AF-B49917E6AFF0}"/>
                      </a:ext>
                    </a:extLst>
                  </p:cNvPr>
                  <p:cNvSpPr>
                    <a:spLocks noChangeShapeType="1"/>
                  </p:cNvSpPr>
                  <p:nvPr/>
                </p:nvSpPr>
                <p:spPr bwMode="auto">
                  <a:xfrm>
                    <a:off x="338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1" name="Line 433">
                    <a:extLst>
                      <a:ext uri="{FF2B5EF4-FFF2-40B4-BE49-F238E27FC236}">
                        <a16:creationId xmlns:a16="http://schemas.microsoft.com/office/drawing/2014/main" id="{1AD60C1E-8EF0-45D8-90C5-6DDDCD9BB182}"/>
                      </a:ext>
                    </a:extLst>
                  </p:cNvPr>
                  <p:cNvSpPr>
                    <a:spLocks noChangeShapeType="1"/>
                  </p:cNvSpPr>
                  <p:nvPr/>
                </p:nvSpPr>
                <p:spPr bwMode="auto">
                  <a:xfrm>
                    <a:off x="33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2" name="Line 434">
                    <a:extLst>
                      <a:ext uri="{FF2B5EF4-FFF2-40B4-BE49-F238E27FC236}">
                        <a16:creationId xmlns:a16="http://schemas.microsoft.com/office/drawing/2014/main" id="{722163AA-EF1A-48B1-9525-F42942CD8A76}"/>
                      </a:ext>
                    </a:extLst>
                  </p:cNvPr>
                  <p:cNvSpPr>
                    <a:spLocks noChangeShapeType="1"/>
                  </p:cNvSpPr>
                  <p:nvPr/>
                </p:nvSpPr>
                <p:spPr bwMode="auto">
                  <a:xfrm>
                    <a:off x="342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3" name="Line 435">
                    <a:extLst>
                      <a:ext uri="{FF2B5EF4-FFF2-40B4-BE49-F238E27FC236}">
                        <a16:creationId xmlns:a16="http://schemas.microsoft.com/office/drawing/2014/main" id="{FEA2D717-2437-49ED-B659-BCAD2F8FC7DA}"/>
                      </a:ext>
                    </a:extLst>
                  </p:cNvPr>
                  <p:cNvSpPr>
                    <a:spLocks noChangeShapeType="1"/>
                  </p:cNvSpPr>
                  <p:nvPr/>
                </p:nvSpPr>
                <p:spPr bwMode="auto">
                  <a:xfrm>
                    <a:off x="34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4" name="Line 436">
                    <a:extLst>
                      <a:ext uri="{FF2B5EF4-FFF2-40B4-BE49-F238E27FC236}">
                        <a16:creationId xmlns:a16="http://schemas.microsoft.com/office/drawing/2014/main" id="{1F9BDCFC-8FA1-4E7B-9791-0E789BC67F87}"/>
                      </a:ext>
                    </a:extLst>
                  </p:cNvPr>
                  <p:cNvSpPr>
                    <a:spLocks noChangeShapeType="1"/>
                  </p:cNvSpPr>
                  <p:nvPr/>
                </p:nvSpPr>
                <p:spPr bwMode="auto">
                  <a:xfrm>
                    <a:off x="34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5" name="Line 437">
                    <a:extLst>
                      <a:ext uri="{FF2B5EF4-FFF2-40B4-BE49-F238E27FC236}">
                        <a16:creationId xmlns:a16="http://schemas.microsoft.com/office/drawing/2014/main" id="{D6C8368A-A0D8-4596-B313-3D97D63F1169}"/>
                      </a:ext>
                    </a:extLst>
                  </p:cNvPr>
                  <p:cNvSpPr>
                    <a:spLocks noChangeShapeType="1"/>
                  </p:cNvSpPr>
                  <p:nvPr/>
                </p:nvSpPr>
                <p:spPr bwMode="auto">
                  <a:xfrm>
                    <a:off x="343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6" name="Line 438">
                    <a:extLst>
                      <a:ext uri="{FF2B5EF4-FFF2-40B4-BE49-F238E27FC236}">
                        <a16:creationId xmlns:a16="http://schemas.microsoft.com/office/drawing/2014/main" id="{F716F2FE-DFD8-46FD-8C9F-5E6F58F0A6EC}"/>
                      </a:ext>
                    </a:extLst>
                  </p:cNvPr>
                  <p:cNvSpPr>
                    <a:spLocks noChangeShapeType="1"/>
                  </p:cNvSpPr>
                  <p:nvPr/>
                </p:nvSpPr>
                <p:spPr bwMode="auto">
                  <a:xfrm>
                    <a:off x="3438"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7" name="Line 439">
                    <a:extLst>
                      <a:ext uri="{FF2B5EF4-FFF2-40B4-BE49-F238E27FC236}">
                        <a16:creationId xmlns:a16="http://schemas.microsoft.com/office/drawing/2014/main" id="{812C01F4-28E9-4112-BAA4-F0C264DC47E9}"/>
                      </a:ext>
                    </a:extLst>
                  </p:cNvPr>
                  <p:cNvSpPr>
                    <a:spLocks noChangeShapeType="1"/>
                  </p:cNvSpPr>
                  <p:nvPr/>
                </p:nvSpPr>
                <p:spPr bwMode="auto">
                  <a:xfrm>
                    <a:off x="343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8" name="Line 440">
                    <a:extLst>
                      <a:ext uri="{FF2B5EF4-FFF2-40B4-BE49-F238E27FC236}">
                        <a16:creationId xmlns:a16="http://schemas.microsoft.com/office/drawing/2014/main" id="{78E51486-8AE9-4E96-8006-3A2D2610224C}"/>
                      </a:ext>
                    </a:extLst>
                  </p:cNvPr>
                  <p:cNvSpPr>
                    <a:spLocks noChangeShapeType="1"/>
                  </p:cNvSpPr>
                  <p:nvPr/>
                </p:nvSpPr>
                <p:spPr bwMode="auto">
                  <a:xfrm>
                    <a:off x="343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9" name="Line 441">
                    <a:extLst>
                      <a:ext uri="{FF2B5EF4-FFF2-40B4-BE49-F238E27FC236}">
                        <a16:creationId xmlns:a16="http://schemas.microsoft.com/office/drawing/2014/main" id="{ADCC8FB6-C470-4E15-8C20-60149EBFA2A1}"/>
                      </a:ext>
                    </a:extLst>
                  </p:cNvPr>
                  <p:cNvSpPr>
                    <a:spLocks noChangeShapeType="1"/>
                  </p:cNvSpPr>
                  <p:nvPr/>
                </p:nvSpPr>
                <p:spPr bwMode="auto">
                  <a:xfrm>
                    <a:off x="3442"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0" name="Line 442">
                    <a:extLst>
                      <a:ext uri="{FF2B5EF4-FFF2-40B4-BE49-F238E27FC236}">
                        <a16:creationId xmlns:a16="http://schemas.microsoft.com/office/drawing/2014/main" id="{D4629836-B782-4B1B-ADA0-7543EAB80E5B}"/>
                      </a:ext>
                    </a:extLst>
                  </p:cNvPr>
                  <p:cNvSpPr>
                    <a:spLocks noChangeShapeType="1"/>
                  </p:cNvSpPr>
                  <p:nvPr/>
                </p:nvSpPr>
                <p:spPr bwMode="auto">
                  <a:xfrm>
                    <a:off x="345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1" name="Line 443">
                    <a:extLst>
                      <a:ext uri="{FF2B5EF4-FFF2-40B4-BE49-F238E27FC236}">
                        <a16:creationId xmlns:a16="http://schemas.microsoft.com/office/drawing/2014/main" id="{8500DB2D-4EC7-4087-B732-CA2E3B4FBD6C}"/>
                      </a:ext>
                    </a:extLst>
                  </p:cNvPr>
                  <p:cNvSpPr>
                    <a:spLocks noChangeShapeType="1"/>
                  </p:cNvSpPr>
                  <p:nvPr/>
                </p:nvSpPr>
                <p:spPr bwMode="auto">
                  <a:xfrm>
                    <a:off x="3455"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2" name="Line 444">
                    <a:extLst>
                      <a:ext uri="{FF2B5EF4-FFF2-40B4-BE49-F238E27FC236}">
                        <a16:creationId xmlns:a16="http://schemas.microsoft.com/office/drawing/2014/main" id="{772666D1-A0BC-4E03-ACD8-4E4DDF535E49}"/>
                      </a:ext>
                    </a:extLst>
                  </p:cNvPr>
                  <p:cNvSpPr>
                    <a:spLocks noChangeShapeType="1"/>
                  </p:cNvSpPr>
                  <p:nvPr/>
                </p:nvSpPr>
                <p:spPr bwMode="auto">
                  <a:xfrm>
                    <a:off x="345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3" name="Line 445">
                    <a:extLst>
                      <a:ext uri="{FF2B5EF4-FFF2-40B4-BE49-F238E27FC236}">
                        <a16:creationId xmlns:a16="http://schemas.microsoft.com/office/drawing/2014/main" id="{E1B6F3FA-CCF5-4A97-ACBD-F49781D676E1}"/>
                      </a:ext>
                    </a:extLst>
                  </p:cNvPr>
                  <p:cNvSpPr>
                    <a:spLocks noChangeShapeType="1"/>
                  </p:cNvSpPr>
                  <p:nvPr/>
                </p:nvSpPr>
                <p:spPr bwMode="auto">
                  <a:xfrm>
                    <a:off x="3455" y="311"/>
                    <a:ext cx="0" cy="19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4" name="Line 446">
                    <a:extLst>
                      <a:ext uri="{FF2B5EF4-FFF2-40B4-BE49-F238E27FC236}">
                        <a16:creationId xmlns:a16="http://schemas.microsoft.com/office/drawing/2014/main" id="{7A4B2645-B419-45EA-8586-0DA08DFB02CD}"/>
                      </a:ext>
                    </a:extLst>
                  </p:cNvPr>
                  <p:cNvSpPr>
                    <a:spLocks noChangeShapeType="1"/>
                  </p:cNvSpPr>
                  <p:nvPr/>
                </p:nvSpPr>
                <p:spPr bwMode="auto">
                  <a:xfrm>
                    <a:off x="3455" y="311"/>
                    <a:ext cx="0" cy="13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5" name="Line 447">
                    <a:extLst>
                      <a:ext uri="{FF2B5EF4-FFF2-40B4-BE49-F238E27FC236}">
                        <a16:creationId xmlns:a16="http://schemas.microsoft.com/office/drawing/2014/main" id="{053AABC6-D9A3-44BC-8BD2-82C5026B5A51}"/>
                      </a:ext>
                    </a:extLst>
                  </p:cNvPr>
                  <p:cNvSpPr>
                    <a:spLocks noChangeShapeType="1"/>
                  </p:cNvSpPr>
                  <p:nvPr/>
                </p:nvSpPr>
                <p:spPr bwMode="auto">
                  <a:xfrm>
                    <a:off x="3455" y="311"/>
                    <a:ext cx="0" cy="15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6" name="Line 448">
                    <a:extLst>
                      <a:ext uri="{FF2B5EF4-FFF2-40B4-BE49-F238E27FC236}">
                        <a16:creationId xmlns:a16="http://schemas.microsoft.com/office/drawing/2014/main" id="{B3FF40E6-B976-4860-91E8-41BFADC468A9}"/>
                      </a:ext>
                    </a:extLst>
                  </p:cNvPr>
                  <p:cNvSpPr>
                    <a:spLocks noChangeShapeType="1"/>
                  </p:cNvSpPr>
                  <p:nvPr/>
                </p:nvSpPr>
                <p:spPr bwMode="auto">
                  <a:xfrm>
                    <a:off x="345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7" name="Line 449">
                    <a:extLst>
                      <a:ext uri="{FF2B5EF4-FFF2-40B4-BE49-F238E27FC236}">
                        <a16:creationId xmlns:a16="http://schemas.microsoft.com/office/drawing/2014/main" id="{DADCE94B-AD56-48E3-B714-58C12E3C32B8}"/>
                      </a:ext>
                    </a:extLst>
                  </p:cNvPr>
                  <p:cNvSpPr>
                    <a:spLocks noChangeShapeType="1"/>
                  </p:cNvSpPr>
                  <p:nvPr/>
                </p:nvSpPr>
                <p:spPr bwMode="auto">
                  <a:xfrm>
                    <a:off x="348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8" name="Line 450">
                    <a:extLst>
                      <a:ext uri="{FF2B5EF4-FFF2-40B4-BE49-F238E27FC236}">
                        <a16:creationId xmlns:a16="http://schemas.microsoft.com/office/drawing/2014/main" id="{EDB4347B-8462-44C9-BCCD-322C662392D3}"/>
                      </a:ext>
                    </a:extLst>
                  </p:cNvPr>
                  <p:cNvSpPr>
                    <a:spLocks noChangeShapeType="1"/>
                  </p:cNvSpPr>
                  <p:nvPr/>
                </p:nvSpPr>
                <p:spPr bwMode="auto">
                  <a:xfrm>
                    <a:off x="348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9" name="Line 451">
                    <a:extLst>
                      <a:ext uri="{FF2B5EF4-FFF2-40B4-BE49-F238E27FC236}">
                        <a16:creationId xmlns:a16="http://schemas.microsoft.com/office/drawing/2014/main" id="{B71546D6-94B4-4F1D-AF97-70F820DAC865}"/>
                      </a:ext>
                    </a:extLst>
                  </p:cNvPr>
                  <p:cNvSpPr>
                    <a:spLocks noChangeShapeType="1"/>
                  </p:cNvSpPr>
                  <p:nvPr/>
                </p:nvSpPr>
                <p:spPr bwMode="auto">
                  <a:xfrm>
                    <a:off x="348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0" name="Line 452">
                    <a:extLst>
                      <a:ext uri="{FF2B5EF4-FFF2-40B4-BE49-F238E27FC236}">
                        <a16:creationId xmlns:a16="http://schemas.microsoft.com/office/drawing/2014/main" id="{E6D7975B-7B95-48B8-9DD1-9375CB559B78}"/>
                      </a:ext>
                    </a:extLst>
                  </p:cNvPr>
                  <p:cNvSpPr>
                    <a:spLocks noChangeShapeType="1"/>
                  </p:cNvSpPr>
                  <p:nvPr/>
                </p:nvSpPr>
                <p:spPr bwMode="auto">
                  <a:xfrm>
                    <a:off x="3488"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1" name="Line 453">
                    <a:extLst>
                      <a:ext uri="{FF2B5EF4-FFF2-40B4-BE49-F238E27FC236}">
                        <a16:creationId xmlns:a16="http://schemas.microsoft.com/office/drawing/2014/main" id="{D84D551F-8687-4EA9-87F3-16E6201BF247}"/>
                      </a:ext>
                    </a:extLst>
                  </p:cNvPr>
                  <p:cNvSpPr>
                    <a:spLocks noChangeShapeType="1"/>
                  </p:cNvSpPr>
                  <p:nvPr/>
                </p:nvSpPr>
                <p:spPr bwMode="auto">
                  <a:xfrm>
                    <a:off x="348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2" name="Line 454">
                    <a:extLst>
                      <a:ext uri="{FF2B5EF4-FFF2-40B4-BE49-F238E27FC236}">
                        <a16:creationId xmlns:a16="http://schemas.microsoft.com/office/drawing/2014/main" id="{4212270B-83B3-444C-BC43-168778C4D46C}"/>
                      </a:ext>
                    </a:extLst>
                  </p:cNvPr>
                  <p:cNvSpPr>
                    <a:spLocks noChangeShapeType="1"/>
                  </p:cNvSpPr>
                  <p:nvPr/>
                </p:nvSpPr>
                <p:spPr bwMode="auto">
                  <a:xfrm>
                    <a:off x="348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3" name="Line 455">
                    <a:extLst>
                      <a:ext uri="{FF2B5EF4-FFF2-40B4-BE49-F238E27FC236}">
                        <a16:creationId xmlns:a16="http://schemas.microsoft.com/office/drawing/2014/main" id="{32A6E27D-6ED3-4104-9116-26F136E4127C}"/>
                      </a:ext>
                    </a:extLst>
                  </p:cNvPr>
                  <p:cNvSpPr>
                    <a:spLocks noChangeShapeType="1"/>
                  </p:cNvSpPr>
                  <p:nvPr/>
                </p:nvSpPr>
                <p:spPr bwMode="auto">
                  <a:xfrm>
                    <a:off x="348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4" name="Line 456">
                    <a:extLst>
                      <a:ext uri="{FF2B5EF4-FFF2-40B4-BE49-F238E27FC236}">
                        <a16:creationId xmlns:a16="http://schemas.microsoft.com/office/drawing/2014/main" id="{84FE9DA1-1B4A-4743-9C48-13F7F9145CBF}"/>
                      </a:ext>
                    </a:extLst>
                  </p:cNvPr>
                  <p:cNvSpPr>
                    <a:spLocks noChangeShapeType="1"/>
                  </p:cNvSpPr>
                  <p:nvPr/>
                </p:nvSpPr>
                <p:spPr bwMode="auto">
                  <a:xfrm>
                    <a:off x="3503"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5" name="Line 457">
                    <a:extLst>
                      <a:ext uri="{FF2B5EF4-FFF2-40B4-BE49-F238E27FC236}">
                        <a16:creationId xmlns:a16="http://schemas.microsoft.com/office/drawing/2014/main" id="{2AD4E659-0F87-4872-B914-F97BFAF9E404}"/>
                      </a:ext>
                    </a:extLst>
                  </p:cNvPr>
                  <p:cNvSpPr>
                    <a:spLocks noChangeShapeType="1"/>
                  </p:cNvSpPr>
                  <p:nvPr/>
                </p:nvSpPr>
                <p:spPr bwMode="auto">
                  <a:xfrm>
                    <a:off x="3503"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6" name="Line 458">
                    <a:extLst>
                      <a:ext uri="{FF2B5EF4-FFF2-40B4-BE49-F238E27FC236}">
                        <a16:creationId xmlns:a16="http://schemas.microsoft.com/office/drawing/2014/main" id="{3C1545B8-916D-4954-A526-FBFE9636AAFB}"/>
                      </a:ext>
                    </a:extLst>
                  </p:cNvPr>
                  <p:cNvSpPr>
                    <a:spLocks noChangeShapeType="1"/>
                  </p:cNvSpPr>
                  <p:nvPr/>
                </p:nvSpPr>
                <p:spPr bwMode="auto">
                  <a:xfrm>
                    <a:off x="35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7" name="Line 459">
                    <a:extLst>
                      <a:ext uri="{FF2B5EF4-FFF2-40B4-BE49-F238E27FC236}">
                        <a16:creationId xmlns:a16="http://schemas.microsoft.com/office/drawing/2014/main" id="{2444E67E-A404-4723-8F6D-F8FB4BD64E8D}"/>
                      </a:ext>
                    </a:extLst>
                  </p:cNvPr>
                  <p:cNvSpPr>
                    <a:spLocks noChangeShapeType="1"/>
                  </p:cNvSpPr>
                  <p:nvPr/>
                </p:nvSpPr>
                <p:spPr bwMode="auto">
                  <a:xfrm>
                    <a:off x="3505" y="311"/>
                    <a:ext cx="0" cy="15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8" name="Line 460">
                    <a:extLst>
                      <a:ext uri="{FF2B5EF4-FFF2-40B4-BE49-F238E27FC236}">
                        <a16:creationId xmlns:a16="http://schemas.microsoft.com/office/drawing/2014/main" id="{7A8F2E52-08BB-4761-9633-156B88383CD9}"/>
                      </a:ext>
                    </a:extLst>
                  </p:cNvPr>
                  <p:cNvSpPr>
                    <a:spLocks noChangeShapeType="1"/>
                  </p:cNvSpPr>
                  <p:nvPr/>
                </p:nvSpPr>
                <p:spPr bwMode="auto">
                  <a:xfrm>
                    <a:off x="35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9" name="Line 461">
                    <a:extLst>
                      <a:ext uri="{FF2B5EF4-FFF2-40B4-BE49-F238E27FC236}">
                        <a16:creationId xmlns:a16="http://schemas.microsoft.com/office/drawing/2014/main" id="{D731A8DD-D9BC-46DB-9A41-613AD31199DF}"/>
                      </a:ext>
                    </a:extLst>
                  </p:cNvPr>
                  <p:cNvSpPr>
                    <a:spLocks noChangeShapeType="1"/>
                  </p:cNvSpPr>
                  <p:nvPr/>
                </p:nvSpPr>
                <p:spPr bwMode="auto">
                  <a:xfrm>
                    <a:off x="351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0" name="Line 462">
                    <a:extLst>
                      <a:ext uri="{FF2B5EF4-FFF2-40B4-BE49-F238E27FC236}">
                        <a16:creationId xmlns:a16="http://schemas.microsoft.com/office/drawing/2014/main" id="{15082E31-E73A-4E89-95B5-0CA1BD8720B2}"/>
                      </a:ext>
                    </a:extLst>
                  </p:cNvPr>
                  <p:cNvSpPr>
                    <a:spLocks noChangeShapeType="1"/>
                  </p:cNvSpPr>
                  <p:nvPr/>
                </p:nvSpPr>
                <p:spPr bwMode="auto">
                  <a:xfrm>
                    <a:off x="3516"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1" name="Line 463">
                    <a:extLst>
                      <a:ext uri="{FF2B5EF4-FFF2-40B4-BE49-F238E27FC236}">
                        <a16:creationId xmlns:a16="http://schemas.microsoft.com/office/drawing/2014/main" id="{CAD48EF5-9BA1-4764-A453-70E844198F3F}"/>
                      </a:ext>
                    </a:extLst>
                  </p:cNvPr>
                  <p:cNvSpPr>
                    <a:spLocks noChangeShapeType="1"/>
                  </p:cNvSpPr>
                  <p:nvPr/>
                </p:nvSpPr>
                <p:spPr bwMode="auto">
                  <a:xfrm>
                    <a:off x="3516" y="311"/>
                    <a:ext cx="0" cy="19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2" name="Line 464">
                    <a:extLst>
                      <a:ext uri="{FF2B5EF4-FFF2-40B4-BE49-F238E27FC236}">
                        <a16:creationId xmlns:a16="http://schemas.microsoft.com/office/drawing/2014/main" id="{3282D733-4CD2-4B5E-A01C-3F8AFCAF1B6F}"/>
                      </a:ext>
                    </a:extLst>
                  </p:cNvPr>
                  <p:cNvSpPr>
                    <a:spLocks noChangeShapeType="1"/>
                  </p:cNvSpPr>
                  <p:nvPr/>
                </p:nvSpPr>
                <p:spPr bwMode="auto">
                  <a:xfrm>
                    <a:off x="352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3" name="Line 465">
                    <a:extLst>
                      <a:ext uri="{FF2B5EF4-FFF2-40B4-BE49-F238E27FC236}">
                        <a16:creationId xmlns:a16="http://schemas.microsoft.com/office/drawing/2014/main" id="{664EEC84-7CD8-445A-86D0-FF7BB22DD31E}"/>
                      </a:ext>
                    </a:extLst>
                  </p:cNvPr>
                  <p:cNvSpPr>
                    <a:spLocks noChangeShapeType="1"/>
                  </p:cNvSpPr>
                  <p:nvPr/>
                </p:nvSpPr>
                <p:spPr bwMode="auto">
                  <a:xfrm>
                    <a:off x="352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4" name="Line 466">
                    <a:extLst>
                      <a:ext uri="{FF2B5EF4-FFF2-40B4-BE49-F238E27FC236}">
                        <a16:creationId xmlns:a16="http://schemas.microsoft.com/office/drawing/2014/main" id="{10B8A675-2463-4F44-9E2B-2FFC92DC915C}"/>
                      </a:ext>
                    </a:extLst>
                  </p:cNvPr>
                  <p:cNvSpPr>
                    <a:spLocks noChangeShapeType="1"/>
                  </p:cNvSpPr>
                  <p:nvPr/>
                </p:nvSpPr>
                <p:spPr bwMode="auto">
                  <a:xfrm>
                    <a:off x="3526" y="311"/>
                    <a:ext cx="0" cy="36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 name="Line 467">
                    <a:extLst>
                      <a:ext uri="{FF2B5EF4-FFF2-40B4-BE49-F238E27FC236}">
                        <a16:creationId xmlns:a16="http://schemas.microsoft.com/office/drawing/2014/main" id="{BF79BA41-704E-41F7-9CE9-09170E3C2615}"/>
                      </a:ext>
                    </a:extLst>
                  </p:cNvPr>
                  <p:cNvSpPr>
                    <a:spLocks noChangeShapeType="1"/>
                  </p:cNvSpPr>
                  <p:nvPr/>
                </p:nvSpPr>
                <p:spPr bwMode="auto">
                  <a:xfrm>
                    <a:off x="352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 name="Line 468">
                    <a:extLst>
                      <a:ext uri="{FF2B5EF4-FFF2-40B4-BE49-F238E27FC236}">
                        <a16:creationId xmlns:a16="http://schemas.microsoft.com/office/drawing/2014/main" id="{74ECB298-9FF1-41F7-BA58-72E8C15C4225}"/>
                      </a:ext>
                    </a:extLst>
                  </p:cNvPr>
                  <p:cNvSpPr>
                    <a:spLocks noChangeShapeType="1"/>
                  </p:cNvSpPr>
                  <p:nvPr/>
                </p:nvSpPr>
                <p:spPr bwMode="auto">
                  <a:xfrm>
                    <a:off x="353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7" name="Line 469">
                    <a:extLst>
                      <a:ext uri="{FF2B5EF4-FFF2-40B4-BE49-F238E27FC236}">
                        <a16:creationId xmlns:a16="http://schemas.microsoft.com/office/drawing/2014/main" id="{C225B671-AD26-4502-8868-52A41F8897EC}"/>
                      </a:ext>
                    </a:extLst>
                  </p:cNvPr>
                  <p:cNvSpPr>
                    <a:spLocks noChangeShapeType="1"/>
                  </p:cNvSpPr>
                  <p:nvPr/>
                </p:nvSpPr>
                <p:spPr bwMode="auto">
                  <a:xfrm>
                    <a:off x="353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8" name="Line 470">
                    <a:extLst>
                      <a:ext uri="{FF2B5EF4-FFF2-40B4-BE49-F238E27FC236}">
                        <a16:creationId xmlns:a16="http://schemas.microsoft.com/office/drawing/2014/main" id="{46F7751C-4A3B-4ADB-8359-5BF70035A7A6}"/>
                      </a:ext>
                    </a:extLst>
                  </p:cNvPr>
                  <p:cNvSpPr>
                    <a:spLocks noChangeShapeType="1"/>
                  </p:cNvSpPr>
                  <p:nvPr/>
                </p:nvSpPr>
                <p:spPr bwMode="auto">
                  <a:xfrm>
                    <a:off x="356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9" name="Line 471">
                    <a:extLst>
                      <a:ext uri="{FF2B5EF4-FFF2-40B4-BE49-F238E27FC236}">
                        <a16:creationId xmlns:a16="http://schemas.microsoft.com/office/drawing/2014/main" id="{755F3E0C-7D6C-4BDE-BDB7-21B2A7726A68}"/>
                      </a:ext>
                    </a:extLst>
                  </p:cNvPr>
                  <p:cNvSpPr>
                    <a:spLocks noChangeShapeType="1"/>
                  </p:cNvSpPr>
                  <p:nvPr/>
                </p:nvSpPr>
                <p:spPr bwMode="auto">
                  <a:xfrm>
                    <a:off x="356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0" name="Line 472">
                    <a:extLst>
                      <a:ext uri="{FF2B5EF4-FFF2-40B4-BE49-F238E27FC236}">
                        <a16:creationId xmlns:a16="http://schemas.microsoft.com/office/drawing/2014/main" id="{C34B8CA8-831D-4B03-8CEA-662F6694E8AF}"/>
                      </a:ext>
                    </a:extLst>
                  </p:cNvPr>
                  <p:cNvSpPr>
                    <a:spLocks noChangeShapeType="1"/>
                  </p:cNvSpPr>
                  <p:nvPr/>
                </p:nvSpPr>
                <p:spPr bwMode="auto">
                  <a:xfrm>
                    <a:off x="356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1" name="Line 473">
                    <a:extLst>
                      <a:ext uri="{FF2B5EF4-FFF2-40B4-BE49-F238E27FC236}">
                        <a16:creationId xmlns:a16="http://schemas.microsoft.com/office/drawing/2014/main" id="{16237DE2-8E15-4292-94D9-3C82153446B3}"/>
                      </a:ext>
                    </a:extLst>
                  </p:cNvPr>
                  <p:cNvSpPr>
                    <a:spLocks noChangeShapeType="1"/>
                  </p:cNvSpPr>
                  <p:nvPr/>
                </p:nvSpPr>
                <p:spPr bwMode="auto">
                  <a:xfrm>
                    <a:off x="356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2" name="Line 474">
                    <a:extLst>
                      <a:ext uri="{FF2B5EF4-FFF2-40B4-BE49-F238E27FC236}">
                        <a16:creationId xmlns:a16="http://schemas.microsoft.com/office/drawing/2014/main" id="{45F5C819-590E-4D82-843D-FA7589D17B69}"/>
                      </a:ext>
                    </a:extLst>
                  </p:cNvPr>
                  <p:cNvSpPr>
                    <a:spLocks noChangeShapeType="1"/>
                  </p:cNvSpPr>
                  <p:nvPr/>
                </p:nvSpPr>
                <p:spPr bwMode="auto">
                  <a:xfrm>
                    <a:off x="356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3" name="Line 475">
                    <a:extLst>
                      <a:ext uri="{FF2B5EF4-FFF2-40B4-BE49-F238E27FC236}">
                        <a16:creationId xmlns:a16="http://schemas.microsoft.com/office/drawing/2014/main" id="{3D006846-EF50-4D4C-A0E8-8B928127D02B}"/>
                      </a:ext>
                    </a:extLst>
                  </p:cNvPr>
                  <p:cNvSpPr>
                    <a:spLocks noChangeShapeType="1"/>
                  </p:cNvSpPr>
                  <p:nvPr/>
                </p:nvSpPr>
                <p:spPr bwMode="auto">
                  <a:xfrm>
                    <a:off x="356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4" name="Line 476">
                    <a:extLst>
                      <a:ext uri="{FF2B5EF4-FFF2-40B4-BE49-F238E27FC236}">
                        <a16:creationId xmlns:a16="http://schemas.microsoft.com/office/drawing/2014/main" id="{FEE824F5-DC6A-40D5-8110-A8F876EC78AB}"/>
                      </a:ext>
                    </a:extLst>
                  </p:cNvPr>
                  <p:cNvSpPr>
                    <a:spLocks noChangeShapeType="1"/>
                  </p:cNvSpPr>
                  <p:nvPr/>
                </p:nvSpPr>
                <p:spPr bwMode="auto">
                  <a:xfrm>
                    <a:off x="356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5" name="Line 477">
                    <a:extLst>
                      <a:ext uri="{FF2B5EF4-FFF2-40B4-BE49-F238E27FC236}">
                        <a16:creationId xmlns:a16="http://schemas.microsoft.com/office/drawing/2014/main" id="{34A156CB-A42F-4916-B242-8D240C96DC5F}"/>
                      </a:ext>
                    </a:extLst>
                  </p:cNvPr>
                  <p:cNvSpPr>
                    <a:spLocks noChangeShapeType="1"/>
                  </p:cNvSpPr>
                  <p:nvPr/>
                </p:nvSpPr>
                <p:spPr bwMode="auto">
                  <a:xfrm>
                    <a:off x="356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6" name="Line 478">
                    <a:extLst>
                      <a:ext uri="{FF2B5EF4-FFF2-40B4-BE49-F238E27FC236}">
                        <a16:creationId xmlns:a16="http://schemas.microsoft.com/office/drawing/2014/main" id="{AAFF909B-B866-4E25-8D79-8432111AD414}"/>
                      </a:ext>
                    </a:extLst>
                  </p:cNvPr>
                  <p:cNvSpPr>
                    <a:spLocks noChangeShapeType="1"/>
                  </p:cNvSpPr>
                  <p:nvPr/>
                </p:nvSpPr>
                <p:spPr bwMode="auto">
                  <a:xfrm>
                    <a:off x="357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7" name="Line 479">
                    <a:extLst>
                      <a:ext uri="{FF2B5EF4-FFF2-40B4-BE49-F238E27FC236}">
                        <a16:creationId xmlns:a16="http://schemas.microsoft.com/office/drawing/2014/main" id="{33713D25-0ED6-4136-B2EC-A2272C25B557}"/>
                      </a:ext>
                    </a:extLst>
                  </p:cNvPr>
                  <p:cNvSpPr>
                    <a:spLocks noChangeShapeType="1"/>
                  </p:cNvSpPr>
                  <p:nvPr/>
                </p:nvSpPr>
                <p:spPr bwMode="auto">
                  <a:xfrm>
                    <a:off x="3576" y="311"/>
                    <a:ext cx="0" cy="1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8" name="Line 480">
                    <a:extLst>
                      <a:ext uri="{FF2B5EF4-FFF2-40B4-BE49-F238E27FC236}">
                        <a16:creationId xmlns:a16="http://schemas.microsoft.com/office/drawing/2014/main" id="{04BDC97C-16C6-46F2-8193-34BC23C9EC06}"/>
                      </a:ext>
                    </a:extLst>
                  </p:cNvPr>
                  <p:cNvSpPr>
                    <a:spLocks noChangeShapeType="1"/>
                  </p:cNvSpPr>
                  <p:nvPr/>
                </p:nvSpPr>
                <p:spPr bwMode="auto">
                  <a:xfrm>
                    <a:off x="3576"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 name="Line 481">
                    <a:extLst>
                      <a:ext uri="{FF2B5EF4-FFF2-40B4-BE49-F238E27FC236}">
                        <a16:creationId xmlns:a16="http://schemas.microsoft.com/office/drawing/2014/main" id="{58990448-2EA9-45CC-B7DF-C63AF62116AA}"/>
                      </a:ext>
                    </a:extLst>
                  </p:cNvPr>
                  <p:cNvSpPr>
                    <a:spLocks noChangeShapeType="1"/>
                  </p:cNvSpPr>
                  <p:nvPr/>
                </p:nvSpPr>
                <p:spPr bwMode="auto">
                  <a:xfrm>
                    <a:off x="357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 name="Line 482">
                    <a:extLst>
                      <a:ext uri="{FF2B5EF4-FFF2-40B4-BE49-F238E27FC236}">
                        <a16:creationId xmlns:a16="http://schemas.microsoft.com/office/drawing/2014/main" id="{AD9893B7-8BAB-4376-A07F-6022F2A46181}"/>
                      </a:ext>
                    </a:extLst>
                  </p:cNvPr>
                  <p:cNvSpPr>
                    <a:spLocks noChangeShapeType="1"/>
                  </p:cNvSpPr>
                  <p:nvPr/>
                </p:nvSpPr>
                <p:spPr bwMode="auto">
                  <a:xfrm>
                    <a:off x="357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1" name="Line 483">
                    <a:extLst>
                      <a:ext uri="{FF2B5EF4-FFF2-40B4-BE49-F238E27FC236}">
                        <a16:creationId xmlns:a16="http://schemas.microsoft.com/office/drawing/2014/main" id="{CA60242B-E623-4BE6-B139-2C9DD36705FE}"/>
                      </a:ext>
                    </a:extLst>
                  </p:cNvPr>
                  <p:cNvSpPr>
                    <a:spLocks noChangeShapeType="1"/>
                  </p:cNvSpPr>
                  <p:nvPr/>
                </p:nvSpPr>
                <p:spPr bwMode="auto">
                  <a:xfrm>
                    <a:off x="3587" y="311"/>
                    <a:ext cx="0" cy="19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2" name="Line 484">
                    <a:extLst>
                      <a:ext uri="{FF2B5EF4-FFF2-40B4-BE49-F238E27FC236}">
                        <a16:creationId xmlns:a16="http://schemas.microsoft.com/office/drawing/2014/main" id="{D085BCD2-2548-4B45-B496-5E72D6EC3259}"/>
                      </a:ext>
                    </a:extLst>
                  </p:cNvPr>
                  <p:cNvSpPr>
                    <a:spLocks noChangeShapeType="1"/>
                  </p:cNvSpPr>
                  <p:nvPr/>
                </p:nvSpPr>
                <p:spPr bwMode="auto">
                  <a:xfrm>
                    <a:off x="35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3" name="Line 485">
                    <a:extLst>
                      <a:ext uri="{FF2B5EF4-FFF2-40B4-BE49-F238E27FC236}">
                        <a16:creationId xmlns:a16="http://schemas.microsoft.com/office/drawing/2014/main" id="{7E30F329-3C4C-4B87-99DB-8767D19CB3CD}"/>
                      </a:ext>
                    </a:extLst>
                  </p:cNvPr>
                  <p:cNvSpPr>
                    <a:spLocks noChangeShapeType="1"/>
                  </p:cNvSpPr>
                  <p:nvPr/>
                </p:nvSpPr>
                <p:spPr bwMode="auto">
                  <a:xfrm>
                    <a:off x="358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4" name="Line 486">
                    <a:extLst>
                      <a:ext uri="{FF2B5EF4-FFF2-40B4-BE49-F238E27FC236}">
                        <a16:creationId xmlns:a16="http://schemas.microsoft.com/office/drawing/2014/main" id="{C36CD034-AA56-485A-B8A3-CAEC4BEB82AD}"/>
                      </a:ext>
                    </a:extLst>
                  </p:cNvPr>
                  <p:cNvSpPr>
                    <a:spLocks noChangeShapeType="1"/>
                  </p:cNvSpPr>
                  <p:nvPr/>
                </p:nvSpPr>
                <p:spPr bwMode="auto">
                  <a:xfrm>
                    <a:off x="35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5" name="Line 487">
                    <a:extLst>
                      <a:ext uri="{FF2B5EF4-FFF2-40B4-BE49-F238E27FC236}">
                        <a16:creationId xmlns:a16="http://schemas.microsoft.com/office/drawing/2014/main" id="{53336A61-226F-4173-A0AA-B489DA1D6382}"/>
                      </a:ext>
                    </a:extLst>
                  </p:cNvPr>
                  <p:cNvSpPr>
                    <a:spLocks noChangeShapeType="1"/>
                  </p:cNvSpPr>
                  <p:nvPr/>
                </p:nvSpPr>
                <p:spPr bwMode="auto">
                  <a:xfrm>
                    <a:off x="358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6" name="Line 488">
                    <a:extLst>
                      <a:ext uri="{FF2B5EF4-FFF2-40B4-BE49-F238E27FC236}">
                        <a16:creationId xmlns:a16="http://schemas.microsoft.com/office/drawing/2014/main" id="{44E0D81F-5C56-4A6D-9A66-B29D6B70503A}"/>
                      </a:ext>
                    </a:extLst>
                  </p:cNvPr>
                  <p:cNvSpPr>
                    <a:spLocks noChangeShapeType="1"/>
                  </p:cNvSpPr>
                  <p:nvPr/>
                </p:nvSpPr>
                <p:spPr bwMode="auto">
                  <a:xfrm>
                    <a:off x="358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7" name="Line 489">
                    <a:extLst>
                      <a:ext uri="{FF2B5EF4-FFF2-40B4-BE49-F238E27FC236}">
                        <a16:creationId xmlns:a16="http://schemas.microsoft.com/office/drawing/2014/main" id="{23D96F3E-F372-46C3-9C41-EADB5E7EF4C9}"/>
                      </a:ext>
                    </a:extLst>
                  </p:cNvPr>
                  <p:cNvSpPr>
                    <a:spLocks noChangeShapeType="1"/>
                  </p:cNvSpPr>
                  <p:nvPr/>
                </p:nvSpPr>
                <p:spPr bwMode="auto">
                  <a:xfrm>
                    <a:off x="35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8" name="Line 490">
                    <a:extLst>
                      <a:ext uri="{FF2B5EF4-FFF2-40B4-BE49-F238E27FC236}">
                        <a16:creationId xmlns:a16="http://schemas.microsoft.com/office/drawing/2014/main" id="{837C7CF4-9235-4EA0-BDBA-BCDB7006AD1C}"/>
                      </a:ext>
                    </a:extLst>
                  </p:cNvPr>
                  <p:cNvSpPr>
                    <a:spLocks noChangeShapeType="1"/>
                  </p:cNvSpPr>
                  <p:nvPr/>
                </p:nvSpPr>
                <p:spPr bwMode="auto">
                  <a:xfrm>
                    <a:off x="35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9" name="Line 491">
                    <a:extLst>
                      <a:ext uri="{FF2B5EF4-FFF2-40B4-BE49-F238E27FC236}">
                        <a16:creationId xmlns:a16="http://schemas.microsoft.com/office/drawing/2014/main" id="{82393AD7-AE0D-4193-A331-B3FC44F90DAE}"/>
                      </a:ext>
                    </a:extLst>
                  </p:cNvPr>
                  <p:cNvSpPr>
                    <a:spLocks noChangeShapeType="1"/>
                  </p:cNvSpPr>
                  <p:nvPr/>
                </p:nvSpPr>
                <p:spPr bwMode="auto">
                  <a:xfrm>
                    <a:off x="359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0" name="Line 492">
                    <a:extLst>
                      <a:ext uri="{FF2B5EF4-FFF2-40B4-BE49-F238E27FC236}">
                        <a16:creationId xmlns:a16="http://schemas.microsoft.com/office/drawing/2014/main" id="{8F229AB8-9806-4381-B291-8D6ECBB36ECE}"/>
                      </a:ext>
                    </a:extLst>
                  </p:cNvPr>
                  <p:cNvSpPr>
                    <a:spLocks noChangeShapeType="1"/>
                  </p:cNvSpPr>
                  <p:nvPr/>
                </p:nvSpPr>
                <p:spPr bwMode="auto">
                  <a:xfrm>
                    <a:off x="35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1" name="Line 493">
                    <a:extLst>
                      <a:ext uri="{FF2B5EF4-FFF2-40B4-BE49-F238E27FC236}">
                        <a16:creationId xmlns:a16="http://schemas.microsoft.com/office/drawing/2014/main" id="{40EA0036-C98D-4F1C-A493-ABB3607EDC88}"/>
                      </a:ext>
                    </a:extLst>
                  </p:cNvPr>
                  <p:cNvSpPr>
                    <a:spLocks noChangeShapeType="1"/>
                  </p:cNvSpPr>
                  <p:nvPr/>
                </p:nvSpPr>
                <p:spPr bwMode="auto">
                  <a:xfrm>
                    <a:off x="361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2" name="Line 494">
                    <a:extLst>
                      <a:ext uri="{FF2B5EF4-FFF2-40B4-BE49-F238E27FC236}">
                        <a16:creationId xmlns:a16="http://schemas.microsoft.com/office/drawing/2014/main" id="{56EDB9B8-D6CB-4465-A186-45B96FCB57DA}"/>
                      </a:ext>
                    </a:extLst>
                  </p:cNvPr>
                  <p:cNvSpPr>
                    <a:spLocks noChangeShapeType="1"/>
                  </p:cNvSpPr>
                  <p:nvPr/>
                </p:nvSpPr>
                <p:spPr bwMode="auto">
                  <a:xfrm>
                    <a:off x="361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3" name="Line 495">
                    <a:extLst>
                      <a:ext uri="{FF2B5EF4-FFF2-40B4-BE49-F238E27FC236}">
                        <a16:creationId xmlns:a16="http://schemas.microsoft.com/office/drawing/2014/main" id="{29B91E62-3FF5-48B5-950E-5AEBC9F1219D}"/>
                      </a:ext>
                    </a:extLst>
                  </p:cNvPr>
                  <p:cNvSpPr>
                    <a:spLocks noChangeShapeType="1"/>
                  </p:cNvSpPr>
                  <p:nvPr/>
                </p:nvSpPr>
                <p:spPr bwMode="auto">
                  <a:xfrm>
                    <a:off x="369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4" name="Line 496">
                    <a:extLst>
                      <a:ext uri="{FF2B5EF4-FFF2-40B4-BE49-F238E27FC236}">
                        <a16:creationId xmlns:a16="http://schemas.microsoft.com/office/drawing/2014/main" id="{8880CC43-601E-4B62-885F-91BAB8C8BBA9}"/>
                      </a:ext>
                    </a:extLst>
                  </p:cNvPr>
                  <p:cNvSpPr>
                    <a:spLocks noChangeShapeType="1"/>
                  </p:cNvSpPr>
                  <p:nvPr/>
                </p:nvSpPr>
                <p:spPr bwMode="auto">
                  <a:xfrm>
                    <a:off x="369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5" name="Line 497">
                    <a:extLst>
                      <a:ext uri="{FF2B5EF4-FFF2-40B4-BE49-F238E27FC236}">
                        <a16:creationId xmlns:a16="http://schemas.microsoft.com/office/drawing/2014/main" id="{5AE5F8D3-4932-45A2-9864-72AD1702B51C}"/>
                      </a:ext>
                    </a:extLst>
                  </p:cNvPr>
                  <p:cNvSpPr>
                    <a:spLocks noChangeShapeType="1"/>
                  </p:cNvSpPr>
                  <p:nvPr/>
                </p:nvSpPr>
                <p:spPr bwMode="auto">
                  <a:xfrm>
                    <a:off x="3699"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6" name="Line 498">
                    <a:extLst>
                      <a:ext uri="{FF2B5EF4-FFF2-40B4-BE49-F238E27FC236}">
                        <a16:creationId xmlns:a16="http://schemas.microsoft.com/office/drawing/2014/main" id="{91713D23-5516-4DE6-B7F4-A31A3672AA78}"/>
                      </a:ext>
                    </a:extLst>
                  </p:cNvPr>
                  <p:cNvSpPr>
                    <a:spLocks noChangeShapeType="1"/>
                  </p:cNvSpPr>
                  <p:nvPr/>
                </p:nvSpPr>
                <p:spPr bwMode="auto">
                  <a:xfrm>
                    <a:off x="3701"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7" name="Line 499">
                    <a:extLst>
                      <a:ext uri="{FF2B5EF4-FFF2-40B4-BE49-F238E27FC236}">
                        <a16:creationId xmlns:a16="http://schemas.microsoft.com/office/drawing/2014/main" id="{3C17CA09-A277-48B2-9977-AF0E2A0E261D}"/>
                      </a:ext>
                    </a:extLst>
                  </p:cNvPr>
                  <p:cNvSpPr>
                    <a:spLocks noChangeShapeType="1"/>
                  </p:cNvSpPr>
                  <p:nvPr/>
                </p:nvSpPr>
                <p:spPr bwMode="auto">
                  <a:xfrm>
                    <a:off x="370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8" name="Line 500">
                    <a:extLst>
                      <a:ext uri="{FF2B5EF4-FFF2-40B4-BE49-F238E27FC236}">
                        <a16:creationId xmlns:a16="http://schemas.microsoft.com/office/drawing/2014/main" id="{171EA8E1-61F9-44F7-A955-7CF7B11A9E30}"/>
                      </a:ext>
                    </a:extLst>
                  </p:cNvPr>
                  <p:cNvSpPr>
                    <a:spLocks noChangeShapeType="1"/>
                  </p:cNvSpPr>
                  <p:nvPr/>
                </p:nvSpPr>
                <p:spPr bwMode="auto">
                  <a:xfrm>
                    <a:off x="37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9" name="Line 501">
                    <a:extLst>
                      <a:ext uri="{FF2B5EF4-FFF2-40B4-BE49-F238E27FC236}">
                        <a16:creationId xmlns:a16="http://schemas.microsoft.com/office/drawing/2014/main" id="{68DFBB0A-63FD-4881-8116-DB06815B855A}"/>
                      </a:ext>
                    </a:extLst>
                  </p:cNvPr>
                  <p:cNvSpPr>
                    <a:spLocks noChangeShapeType="1"/>
                  </p:cNvSpPr>
                  <p:nvPr/>
                </p:nvSpPr>
                <p:spPr bwMode="auto">
                  <a:xfrm>
                    <a:off x="3710" y="311"/>
                    <a:ext cx="0" cy="17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0" name="Line 502">
                    <a:extLst>
                      <a:ext uri="{FF2B5EF4-FFF2-40B4-BE49-F238E27FC236}">
                        <a16:creationId xmlns:a16="http://schemas.microsoft.com/office/drawing/2014/main" id="{7C8B0705-BD54-4D5A-891D-946B30E64EC4}"/>
                      </a:ext>
                    </a:extLst>
                  </p:cNvPr>
                  <p:cNvSpPr>
                    <a:spLocks noChangeShapeType="1"/>
                  </p:cNvSpPr>
                  <p:nvPr/>
                </p:nvSpPr>
                <p:spPr bwMode="auto">
                  <a:xfrm>
                    <a:off x="37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1" name="Line 503">
                    <a:extLst>
                      <a:ext uri="{FF2B5EF4-FFF2-40B4-BE49-F238E27FC236}">
                        <a16:creationId xmlns:a16="http://schemas.microsoft.com/office/drawing/2014/main" id="{F5A75B0E-EDC3-494B-95B9-EC1DC5320C08}"/>
                      </a:ext>
                    </a:extLst>
                  </p:cNvPr>
                  <p:cNvSpPr>
                    <a:spLocks noChangeShapeType="1"/>
                  </p:cNvSpPr>
                  <p:nvPr/>
                </p:nvSpPr>
                <p:spPr bwMode="auto">
                  <a:xfrm>
                    <a:off x="372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2" name="Line 504">
                    <a:extLst>
                      <a:ext uri="{FF2B5EF4-FFF2-40B4-BE49-F238E27FC236}">
                        <a16:creationId xmlns:a16="http://schemas.microsoft.com/office/drawing/2014/main" id="{A45BAF51-200A-4AB1-8A7C-28D82F0CF299}"/>
                      </a:ext>
                    </a:extLst>
                  </p:cNvPr>
                  <p:cNvSpPr>
                    <a:spLocks noChangeShapeType="1"/>
                  </p:cNvSpPr>
                  <p:nvPr/>
                </p:nvSpPr>
                <p:spPr bwMode="auto">
                  <a:xfrm>
                    <a:off x="372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3" name="Line 505">
                    <a:extLst>
                      <a:ext uri="{FF2B5EF4-FFF2-40B4-BE49-F238E27FC236}">
                        <a16:creationId xmlns:a16="http://schemas.microsoft.com/office/drawing/2014/main" id="{B27978DF-F407-429A-A766-6F9B193DF346}"/>
                      </a:ext>
                    </a:extLst>
                  </p:cNvPr>
                  <p:cNvSpPr>
                    <a:spLocks noChangeShapeType="1"/>
                  </p:cNvSpPr>
                  <p:nvPr/>
                </p:nvSpPr>
                <p:spPr bwMode="auto">
                  <a:xfrm>
                    <a:off x="375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4" name="Line 506">
                    <a:extLst>
                      <a:ext uri="{FF2B5EF4-FFF2-40B4-BE49-F238E27FC236}">
                        <a16:creationId xmlns:a16="http://schemas.microsoft.com/office/drawing/2014/main" id="{3EC1C653-2A00-4474-AA60-75B85099CE62}"/>
                      </a:ext>
                    </a:extLst>
                  </p:cNvPr>
                  <p:cNvSpPr>
                    <a:spLocks noChangeShapeType="1"/>
                  </p:cNvSpPr>
                  <p:nvPr/>
                </p:nvSpPr>
                <p:spPr bwMode="auto">
                  <a:xfrm>
                    <a:off x="375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5" name="Line 507">
                    <a:extLst>
                      <a:ext uri="{FF2B5EF4-FFF2-40B4-BE49-F238E27FC236}">
                        <a16:creationId xmlns:a16="http://schemas.microsoft.com/office/drawing/2014/main" id="{6C8C894C-BADF-45DC-AF56-931308FBABC3}"/>
                      </a:ext>
                    </a:extLst>
                  </p:cNvPr>
                  <p:cNvSpPr>
                    <a:spLocks noChangeShapeType="1"/>
                  </p:cNvSpPr>
                  <p:nvPr/>
                </p:nvSpPr>
                <p:spPr bwMode="auto">
                  <a:xfrm>
                    <a:off x="376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6" name="Line 508">
                    <a:extLst>
                      <a:ext uri="{FF2B5EF4-FFF2-40B4-BE49-F238E27FC236}">
                        <a16:creationId xmlns:a16="http://schemas.microsoft.com/office/drawing/2014/main" id="{36FC633B-4F31-4DD8-B601-17867C16FB53}"/>
                      </a:ext>
                    </a:extLst>
                  </p:cNvPr>
                  <p:cNvSpPr>
                    <a:spLocks noChangeShapeType="1"/>
                  </p:cNvSpPr>
                  <p:nvPr/>
                </p:nvSpPr>
                <p:spPr bwMode="auto">
                  <a:xfrm>
                    <a:off x="376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7" name="Line 509">
                    <a:extLst>
                      <a:ext uri="{FF2B5EF4-FFF2-40B4-BE49-F238E27FC236}">
                        <a16:creationId xmlns:a16="http://schemas.microsoft.com/office/drawing/2014/main" id="{9DB41DA9-9081-4A52-9BA2-0E142924B97F}"/>
                      </a:ext>
                    </a:extLst>
                  </p:cNvPr>
                  <p:cNvSpPr>
                    <a:spLocks noChangeShapeType="1"/>
                  </p:cNvSpPr>
                  <p:nvPr/>
                </p:nvSpPr>
                <p:spPr bwMode="auto">
                  <a:xfrm>
                    <a:off x="376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8" name="Line 510">
                    <a:extLst>
                      <a:ext uri="{FF2B5EF4-FFF2-40B4-BE49-F238E27FC236}">
                        <a16:creationId xmlns:a16="http://schemas.microsoft.com/office/drawing/2014/main" id="{13D04DAC-B849-4798-9A41-EFC716C30F6D}"/>
                      </a:ext>
                    </a:extLst>
                  </p:cNvPr>
                  <p:cNvSpPr>
                    <a:spLocks noChangeShapeType="1"/>
                  </p:cNvSpPr>
                  <p:nvPr/>
                </p:nvSpPr>
                <p:spPr bwMode="auto">
                  <a:xfrm>
                    <a:off x="376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9" name="Line 511">
                    <a:extLst>
                      <a:ext uri="{FF2B5EF4-FFF2-40B4-BE49-F238E27FC236}">
                        <a16:creationId xmlns:a16="http://schemas.microsoft.com/office/drawing/2014/main" id="{8A43D73D-AA54-4727-90F7-08721F7660EB}"/>
                      </a:ext>
                    </a:extLst>
                  </p:cNvPr>
                  <p:cNvSpPr>
                    <a:spLocks noChangeShapeType="1"/>
                  </p:cNvSpPr>
                  <p:nvPr/>
                </p:nvSpPr>
                <p:spPr bwMode="auto">
                  <a:xfrm>
                    <a:off x="3770" y="311"/>
                    <a:ext cx="0" cy="11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0" name="Line 512">
                    <a:extLst>
                      <a:ext uri="{FF2B5EF4-FFF2-40B4-BE49-F238E27FC236}">
                        <a16:creationId xmlns:a16="http://schemas.microsoft.com/office/drawing/2014/main" id="{24A995B2-C39C-49EC-9D7E-8A4A3AD7979A}"/>
                      </a:ext>
                    </a:extLst>
                  </p:cNvPr>
                  <p:cNvSpPr>
                    <a:spLocks noChangeShapeType="1"/>
                  </p:cNvSpPr>
                  <p:nvPr/>
                </p:nvSpPr>
                <p:spPr bwMode="auto">
                  <a:xfrm>
                    <a:off x="3770"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1" name="Line 513">
                    <a:extLst>
                      <a:ext uri="{FF2B5EF4-FFF2-40B4-BE49-F238E27FC236}">
                        <a16:creationId xmlns:a16="http://schemas.microsoft.com/office/drawing/2014/main" id="{FA7C1FE7-C44D-496D-80E8-4686AE04DD4E}"/>
                      </a:ext>
                    </a:extLst>
                  </p:cNvPr>
                  <p:cNvSpPr>
                    <a:spLocks noChangeShapeType="1"/>
                  </p:cNvSpPr>
                  <p:nvPr/>
                </p:nvSpPr>
                <p:spPr bwMode="auto">
                  <a:xfrm>
                    <a:off x="377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2" name="Line 514">
                    <a:extLst>
                      <a:ext uri="{FF2B5EF4-FFF2-40B4-BE49-F238E27FC236}">
                        <a16:creationId xmlns:a16="http://schemas.microsoft.com/office/drawing/2014/main" id="{09542051-4040-4677-98D6-379168E2DE2F}"/>
                      </a:ext>
                    </a:extLst>
                  </p:cNvPr>
                  <p:cNvSpPr>
                    <a:spLocks noChangeShapeType="1"/>
                  </p:cNvSpPr>
                  <p:nvPr/>
                </p:nvSpPr>
                <p:spPr bwMode="auto">
                  <a:xfrm>
                    <a:off x="377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3" name="Line 515">
                    <a:extLst>
                      <a:ext uri="{FF2B5EF4-FFF2-40B4-BE49-F238E27FC236}">
                        <a16:creationId xmlns:a16="http://schemas.microsoft.com/office/drawing/2014/main" id="{A8A7DFA5-19CC-4CC7-BE10-12957E51E57F}"/>
                      </a:ext>
                    </a:extLst>
                  </p:cNvPr>
                  <p:cNvSpPr>
                    <a:spLocks noChangeShapeType="1"/>
                  </p:cNvSpPr>
                  <p:nvPr/>
                </p:nvSpPr>
                <p:spPr bwMode="auto">
                  <a:xfrm>
                    <a:off x="37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4" name="Line 516">
                    <a:extLst>
                      <a:ext uri="{FF2B5EF4-FFF2-40B4-BE49-F238E27FC236}">
                        <a16:creationId xmlns:a16="http://schemas.microsoft.com/office/drawing/2014/main" id="{8A0D9BC1-BBA7-4A93-89F1-24122BC81156}"/>
                      </a:ext>
                    </a:extLst>
                  </p:cNvPr>
                  <p:cNvSpPr>
                    <a:spLocks noChangeShapeType="1"/>
                  </p:cNvSpPr>
                  <p:nvPr/>
                </p:nvSpPr>
                <p:spPr bwMode="auto">
                  <a:xfrm>
                    <a:off x="378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5" name="Line 517">
                    <a:extLst>
                      <a:ext uri="{FF2B5EF4-FFF2-40B4-BE49-F238E27FC236}">
                        <a16:creationId xmlns:a16="http://schemas.microsoft.com/office/drawing/2014/main" id="{57CE7D75-25C5-44F9-AD07-96518F09395A}"/>
                      </a:ext>
                    </a:extLst>
                  </p:cNvPr>
                  <p:cNvSpPr>
                    <a:spLocks noChangeShapeType="1"/>
                  </p:cNvSpPr>
                  <p:nvPr/>
                </p:nvSpPr>
                <p:spPr bwMode="auto">
                  <a:xfrm>
                    <a:off x="378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6" name="Line 518">
                    <a:extLst>
                      <a:ext uri="{FF2B5EF4-FFF2-40B4-BE49-F238E27FC236}">
                        <a16:creationId xmlns:a16="http://schemas.microsoft.com/office/drawing/2014/main" id="{74EE6A4D-67EE-45DF-A6E6-46A629FCC536}"/>
                      </a:ext>
                    </a:extLst>
                  </p:cNvPr>
                  <p:cNvSpPr>
                    <a:spLocks noChangeShapeType="1"/>
                  </p:cNvSpPr>
                  <p:nvPr/>
                </p:nvSpPr>
                <p:spPr bwMode="auto">
                  <a:xfrm>
                    <a:off x="3789" y="311"/>
                    <a:ext cx="0" cy="7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7" name="Line 519">
                    <a:extLst>
                      <a:ext uri="{FF2B5EF4-FFF2-40B4-BE49-F238E27FC236}">
                        <a16:creationId xmlns:a16="http://schemas.microsoft.com/office/drawing/2014/main" id="{D8C1A785-5E03-4A9B-B8F4-9CE6BB864169}"/>
                      </a:ext>
                    </a:extLst>
                  </p:cNvPr>
                  <p:cNvSpPr>
                    <a:spLocks noChangeShapeType="1"/>
                  </p:cNvSpPr>
                  <p:nvPr/>
                </p:nvSpPr>
                <p:spPr bwMode="auto">
                  <a:xfrm>
                    <a:off x="37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8" name="Line 520">
                    <a:extLst>
                      <a:ext uri="{FF2B5EF4-FFF2-40B4-BE49-F238E27FC236}">
                        <a16:creationId xmlns:a16="http://schemas.microsoft.com/office/drawing/2014/main" id="{4057A5C3-DB35-4B7F-B272-F23DE4DF6DCC}"/>
                      </a:ext>
                    </a:extLst>
                  </p:cNvPr>
                  <p:cNvSpPr>
                    <a:spLocks noChangeShapeType="1"/>
                  </p:cNvSpPr>
                  <p:nvPr/>
                </p:nvSpPr>
                <p:spPr bwMode="auto">
                  <a:xfrm>
                    <a:off x="37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9" name="Line 521">
                    <a:extLst>
                      <a:ext uri="{FF2B5EF4-FFF2-40B4-BE49-F238E27FC236}">
                        <a16:creationId xmlns:a16="http://schemas.microsoft.com/office/drawing/2014/main" id="{6AFA4140-961F-4757-AE2F-F1F1D5F856BA}"/>
                      </a:ext>
                    </a:extLst>
                  </p:cNvPr>
                  <p:cNvSpPr>
                    <a:spLocks noChangeShapeType="1"/>
                  </p:cNvSpPr>
                  <p:nvPr/>
                </p:nvSpPr>
                <p:spPr bwMode="auto">
                  <a:xfrm>
                    <a:off x="379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0" name="Line 522">
                    <a:extLst>
                      <a:ext uri="{FF2B5EF4-FFF2-40B4-BE49-F238E27FC236}">
                        <a16:creationId xmlns:a16="http://schemas.microsoft.com/office/drawing/2014/main" id="{BC32818F-AC5D-4B6E-AEAE-80771D60927A}"/>
                      </a:ext>
                    </a:extLst>
                  </p:cNvPr>
                  <p:cNvSpPr>
                    <a:spLocks noChangeShapeType="1"/>
                  </p:cNvSpPr>
                  <p:nvPr/>
                </p:nvSpPr>
                <p:spPr bwMode="auto">
                  <a:xfrm>
                    <a:off x="3798"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1" name="Line 523">
                    <a:extLst>
                      <a:ext uri="{FF2B5EF4-FFF2-40B4-BE49-F238E27FC236}">
                        <a16:creationId xmlns:a16="http://schemas.microsoft.com/office/drawing/2014/main" id="{DDE2C077-2372-474A-BDD8-CAD07344A83A}"/>
                      </a:ext>
                    </a:extLst>
                  </p:cNvPr>
                  <p:cNvSpPr>
                    <a:spLocks noChangeShapeType="1"/>
                  </p:cNvSpPr>
                  <p:nvPr/>
                </p:nvSpPr>
                <p:spPr bwMode="auto">
                  <a:xfrm>
                    <a:off x="3798"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2" name="Line 524">
                    <a:extLst>
                      <a:ext uri="{FF2B5EF4-FFF2-40B4-BE49-F238E27FC236}">
                        <a16:creationId xmlns:a16="http://schemas.microsoft.com/office/drawing/2014/main" id="{502A04B9-C383-4DCB-B6FD-754EB83AF630}"/>
                      </a:ext>
                    </a:extLst>
                  </p:cNvPr>
                  <p:cNvSpPr>
                    <a:spLocks noChangeShapeType="1"/>
                  </p:cNvSpPr>
                  <p:nvPr/>
                </p:nvSpPr>
                <p:spPr bwMode="auto">
                  <a:xfrm>
                    <a:off x="3800"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3" name="Line 525">
                    <a:extLst>
                      <a:ext uri="{FF2B5EF4-FFF2-40B4-BE49-F238E27FC236}">
                        <a16:creationId xmlns:a16="http://schemas.microsoft.com/office/drawing/2014/main" id="{A25A96ED-CEED-4755-AFA4-45D2C612E297}"/>
                      </a:ext>
                    </a:extLst>
                  </p:cNvPr>
                  <p:cNvSpPr>
                    <a:spLocks noChangeShapeType="1"/>
                  </p:cNvSpPr>
                  <p:nvPr/>
                </p:nvSpPr>
                <p:spPr bwMode="auto">
                  <a:xfrm>
                    <a:off x="380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4" name="Line 526">
                    <a:extLst>
                      <a:ext uri="{FF2B5EF4-FFF2-40B4-BE49-F238E27FC236}">
                        <a16:creationId xmlns:a16="http://schemas.microsoft.com/office/drawing/2014/main" id="{29382AC9-883A-436E-B9CB-0C4262139AB5}"/>
                      </a:ext>
                    </a:extLst>
                  </p:cNvPr>
                  <p:cNvSpPr>
                    <a:spLocks noChangeShapeType="1"/>
                  </p:cNvSpPr>
                  <p:nvPr/>
                </p:nvSpPr>
                <p:spPr bwMode="auto">
                  <a:xfrm>
                    <a:off x="380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5" name="Line 527">
                    <a:extLst>
                      <a:ext uri="{FF2B5EF4-FFF2-40B4-BE49-F238E27FC236}">
                        <a16:creationId xmlns:a16="http://schemas.microsoft.com/office/drawing/2014/main" id="{63B602D7-6A96-4BA5-9DF3-3A0401DA3DB0}"/>
                      </a:ext>
                    </a:extLst>
                  </p:cNvPr>
                  <p:cNvSpPr>
                    <a:spLocks noChangeShapeType="1"/>
                  </p:cNvSpPr>
                  <p:nvPr/>
                </p:nvSpPr>
                <p:spPr bwMode="auto">
                  <a:xfrm>
                    <a:off x="381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6" name="Line 528">
                    <a:extLst>
                      <a:ext uri="{FF2B5EF4-FFF2-40B4-BE49-F238E27FC236}">
                        <a16:creationId xmlns:a16="http://schemas.microsoft.com/office/drawing/2014/main" id="{511900A7-0EED-4167-887F-1BB441EE36D5}"/>
                      </a:ext>
                    </a:extLst>
                  </p:cNvPr>
                  <p:cNvSpPr>
                    <a:spLocks noChangeShapeType="1"/>
                  </p:cNvSpPr>
                  <p:nvPr/>
                </p:nvSpPr>
                <p:spPr bwMode="auto">
                  <a:xfrm>
                    <a:off x="381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7" name="Line 529">
                    <a:extLst>
                      <a:ext uri="{FF2B5EF4-FFF2-40B4-BE49-F238E27FC236}">
                        <a16:creationId xmlns:a16="http://schemas.microsoft.com/office/drawing/2014/main" id="{5CEB0034-01DE-47A2-8F8A-0CC9367E3760}"/>
                      </a:ext>
                    </a:extLst>
                  </p:cNvPr>
                  <p:cNvSpPr>
                    <a:spLocks noChangeShapeType="1"/>
                  </p:cNvSpPr>
                  <p:nvPr/>
                </p:nvSpPr>
                <p:spPr bwMode="auto">
                  <a:xfrm>
                    <a:off x="383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8" name="Line 530">
                    <a:extLst>
                      <a:ext uri="{FF2B5EF4-FFF2-40B4-BE49-F238E27FC236}">
                        <a16:creationId xmlns:a16="http://schemas.microsoft.com/office/drawing/2014/main" id="{C8B8375A-3440-436F-9957-095B002884C4}"/>
                      </a:ext>
                    </a:extLst>
                  </p:cNvPr>
                  <p:cNvSpPr>
                    <a:spLocks noChangeShapeType="1"/>
                  </p:cNvSpPr>
                  <p:nvPr/>
                </p:nvSpPr>
                <p:spPr bwMode="auto">
                  <a:xfrm>
                    <a:off x="383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9" name="Line 531">
                    <a:extLst>
                      <a:ext uri="{FF2B5EF4-FFF2-40B4-BE49-F238E27FC236}">
                        <a16:creationId xmlns:a16="http://schemas.microsoft.com/office/drawing/2014/main" id="{F5F365B1-C816-4D64-9CBF-690D9977F567}"/>
                      </a:ext>
                    </a:extLst>
                  </p:cNvPr>
                  <p:cNvSpPr>
                    <a:spLocks noChangeShapeType="1"/>
                  </p:cNvSpPr>
                  <p:nvPr/>
                </p:nvSpPr>
                <p:spPr bwMode="auto">
                  <a:xfrm>
                    <a:off x="388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0" name="Line 532">
                    <a:extLst>
                      <a:ext uri="{FF2B5EF4-FFF2-40B4-BE49-F238E27FC236}">
                        <a16:creationId xmlns:a16="http://schemas.microsoft.com/office/drawing/2014/main" id="{4A742240-C09B-4416-B93E-E273C09D0B91}"/>
                      </a:ext>
                    </a:extLst>
                  </p:cNvPr>
                  <p:cNvSpPr>
                    <a:spLocks noChangeShapeType="1"/>
                  </p:cNvSpPr>
                  <p:nvPr/>
                </p:nvSpPr>
                <p:spPr bwMode="auto">
                  <a:xfrm>
                    <a:off x="388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1" name="Line 533">
                    <a:extLst>
                      <a:ext uri="{FF2B5EF4-FFF2-40B4-BE49-F238E27FC236}">
                        <a16:creationId xmlns:a16="http://schemas.microsoft.com/office/drawing/2014/main" id="{57BA348F-4D65-4BCC-AAD1-D8D090A29B1B}"/>
                      </a:ext>
                    </a:extLst>
                  </p:cNvPr>
                  <p:cNvSpPr>
                    <a:spLocks noChangeShapeType="1"/>
                  </p:cNvSpPr>
                  <p:nvPr/>
                </p:nvSpPr>
                <p:spPr bwMode="auto">
                  <a:xfrm>
                    <a:off x="38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2" name="Line 534">
                    <a:extLst>
                      <a:ext uri="{FF2B5EF4-FFF2-40B4-BE49-F238E27FC236}">
                        <a16:creationId xmlns:a16="http://schemas.microsoft.com/office/drawing/2014/main" id="{E5044AAA-45EE-473C-BDC2-BFD16BB3FE1D}"/>
                      </a:ext>
                    </a:extLst>
                  </p:cNvPr>
                  <p:cNvSpPr>
                    <a:spLocks noChangeShapeType="1"/>
                  </p:cNvSpPr>
                  <p:nvPr/>
                </p:nvSpPr>
                <p:spPr bwMode="auto">
                  <a:xfrm>
                    <a:off x="389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3" name="Line 535">
                    <a:extLst>
                      <a:ext uri="{FF2B5EF4-FFF2-40B4-BE49-F238E27FC236}">
                        <a16:creationId xmlns:a16="http://schemas.microsoft.com/office/drawing/2014/main" id="{0C38FF71-1E68-431F-A9F4-F51EA7BCBD39}"/>
                      </a:ext>
                    </a:extLst>
                  </p:cNvPr>
                  <p:cNvSpPr>
                    <a:spLocks noChangeShapeType="1"/>
                  </p:cNvSpPr>
                  <p:nvPr/>
                </p:nvSpPr>
                <p:spPr bwMode="auto">
                  <a:xfrm>
                    <a:off x="38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4" name="Line 536">
                    <a:extLst>
                      <a:ext uri="{FF2B5EF4-FFF2-40B4-BE49-F238E27FC236}">
                        <a16:creationId xmlns:a16="http://schemas.microsoft.com/office/drawing/2014/main" id="{7B137AEB-4D16-4DCC-9A8A-370EEE95CBBD}"/>
                      </a:ext>
                    </a:extLst>
                  </p:cNvPr>
                  <p:cNvSpPr>
                    <a:spLocks noChangeShapeType="1"/>
                  </p:cNvSpPr>
                  <p:nvPr/>
                </p:nvSpPr>
                <p:spPr bwMode="auto">
                  <a:xfrm>
                    <a:off x="39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5" name="Line 537">
                    <a:extLst>
                      <a:ext uri="{FF2B5EF4-FFF2-40B4-BE49-F238E27FC236}">
                        <a16:creationId xmlns:a16="http://schemas.microsoft.com/office/drawing/2014/main" id="{15F9B31B-1198-4AC4-85E4-C8DC0C1FDD7A}"/>
                      </a:ext>
                    </a:extLst>
                  </p:cNvPr>
                  <p:cNvSpPr>
                    <a:spLocks noChangeShapeType="1"/>
                  </p:cNvSpPr>
                  <p:nvPr/>
                </p:nvSpPr>
                <p:spPr bwMode="auto">
                  <a:xfrm>
                    <a:off x="39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6" name="Line 538">
                    <a:extLst>
                      <a:ext uri="{FF2B5EF4-FFF2-40B4-BE49-F238E27FC236}">
                        <a16:creationId xmlns:a16="http://schemas.microsoft.com/office/drawing/2014/main" id="{7E098984-6B63-48F3-BF41-A4F1E096E386}"/>
                      </a:ext>
                    </a:extLst>
                  </p:cNvPr>
                  <p:cNvSpPr>
                    <a:spLocks noChangeShapeType="1"/>
                  </p:cNvSpPr>
                  <p:nvPr/>
                </p:nvSpPr>
                <p:spPr bwMode="auto">
                  <a:xfrm>
                    <a:off x="391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7" name="Line 539">
                    <a:extLst>
                      <a:ext uri="{FF2B5EF4-FFF2-40B4-BE49-F238E27FC236}">
                        <a16:creationId xmlns:a16="http://schemas.microsoft.com/office/drawing/2014/main" id="{803511FB-3F8D-4200-88F6-95CA8F5E5775}"/>
                      </a:ext>
                    </a:extLst>
                  </p:cNvPr>
                  <p:cNvSpPr>
                    <a:spLocks noChangeShapeType="1"/>
                  </p:cNvSpPr>
                  <p:nvPr/>
                </p:nvSpPr>
                <p:spPr bwMode="auto">
                  <a:xfrm>
                    <a:off x="392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8" name="Line 540">
                    <a:extLst>
                      <a:ext uri="{FF2B5EF4-FFF2-40B4-BE49-F238E27FC236}">
                        <a16:creationId xmlns:a16="http://schemas.microsoft.com/office/drawing/2014/main" id="{8D03652F-5AAD-4457-8542-3BF0D85AB1A1}"/>
                      </a:ext>
                    </a:extLst>
                  </p:cNvPr>
                  <p:cNvSpPr>
                    <a:spLocks noChangeShapeType="1"/>
                  </p:cNvSpPr>
                  <p:nvPr/>
                </p:nvSpPr>
                <p:spPr bwMode="auto">
                  <a:xfrm>
                    <a:off x="392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9" name="Line 541">
                    <a:extLst>
                      <a:ext uri="{FF2B5EF4-FFF2-40B4-BE49-F238E27FC236}">
                        <a16:creationId xmlns:a16="http://schemas.microsoft.com/office/drawing/2014/main" id="{97D7D9C3-1B4F-45B0-8E82-0CE3B19C6FDE}"/>
                      </a:ext>
                    </a:extLst>
                  </p:cNvPr>
                  <p:cNvSpPr>
                    <a:spLocks noChangeShapeType="1"/>
                  </p:cNvSpPr>
                  <p:nvPr/>
                </p:nvSpPr>
                <p:spPr bwMode="auto">
                  <a:xfrm>
                    <a:off x="395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0" name="Line 542">
                    <a:extLst>
                      <a:ext uri="{FF2B5EF4-FFF2-40B4-BE49-F238E27FC236}">
                        <a16:creationId xmlns:a16="http://schemas.microsoft.com/office/drawing/2014/main" id="{D9863DB6-EE7B-46CC-B02C-5110733E74C0}"/>
                      </a:ext>
                    </a:extLst>
                  </p:cNvPr>
                  <p:cNvSpPr>
                    <a:spLocks noChangeShapeType="1"/>
                  </p:cNvSpPr>
                  <p:nvPr/>
                </p:nvSpPr>
                <p:spPr bwMode="auto">
                  <a:xfrm>
                    <a:off x="395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1" name="Line 543">
                    <a:extLst>
                      <a:ext uri="{FF2B5EF4-FFF2-40B4-BE49-F238E27FC236}">
                        <a16:creationId xmlns:a16="http://schemas.microsoft.com/office/drawing/2014/main" id="{2365C8D2-C79B-4ECC-A5BF-3819ECAB84C3}"/>
                      </a:ext>
                    </a:extLst>
                  </p:cNvPr>
                  <p:cNvSpPr>
                    <a:spLocks noChangeShapeType="1"/>
                  </p:cNvSpPr>
                  <p:nvPr/>
                </p:nvSpPr>
                <p:spPr bwMode="auto">
                  <a:xfrm>
                    <a:off x="395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2" name="Line 544">
                    <a:extLst>
                      <a:ext uri="{FF2B5EF4-FFF2-40B4-BE49-F238E27FC236}">
                        <a16:creationId xmlns:a16="http://schemas.microsoft.com/office/drawing/2014/main" id="{D5485CC7-EFF1-4A95-98B0-C8E249C82CAE}"/>
                      </a:ext>
                    </a:extLst>
                  </p:cNvPr>
                  <p:cNvSpPr>
                    <a:spLocks noChangeShapeType="1"/>
                  </p:cNvSpPr>
                  <p:nvPr/>
                </p:nvSpPr>
                <p:spPr bwMode="auto">
                  <a:xfrm>
                    <a:off x="395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3" name="Line 545">
                    <a:extLst>
                      <a:ext uri="{FF2B5EF4-FFF2-40B4-BE49-F238E27FC236}">
                        <a16:creationId xmlns:a16="http://schemas.microsoft.com/office/drawing/2014/main" id="{7E955DCA-7344-483C-9CD0-3C96B3BFC394}"/>
                      </a:ext>
                    </a:extLst>
                  </p:cNvPr>
                  <p:cNvSpPr>
                    <a:spLocks noChangeShapeType="1"/>
                  </p:cNvSpPr>
                  <p:nvPr/>
                </p:nvSpPr>
                <p:spPr bwMode="auto">
                  <a:xfrm>
                    <a:off x="395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4" name="Line 546">
                    <a:extLst>
                      <a:ext uri="{FF2B5EF4-FFF2-40B4-BE49-F238E27FC236}">
                        <a16:creationId xmlns:a16="http://schemas.microsoft.com/office/drawing/2014/main" id="{AE4A3FDC-DF07-4FE5-9805-4ABA6881BC19}"/>
                      </a:ext>
                    </a:extLst>
                  </p:cNvPr>
                  <p:cNvSpPr>
                    <a:spLocks noChangeShapeType="1"/>
                  </p:cNvSpPr>
                  <p:nvPr/>
                </p:nvSpPr>
                <p:spPr bwMode="auto">
                  <a:xfrm>
                    <a:off x="399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5" name="Line 547">
                    <a:extLst>
                      <a:ext uri="{FF2B5EF4-FFF2-40B4-BE49-F238E27FC236}">
                        <a16:creationId xmlns:a16="http://schemas.microsoft.com/office/drawing/2014/main" id="{266BDA1F-E4FD-4A02-AF85-EA607E2822E8}"/>
                      </a:ext>
                    </a:extLst>
                  </p:cNvPr>
                  <p:cNvSpPr>
                    <a:spLocks noChangeShapeType="1"/>
                  </p:cNvSpPr>
                  <p:nvPr/>
                </p:nvSpPr>
                <p:spPr bwMode="auto">
                  <a:xfrm>
                    <a:off x="401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6" name="Line 548">
                    <a:extLst>
                      <a:ext uri="{FF2B5EF4-FFF2-40B4-BE49-F238E27FC236}">
                        <a16:creationId xmlns:a16="http://schemas.microsoft.com/office/drawing/2014/main" id="{8DA36E21-2259-4A61-BC6A-FB1DA20AB772}"/>
                      </a:ext>
                    </a:extLst>
                  </p:cNvPr>
                  <p:cNvSpPr>
                    <a:spLocks noChangeShapeType="1"/>
                  </p:cNvSpPr>
                  <p:nvPr/>
                </p:nvSpPr>
                <p:spPr bwMode="auto">
                  <a:xfrm>
                    <a:off x="402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7" name="Line 549">
                    <a:extLst>
                      <a:ext uri="{FF2B5EF4-FFF2-40B4-BE49-F238E27FC236}">
                        <a16:creationId xmlns:a16="http://schemas.microsoft.com/office/drawing/2014/main" id="{04FBE42B-F075-4D4D-8A4F-A76D9977692B}"/>
                      </a:ext>
                    </a:extLst>
                  </p:cNvPr>
                  <p:cNvSpPr>
                    <a:spLocks noChangeShapeType="1"/>
                  </p:cNvSpPr>
                  <p:nvPr/>
                </p:nvSpPr>
                <p:spPr bwMode="auto">
                  <a:xfrm>
                    <a:off x="402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8" name="Line 550">
                    <a:extLst>
                      <a:ext uri="{FF2B5EF4-FFF2-40B4-BE49-F238E27FC236}">
                        <a16:creationId xmlns:a16="http://schemas.microsoft.com/office/drawing/2014/main" id="{9F1FFAFF-3A7E-4EF6-A486-4A204DDC5011}"/>
                      </a:ext>
                    </a:extLst>
                  </p:cNvPr>
                  <p:cNvSpPr>
                    <a:spLocks noChangeShapeType="1"/>
                  </p:cNvSpPr>
                  <p:nvPr/>
                </p:nvSpPr>
                <p:spPr bwMode="auto">
                  <a:xfrm>
                    <a:off x="402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9" name="Line 551">
                    <a:extLst>
                      <a:ext uri="{FF2B5EF4-FFF2-40B4-BE49-F238E27FC236}">
                        <a16:creationId xmlns:a16="http://schemas.microsoft.com/office/drawing/2014/main" id="{C17C041E-033E-45A5-BD18-4251B6E5C066}"/>
                      </a:ext>
                    </a:extLst>
                  </p:cNvPr>
                  <p:cNvSpPr>
                    <a:spLocks noChangeShapeType="1"/>
                  </p:cNvSpPr>
                  <p:nvPr/>
                </p:nvSpPr>
                <p:spPr bwMode="auto">
                  <a:xfrm>
                    <a:off x="402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0" name="Line 552">
                    <a:extLst>
                      <a:ext uri="{FF2B5EF4-FFF2-40B4-BE49-F238E27FC236}">
                        <a16:creationId xmlns:a16="http://schemas.microsoft.com/office/drawing/2014/main" id="{3593FD9C-CE4D-4775-AE95-102BB814B396}"/>
                      </a:ext>
                    </a:extLst>
                  </p:cNvPr>
                  <p:cNvSpPr>
                    <a:spLocks noChangeShapeType="1"/>
                  </p:cNvSpPr>
                  <p:nvPr/>
                </p:nvSpPr>
                <p:spPr bwMode="auto">
                  <a:xfrm>
                    <a:off x="402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1" name="Line 553">
                    <a:extLst>
                      <a:ext uri="{FF2B5EF4-FFF2-40B4-BE49-F238E27FC236}">
                        <a16:creationId xmlns:a16="http://schemas.microsoft.com/office/drawing/2014/main" id="{A1125C94-9187-4F98-9F27-111853394667}"/>
                      </a:ext>
                    </a:extLst>
                  </p:cNvPr>
                  <p:cNvSpPr>
                    <a:spLocks noChangeShapeType="1"/>
                  </p:cNvSpPr>
                  <p:nvPr/>
                </p:nvSpPr>
                <p:spPr bwMode="auto">
                  <a:xfrm>
                    <a:off x="402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2" name="Line 554">
                    <a:extLst>
                      <a:ext uri="{FF2B5EF4-FFF2-40B4-BE49-F238E27FC236}">
                        <a16:creationId xmlns:a16="http://schemas.microsoft.com/office/drawing/2014/main" id="{4C83E81B-C191-48B9-B20D-D84A76E12B86}"/>
                      </a:ext>
                    </a:extLst>
                  </p:cNvPr>
                  <p:cNvSpPr>
                    <a:spLocks noChangeShapeType="1"/>
                  </p:cNvSpPr>
                  <p:nvPr/>
                </p:nvSpPr>
                <p:spPr bwMode="auto">
                  <a:xfrm>
                    <a:off x="402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3" name="Line 555">
                    <a:extLst>
                      <a:ext uri="{FF2B5EF4-FFF2-40B4-BE49-F238E27FC236}">
                        <a16:creationId xmlns:a16="http://schemas.microsoft.com/office/drawing/2014/main" id="{BD4B1E90-D35C-4A43-8D04-FEDDC819571E}"/>
                      </a:ext>
                    </a:extLst>
                  </p:cNvPr>
                  <p:cNvSpPr>
                    <a:spLocks noChangeShapeType="1"/>
                  </p:cNvSpPr>
                  <p:nvPr/>
                </p:nvSpPr>
                <p:spPr bwMode="auto">
                  <a:xfrm>
                    <a:off x="405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4" name="Line 556">
                    <a:extLst>
                      <a:ext uri="{FF2B5EF4-FFF2-40B4-BE49-F238E27FC236}">
                        <a16:creationId xmlns:a16="http://schemas.microsoft.com/office/drawing/2014/main" id="{DF79F090-590A-45EA-85C0-5E36AB6CAC6A}"/>
                      </a:ext>
                    </a:extLst>
                  </p:cNvPr>
                  <p:cNvSpPr>
                    <a:spLocks noChangeShapeType="1"/>
                  </p:cNvSpPr>
                  <p:nvPr/>
                </p:nvSpPr>
                <p:spPr bwMode="auto">
                  <a:xfrm>
                    <a:off x="405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5" name="Line 557">
                    <a:extLst>
                      <a:ext uri="{FF2B5EF4-FFF2-40B4-BE49-F238E27FC236}">
                        <a16:creationId xmlns:a16="http://schemas.microsoft.com/office/drawing/2014/main" id="{6D96AE35-D2B4-4D95-9A3F-C62B15D21480}"/>
                      </a:ext>
                    </a:extLst>
                  </p:cNvPr>
                  <p:cNvSpPr>
                    <a:spLocks noChangeShapeType="1"/>
                  </p:cNvSpPr>
                  <p:nvPr/>
                </p:nvSpPr>
                <p:spPr bwMode="auto">
                  <a:xfrm>
                    <a:off x="405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6" name="Line 558">
                    <a:extLst>
                      <a:ext uri="{FF2B5EF4-FFF2-40B4-BE49-F238E27FC236}">
                        <a16:creationId xmlns:a16="http://schemas.microsoft.com/office/drawing/2014/main" id="{ED46C2A2-CF78-407A-978A-AC4C96E00CC8}"/>
                      </a:ext>
                    </a:extLst>
                  </p:cNvPr>
                  <p:cNvSpPr>
                    <a:spLocks noChangeShapeType="1"/>
                  </p:cNvSpPr>
                  <p:nvPr/>
                </p:nvSpPr>
                <p:spPr bwMode="auto">
                  <a:xfrm>
                    <a:off x="407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7" name="Line 559">
                    <a:extLst>
                      <a:ext uri="{FF2B5EF4-FFF2-40B4-BE49-F238E27FC236}">
                        <a16:creationId xmlns:a16="http://schemas.microsoft.com/office/drawing/2014/main" id="{1F0B159F-2FDB-49BF-9081-F9C3CD160E02}"/>
                      </a:ext>
                    </a:extLst>
                  </p:cNvPr>
                  <p:cNvSpPr>
                    <a:spLocks noChangeShapeType="1"/>
                  </p:cNvSpPr>
                  <p:nvPr/>
                </p:nvSpPr>
                <p:spPr bwMode="auto">
                  <a:xfrm>
                    <a:off x="407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8" name="Line 560">
                    <a:extLst>
                      <a:ext uri="{FF2B5EF4-FFF2-40B4-BE49-F238E27FC236}">
                        <a16:creationId xmlns:a16="http://schemas.microsoft.com/office/drawing/2014/main" id="{641501F2-963D-49DC-AAEA-F710F7D8538D}"/>
                      </a:ext>
                    </a:extLst>
                  </p:cNvPr>
                  <p:cNvSpPr>
                    <a:spLocks noChangeShapeType="1"/>
                  </p:cNvSpPr>
                  <p:nvPr/>
                </p:nvSpPr>
                <p:spPr bwMode="auto">
                  <a:xfrm>
                    <a:off x="407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9" name="Line 561">
                    <a:extLst>
                      <a:ext uri="{FF2B5EF4-FFF2-40B4-BE49-F238E27FC236}">
                        <a16:creationId xmlns:a16="http://schemas.microsoft.com/office/drawing/2014/main" id="{9A96D0EA-5DD6-4D07-8DD2-9F4485ADF7BA}"/>
                      </a:ext>
                    </a:extLst>
                  </p:cNvPr>
                  <p:cNvSpPr>
                    <a:spLocks noChangeShapeType="1"/>
                  </p:cNvSpPr>
                  <p:nvPr/>
                </p:nvSpPr>
                <p:spPr bwMode="auto">
                  <a:xfrm>
                    <a:off x="40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0" name="Line 562">
                    <a:extLst>
                      <a:ext uri="{FF2B5EF4-FFF2-40B4-BE49-F238E27FC236}">
                        <a16:creationId xmlns:a16="http://schemas.microsoft.com/office/drawing/2014/main" id="{99DE31EA-5E8D-4062-9AC5-9C664F9B4E21}"/>
                      </a:ext>
                    </a:extLst>
                  </p:cNvPr>
                  <p:cNvSpPr>
                    <a:spLocks noChangeShapeType="1"/>
                  </p:cNvSpPr>
                  <p:nvPr/>
                </p:nvSpPr>
                <p:spPr bwMode="auto">
                  <a:xfrm>
                    <a:off x="409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1" name="Line 563">
                    <a:extLst>
                      <a:ext uri="{FF2B5EF4-FFF2-40B4-BE49-F238E27FC236}">
                        <a16:creationId xmlns:a16="http://schemas.microsoft.com/office/drawing/2014/main" id="{55C56479-02FA-4150-AF73-962EBB480AE7}"/>
                      </a:ext>
                    </a:extLst>
                  </p:cNvPr>
                  <p:cNvSpPr>
                    <a:spLocks noChangeShapeType="1"/>
                  </p:cNvSpPr>
                  <p:nvPr/>
                </p:nvSpPr>
                <p:spPr bwMode="auto">
                  <a:xfrm>
                    <a:off x="410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2" name="Line 564">
                    <a:extLst>
                      <a:ext uri="{FF2B5EF4-FFF2-40B4-BE49-F238E27FC236}">
                        <a16:creationId xmlns:a16="http://schemas.microsoft.com/office/drawing/2014/main" id="{00F6E8C4-D785-459E-A0E3-CBC64D35B40D}"/>
                      </a:ext>
                    </a:extLst>
                  </p:cNvPr>
                  <p:cNvSpPr>
                    <a:spLocks noChangeShapeType="1"/>
                  </p:cNvSpPr>
                  <p:nvPr/>
                </p:nvSpPr>
                <p:spPr bwMode="auto">
                  <a:xfrm>
                    <a:off x="410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3" name="Line 565">
                    <a:extLst>
                      <a:ext uri="{FF2B5EF4-FFF2-40B4-BE49-F238E27FC236}">
                        <a16:creationId xmlns:a16="http://schemas.microsoft.com/office/drawing/2014/main" id="{3872F4BB-E9DF-4DBB-81B1-A6A024E12F07}"/>
                      </a:ext>
                    </a:extLst>
                  </p:cNvPr>
                  <p:cNvSpPr>
                    <a:spLocks noChangeShapeType="1"/>
                  </p:cNvSpPr>
                  <p:nvPr/>
                </p:nvSpPr>
                <p:spPr bwMode="auto">
                  <a:xfrm>
                    <a:off x="4100"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4" name="Line 566">
                    <a:extLst>
                      <a:ext uri="{FF2B5EF4-FFF2-40B4-BE49-F238E27FC236}">
                        <a16:creationId xmlns:a16="http://schemas.microsoft.com/office/drawing/2014/main" id="{39A5AD02-B15C-4A5B-9ECB-33DB34375132}"/>
                      </a:ext>
                    </a:extLst>
                  </p:cNvPr>
                  <p:cNvSpPr>
                    <a:spLocks noChangeShapeType="1"/>
                  </p:cNvSpPr>
                  <p:nvPr/>
                </p:nvSpPr>
                <p:spPr bwMode="auto">
                  <a:xfrm>
                    <a:off x="4100"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5" name="Line 567">
                    <a:extLst>
                      <a:ext uri="{FF2B5EF4-FFF2-40B4-BE49-F238E27FC236}">
                        <a16:creationId xmlns:a16="http://schemas.microsoft.com/office/drawing/2014/main" id="{91BBF26B-762B-45A6-A743-1B8F345E0079}"/>
                      </a:ext>
                    </a:extLst>
                  </p:cNvPr>
                  <p:cNvSpPr>
                    <a:spLocks noChangeShapeType="1"/>
                  </p:cNvSpPr>
                  <p:nvPr/>
                </p:nvSpPr>
                <p:spPr bwMode="auto">
                  <a:xfrm>
                    <a:off x="4100"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6" name="Line 568">
                    <a:extLst>
                      <a:ext uri="{FF2B5EF4-FFF2-40B4-BE49-F238E27FC236}">
                        <a16:creationId xmlns:a16="http://schemas.microsoft.com/office/drawing/2014/main" id="{A2DED7A6-D8C5-44EC-9FD3-B9EE51597529}"/>
                      </a:ext>
                    </a:extLst>
                  </p:cNvPr>
                  <p:cNvSpPr>
                    <a:spLocks noChangeShapeType="1"/>
                  </p:cNvSpPr>
                  <p:nvPr/>
                </p:nvSpPr>
                <p:spPr bwMode="auto">
                  <a:xfrm>
                    <a:off x="410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7" name="Line 569">
                    <a:extLst>
                      <a:ext uri="{FF2B5EF4-FFF2-40B4-BE49-F238E27FC236}">
                        <a16:creationId xmlns:a16="http://schemas.microsoft.com/office/drawing/2014/main" id="{6B30FBB3-2548-4D9A-A007-A00EDCD2FAA9}"/>
                      </a:ext>
                    </a:extLst>
                  </p:cNvPr>
                  <p:cNvSpPr>
                    <a:spLocks noChangeShapeType="1"/>
                  </p:cNvSpPr>
                  <p:nvPr/>
                </p:nvSpPr>
                <p:spPr bwMode="auto">
                  <a:xfrm>
                    <a:off x="410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8" name="Line 570">
                    <a:extLst>
                      <a:ext uri="{FF2B5EF4-FFF2-40B4-BE49-F238E27FC236}">
                        <a16:creationId xmlns:a16="http://schemas.microsoft.com/office/drawing/2014/main" id="{2AF79CC1-B34A-451F-A2C4-3807E823249C}"/>
                      </a:ext>
                    </a:extLst>
                  </p:cNvPr>
                  <p:cNvSpPr>
                    <a:spLocks noChangeShapeType="1"/>
                  </p:cNvSpPr>
                  <p:nvPr/>
                </p:nvSpPr>
                <p:spPr bwMode="auto">
                  <a:xfrm>
                    <a:off x="41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9" name="Line 571">
                    <a:extLst>
                      <a:ext uri="{FF2B5EF4-FFF2-40B4-BE49-F238E27FC236}">
                        <a16:creationId xmlns:a16="http://schemas.microsoft.com/office/drawing/2014/main" id="{1DE0B07B-12AE-4FC9-8E03-88DDE853B5FC}"/>
                      </a:ext>
                    </a:extLst>
                  </p:cNvPr>
                  <p:cNvSpPr>
                    <a:spLocks noChangeShapeType="1"/>
                  </p:cNvSpPr>
                  <p:nvPr/>
                </p:nvSpPr>
                <p:spPr bwMode="auto">
                  <a:xfrm>
                    <a:off x="411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0" name="Line 572">
                    <a:extLst>
                      <a:ext uri="{FF2B5EF4-FFF2-40B4-BE49-F238E27FC236}">
                        <a16:creationId xmlns:a16="http://schemas.microsoft.com/office/drawing/2014/main" id="{5E1008BB-3996-4BF2-BA20-55E43017150A}"/>
                      </a:ext>
                    </a:extLst>
                  </p:cNvPr>
                  <p:cNvSpPr>
                    <a:spLocks noChangeShapeType="1"/>
                  </p:cNvSpPr>
                  <p:nvPr/>
                </p:nvSpPr>
                <p:spPr bwMode="auto">
                  <a:xfrm>
                    <a:off x="411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1" name="Line 573">
                    <a:extLst>
                      <a:ext uri="{FF2B5EF4-FFF2-40B4-BE49-F238E27FC236}">
                        <a16:creationId xmlns:a16="http://schemas.microsoft.com/office/drawing/2014/main" id="{6391AB94-1CDD-4D6A-AA37-A894E20F0BE0}"/>
                      </a:ext>
                    </a:extLst>
                  </p:cNvPr>
                  <p:cNvSpPr>
                    <a:spLocks noChangeShapeType="1"/>
                  </p:cNvSpPr>
                  <p:nvPr/>
                </p:nvSpPr>
                <p:spPr bwMode="auto">
                  <a:xfrm>
                    <a:off x="4119"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2" name="Line 574">
                    <a:extLst>
                      <a:ext uri="{FF2B5EF4-FFF2-40B4-BE49-F238E27FC236}">
                        <a16:creationId xmlns:a16="http://schemas.microsoft.com/office/drawing/2014/main" id="{FE8E03A6-0D90-4FEF-A925-BAB7C43DAD75}"/>
                      </a:ext>
                    </a:extLst>
                  </p:cNvPr>
                  <p:cNvSpPr>
                    <a:spLocks noChangeShapeType="1"/>
                  </p:cNvSpPr>
                  <p:nvPr/>
                </p:nvSpPr>
                <p:spPr bwMode="auto">
                  <a:xfrm>
                    <a:off x="41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3" name="Line 575">
                    <a:extLst>
                      <a:ext uri="{FF2B5EF4-FFF2-40B4-BE49-F238E27FC236}">
                        <a16:creationId xmlns:a16="http://schemas.microsoft.com/office/drawing/2014/main" id="{45266E26-3C78-4E30-95A4-D00F89BDB92E}"/>
                      </a:ext>
                    </a:extLst>
                  </p:cNvPr>
                  <p:cNvSpPr>
                    <a:spLocks noChangeShapeType="1"/>
                  </p:cNvSpPr>
                  <p:nvPr/>
                </p:nvSpPr>
                <p:spPr bwMode="auto">
                  <a:xfrm>
                    <a:off x="412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4" name="Line 576">
                    <a:extLst>
                      <a:ext uri="{FF2B5EF4-FFF2-40B4-BE49-F238E27FC236}">
                        <a16:creationId xmlns:a16="http://schemas.microsoft.com/office/drawing/2014/main" id="{D46E7AA4-AFD2-43A0-910E-4C6BD34FE25C}"/>
                      </a:ext>
                    </a:extLst>
                  </p:cNvPr>
                  <p:cNvSpPr>
                    <a:spLocks noChangeShapeType="1"/>
                  </p:cNvSpPr>
                  <p:nvPr/>
                </p:nvSpPr>
                <p:spPr bwMode="auto">
                  <a:xfrm>
                    <a:off x="41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5" name="Line 577">
                    <a:extLst>
                      <a:ext uri="{FF2B5EF4-FFF2-40B4-BE49-F238E27FC236}">
                        <a16:creationId xmlns:a16="http://schemas.microsoft.com/office/drawing/2014/main" id="{CFE8BBFD-C93F-452D-8D6E-898C758383FC}"/>
                      </a:ext>
                    </a:extLst>
                  </p:cNvPr>
                  <p:cNvSpPr>
                    <a:spLocks noChangeShapeType="1"/>
                  </p:cNvSpPr>
                  <p:nvPr/>
                </p:nvSpPr>
                <p:spPr bwMode="auto">
                  <a:xfrm>
                    <a:off x="41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6" name="Line 578">
                    <a:extLst>
                      <a:ext uri="{FF2B5EF4-FFF2-40B4-BE49-F238E27FC236}">
                        <a16:creationId xmlns:a16="http://schemas.microsoft.com/office/drawing/2014/main" id="{54E67B4A-DC06-46DE-B542-DC537A958320}"/>
                      </a:ext>
                    </a:extLst>
                  </p:cNvPr>
                  <p:cNvSpPr>
                    <a:spLocks noChangeShapeType="1"/>
                  </p:cNvSpPr>
                  <p:nvPr/>
                </p:nvSpPr>
                <p:spPr bwMode="auto">
                  <a:xfrm>
                    <a:off x="412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7" name="Line 579">
                    <a:extLst>
                      <a:ext uri="{FF2B5EF4-FFF2-40B4-BE49-F238E27FC236}">
                        <a16:creationId xmlns:a16="http://schemas.microsoft.com/office/drawing/2014/main" id="{DC4651C3-DFBA-4ACE-A43E-F2CEAADAB3BE}"/>
                      </a:ext>
                    </a:extLst>
                  </p:cNvPr>
                  <p:cNvSpPr>
                    <a:spLocks noChangeShapeType="1"/>
                  </p:cNvSpPr>
                  <p:nvPr/>
                </p:nvSpPr>
                <p:spPr bwMode="auto">
                  <a:xfrm>
                    <a:off x="412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8" name="Line 580">
                    <a:extLst>
                      <a:ext uri="{FF2B5EF4-FFF2-40B4-BE49-F238E27FC236}">
                        <a16:creationId xmlns:a16="http://schemas.microsoft.com/office/drawing/2014/main" id="{A6C838E8-D909-40F2-B0C0-91E751F58CA4}"/>
                      </a:ext>
                    </a:extLst>
                  </p:cNvPr>
                  <p:cNvSpPr>
                    <a:spLocks noChangeShapeType="1"/>
                  </p:cNvSpPr>
                  <p:nvPr/>
                </p:nvSpPr>
                <p:spPr bwMode="auto">
                  <a:xfrm>
                    <a:off x="412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9" name="Line 581">
                    <a:extLst>
                      <a:ext uri="{FF2B5EF4-FFF2-40B4-BE49-F238E27FC236}">
                        <a16:creationId xmlns:a16="http://schemas.microsoft.com/office/drawing/2014/main" id="{9B23582F-0A5B-4808-84AA-E24B68FAEFF4}"/>
                      </a:ext>
                    </a:extLst>
                  </p:cNvPr>
                  <p:cNvSpPr>
                    <a:spLocks noChangeShapeType="1"/>
                  </p:cNvSpPr>
                  <p:nvPr/>
                </p:nvSpPr>
                <p:spPr bwMode="auto">
                  <a:xfrm>
                    <a:off x="4123"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0" name="Line 582">
                    <a:extLst>
                      <a:ext uri="{FF2B5EF4-FFF2-40B4-BE49-F238E27FC236}">
                        <a16:creationId xmlns:a16="http://schemas.microsoft.com/office/drawing/2014/main" id="{D2AF9127-41ED-4D05-8088-CC6970BCEBD8}"/>
                      </a:ext>
                    </a:extLst>
                  </p:cNvPr>
                  <p:cNvSpPr>
                    <a:spLocks noChangeShapeType="1"/>
                  </p:cNvSpPr>
                  <p:nvPr/>
                </p:nvSpPr>
                <p:spPr bwMode="auto">
                  <a:xfrm>
                    <a:off x="41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1" name="Line 583">
                    <a:extLst>
                      <a:ext uri="{FF2B5EF4-FFF2-40B4-BE49-F238E27FC236}">
                        <a16:creationId xmlns:a16="http://schemas.microsoft.com/office/drawing/2014/main" id="{5E3368FE-2B8F-47BC-B1F5-6B0BE298D06E}"/>
                      </a:ext>
                    </a:extLst>
                  </p:cNvPr>
                  <p:cNvSpPr>
                    <a:spLocks noChangeShapeType="1"/>
                  </p:cNvSpPr>
                  <p:nvPr/>
                </p:nvSpPr>
                <p:spPr bwMode="auto">
                  <a:xfrm>
                    <a:off x="41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2" name="Line 584">
                    <a:extLst>
                      <a:ext uri="{FF2B5EF4-FFF2-40B4-BE49-F238E27FC236}">
                        <a16:creationId xmlns:a16="http://schemas.microsoft.com/office/drawing/2014/main" id="{7D11E1FA-5462-436E-8F33-655530D41EFA}"/>
                      </a:ext>
                    </a:extLst>
                  </p:cNvPr>
                  <p:cNvSpPr>
                    <a:spLocks noChangeShapeType="1"/>
                  </p:cNvSpPr>
                  <p:nvPr/>
                </p:nvSpPr>
                <p:spPr bwMode="auto">
                  <a:xfrm>
                    <a:off x="413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3" name="Line 585">
                    <a:extLst>
                      <a:ext uri="{FF2B5EF4-FFF2-40B4-BE49-F238E27FC236}">
                        <a16:creationId xmlns:a16="http://schemas.microsoft.com/office/drawing/2014/main" id="{FDA58CED-AD6C-4552-84AA-BA89B37A346E}"/>
                      </a:ext>
                    </a:extLst>
                  </p:cNvPr>
                  <p:cNvSpPr>
                    <a:spLocks noChangeShapeType="1"/>
                  </p:cNvSpPr>
                  <p:nvPr/>
                </p:nvSpPr>
                <p:spPr bwMode="auto">
                  <a:xfrm>
                    <a:off x="4138"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4" name="Line 586">
                    <a:extLst>
                      <a:ext uri="{FF2B5EF4-FFF2-40B4-BE49-F238E27FC236}">
                        <a16:creationId xmlns:a16="http://schemas.microsoft.com/office/drawing/2014/main" id="{E9E737A4-53CC-4A87-B561-F67E1219BCC1}"/>
                      </a:ext>
                    </a:extLst>
                  </p:cNvPr>
                  <p:cNvSpPr>
                    <a:spLocks noChangeShapeType="1"/>
                  </p:cNvSpPr>
                  <p:nvPr/>
                </p:nvSpPr>
                <p:spPr bwMode="auto">
                  <a:xfrm>
                    <a:off x="413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5" name="Line 587">
                    <a:extLst>
                      <a:ext uri="{FF2B5EF4-FFF2-40B4-BE49-F238E27FC236}">
                        <a16:creationId xmlns:a16="http://schemas.microsoft.com/office/drawing/2014/main" id="{30E8DA62-2DAE-4B88-B54F-1E2C7A9C6843}"/>
                      </a:ext>
                    </a:extLst>
                  </p:cNvPr>
                  <p:cNvSpPr>
                    <a:spLocks noChangeShapeType="1"/>
                  </p:cNvSpPr>
                  <p:nvPr/>
                </p:nvSpPr>
                <p:spPr bwMode="auto">
                  <a:xfrm>
                    <a:off x="41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6" name="Line 588">
                    <a:extLst>
                      <a:ext uri="{FF2B5EF4-FFF2-40B4-BE49-F238E27FC236}">
                        <a16:creationId xmlns:a16="http://schemas.microsoft.com/office/drawing/2014/main" id="{38834BFF-A8DC-445C-AA8F-86B670AAE7F2}"/>
                      </a:ext>
                    </a:extLst>
                  </p:cNvPr>
                  <p:cNvSpPr>
                    <a:spLocks noChangeShapeType="1"/>
                  </p:cNvSpPr>
                  <p:nvPr/>
                </p:nvSpPr>
                <p:spPr bwMode="auto">
                  <a:xfrm>
                    <a:off x="4145"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7" name="Line 589">
                    <a:extLst>
                      <a:ext uri="{FF2B5EF4-FFF2-40B4-BE49-F238E27FC236}">
                        <a16:creationId xmlns:a16="http://schemas.microsoft.com/office/drawing/2014/main" id="{02A34BD8-F40F-445E-BFD1-47730FD3E2D9}"/>
                      </a:ext>
                    </a:extLst>
                  </p:cNvPr>
                  <p:cNvSpPr>
                    <a:spLocks noChangeShapeType="1"/>
                  </p:cNvSpPr>
                  <p:nvPr/>
                </p:nvSpPr>
                <p:spPr bwMode="auto">
                  <a:xfrm>
                    <a:off x="414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8" name="Line 590">
                    <a:extLst>
                      <a:ext uri="{FF2B5EF4-FFF2-40B4-BE49-F238E27FC236}">
                        <a16:creationId xmlns:a16="http://schemas.microsoft.com/office/drawing/2014/main" id="{5643930A-62DA-498C-9558-8B548AC9E2D3}"/>
                      </a:ext>
                    </a:extLst>
                  </p:cNvPr>
                  <p:cNvSpPr>
                    <a:spLocks noChangeShapeType="1"/>
                  </p:cNvSpPr>
                  <p:nvPr/>
                </p:nvSpPr>
                <p:spPr bwMode="auto">
                  <a:xfrm>
                    <a:off x="416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9" name="Line 591">
                    <a:extLst>
                      <a:ext uri="{FF2B5EF4-FFF2-40B4-BE49-F238E27FC236}">
                        <a16:creationId xmlns:a16="http://schemas.microsoft.com/office/drawing/2014/main" id="{01FDFFBB-225A-4DFE-9A82-C47A83B717BE}"/>
                      </a:ext>
                    </a:extLst>
                  </p:cNvPr>
                  <p:cNvSpPr>
                    <a:spLocks noChangeShapeType="1"/>
                  </p:cNvSpPr>
                  <p:nvPr/>
                </p:nvSpPr>
                <p:spPr bwMode="auto">
                  <a:xfrm>
                    <a:off x="41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0" name="Line 592">
                    <a:extLst>
                      <a:ext uri="{FF2B5EF4-FFF2-40B4-BE49-F238E27FC236}">
                        <a16:creationId xmlns:a16="http://schemas.microsoft.com/office/drawing/2014/main" id="{69CC44B8-23AC-4A55-B1C7-C88A7E1237DC}"/>
                      </a:ext>
                    </a:extLst>
                  </p:cNvPr>
                  <p:cNvSpPr>
                    <a:spLocks noChangeShapeType="1"/>
                  </p:cNvSpPr>
                  <p:nvPr/>
                </p:nvSpPr>
                <p:spPr bwMode="auto">
                  <a:xfrm>
                    <a:off x="416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1" name="Line 593">
                    <a:extLst>
                      <a:ext uri="{FF2B5EF4-FFF2-40B4-BE49-F238E27FC236}">
                        <a16:creationId xmlns:a16="http://schemas.microsoft.com/office/drawing/2014/main" id="{A569AA9B-FE27-4093-B531-417C1DDE5309}"/>
                      </a:ext>
                    </a:extLst>
                  </p:cNvPr>
                  <p:cNvSpPr>
                    <a:spLocks noChangeShapeType="1"/>
                  </p:cNvSpPr>
                  <p:nvPr/>
                </p:nvSpPr>
                <p:spPr bwMode="auto">
                  <a:xfrm>
                    <a:off x="41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2" name="Line 594">
                    <a:extLst>
                      <a:ext uri="{FF2B5EF4-FFF2-40B4-BE49-F238E27FC236}">
                        <a16:creationId xmlns:a16="http://schemas.microsoft.com/office/drawing/2014/main" id="{2046C853-DAA1-4AEB-A86A-431EB2F4151F}"/>
                      </a:ext>
                    </a:extLst>
                  </p:cNvPr>
                  <p:cNvSpPr>
                    <a:spLocks noChangeShapeType="1"/>
                  </p:cNvSpPr>
                  <p:nvPr/>
                </p:nvSpPr>
                <p:spPr bwMode="auto">
                  <a:xfrm>
                    <a:off x="416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3" name="Line 595">
                    <a:extLst>
                      <a:ext uri="{FF2B5EF4-FFF2-40B4-BE49-F238E27FC236}">
                        <a16:creationId xmlns:a16="http://schemas.microsoft.com/office/drawing/2014/main" id="{797CB230-6CDA-4F08-8B0E-DAE43E981497}"/>
                      </a:ext>
                    </a:extLst>
                  </p:cNvPr>
                  <p:cNvSpPr>
                    <a:spLocks noChangeShapeType="1"/>
                  </p:cNvSpPr>
                  <p:nvPr/>
                </p:nvSpPr>
                <p:spPr bwMode="auto">
                  <a:xfrm>
                    <a:off x="41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4" name="Line 596">
                    <a:extLst>
                      <a:ext uri="{FF2B5EF4-FFF2-40B4-BE49-F238E27FC236}">
                        <a16:creationId xmlns:a16="http://schemas.microsoft.com/office/drawing/2014/main" id="{4122A1F9-D292-49FD-86DE-95A465B12882}"/>
                      </a:ext>
                    </a:extLst>
                  </p:cNvPr>
                  <p:cNvSpPr>
                    <a:spLocks noChangeShapeType="1"/>
                  </p:cNvSpPr>
                  <p:nvPr/>
                </p:nvSpPr>
                <p:spPr bwMode="auto">
                  <a:xfrm>
                    <a:off x="416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5" name="Line 597">
                    <a:extLst>
                      <a:ext uri="{FF2B5EF4-FFF2-40B4-BE49-F238E27FC236}">
                        <a16:creationId xmlns:a16="http://schemas.microsoft.com/office/drawing/2014/main" id="{4933943C-FC48-4088-9BFA-3712BFA5FBF7}"/>
                      </a:ext>
                    </a:extLst>
                  </p:cNvPr>
                  <p:cNvSpPr>
                    <a:spLocks noChangeShapeType="1"/>
                  </p:cNvSpPr>
                  <p:nvPr/>
                </p:nvSpPr>
                <p:spPr bwMode="auto">
                  <a:xfrm>
                    <a:off x="416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6" name="Line 598">
                    <a:extLst>
                      <a:ext uri="{FF2B5EF4-FFF2-40B4-BE49-F238E27FC236}">
                        <a16:creationId xmlns:a16="http://schemas.microsoft.com/office/drawing/2014/main" id="{206E873B-6C0F-4519-9F11-BA7AB5562A4E}"/>
                      </a:ext>
                    </a:extLst>
                  </p:cNvPr>
                  <p:cNvSpPr>
                    <a:spLocks noChangeShapeType="1"/>
                  </p:cNvSpPr>
                  <p:nvPr/>
                </p:nvSpPr>
                <p:spPr bwMode="auto">
                  <a:xfrm>
                    <a:off x="416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7" name="Line 599">
                    <a:extLst>
                      <a:ext uri="{FF2B5EF4-FFF2-40B4-BE49-F238E27FC236}">
                        <a16:creationId xmlns:a16="http://schemas.microsoft.com/office/drawing/2014/main" id="{25A2C7B3-104A-431A-BFF4-D51299EE867A}"/>
                      </a:ext>
                    </a:extLst>
                  </p:cNvPr>
                  <p:cNvSpPr>
                    <a:spLocks noChangeShapeType="1"/>
                  </p:cNvSpPr>
                  <p:nvPr/>
                </p:nvSpPr>
                <p:spPr bwMode="auto">
                  <a:xfrm>
                    <a:off x="416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8" name="Line 600">
                    <a:extLst>
                      <a:ext uri="{FF2B5EF4-FFF2-40B4-BE49-F238E27FC236}">
                        <a16:creationId xmlns:a16="http://schemas.microsoft.com/office/drawing/2014/main" id="{AD4749E0-4ACA-42FD-A460-754C24BC0DFB}"/>
                      </a:ext>
                    </a:extLst>
                  </p:cNvPr>
                  <p:cNvSpPr>
                    <a:spLocks noChangeShapeType="1"/>
                  </p:cNvSpPr>
                  <p:nvPr/>
                </p:nvSpPr>
                <p:spPr bwMode="auto">
                  <a:xfrm>
                    <a:off x="416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9" name="Line 601">
                    <a:extLst>
                      <a:ext uri="{FF2B5EF4-FFF2-40B4-BE49-F238E27FC236}">
                        <a16:creationId xmlns:a16="http://schemas.microsoft.com/office/drawing/2014/main" id="{22D208E6-201A-4B11-8C79-A9039F457504}"/>
                      </a:ext>
                    </a:extLst>
                  </p:cNvPr>
                  <p:cNvSpPr>
                    <a:spLocks noChangeShapeType="1"/>
                  </p:cNvSpPr>
                  <p:nvPr/>
                </p:nvSpPr>
                <p:spPr bwMode="auto">
                  <a:xfrm>
                    <a:off x="41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0" name="Line 602">
                    <a:extLst>
                      <a:ext uri="{FF2B5EF4-FFF2-40B4-BE49-F238E27FC236}">
                        <a16:creationId xmlns:a16="http://schemas.microsoft.com/office/drawing/2014/main" id="{2D23C524-31AC-440F-93AD-1283FAA03199}"/>
                      </a:ext>
                    </a:extLst>
                  </p:cNvPr>
                  <p:cNvSpPr>
                    <a:spLocks noChangeShapeType="1"/>
                  </p:cNvSpPr>
                  <p:nvPr/>
                </p:nvSpPr>
                <p:spPr bwMode="auto">
                  <a:xfrm>
                    <a:off x="418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1" name="Line 603">
                    <a:extLst>
                      <a:ext uri="{FF2B5EF4-FFF2-40B4-BE49-F238E27FC236}">
                        <a16:creationId xmlns:a16="http://schemas.microsoft.com/office/drawing/2014/main" id="{B90F43FF-9E33-4107-9188-7E7FC05DE61D}"/>
                      </a:ext>
                    </a:extLst>
                  </p:cNvPr>
                  <p:cNvSpPr>
                    <a:spLocks noChangeShapeType="1"/>
                  </p:cNvSpPr>
                  <p:nvPr/>
                </p:nvSpPr>
                <p:spPr bwMode="auto">
                  <a:xfrm>
                    <a:off x="4184"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2" name="Line 604">
                    <a:extLst>
                      <a:ext uri="{FF2B5EF4-FFF2-40B4-BE49-F238E27FC236}">
                        <a16:creationId xmlns:a16="http://schemas.microsoft.com/office/drawing/2014/main" id="{F3BA8C17-6C93-45D8-9769-465551803EF9}"/>
                      </a:ext>
                    </a:extLst>
                  </p:cNvPr>
                  <p:cNvSpPr>
                    <a:spLocks noChangeShapeType="1"/>
                  </p:cNvSpPr>
                  <p:nvPr/>
                </p:nvSpPr>
                <p:spPr bwMode="auto">
                  <a:xfrm>
                    <a:off x="418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3" name="Line 605">
                    <a:extLst>
                      <a:ext uri="{FF2B5EF4-FFF2-40B4-BE49-F238E27FC236}">
                        <a16:creationId xmlns:a16="http://schemas.microsoft.com/office/drawing/2014/main" id="{E0E3184E-3C72-4745-BAC8-A1FEE3DEB0E8}"/>
                      </a:ext>
                    </a:extLst>
                  </p:cNvPr>
                  <p:cNvSpPr>
                    <a:spLocks noChangeShapeType="1"/>
                  </p:cNvSpPr>
                  <p:nvPr/>
                </p:nvSpPr>
                <p:spPr bwMode="auto">
                  <a:xfrm>
                    <a:off x="418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4" name="Line 606">
                    <a:extLst>
                      <a:ext uri="{FF2B5EF4-FFF2-40B4-BE49-F238E27FC236}">
                        <a16:creationId xmlns:a16="http://schemas.microsoft.com/office/drawing/2014/main" id="{5D8FF62F-7651-4516-9634-21A08E24768D}"/>
                      </a:ext>
                    </a:extLst>
                  </p:cNvPr>
                  <p:cNvSpPr>
                    <a:spLocks noChangeShapeType="1"/>
                  </p:cNvSpPr>
                  <p:nvPr/>
                </p:nvSpPr>
                <p:spPr bwMode="auto">
                  <a:xfrm>
                    <a:off x="420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40" name="Group 808">
                  <a:extLst>
                    <a:ext uri="{FF2B5EF4-FFF2-40B4-BE49-F238E27FC236}">
                      <a16:creationId xmlns:a16="http://schemas.microsoft.com/office/drawing/2014/main" id="{5BF26FCA-87F7-4B57-ADF4-834773EED0A3}"/>
                    </a:ext>
                  </a:extLst>
                </p:cNvPr>
                <p:cNvGrpSpPr>
                  <a:grpSpLocks/>
                </p:cNvGrpSpPr>
                <p:nvPr/>
              </p:nvGrpSpPr>
              <p:grpSpPr bwMode="auto">
                <a:xfrm>
                  <a:off x="6672263" y="493713"/>
                  <a:ext cx="1027113" cy="1554163"/>
                  <a:chOff x="4203" y="311"/>
                  <a:chExt cx="647" cy="979"/>
                </a:xfrm>
              </p:grpSpPr>
              <p:sp>
                <p:nvSpPr>
                  <p:cNvPr id="2095" name="Line 608">
                    <a:extLst>
                      <a:ext uri="{FF2B5EF4-FFF2-40B4-BE49-F238E27FC236}">
                        <a16:creationId xmlns:a16="http://schemas.microsoft.com/office/drawing/2014/main" id="{84C47B8E-6237-4DCA-9AA0-8A0EA5525BB1}"/>
                      </a:ext>
                    </a:extLst>
                  </p:cNvPr>
                  <p:cNvSpPr>
                    <a:spLocks noChangeShapeType="1"/>
                  </p:cNvSpPr>
                  <p:nvPr/>
                </p:nvSpPr>
                <p:spPr bwMode="auto">
                  <a:xfrm>
                    <a:off x="42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6" name="Line 609">
                    <a:extLst>
                      <a:ext uri="{FF2B5EF4-FFF2-40B4-BE49-F238E27FC236}">
                        <a16:creationId xmlns:a16="http://schemas.microsoft.com/office/drawing/2014/main" id="{8635F6C5-1876-4E47-8788-A75452D3CF69}"/>
                      </a:ext>
                    </a:extLst>
                  </p:cNvPr>
                  <p:cNvSpPr>
                    <a:spLocks noChangeShapeType="1"/>
                  </p:cNvSpPr>
                  <p:nvPr/>
                </p:nvSpPr>
                <p:spPr bwMode="auto">
                  <a:xfrm>
                    <a:off x="420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7" name="Line 610">
                    <a:extLst>
                      <a:ext uri="{FF2B5EF4-FFF2-40B4-BE49-F238E27FC236}">
                        <a16:creationId xmlns:a16="http://schemas.microsoft.com/office/drawing/2014/main" id="{6FFA1F69-9887-4CD8-8867-883405E66302}"/>
                      </a:ext>
                    </a:extLst>
                  </p:cNvPr>
                  <p:cNvSpPr>
                    <a:spLocks noChangeShapeType="1"/>
                  </p:cNvSpPr>
                  <p:nvPr/>
                </p:nvSpPr>
                <p:spPr bwMode="auto">
                  <a:xfrm>
                    <a:off x="420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Line 611">
                    <a:extLst>
                      <a:ext uri="{FF2B5EF4-FFF2-40B4-BE49-F238E27FC236}">
                        <a16:creationId xmlns:a16="http://schemas.microsoft.com/office/drawing/2014/main" id="{E47AB636-9AED-4EDC-8713-ADF9C5A91150}"/>
                      </a:ext>
                    </a:extLst>
                  </p:cNvPr>
                  <p:cNvSpPr>
                    <a:spLocks noChangeShapeType="1"/>
                  </p:cNvSpPr>
                  <p:nvPr/>
                </p:nvSpPr>
                <p:spPr bwMode="auto">
                  <a:xfrm>
                    <a:off x="424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9" name="Line 612">
                    <a:extLst>
                      <a:ext uri="{FF2B5EF4-FFF2-40B4-BE49-F238E27FC236}">
                        <a16:creationId xmlns:a16="http://schemas.microsoft.com/office/drawing/2014/main" id="{A2019901-0470-4877-973A-778BBBF28BC3}"/>
                      </a:ext>
                    </a:extLst>
                  </p:cNvPr>
                  <p:cNvSpPr>
                    <a:spLocks noChangeShapeType="1"/>
                  </p:cNvSpPr>
                  <p:nvPr/>
                </p:nvSpPr>
                <p:spPr bwMode="auto">
                  <a:xfrm>
                    <a:off x="424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0" name="Line 613">
                    <a:extLst>
                      <a:ext uri="{FF2B5EF4-FFF2-40B4-BE49-F238E27FC236}">
                        <a16:creationId xmlns:a16="http://schemas.microsoft.com/office/drawing/2014/main" id="{DCCE3991-B205-4195-9060-5F5C8FE5EF44}"/>
                      </a:ext>
                    </a:extLst>
                  </p:cNvPr>
                  <p:cNvSpPr>
                    <a:spLocks noChangeShapeType="1"/>
                  </p:cNvSpPr>
                  <p:nvPr/>
                </p:nvSpPr>
                <p:spPr bwMode="auto">
                  <a:xfrm>
                    <a:off x="425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1" name="Line 614">
                    <a:extLst>
                      <a:ext uri="{FF2B5EF4-FFF2-40B4-BE49-F238E27FC236}">
                        <a16:creationId xmlns:a16="http://schemas.microsoft.com/office/drawing/2014/main" id="{9BBD66A7-B4E2-4EA6-9F75-A845156853E3}"/>
                      </a:ext>
                    </a:extLst>
                  </p:cNvPr>
                  <p:cNvSpPr>
                    <a:spLocks noChangeShapeType="1"/>
                  </p:cNvSpPr>
                  <p:nvPr/>
                </p:nvSpPr>
                <p:spPr bwMode="auto">
                  <a:xfrm>
                    <a:off x="42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Line 615">
                    <a:extLst>
                      <a:ext uri="{FF2B5EF4-FFF2-40B4-BE49-F238E27FC236}">
                        <a16:creationId xmlns:a16="http://schemas.microsoft.com/office/drawing/2014/main" id="{8E7E87E3-6C4D-4156-BE9D-8828ABE5891F}"/>
                      </a:ext>
                    </a:extLst>
                  </p:cNvPr>
                  <p:cNvSpPr>
                    <a:spLocks noChangeShapeType="1"/>
                  </p:cNvSpPr>
                  <p:nvPr/>
                </p:nvSpPr>
                <p:spPr bwMode="auto">
                  <a:xfrm>
                    <a:off x="4255"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3" name="Line 616">
                    <a:extLst>
                      <a:ext uri="{FF2B5EF4-FFF2-40B4-BE49-F238E27FC236}">
                        <a16:creationId xmlns:a16="http://schemas.microsoft.com/office/drawing/2014/main" id="{ECF10487-F9BE-47CA-A516-002949FEBAA7}"/>
                      </a:ext>
                    </a:extLst>
                  </p:cNvPr>
                  <p:cNvSpPr>
                    <a:spLocks noChangeShapeType="1"/>
                  </p:cNvSpPr>
                  <p:nvPr/>
                </p:nvSpPr>
                <p:spPr bwMode="auto">
                  <a:xfrm>
                    <a:off x="4255" y="311"/>
                    <a:ext cx="0" cy="11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Line 617">
                    <a:extLst>
                      <a:ext uri="{FF2B5EF4-FFF2-40B4-BE49-F238E27FC236}">
                        <a16:creationId xmlns:a16="http://schemas.microsoft.com/office/drawing/2014/main" id="{C72B4705-D890-4DD8-8F92-E69C761C8919}"/>
                      </a:ext>
                    </a:extLst>
                  </p:cNvPr>
                  <p:cNvSpPr>
                    <a:spLocks noChangeShapeType="1"/>
                  </p:cNvSpPr>
                  <p:nvPr/>
                </p:nvSpPr>
                <p:spPr bwMode="auto">
                  <a:xfrm>
                    <a:off x="42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5" name="Line 618">
                    <a:extLst>
                      <a:ext uri="{FF2B5EF4-FFF2-40B4-BE49-F238E27FC236}">
                        <a16:creationId xmlns:a16="http://schemas.microsoft.com/office/drawing/2014/main" id="{9CD66873-541F-4DC7-B3A1-AE21DAEC93C2}"/>
                      </a:ext>
                    </a:extLst>
                  </p:cNvPr>
                  <p:cNvSpPr>
                    <a:spLocks noChangeShapeType="1"/>
                  </p:cNvSpPr>
                  <p:nvPr/>
                </p:nvSpPr>
                <p:spPr bwMode="auto">
                  <a:xfrm>
                    <a:off x="427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Line 619">
                    <a:extLst>
                      <a:ext uri="{FF2B5EF4-FFF2-40B4-BE49-F238E27FC236}">
                        <a16:creationId xmlns:a16="http://schemas.microsoft.com/office/drawing/2014/main" id="{9CF99AC6-4419-4F04-B48E-015BF8CA4472}"/>
                      </a:ext>
                    </a:extLst>
                  </p:cNvPr>
                  <p:cNvSpPr>
                    <a:spLocks noChangeShapeType="1"/>
                  </p:cNvSpPr>
                  <p:nvPr/>
                </p:nvSpPr>
                <p:spPr bwMode="auto">
                  <a:xfrm>
                    <a:off x="427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7" name="Line 620">
                    <a:extLst>
                      <a:ext uri="{FF2B5EF4-FFF2-40B4-BE49-F238E27FC236}">
                        <a16:creationId xmlns:a16="http://schemas.microsoft.com/office/drawing/2014/main" id="{F05EC25E-BD17-4111-96E9-25AA039748D2}"/>
                      </a:ext>
                    </a:extLst>
                  </p:cNvPr>
                  <p:cNvSpPr>
                    <a:spLocks noChangeShapeType="1"/>
                  </p:cNvSpPr>
                  <p:nvPr/>
                </p:nvSpPr>
                <p:spPr bwMode="auto">
                  <a:xfrm>
                    <a:off x="4281"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Line 621">
                    <a:extLst>
                      <a:ext uri="{FF2B5EF4-FFF2-40B4-BE49-F238E27FC236}">
                        <a16:creationId xmlns:a16="http://schemas.microsoft.com/office/drawing/2014/main" id="{5C5A958D-A843-47E4-A0A0-54D7946A6FFE}"/>
                      </a:ext>
                    </a:extLst>
                  </p:cNvPr>
                  <p:cNvSpPr>
                    <a:spLocks noChangeShapeType="1"/>
                  </p:cNvSpPr>
                  <p:nvPr/>
                </p:nvSpPr>
                <p:spPr bwMode="auto">
                  <a:xfrm>
                    <a:off x="428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9" name="Line 622">
                    <a:extLst>
                      <a:ext uri="{FF2B5EF4-FFF2-40B4-BE49-F238E27FC236}">
                        <a16:creationId xmlns:a16="http://schemas.microsoft.com/office/drawing/2014/main" id="{BC5B95D7-96B6-4F5A-9876-998E470BFC3A}"/>
                      </a:ext>
                    </a:extLst>
                  </p:cNvPr>
                  <p:cNvSpPr>
                    <a:spLocks noChangeShapeType="1"/>
                  </p:cNvSpPr>
                  <p:nvPr/>
                </p:nvSpPr>
                <p:spPr bwMode="auto">
                  <a:xfrm>
                    <a:off x="428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Line 623">
                    <a:extLst>
                      <a:ext uri="{FF2B5EF4-FFF2-40B4-BE49-F238E27FC236}">
                        <a16:creationId xmlns:a16="http://schemas.microsoft.com/office/drawing/2014/main" id="{A0FE2C11-3DCC-4425-9E7B-41BADF4EAB8D}"/>
                      </a:ext>
                    </a:extLst>
                  </p:cNvPr>
                  <p:cNvSpPr>
                    <a:spLocks noChangeShapeType="1"/>
                  </p:cNvSpPr>
                  <p:nvPr/>
                </p:nvSpPr>
                <p:spPr bwMode="auto">
                  <a:xfrm>
                    <a:off x="42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1" name="Line 624">
                    <a:extLst>
                      <a:ext uri="{FF2B5EF4-FFF2-40B4-BE49-F238E27FC236}">
                        <a16:creationId xmlns:a16="http://schemas.microsoft.com/office/drawing/2014/main" id="{57452702-44D5-49C4-A4CF-2C8A3E15090A}"/>
                      </a:ext>
                    </a:extLst>
                  </p:cNvPr>
                  <p:cNvSpPr>
                    <a:spLocks noChangeShapeType="1"/>
                  </p:cNvSpPr>
                  <p:nvPr/>
                </p:nvSpPr>
                <p:spPr bwMode="auto">
                  <a:xfrm>
                    <a:off x="42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Line 625">
                    <a:extLst>
                      <a:ext uri="{FF2B5EF4-FFF2-40B4-BE49-F238E27FC236}">
                        <a16:creationId xmlns:a16="http://schemas.microsoft.com/office/drawing/2014/main" id="{899B0ACF-8D14-490D-9D1A-DC91BE13C990}"/>
                      </a:ext>
                    </a:extLst>
                  </p:cNvPr>
                  <p:cNvSpPr>
                    <a:spLocks noChangeShapeType="1"/>
                  </p:cNvSpPr>
                  <p:nvPr/>
                </p:nvSpPr>
                <p:spPr bwMode="auto">
                  <a:xfrm>
                    <a:off x="429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3" name="Line 626">
                    <a:extLst>
                      <a:ext uri="{FF2B5EF4-FFF2-40B4-BE49-F238E27FC236}">
                        <a16:creationId xmlns:a16="http://schemas.microsoft.com/office/drawing/2014/main" id="{4EEB6F06-7B7A-488F-8B41-AFD94B746128}"/>
                      </a:ext>
                    </a:extLst>
                  </p:cNvPr>
                  <p:cNvSpPr>
                    <a:spLocks noChangeShapeType="1"/>
                  </p:cNvSpPr>
                  <p:nvPr/>
                </p:nvSpPr>
                <p:spPr bwMode="auto">
                  <a:xfrm>
                    <a:off x="42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Line 627">
                    <a:extLst>
                      <a:ext uri="{FF2B5EF4-FFF2-40B4-BE49-F238E27FC236}">
                        <a16:creationId xmlns:a16="http://schemas.microsoft.com/office/drawing/2014/main" id="{9F9FF5E7-B5C6-43EE-969D-1B1A6FF1C734}"/>
                      </a:ext>
                    </a:extLst>
                  </p:cNvPr>
                  <p:cNvSpPr>
                    <a:spLocks noChangeShapeType="1"/>
                  </p:cNvSpPr>
                  <p:nvPr/>
                </p:nvSpPr>
                <p:spPr bwMode="auto">
                  <a:xfrm>
                    <a:off x="43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5" name="Line 628">
                    <a:extLst>
                      <a:ext uri="{FF2B5EF4-FFF2-40B4-BE49-F238E27FC236}">
                        <a16:creationId xmlns:a16="http://schemas.microsoft.com/office/drawing/2014/main" id="{3AD99DBF-2C3B-4879-ADD8-62C2CA6922F9}"/>
                      </a:ext>
                    </a:extLst>
                  </p:cNvPr>
                  <p:cNvSpPr>
                    <a:spLocks noChangeShapeType="1"/>
                  </p:cNvSpPr>
                  <p:nvPr/>
                </p:nvSpPr>
                <p:spPr bwMode="auto">
                  <a:xfrm>
                    <a:off x="43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6" name="Line 629">
                    <a:extLst>
                      <a:ext uri="{FF2B5EF4-FFF2-40B4-BE49-F238E27FC236}">
                        <a16:creationId xmlns:a16="http://schemas.microsoft.com/office/drawing/2014/main" id="{37A532A6-6A4F-4154-8265-53222A863662}"/>
                      </a:ext>
                    </a:extLst>
                  </p:cNvPr>
                  <p:cNvSpPr>
                    <a:spLocks noChangeShapeType="1"/>
                  </p:cNvSpPr>
                  <p:nvPr/>
                </p:nvSpPr>
                <p:spPr bwMode="auto">
                  <a:xfrm>
                    <a:off x="43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7" name="Line 630">
                    <a:extLst>
                      <a:ext uri="{FF2B5EF4-FFF2-40B4-BE49-F238E27FC236}">
                        <a16:creationId xmlns:a16="http://schemas.microsoft.com/office/drawing/2014/main" id="{0862719A-20D6-4D2C-8CE0-E75A3E22BAB4}"/>
                      </a:ext>
                    </a:extLst>
                  </p:cNvPr>
                  <p:cNvSpPr>
                    <a:spLocks noChangeShapeType="1"/>
                  </p:cNvSpPr>
                  <p:nvPr/>
                </p:nvSpPr>
                <p:spPr bwMode="auto">
                  <a:xfrm>
                    <a:off x="4337" y="311"/>
                    <a:ext cx="0" cy="16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Line 631">
                    <a:extLst>
                      <a:ext uri="{FF2B5EF4-FFF2-40B4-BE49-F238E27FC236}">
                        <a16:creationId xmlns:a16="http://schemas.microsoft.com/office/drawing/2014/main" id="{B3A06B7B-4E6C-4C56-9756-FB38F0423732}"/>
                      </a:ext>
                    </a:extLst>
                  </p:cNvPr>
                  <p:cNvSpPr>
                    <a:spLocks noChangeShapeType="1"/>
                  </p:cNvSpPr>
                  <p:nvPr/>
                </p:nvSpPr>
                <p:spPr bwMode="auto">
                  <a:xfrm>
                    <a:off x="4337" y="311"/>
                    <a:ext cx="0" cy="11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9" name="Line 632">
                    <a:extLst>
                      <a:ext uri="{FF2B5EF4-FFF2-40B4-BE49-F238E27FC236}">
                        <a16:creationId xmlns:a16="http://schemas.microsoft.com/office/drawing/2014/main" id="{CBD00CB7-24C1-4824-BC73-ADC88437DDFC}"/>
                      </a:ext>
                    </a:extLst>
                  </p:cNvPr>
                  <p:cNvSpPr>
                    <a:spLocks noChangeShapeType="1"/>
                  </p:cNvSpPr>
                  <p:nvPr/>
                </p:nvSpPr>
                <p:spPr bwMode="auto">
                  <a:xfrm>
                    <a:off x="43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Line 633">
                    <a:extLst>
                      <a:ext uri="{FF2B5EF4-FFF2-40B4-BE49-F238E27FC236}">
                        <a16:creationId xmlns:a16="http://schemas.microsoft.com/office/drawing/2014/main" id="{406E923F-A4FA-498E-AA24-4F1493CF2AC9}"/>
                      </a:ext>
                    </a:extLst>
                  </p:cNvPr>
                  <p:cNvSpPr>
                    <a:spLocks noChangeShapeType="1"/>
                  </p:cNvSpPr>
                  <p:nvPr/>
                </p:nvSpPr>
                <p:spPr bwMode="auto">
                  <a:xfrm>
                    <a:off x="433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1" name="Line 634">
                    <a:extLst>
                      <a:ext uri="{FF2B5EF4-FFF2-40B4-BE49-F238E27FC236}">
                        <a16:creationId xmlns:a16="http://schemas.microsoft.com/office/drawing/2014/main" id="{B692AF90-4911-493A-871B-024DA337C328}"/>
                      </a:ext>
                    </a:extLst>
                  </p:cNvPr>
                  <p:cNvSpPr>
                    <a:spLocks noChangeShapeType="1"/>
                  </p:cNvSpPr>
                  <p:nvPr/>
                </p:nvSpPr>
                <p:spPr bwMode="auto">
                  <a:xfrm>
                    <a:off x="433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2" name="Line 635">
                    <a:extLst>
                      <a:ext uri="{FF2B5EF4-FFF2-40B4-BE49-F238E27FC236}">
                        <a16:creationId xmlns:a16="http://schemas.microsoft.com/office/drawing/2014/main" id="{0F80438E-742E-4FD2-8A14-9FC26C651619}"/>
                      </a:ext>
                    </a:extLst>
                  </p:cNvPr>
                  <p:cNvSpPr>
                    <a:spLocks noChangeShapeType="1"/>
                  </p:cNvSpPr>
                  <p:nvPr/>
                </p:nvSpPr>
                <p:spPr bwMode="auto">
                  <a:xfrm>
                    <a:off x="436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3" name="Line 636">
                    <a:extLst>
                      <a:ext uri="{FF2B5EF4-FFF2-40B4-BE49-F238E27FC236}">
                        <a16:creationId xmlns:a16="http://schemas.microsoft.com/office/drawing/2014/main" id="{252D34E1-0FE4-4A48-83FC-1D6A2D7861A1}"/>
                      </a:ext>
                    </a:extLst>
                  </p:cNvPr>
                  <p:cNvSpPr>
                    <a:spLocks noChangeShapeType="1"/>
                  </p:cNvSpPr>
                  <p:nvPr/>
                </p:nvSpPr>
                <p:spPr bwMode="auto">
                  <a:xfrm>
                    <a:off x="436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Line 637">
                    <a:extLst>
                      <a:ext uri="{FF2B5EF4-FFF2-40B4-BE49-F238E27FC236}">
                        <a16:creationId xmlns:a16="http://schemas.microsoft.com/office/drawing/2014/main" id="{DC4E5061-7932-4853-B5BF-2B5DA30BE34C}"/>
                      </a:ext>
                    </a:extLst>
                  </p:cNvPr>
                  <p:cNvSpPr>
                    <a:spLocks noChangeShapeType="1"/>
                  </p:cNvSpPr>
                  <p:nvPr/>
                </p:nvSpPr>
                <p:spPr bwMode="auto">
                  <a:xfrm>
                    <a:off x="436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5" name="Line 638">
                    <a:extLst>
                      <a:ext uri="{FF2B5EF4-FFF2-40B4-BE49-F238E27FC236}">
                        <a16:creationId xmlns:a16="http://schemas.microsoft.com/office/drawing/2014/main" id="{890B7132-CD10-40BB-9A28-73063108FD17}"/>
                      </a:ext>
                    </a:extLst>
                  </p:cNvPr>
                  <p:cNvSpPr>
                    <a:spLocks noChangeShapeType="1"/>
                  </p:cNvSpPr>
                  <p:nvPr/>
                </p:nvSpPr>
                <p:spPr bwMode="auto">
                  <a:xfrm>
                    <a:off x="4367"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Line 639">
                    <a:extLst>
                      <a:ext uri="{FF2B5EF4-FFF2-40B4-BE49-F238E27FC236}">
                        <a16:creationId xmlns:a16="http://schemas.microsoft.com/office/drawing/2014/main" id="{E37C281B-829C-444E-BDB9-944197B1A0C6}"/>
                      </a:ext>
                    </a:extLst>
                  </p:cNvPr>
                  <p:cNvSpPr>
                    <a:spLocks noChangeShapeType="1"/>
                  </p:cNvSpPr>
                  <p:nvPr/>
                </p:nvSpPr>
                <p:spPr bwMode="auto">
                  <a:xfrm>
                    <a:off x="4367"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Line 640">
                    <a:extLst>
                      <a:ext uri="{FF2B5EF4-FFF2-40B4-BE49-F238E27FC236}">
                        <a16:creationId xmlns:a16="http://schemas.microsoft.com/office/drawing/2014/main" id="{F0248594-722C-4344-B20D-CAEEAB071A5D}"/>
                      </a:ext>
                    </a:extLst>
                  </p:cNvPr>
                  <p:cNvSpPr>
                    <a:spLocks noChangeShapeType="1"/>
                  </p:cNvSpPr>
                  <p:nvPr/>
                </p:nvSpPr>
                <p:spPr bwMode="auto">
                  <a:xfrm>
                    <a:off x="4367"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Line 641">
                    <a:extLst>
                      <a:ext uri="{FF2B5EF4-FFF2-40B4-BE49-F238E27FC236}">
                        <a16:creationId xmlns:a16="http://schemas.microsoft.com/office/drawing/2014/main" id="{2B7B7142-A736-47EB-9F0F-9F689271A28D}"/>
                      </a:ext>
                    </a:extLst>
                  </p:cNvPr>
                  <p:cNvSpPr>
                    <a:spLocks noChangeShapeType="1"/>
                  </p:cNvSpPr>
                  <p:nvPr/>
                </p:nvSpPr>
                <p:spPr bwMode="auto">
                  <a:xfrm>
                    <a:off x="4375"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Line 642">
                    <a:extLst>
                      <a:ext uri="{FF2B5EF4-FFF2-40B4-BE49-F238E27FC236}">
                        <a16:creationId xmlns:a16="http://schemas.microsoft.com/office/drawing/2014/main" id="{F77C7E80-8FA1-45C5-858E-ED6232C250AF}"/>
                      </a:ext>
                    </a:extLst>
                  </p:cNvPr>
                  <p:cNvSpPr>
                    <a:spLocks noChangeShapeType="1"/>
                  </p:cNvSpPr>
                  <p:nvPr/>
                </p:nvSpPr>
                <p:spPr bwMode="auto">
                  <a:xfrm>
                    <a:off x="437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Line 643">
                    <a:extLst>
                      <a:ext uri="{FF2B5EF4-FFF2-40B4-BE49-F238E27FC236}">
                        <a16:creationId xmlns:a16="http://schemas.microsoft.com/office/drawing/2014/main" id="{F3D7D442-1F42-4439-830A-B572A858D76F}"/>
                      </a:ext>
                    </a:extLst>
                  </p:cNvPr>
                  <p:cNvSpPr>
                    <a:spLocks noChangeShapeType="1"/>
                  </p:cNvSpPr>
                  <p:nvPr/>
                </p:nvSpPr>
                <p:spPr bwMode="auto">
                  <a:xfrm>
                    <a:off x="43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Line 644">
                    <a:extLst>
                      <a:ext uri="{FF2B5EF4-FFF2-40B4-BE49-F238E27FC236}">
                        <a16:creationId xmlns:a16="http://schemas.microsoft.com/office/drawing/2014/main" id="{948A168A-1572-447B-AA23-0FB42CFEF11E}"/>
                      </a:ext>
                    </a:extLst>
                  </p:cNvPr>
                  <p:cNvSpPr>
                    <a:spLocks noChangeShapeType="1"/>
                  </p:cNvSpPr>
                  <p:nvPr/>
                </p:nvSpPr>
                <p:spPr bwMode="auto">
                  <a:xfrm>
                    <a:off x="44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Line 645">
                    <a:extLst>
                      <a:ext uri="{FF2B5EF4-FFF2-40B4-BE49-F238E27FC236}">
                        <a16:creationId xmlns:a16="http://schemas.microsoft.com/office/drawing/2014/main" id="{FDE2A912-E0EE-494B-8623-0BA1E12373BF}"/>
                      </a:ext>
                    </a:extLst>
                  </p:cNvPr>
                  <p:cNvSpPr>
                    <a:spLocks noChangeShapeType="1"/>
                  </p:cNvSpPr>
                  <p:nvPr/>
                </p:nvSpPr>
                <p:spPr bwMode="auto">
                  <a:xfrm>
                    <a:off x="4421"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Line 646">
                    <a:extLst>
                      <a:ext uri="{FF2B5EF4-FFF2-40B4-BE49-F238E27FC236}">
                        <a16:creationId xmlns:a16="http://schemas.microsoft.com/office/drawing/2014/main" id="{5D5DE008-CA1B-4EC3-8F32-9C126406BA19}"/>
                      </a:ext>
                    </a:extLst>
                  </p:cNvPr>
                  <p:cNvSpPr>
                    <a:spLocks noChangeShapeType="1"/>
                  </p:cNvSpPr>
                  <p:nvPr/>
                </p:nvSpPr>
                <p:spPr bwMode="auto">
                  <a:xfrm>
                    <a:off x="4427"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Line 647">
                    <a:extLst>
                      <a:ext uri="{FF2B5EF4-FFF2-40B4-BE49-F238E27FC236}">
                        <a16:creationId xmlns:a16="http://schemas.microsoft.com/office/drawing/2014/main" id="{781EEC3D-D423-4FE1-933D-B719F6D45E8D}"/>
                      </a:ext>
                    </a:extLst>
                  </p:cNvPr>
                  <p:cNvSpPr>
                    <a:spLocks noChangeShapeType="1"/>
                  </p:cNvSpPr>
                  <p:nvPr/>
                </p:nvSpPr>
                <p:spPr bwMode="auto">
                  <a:xfrm>
                    <a:off x="4429"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Line 648">
                    <a:extLst>
                      <a:ext uri="{FF2B5EF4-FFF2-40B4-BE49-F238E27FC236}">
                        <a16:creationId xmlns:a16="http://schemas.microsoft.com/office/drawing/2014/main" id="{412BFC42-7E9B-4BEB-AE66-C09FA46471CA}"/>
                      </a:ext>
                    </a:extLst>
                  </p:cNvPr>
                  <p:cNvSpPr>
                    <a:spLocks noChangeShapeType="1"/>
                  </p:cNvSpPr>
                  <p:nvPr/>
                </p:nvSpPr>
                <p:spPr bwMode="auto">
                  <a:xfrm>
                    <a:off x="442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Line 649">
                    <a:extLst>
                      <a:ext uri="{FF2B5EF4-FFF2-40B4-BE49-F238E27FC236}">
                        <a16:creationId xmlns:a16="http://schemas.microsoft.com/office/drawing/2014/main" id="{3D55B572-09BF-437F-87BF-8206B2575AAD}"/>
                      </a:ext>
                    </a:extLst>
                  </p:cNvPr>
                  <p:cNvSpPr>
                    <a:spLocks noChangeShapeType="1"/>
                  </p:cNvSpPr>
                  <p:nvPr/>
                </p:nvSpPr>
                <p:spPr bwMode="auto">
                  <a:xfrm>
                    <a:off x="442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Line 650">
                    <a:extLst>
                      <a:ext uri="{FF2B5EF4-FFF2-40B4-BE49-F238E27FC236}">
                        <a16:creationId xmlns:a16="http://schemas.microsoft.com/office/drawing/2014/main" id="{6C418561-7B20-479E-8D03-81A1F123A159}"/>
                      </a:ext>
                    </a:extLst>
                  </p:cNvPr>
                  <p:cNvSpPr>
                    <a:spLocks noChangeShapeType="1"/>
                  </p:cNvSpPr>
                  <p:nvPr/>
                </p:nvSpPr>
                <p:spPr bwMode="auto">
                  <a:xfrm>
                    <a:off x="443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Line 651">
                    <a:extLst>
                      <a:ext uri="{FF2B5EF4-FFF2-40B4-BE49-F238E27FC236}">
                        <a16:creationId xmlns:a16="http://schemas.microsoft.com/office/drawing/2014/main" id="{6A2B31B5-8912-472F-88F7-A7DB1CDA9F3E}"/>
                      </a:ext>
                    </a:extLst>
                  </p:cNvPr>
                  <p:cNvSpPr>
                    <a:spLocks noChangeShapeType="1"/>
                  </p:cNvSpPr>
                  <p:nvPr/>
                </p:nvSpPr>
                <p:spPr bwMode="auto">
                  <a:xfrm>
                    <a:off x="4434"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Line 652">
                    <a:extLst>
                      <a:ext uri="{FF2B5EF4-FFF2-40B4-BE49-F238E27FC236}">
                        <a16:creationId xmlns:a16="http://schemas.microsoft.com/office/drawing/2014/main" id="{BD4D0697-58FC-4F59-851F-D5DFF92FF986}"/>
                      </a:ext>
                    </a:extLst>
                  </p:cNvPr>
                  <p:cNvSpPr>
                    <a:spLocks noChangeShapeType="1"/>
                  </p:cNvSpPr>
                  <p:nvPr/>
                </p:nvSpPr>
                <p:spPr bwMode="auto">
                  <a:xfrm>
                    <a:off x="443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Line 653">
                    <a:extLst>
                      <a:ext uri="{FF2B5EF4-FFF2-40B4-BE49-F238E27FC236}">
                        <a16:creationId xmlns:a16="http://schemas.microsoft.com/office/drawing/2014/main" id="{8FD365B1-7EB6-4B07-AB1C-9602F6412B39}"/>
                      </a:ext>
                    </a:extLst>
                  </p:cNvPr>
                  <p:cNvSpPr>
                    <a:spLocks noChangeShapeType="1"/>
                  </p:cNvSpPr>
                  <p:nvPr/>
                </p:nvSpPr>
                <p:spPr bwMode="auto">
                  <a:xfrm>
                    <a:off x="4438" y="311"/>
                    <a:ext cx="0" cy="2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Line 654">
                    <a:extLst>
                      <a:ext uri="{FF2B5EF4-FFF2-40B4-BE49-F238E27FC236}">
                        <a16:creationId xmlns:a16="http://schemas.microsoft.com/office/drawing/2014/main" id="{53AF2459-96FA-4DE4-924C-F913CFE8C339}"/>
                      </a:ext>
                    </a:extLst>
                  </p:cNvPr>
                  <p:cNvSpPr>
                    <a:spLocks noChangeShapeType="1"/>
                  </p:cNvSpPr>
                  <p:nvPr/>
                </p:nvSpPr>
                <p:spPr bwMode="auto">
                  <a:xfrm>
                    <a:off x="443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Line 655">
                    <a:extLst>
                      <a:ext uri="{FF2B5EF4-FFF2-40B4-BE49-F238E27FC236}">
                        <a16:creationId xmlns:a16="http://schemas.microsoft.com/office/drawing/2014/main" id="{2814D789-A694-4D86-8C34-2C6D76D7B56C}"/>
                      </a:ext>
                    </a:extLst>
                  </p:cNvPr>
                  <p:cNvSpPr>
                    <a:spLocks noChangeShapeType="1"/>
                  </p:cNvSpPr>
                  <p:nvPr/>
                </p:nvSpPr>
                <p:spPr bwMode="auto">
                  <a:xfrm>
                    <a:off x="443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Line 656">
                    <a:extLst>
                      <a:ext uri="{FF2B5EF4-FFF2-40B4-BE49-F238E27FC236}">
                        <a16:creationId xmlns:a16="http://schemas.microsoft.com/office/drawing/2014/main" id="{5435DA96-7CD4-4398-AD2C-1337A7E95803}"/>
                      </a:ext>
                    </a:extLst>
                  </p:cNvPr>
                  <p:cNvSpPr>
                    <a:spLocks noChangeShapeType="1"/>
                  </p:cNvSpPr>
                  <p:nvPr/>
                </p:nvSpPr>
                <p:spPr bwMode="auto">
                  <a:xfrm>
                    <a:off x="443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Line 657">
                    <a:extLst>
                      <a:ext uri="{FF2B5EF4-FFF2-40B4-BE49-F238E27FC236}">
                        <a16:creationId xmlns:a16="http://schemas.microsoft.com/office/drawing/2014/main" id="{C25EA572-DF65-46CA-94A2-BA43EAA65D65}"/>
                      </a:ext>
                    </a:extLst>
                  </p:cNvPr>
                  <p:cNvSpPr>
                    <a:spLocks noChangeShapeType="1"/>
                  </p:cNvSpPr>
                  <p:nvPr/>
                </p:nvSpPr>
                <p:spPr bwMode="auto">
                  <a:xfrm>
                    <a:off x="443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5" name="Line 658">
                    <a:extLst>
                      <a:ext uri="{FF2B5EF4-FFF2-40B4-BE49-F238E27FC236}">
                        <a16:creationId xmlns:a16="http://schemas.microsoft.com/office/drawing/2014/main" id="{A2B0A7BB-48A6-4915-8C46-2F91D098EB02}"/>
                      </a:ext>
                    </a:extLst>
                  </p:cNvPr>
                  <p:cNvSpPr>
                    <a:spLocks noChangeShapeType="1"/>
                  </p:cNvSpPr>
                  <p:nvPr/>
                </p:nvSpPr>
                <p:spPr bwMode="auto">
                  <a:xfrm>
                    <a:off x="444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6" name="Line 659">
                    <a:extLst>
                      <a:ext uri="{FF2B5EF4-FFF2-40B4-BE49-F238E27FC236}">
                        <a16:creationId xmlns:a16="http://schemas.microsoft.com/office/drawing/2014/main" id="{549C6B0E-CEC1-41C6-8B52-4752AA1F5810}"/>
                      </a:ext>
                    </a:extLst>
                  </p:cNvPr>
                  <p:cNvSpPr>
                    <a:spLocks noChangeShapeType="1"/>
                  </p:cNvSpPr>
                  <p:nvPr/>
                </p:nvSpPr>
                <p:spPr bwMode="auto">
                  <a:xfrm>
                    <a:off x="44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7" name="Line 660">
                    <a:extLst>
                      <a:ext uri="{FF2B5EF4-FFF2-40B4-BE49-F238E27FC236}">
                        <a16:creationId xmlns:a16="http://schemas.microsoft.com/office/drawing/2014/main" id="{0996AF7F-5A23-4759-B477-0E51513E8FD8}"/>
                      </a:ext>
                    </a:extLst>
                  </p:cNvPr>
                  <p:cNvSpPr>
                    <a:spLocks noChangeShapeType="1"/>
                  </p:cNvSpPr>
                  <p:nvPr/>
                </p:nvSpPr>
                <p:spPr bwMode="auto">
                  <a:xfrm>
                    <a:off x="44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8" name="Line 661">
                    <a:extLst>
                      <a:ext uri="{FF2B5EF4-FFF2-40B4-BE49-F238E27FC236}">
                        <a16:creationId xmlns:a16="http://schemas.microsoft.com/office/drawing/2014/main" id="{2167F4B6-BCB0-4DE6-BF8D-948D8A1EC5C1}"/>
                      </a:ext>
                    </a:extLst>
                  </p:cNvPr>
                  <p:cNvSpPr>
                    <a:spLocks noChangeShapeType="1"/>
                  </p:cNvSpPr>
                  <p:nvPr/>
                </p:nvSpPr>
                <p:spPr bwMode="auto">
                  <a:xfrm>
                    <a:off x="4442"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9" name="Line 662">
                    <a:extLst>
                      <a:ext uri="{FF2B5EF4-FFF2-40B4-BE49-F238E27FC236}">
                        <a16:creationId xmlns:a16="http://schemas.microsoft.com/office/drawing/2014/main" id="{EA8D99C4-CB40-4D1C-88F4-913430F6FD06}"/>
                      </a:ext>
                    </a:extLst>
                  </p:cNvPr>
                  <p:cNvSpPr>
                    <a:spLocks noChangeShapeType="1"/>
                  </p:cNvSpPr>
                  <p:nvPr/>
                </p:nvSpPr>
                <p:spPr bwMode="auto">
                  <a:xfrm>
                    <a:off x="444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 name="Line 663">
                    <a:extLst>
                      <a:ext uri="{FF2B5EF4-FFF2-40B4-BE49-F238E27FC236}">
                        <a16:creationId xmlns:a16="http://schemas.microsoft.com/office/drawing/2014/main" id="{CF8A46F3-954C-4CF3-94C2-02C9FD723EA3}"/>
                      </a:ext>
                    </a:extLst>
                  </p:cNvPr>
                  <p:cNvSpPr>
                    <a:spLocks noChangeShapeType="1"/>
                  </p:cNvSpPr>
                  <p:nvPr/>
                </p:nvSpPr>
                <p:spPr bwMode="auto">
                  <a:xfrm>
                    <a:off x="444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 name="Line 664">
                    <a:extLst>
                      <a:ext uri="{FF2B5EF4-FFF2-40B4-BE49-F238E27FC236}">
                        <a16:creationId xmlns:a16="http://schemas.microsoft.com/office/drawing/2014/main" id="{31D6D4D5-0555-426F-9A89-7D0946C9E216}"/>
                      </a:ext>
                    </a:extLst>
                  </p:cNvPr>
                  <p:cNvSpPr>
                    <a:spLocks noChangeShapeType="1"/>
                  </p:cNvSpPr>
                  <p:nvPr/>
                </p:nvSpPr>
                <p:spPr bwMode="auto">
                  <a:xfrm>
                    <a:off x="444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Line 665">
                    <a:extLst>
                      <a:ext uri="{FF2B5EF4-FFF2-40B4-BE49-F238E27FC236}">
                        <a16:creationId xmlns:a16="http://schemas.microsoft.com/office/drawing/2014/main" id="{480FAD28-16F1-4D3B-81A5-D3B96D41C8DF}"/>
                      </a:ext>
                    </a:extLst>
                  </p:cNvPr>
                  <p:cNvSpPr>
                    <a:spLocks noChangeShapeType="1"/>
                  </p:cNvSpPr>
                  <p:nvPr/>
                </p:nvSpPr>
                <p:spPr bwMode="auto">
                  <a:xfrm>
                    <a:off x="444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 name="Line 666">
                    <a:extLst>
                      <a:ext uri="{FF2B5EF4-FFF2-40B4-BE49-F238E27FC236}">
                        <a16:creationId xmlns:a16="http://schemas.microsoft.com/office/drawing/2014/main" id="{BD20D0B2-8382-4276-BA10-C74470A236CF}"/>
                      </a:ext>
                    </a:extLst>
                  </p:cNvPr>
                  <p:cNvSpPr>
                    <a:spLocks noChangeShapeType="1"/>
                  </p:cNvSpPr>
                  <p:nvPr/>
                </p:nvSpPr>
                <p:spPr bwMode="auto">
                  <a:xfrm>
                    <a:off x="444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Line 667">
                    <a:extLst>
                      <a:ext uri="{FF2B5EF4-FFF2-40B4-BE49-F238E27FC236}">
                        <a16:creationId xmlns:a16="http://schemas.microsoft.com/office/drawing/2014/main" id="{733BEDDF-15F6-4837-B3F0-2D567BF8B83E}"/>
                      </a:ext>
                    </a:extLst>
                  </p:cNvPr>
                  <p:cNvSpPr>
                    <a:spLocks noChangeShapeType="1"/>
                  </p:cNvSpPr>
                  <p:nvPr/>
                </p:nvSpPr>
                <p:spPr bwMode="auto">
                  <a:xfrm>
                    <a:off x="444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 name="Line 668">
                    <a:extLst>
                      <a:ext uri="{FF2B5EF4-FFF2-40B4-BE49-F238E27FC236}">
                        <a16:creationId xmlns:a16="http://schemas.microsoft.com/office/drawing/2014/main" id="{DA2DD40B-2FD3-406C-994F-35034E10D534}"/>
                      </a:ext>
                    </a:extLst>
                  </p:cNvPr>
                  <p:cNvSpPr>
                    <a:spLocks noChangeShapeType="1"/>
                  </p:cNvSpPr>
                  <p:nvPr/>
                </p:nvSpPr>
                <p:spPr bwMode="auto">
                  <a:xfrm>
                    <a:off x="444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Line 669">
                    <a:extLst>
                      <a:ext uri="{FF2B5EF4-FFF2-40B4-BE49-F238E27FC236}">
                        <a16:creationId xmlns:a16="http://schemas.microsoft.com/office/drawing/2014/main" id="{D86643C9-3FFB-48F8-94BE-C3C6F28D644B}"/>
                      </a:ext>
                    </a:extLst>
                  </p:cNvPr>
                  <p:cNvSpPr>
                    <a:spLocks noChangeShapeType="1"/>
                  </p:cNvSpPr>
                  <p:nvPr/>
                </p:nvSpPr>
                <p:spPr bwMode="auto">
                  <a:xfrm>
                    <a:off x="444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 name="Line 670">
                    <a:extLst>
                      <a:ext uri="{FF2B5EF4-FFF2-40B4-BE49-F238E27FC236}">
                        <a16:creationId xmlns:a16="http://schemas.microsoft.com/office/drawing/2014/main" id="{A49A3F28-5B5D-4117-A968-F0F56712DE10}"/>
                      </a:ext>
                    </a:extLst>
                  </p:cNvPr>
                  <p:cNvSpPr>
                    <a:spLocks noChangeShapeType="1"/>
                  </p:cNvSpPr>
                  <p:nvPr/>
                </p:nvSpPr>
                <p:spPr bwMode="auto">
                  <a:xfrm>
                    <a:off x="444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 name="Line 671">
                    <a:extLst>
                      <a:ext uri="{FF2B5EF4-FFF2-40B4-BE49-F238E27FC236}">
                        <a16:creationId xmlns:a16="http://schemas.microsoft.com/office/drawing/2014/main" id="{4CC66B4E-56EC-4D38-9700-8678B291C5A7}"/>
                      </a:ext>
                    </a:extLst>
                  </p:cNvPr>
                  <p:cNvSpPr>
                    <a:spLocks noChangeShapeType="1"/>
                  </p:cNvSpPr>
                  <p:nvPr/>
                </p:nvSpPr>
                <p:spPr bwMode="auto">
                  <a:xfrm>
                    <a:off x="444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 name="Line 672">
                    <a:extLst>
                      <a:ext uri="{FF2B5EF4-FFF2-40B4-BE49-F238E27FC236}">
                        <a16:creationId xmlns:a16="http://schemas.microsoft.com/office/drawing/2014/main" id="{5B2EBB59-BEEF-4505-A756-DF384F79C8F4}"/>
                      </a:ext>
                    </a:extLst>
                  </p:cNvPr>
                  <p:cNvSpPr>
                    <a:spLocks noChangeShapeType="1"/>
                  </p:cNvSpPr>
                  <p:nvPr/>
                </p:nvSpPr>
                <p:spPr bwMode="auto">
                  <a:xfrm>
                    <a:off x="44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Line 673">
                    <a:extLst>
                      <a:ext uri="{FF2B5EF4-FFF2-40B4-BE49-F238E27FC236}">
                        <a16:creationId xmlns:a16="http://schemas.microsoft.com/office/drawing/2014/main" id="{A6CE3B4A-534C-49BE-BA63-7A42A412DE80}"/>
                      </a:ext>
                    </a:extLst>
                  </p:cNvPr>
                  <p:cNvSpPr>
                    <a:spLocks noChangeShapeType="1"/>
                  </p:cNvSpPr>
                  <p:nvPr/>
                </p:nvSpPr>
                <p:spPr bwMode="auto">
                  <a:xfrm>
                    <a:off x="44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 name="Line 674">
                    <a:extLst>
                      <a:ext uri="{FF2B5EF4-FFF2-40B4-BE49-F238E27FC236}">
                        <a16:creationId xmlns:a16="http://schemas.microsoft.com/office/drawing/2014/main" id="{D0509D4A-DD9D-4837-A6EE-82CBBFEB6F81}"/>
                      </a:ext>
                    </a:extLst>
                  </p:cNvPr>
                  <p:cNvSpPr>
                    <a:spLocks noChangeShapeType="1"/>
                  </p:cNvSpPr>
                  <p:nvPr/>
                </p:nvSpPr>
                <p:spPr bwMode="auto">
                  <a:xfrm>
                    <a:off x="444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Line 675">
                    <a:extLst>
                      <a:ext uri="{FF2B5EF4-FFF2-40B4-BE49-F238E27FC236}">
                        <a16:creationId xmlns:a16="http://schemas.microsoft.com/office/drawing/2014/main" id="{87DBD41B-6E39-4A21-9C37-57076D65A879}"/>
                      </a:ext>
                    </a:extLst>
                  </p:cNvPr>
                  <p:cNvSpPr>
                    <a:spLocks noChangeShapeType="1"/>
                  </p:cNvSpPr>
                  <p:nvPr/>
                </p:nvSpPr>
                <p:spPr bwMode="auto">
                  <a:xfrm>
                    <a:off x="4449"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 name="Line 676">
                    <a:extLst>
                      <a:ext uri="{FF2B5EF4-FFF2-40B4-BE49-F238E27FC236}">
                        <a16:creationId xmlns:a16="http://schemas.microsoft.com/office/drawing/2014/main" id="{B7947220-67AB-4D4D-8C92-73E7B6DB0423}"/>
                      </a:ext>
                    </a:extLst>
                  </p:cNvPr>
                  <p:cNvSpPr>
                    <a:spLocks noChangeShapeType="1"/>
                  </p:cNvSpPr>
                  <p:nvPr/>
                </p:nvSpPr>
                <p:spPr bwMode="auto">
                  <a:xfrm>
                    <a:off x="444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Line 677">
                    <a:extLst>
                      <a:ext uri="{FF2B5EF4-FFF2-40B4-BE49-F238E27FC236}">
                        <a16:creationId xmlns:a16="http://schemas.microsoft.com/office/drawing/2014/main" id="{3263E21F-27AD-4DB3-BB16-6B905EBF571E}"/>
                      </a:ext>
                    </a:extLst>
                  </p:cNvPr>
                  <p:cNvSpPr>
                    <a:spLocks noChangeShapeType="1"/>
                  </p:cNvSpPr>
                  <p:nvPr/>
                </p:nvSpPr>
                <p:spPr bwMode="auto">
                  <a:xfrm>
                    <a:off x="444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Line 678">
                    <a:extLst>
                      <a:ext uri="{FF2B5EF4-FFF2-40B4-BE49-F238E27FC236}">
                        <a16:creationId xmlns:a16="http://schemas.microsoft.com/office/drawing/2014/main" id="{F33419F9-59AD-440F-863C-8F916621EADD}"/>
                      </a:ext>
                    </a:extLst>
                  </p:cNvPr>
                  <p:cNvSpPr>
                    <a:spLocks noChangeShapeType="1"/>
                  </p:cNvSpPr>
                  <p:nvPr/>
                </p:nvSpPr>
                <p:spPr bwMode="auto">
                  <a:xfrm>
                    <a:off x="44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Line 679">
                    <a:extLst>
                      <a:ext uri="{FF2B5EF4-FFF2-40B4-BE49-F238E27FC236}">
                        <a16:creationId xmlns:a16="http://schemas.microsoft.com/office/drawing/2014/main" id="{94578C74-832E-48CC-BEE1-987A92FFB4F8}"/>
                      </a:ext>
                    </a:extLst>
                  </p:cNvPr>
                  <p:cNvSpPr>
                    <a:spLocks noChangeShapeType="1"/>
                  </p:cNvSpPr>
                  <p:nvPr/>
                </p:nvSpPr>
                <p:spPr bwMode="auto">
                  <a:xfrm>
                    <a:off x="445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7" name="Line 680">
                    <a:extLst>
                      <a:ext uri="{FF2B5EF4-FFF2-40B4-BE49-F238E27FC236}">
                        <a16:creationId xmlns:a16="http://schemas.microsoft.com/office/drawing/2014/main" id="{2AD4C367-A06B-4C8D-BDE2-26CCA0476F68}"/>
                      </a:ext>
                    </a:extLst>
                  </p:cNvPr>
                  <p:cNvSpPr>
                    <a:spLocks noChangeShapeType="1"/>
                  </p:cNvSpPr>
                  <p:nvPr/>
                </p:nvSpPr>
                <p:spPr bwMode="auto">
                  <a:xfrm>
                    <a:off x="445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Line 681">
                    <a:extLst>
                      <a:ext uri="{FF2B5EF4-FFF2-40B4-BE49-F238E27FC236}">
                        <a16:creationId xmlns:a16="http://schemas.microsoft.com/office/drawing/2014/main" id="{A4532BE6-782A-4B7A-A8F0-32EDA42061B4}"/>
                      </a:ext>
                    </a:extLst>
                  </p:cNvPr>
                  <p:cNvSpPr>
                    <a:spLocks noChangeShapeType="1"/>
                  </p:cNvSpPr>
                  <p:nvPr/>
                </p:nvSpPr>
                <p:spPr bwMode="auto">
                  <a:xfrm>
                    <a:off x="44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9" name="Line 682">
                    <a:extLst>
                      <a:ext uri="{FF2B5EF4-FFF2-40B4-BE49-F238E27FC236}">
                        <a16:creationId xmlns:a16="http://schemas.microsoft.com/office/drawing/2014/main" id="{39CC8036-685E-4199-B50D-21E0DC5209A5}"/>
                      </a:ext>
                    </a:extLst>
                  </p:cNvPr>
                  <p:cNvSpPr>
                    <a:spLocks noChangeShapeType="1"/>
                  </p:cNvSpPr>
                  <p:nvPr/>
                </p:nvSpPr>
                <p:spPr bwMode="auto">
                  <a:xfrm>
                    <a:off x="446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Line 683">
                    <a:extLst>
                      <a:ext uri="{FF2B5EF4-FFF2-40B4-BE49-F238E27FC236}">
                        <a16:creationId xmlns:a16="http://schemas.microsoft.com/office/drawing/2014/main" id="{25E2A024-F59C-47DE-85BF-FED36EF55533}"/>
                      </a:ext>
                    </a:extLst>
                  </p:cNvPr>
                  <p:cNvSpPr>
                    <a:spLocks noChangeShapeType="1"/>
                  </p:cNvSpPr>
                  <p:nvPr/>
                </p:nvSpPr>
                <p:spPr bwMode="auto">
                  <a:xfrm>
                    <a:off x="44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1" name="Line 684">
                    <a:extLst>
                      <a:ext uri="{FF2B5EF4-FFF2-40B4-BE49-F238E27FC236}">
                        <a16:creationId xmlns:a16="http://schemas.microsoft.com/office/drawing/2014/main" id="{9B5A8CF3-7465-44F2-BED1-9715D9E99D34}"/>
                      </a:ext>
                    </a:extLst>
                  </p:cNvPr>
                  <p:cNvSpPr>
                    <a:spLocks noChangeShapeType="1"/>
                  </p:cNvSpPr>
                  <p:nvPr/>
                </p:nvSpPr>
                <p:spPr bwMode="auto">
                  <a:xfrm>
                    <a:off x="4477" y="311"/>
                    <a:ext cx="0" cy="2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Line 685">
                    <a:extLst>
                      <a:ext uri="{FF2B5EF4-FFF2-40B4-BE49-F238E27FC236}">
                        <a16:creationId xmlns:a16="http://schemas.microsoft.com/office/drawing/2014/main" id="{F327967B-EC9B-4982-AA72-5D88EAD826F1}"/>
                      </a:ext>
                    </a:extLst>
                  </p:cNvPr>
                  <p:cNvSpPr>
                    <a:spLocks noChangeShapeType="1"/>
                  </p:cNvSpPr>
                  <p:nvPr/>
                </p:nvSpPr>
                <p:spPr bwMode="auto">
                  <a:xfrm>
                    <a:off x="4477" y="311"/>
                    <a:ext cx="0" cy="97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3" name="Line 686">
                    <a:extLst>
                      <a:ext uri="{FF2B5EF4-FFF2-40B4-BE49-F238E27FC236}">
                        <a16:creationId xmlns:a16="http://schemas.microsoft.com/office/drawing/2014/main" id="{34F8776B-EC2B-498B-866F-1B98287F4997}"/>
                      </a:ext>
                    </a:extLst>
                  </p:cNvPr>
                  <p:cNvSpPr>
                    <a:spLocks noChangeShapeType="1"/>
                  </p:cNvSpPr>
                  <p:nvPr/>
                </p:nvSpPr>
                <p:spPr bwMode="auto">
                  <a:xfrm>
                    <a:off x="4477" y="311"/>
                    <a:ext cx="0" cy="3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4" name="Line 687">
                    <a:extLst>
                      <a:ext uri="{FF2B5EF4-FFF2-40B4-BE49-F238E27FC236}">
                        <a16:creationId xmlns:a16="http://schemas.microsoft.com/office/drawing/2014/main" id="{382169D1-4DD4-4010-ACEC-C84E1D3EC958}"/>
                      </a:ext>
                    </a:extLst>
                  </p:cNvPr>
                  <p:cNvSpPr>
                    <a:spLocks noChangeShapeType="1"/>
                  </p:cNvSpPr>
                  <p:nvPr/>
                </p:nvSpPr>
                <p:spPr bwMode="auto">
                  <a:xfrm>
                    <a:off x="447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5" name="Line 688">
                    <a:extLst>
                      <a:ext uri="{FF2B5EF4-FFF2-40B4-BE49-F238E27FC236}">
                        <a16:creationId xmlns:a16="http://schemas.microsoft.com/office/drawing/2014/main" id="{9A81B85D-A278-4D83-956A-EC16E8758615}"/>
                      </a:ext>
                    </a:extLst>
                  </p:cNvPr>
                  <p:cNvSpPr>
                    <a:spLocks noChangeShapeType="1"/>
                  </p:cNvSpPr>
                  <p:nvPr/>
                </p:nvSpPr>
                <p:spPr bwMode="auto">
                  <a:xfrm>
                    <a:off x="449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Line 689">
                    <a:extLst>
                      <a:ext uri="{FF2B5EF4-FFF2-40B4-BE49-F238E27FC236}">
                        <a16:creationId xmlns:a16="http://schemas.microsoft.com/office/drawing/2014/main" id="{CC3A7BD4-4E9C-4507-A6BB-19ADAC97001C}"/>
                      </a:ext>
                    </a:extLst>
                  </p:cNvPr>
                  <p:cNvSpPr>
                    <a:spLocks noChangeShapeType="1"/>
                  </p:cNvSpPr>
                  <p:nvPr/>
                </p:nvSpPr>
                <p:spPr bwMode="auto">
                  <a:xfrm>
                    <a:off x="4492"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Line 690">
                    <a:extLst>
                      <a:ext uri="{FF2B5EF4-FFF2-40B4-BE49-F238E27FC236}">
                        <a16:creationId xmlns:a16="http://schemas.microsoft.com/office/drawing/2014/main" id="{E3C67603-7201-461F-B647-9FE7F35A0502}"/>
                      </a:ext>
                    </a:extLst>
                  </p:cNvPr>
                  <p:cNvSpPr>
                    <a:spLocks noChangeShapeType="1"/>
                  </p:cNvSpPr>
                  <p:nvPr/>
                </p:nvSpPr>
                <p:spPr bwMode="auto">
                  <a:xfrm>
                    <a:off x="449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Line 691">
                    <a:extLst>
                      <a:ext uri="{FF2B5EF4-FFF2-40B4-BE49-F238E27FC236}">
                        <a16:creationId xmlns:a16="http://schemas.microsoft.com/office/drawing/2014/main" id="{0F2C40A9-2B55-4F86-ABF6-66C32C94CAF0}"/>
                      </a:ext>
                    </a:extLst>
                  </p:cNvPr>
                  <p:cNvSpPr>
                    <a:spLocks noChangeShapeType="1"/>
                  </p:cNvSpPr>
                  <p:nvPr/>
                </p:nvSpPr>
                <p:spPr bwMode="auto">
                  <a:xfrm>
                    <a:off x="449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9" name="Line 692">
                    <a:extLst>
                      <a:ext uri="{FF2B5EF4-FFF2-40B4-BE49-F238E27FC236}">
                        <a16:creationId xmlns:a16="http://schemas.microsoft.com/office/drawing/2014/main" id="{B9D3667E-25B0-4C4C-9558-98D457AAE0E8}"/>
                      </a:ext>
                    </a:extLst>
                  </p:cNvPr>
                  <p:cNvSpPr>
                    <a:spLocks noChangeShapeType="1"/>
                  </p:cNvSpPr>
                  <p:nvPr/>
                </p:nvSpPr>
                <p:spPr bwMode="auto">
                  <a:xfrm>
                    <a:off x="449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Line 693">
                    <a:extLst>
                      <a:ext uri="{FF2B5EF4-FFF2-40B4-BE49-F238E27FC236}">
                        <a16:creationId xmlns:a16="http://schemas.microsoft.com/office/drawing/2014/main" id="{683E334D-874B-4EE0-9962-6A747B29DE0D}"/>
                      </a:ext>
                    </a:extLst>
                  </p:cNvPr>
                  <p:cNvSpPr>
                    <a:spLocks noChangeShapeType="1"/>
                  </p:cNvSpPr>
                  <p:nvPr/>
                </p:nvSpPr>
                <p:spPr bwMode="auto">
                  <a:xfrm>
                    <a:off x="449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Line 694">
                    <a:extLst>
                      <a:ext uri="{FF2B5EF4-FFF2-40B4-BE49-F238E27FC236}">
                        <a16:creationId xmlns:a16="http://schemas.microsoft.com/office/drawing/2014/main" id="{2E5F1DF1-8019-4FBF-B3D6-5FB1DD0D5776}"/>
                      </a:ext>
                    </a:extLst>
                  </p:cNvPr>
                  <p:cNvSpPr>
                    <a:spLocks noChangeShapeType="1"/>
                  </p:cNvSpPr>
                  <p:nvPr/>
                </p:nvSpPr>
                <p:spPr bwMode="auto">
                  <a:xfrm>
                    <a:off x="44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Line 695">
                    <a:extLst>
                      <a:ext uri="{FF2B5EF4-FFF2-40B4-BE49-F238E27FC236}">
                        <a16:creationId xmlns:a16="http://schemas.microsoft.com/office/drawing/2014/main" id="{486CBB7C-28C0-4571-B2CE-9AFDAD5330A9}"/>
                      </a:ext>
                    </a:extLst>
                  </p:cNvPr>
                  <p:cNvSpPr>
                    <a:spLocks noChangeShapeType="1"/>
                  </p:cNvSpPr>
                  <p:nvPr/>
                </p:nvSpPr>
                <p:spPr bwMode="auto">
                  <a:xfrm>
                    <a:off x="4498"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Line 696">
                    <a:extLst>
                      <a:ext uri="{FF2B5EF4-FFF2-40B4-BE49-F238E27FC236}">
                        <a16:creationId xmlns:a16="http://schemas.microsoft.com/office/drawing/2014/main" id="{1CFA8CFE-23B9-4EC9-8714-6E6A90F21EBE}"/>
                      </a:ext>
                    </a:extLst>
                  </p:cNvPr>
                  <p:cNvSpPr>
                    <a:spLocks noChangeShapeType="1"/>
                  </p:cNvSpPr>
                  <p:nvPr/>
                </p:nvSpPr>
                <p:spPr bwMode="auto">
                  <a:xfrm>
                    <a:off x="44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Line 697">
                    <a:extLst>
                      <a:ext uri="{FF2B5EF4-FFF2-40B4-BE49-F238E27FC236}">
                        <a16:creationId xmlns:a16="http://schemas.microsoft.com/office/drawing/2014/main" id="{45FBC7A2-0FE2-43D6-979E-A2E7C213CE98}"/>
                      </a:ext>
                    </a:extLst>
                  </p:cNvPr>
                  <p:cNvSpPr>
                    <a:spLocks noChangeShapeType="1"/>
                  </p:cNvSpPr>
                  <p:nvPr/>
                </p:nvSpPr>
                <p:spPr bwMode="auto">
                  <a:xfrm>
                    <a:off x="450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5" name="Line 698">
                    <a:extLst>
                      <a:ext uri="{FF2B5EF4-FFF2-40B4-BE49-F238E27FC236}">
                        <a16:creationId xmlns:a16="http://schemas.microsoft.com/office/drawing/2014/main" id="{DFDAB652-D147-4D96-9F89-0B9353B80F2F}"/>
                      </a:ext>
                    </a:extLst>
                  </p:cNvPr>
                  <p:cNvSpPr>
                    <a:spLocks noChangeShapeType="1"/>
                  </p:cNvSpPr>
                  <p:nvPr/>
                </p:nvSpPr>
                <p:spPr bwMode="auto">
                  <a:xfrm>
                    <a:off x="4500"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Line 699">
                    <a:extLst>
                      <a:ext uri="{FF2B5EF4-FFF2-40B4-BE49-F238E27FC236}">
                        <a16:creationId xmlns:a16="http://schemas.microsoft.com/office/drawing/2014/main" id="{9AF38C33-3BCF-42BE-A25A-F43F0493DC35}"/>
                      </a:ext>
                    </a:extLst>
                  </p:cNvPr>
                  <p:cNvSpPr>
                    <a:spLocks noChangeShapeType="1"/>
                  </p:cNvSpPr>
                  <p:nvPr/>
                </p:nvSpPr>
                <p:spPr bwMode="auto">
                  <a:xfrm>
                    <a:off x="4500" y="311"/>
                    <a:ext cx="0" cy="18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7" name="Line 700">
                    <a:extLst>
                      <a:ext uri="{FF2B5EF4-FFF2-40B4-BE49-F238E27FC236}">
                        <a16:creationId xmlns:a16="http://schemas.microsoft.com/office/drawing/2014/main" id="{7FCC3004-49EB-4EB4-A827-B2A12C6E8BC0}"/>
                      </a:ext>
                    </a:extLst>
                  </p:cNvPr>
                  <p:cNvSpPr>
                    <a:spLocks noChangeShapeType="1"/>
                  </p:cNvSpPr>
                  <p:nvPr/>
                </p:nvSpPr>
                <p:spPr bwMode="auto">
                  <a:xfrm>
                    <a:off x="4500" y="311"/>
                    <a:ext cx="0" cy="12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Line 701">
                    <a:extLst>
                      <a:ext uri="{FF2B5EF4-FFF2-40B4-BE49-F238E27FC236}">
                        <a16:creationId xmlns:a16="http://schemas.microsoft.com/office/drawing/2014/main" id="{25E895F6-1B2A-44E7-94E7-BCC7AC2A1821}"/>
                      </a:ext>
                    </a:extLst>
                  </p:cNvPr>
                  <p:cNvSpPr>
                    <a:spLocks noChangeShapeType="1"/>
                  </p:cNvSpPr>
                  <p:nvPr/>
                </p:nvSpPr>
                <p:spPr bwMode="auto">
                  <a:xfrm>
                    <a:off x="4500"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9" name="Line 702">
                    <a:extLst>
                      <a:ext uri="{FF2B5EF4-FFF2-40B4-BE49-F238E27FC236}">
                        <a16:creationId xmlns:a16="http://schemas.microsoft.com/office/drawing/2014/main" id="{642616AC-8EE8-4178-977E-A0CEEB3872E3}"/>
                      </a:ext>
                    </a:extLst>
                  </p:cNvPr>
                  <p:cNvSpPr>
                    <a:spLocks noChangeShapeType="1"/>
                  </p:cNvSpPr>
                  <p:nvPr/>
                </p:nvSpPr>
                <p:spPr bwMode="auto">
                  <a:xfrm>
                    <a:off x="45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Line 703">
                    <a:extLst>
                      <a:ext uri="{FF2B5EF4-FFF2-40B4-BE49-F238E27FC236}">
                        <a16:creationId xmlns:a16="http://schemas.microsoft.com/office/drawing/2014/main" id="{B546E344-FE03-4172-8D2C-F39EE6B4ADE5}"/>
                      </a:ext>
                    </a:extLst>
                  </p:cNvPr>
                  <p:cNvSpPr>
                    <a:spLocks noChangeShapeType="1"/>
                  </p:cNvSpPr>
                  <p:nvPr/>
                </p:nvSpPr>
                <p:spPr bwMode="auto">
                  <a:xfrm>
                    <a:off x="4509"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1" name="Line 704">
                    <a:extLst>
                      <a:ext uri="{FF2B5EF4-FFF2-40B4-BE49-F238E27FC236}">
                        <a16:creationId xmlns:a16="http://schemas.microsoft.com/office/drawing/2014/main" id="{D613B659-7625-41AB-8BF5-5641C796A63B}"/>
                      </a:ext>
                    </a:extLst>
                  </p:cNvPr>
                  <p:cNvSpPr>
                    <a:spLocks noChangeShapeType="1"/>
                  </p:cNvSpPr>
                  <p:nvPr/>
                </p:nvSpPr>
                <p:spPr bwMode="auto">
                  <a:xfrm>
                    <a:off x="450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Line 705">
                    <a:extLst>
                      <a:ext uri="{FF2B5EF4-FFF2-40B4-BE49-F238E27FC236}">
                        <a16:creationId xmlns:a16="http://schemas.microsoft.com/office/drawing/2014/main" id="{594DD6AB-9D1C-498F-B3A4-60D070CDA421}"/>
                      </a:ext>
                    </a:extLst>
                  </p:cNvPr>
                  <p:cNvSpPr>
                    <a:spLocks noChangeShapeType="1"/>
                  </p:cNvSpPr>
                  <p:nvPr/>
                </p:nvSpPr>
                <p:spPr bwMode="auto">
                  <a:xfrm>
                    <a:off x="452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3" name="Line 706">
                    <a:extLst>
                      <a:ext uri="{FF2B5EF4-FFF2-40B4-BE49-F238E27FC236}">
                        <a16:creationId xmlns:a16="http://schemas.microsoft.com/office/drawing/2014/main" id="{06ABCE8F-9596-4B47-BAAE-3F764A74F18D}"/>
                      </a:ext>
                    </a:extLst>
                  </p:cNvPr>
                  <p:cNvSpPr>
                    <a:spLocks noChangeShapeType="1"/>
                  </p:cNvSpPr>
                  <p:nvPr/>
                </p:nvSpPr>
                <p:spPr bwMode="auto">
                  <a:xfrm>
                    <a:off x="4524"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Line 707">
                    <a:extLst>
                      <a:ext uri="{FF2B5EF4-FFF2-40B4-BE49-F238E27FC236}">
                        <a16:creationId xmlns:a16="http://schemas.microsoft.com/office/drawing/2014/main" id="{570FF803-FA88-4CDC-8F9C-03366A9F12E6}"/>
                      </a:ext>
                    </a:extLst>
                  </p:cNvPr>
                  <p:cNvSpPr>
                    <a:spLocks noChangeShapeType="1"/>
                  </p:cNvSpPr>
                  <p:nvPr/>
                </p:nvSpPr>
                <p:spPr bwMode="auto">
                  <a:xfrm>
                    <a:off x="4524" y="311"/>
                    <a:ext cx="0" cy="2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5" name="Line 708">
                    <a:extLst>
                      <a:ext uri="{FF2B5EF4-FFF2-40B4-BE49-F238E27FC236}">
                        <a16:creationId xmlns:a16="http://schemas.microsoft.com/office/drawing/2014/main" id="{7C27B14B-6074-431D-9B30-A6A631D31F66}"/>
                      </a:ext>
                    </a:extLst>
                  </p:cNvPr>
                  <p:cNvSpPr>
                    <a:spLocks noChangeShapeType="1"/>
                  </p:cNvSpPr>
                  <p:nvPr/>
                </p:nvSpPr>
                <p:spPr bwMode="auto">
                  <a:xfrm>
                    <a:off x="45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Line 709">
                    <a:extLst>
                      <a:ext uri="{FF2B5EF4-FFF2-40B4-BE49-F238E27FC236}">
                        <a16:creationId xmlns:a16="http://schemas.microsoft.com/office/drawing/2014/main" id="{6ECC3C6B-1970-4757-B83E-9FBECF17472F}"/>
                      </a:ext>
                    </a:extLst>
                  </p:cNvPr>
                  <p:cNvSpPr>
                    <a:spLocks noChangeShapeType="1"/>
                  </p:cNvSpPr>
                  <p:nvPr/>
                </p:nvSpPr>
                <p:spPr bwMode="auto">
                  <a:xfrm>
                    <a:off x="4526"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7" name="Line 710">
                    <a:extLst>
                      <a:ext uri="{FF2B5EF4-FFF2-40B4-BE49-F238E27FC236}">
                        <a16:creationId xmlns:a16="http://schemas.microsoft.com/office/drawing/2014/main" id="{40428352-6A0B-4DE2-B066-0F3F1B98FDDA}"/>
                      </a:ext>
                    </a:extLst>
                  </p:cNvPr>
                  <p:cNvSpPr>
                    <a:spLocks noChangeShapeType="1"/>
                  </p:cNvSpPr>
                  <p:nvPr/>
                </p:nvSpPr>
                <p:spPr bwMode="auto">
                  <a:xfrm>
                    <a:off x="4526" y="311"/>
                    <a:ext cx="0" cy="11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8" name="Line 711">
                    <a:extLst>
                      <a:ext uri="{FF2B5EF4-FFF2-40B4-BE49-F238E27FC236}">
                        <a16:creationId xmlns:a16="http://schemas.microsoft.com/office/drawing/2014/main" id="{FB024E60-55AC-46BB-B51C-A6D392BF873C}"/>
                      </a:ext>
                    </a:extLst>
                  </p:cNvPr>
                  <p:cNvSpPr>
                    <a:spLocks noChangeShapeType="1"/>
                  </p:cNvSpPr>
                  <p:nvPr/>
                </p:nvSpPr>
                <p:spPr bwMode="auto">
                  <a:xfrm>
                    <a:off x="452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9" name="Line 712">
                    <a:extLst>
                      <a:ext uri="{FF2B5EF4-FFF2-40B4-BE49-F238E27FC236}">
                        <a16:creationId xmlns:a16="http://schemas.microsoft.com/office/drawing/2014/main" id="{0CF82914-EE0A-45E2-B060-60A1CBB3373A}"/>
                      </a:ext>
                    </a:extLst>
                  </p:cNvPr>
                  <p:cNvSpPr>
                    <a:spLocks noChangeShapeType="1"/>
                  </p:cNvSpPr>
                  <p:nvPr/>
                </p:nvSpPr>
                <p:spPr bwMode="auto">
                  <a:xfrm>
                    <a:off x="4559"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Line 713">
                    <a:extLst>
                      <a:ext uri="{FF2B5EF4-FFF2-40B4-BE49-F238E27FC236}">
                        <a16:creationId xmlns:a16="http://schemas.microsoft.com/office/drawing/2014/main" id="{107A20AC-463F-4FC2-B20F-1E4B0114BB23}"/>
                      </a:ext>
                    </a:extLst>
                  </p:cNvPr>
                  <p:cNvSpPr>
                    <a:spLocks noChangeShapeType="1"/>
                  </p:cNvSpPr>
                  <p:nvPr/>
                </p:nvSpPr>
                <p:spPr bwMode="auto">
                  <a:xfrm>
                    <a:off x="455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1" name="Line 714">
                    <a:extLst>
                      <a:ext uri="{FF2B5EF4-FFF2-40B4-BE49-F238E27FC236}">
                        <a16:creationId xmlns:a16="http://schemas.microsoft.com/office/drawing/2014/main" id="{0853BCBB-837B-434A-927F-3DAC69213437}"/>
                      </a:ext>
                    </a:extLst>
                  </p:cNvPr>
                  <p:cNvSpPr>
                    <a:spLocks noChangeShapeType="1"/>
                  </p:cNvSpPr>
                  <p:nvPr/>
                </p:nvSpPr>
                <p:spPr bwMode="auto">
                  <a:xfrm>
                    <a:off x="456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2" name="Line 715">
                    <a:extLst>
                      <a:ext uri="{FF2B5EF4-FFF2-40B4-BE49-F238E27FC236}">
                        <a16:creationId xmlns:a16="http://schemas.microsoft.com/office/drawing/2014/main" id="{DB7DCFEE-FE7F-4182-BE32-0A51ECEBEFAC}"/>
                      </a:ext>
                    </a:extLst>
                  </p:cNvPr>
                  <p:cNvSpPr>
                    <a:spLocks noChangeShapeType="1"/>
                  </p:cNvSpPr>
                  <p:nvPr/>
                </p:nvSpPr>
                <p:spPr bwMode="auto">
                  <a:xfrm>
                    <a:off x="456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3" name="Line 716">
                    <a:extLst>
                      <a:ext uri="{FF2B5EF4-FFF2-40B4-BE49-F238E27FC236}">
                        <a16:creationId xmlns:a16="http://schemas.microsoft.com/office/drawing/2014/main" id="{5960D0D9-C6F7-42F9-9D7E-E40958AD2133}"/>
                      </a:ext>
                    </a:extLst>
                  </p:cNvPr>
                  <p:cNvSpPr>
                    <a:spLocks noChangeShapeType="1"/>
                  </p:cNvSpPr>
                  <p:nvPr/>
                </p:nvSpPr>
                <p:spPr bwMode="auto">
                  <a:xfrm>
                    <a:off x="456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Line 717">
                    <a:extLst>
                      <a:ext uri="{FF2B5EF4-FFF2-40B4-BE49-F238E27FC236}">
                        <a16:creationId xmlns:a16="http://schemas.microsoft.com/office/drawing/2014/main" id="{4028D5AF-DE31-461E-94A0-91C73E97D430}"/>
                      </a:ext>
                    </a:extLst>
                  </p:cNvPr>
                  <p:cNvSpPr>
                    <a:spLocks noChangeShapeType="1"/>
                  </p:cNvSpPr>
                  <p:nvPr/>
                </p:nvSpPr>
                <p:spPr bwMode="auto">
                  <a:xfrm>
                    <a:off x="456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5" name="Line 718">
                    <a:extLst>
                      <a:ext uri="{FF2B5EF4-FFF2-40B4-BE49-F238E27FC236}">
                        <a16:creationId xmlns:a16="http://schemas.microsoft.com/office/drawing/2014/main" id="{D74D2BA4-B6C9-4410-AB58-5DDE23F5D490}"/>
                      </a:ext>
                    </a:extLst>
                  </p:cNvPr>
                  <p:cNvSpPr>
                    <a:spLocks noChangeShapeType="1"/>
                  </p:cNvSpPr>
                  <p:nvPr/>
                </p:nvSpPr>
                <p:spPr bwMode="auto">
                  <a:xfrm>
                    <a:off x="457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6" name="Line 719">
                    <a:extLst>
                      <a:ext uri="{FF2B5EF4-FFF2-40B4-BE49-F238E27FC236}">
                        <a16:creationId xmlns:a16="http://schemas.microsoft.com/office/drawing/2014/main" id="{881CF64A-0092-4A01-9B1D-36537829FA21}"/>
                      </a:ext>
                    </a:extLst>
                  </p:cNvPr>
                  <p:cNvSpPr>
                    <a:spLocks noChangeShapeType="1"/>
                  </p:cNvSpPr>
                  <p:nvPr/>
                </p:nvSpPr>
                <p:spPr bwMode="auto">
                  <a:xfrm>
                    <a:off x="457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7" name="Line 720">
                    <a:extLst>
                      <a:ext uri="{FF2B5EF4-FFF2-40B4-BE49-F238E27FC236}">
                        <a16:creationId xmlns:a16="http://schemas.microsoft.com/office/drawing/2014/main" id="{4BB43052-5E78-4A34-A441-0A9E1EFE7E95}"/>
                      </a:ext>
                    </a:extLst>
                  </p:cNvPr>
                  <p:cNvSpPr>
                    <a:spLocks noChangeShapeType="1"/>
                  </p:cNvSpPr>
                  <p:nvPr/>
                </p:nvSpPr>
                <p:spPr bwMode="auto">
                  <a:xfrm>
                    <a:off x="4602"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8" name="Line 721">
                    <a:extLst>
                      <a:ext uri="{FF2B5EF4-FFF2-40B4-BE49-F238E27FC236}">
                        <a16:creationId xmlns:a16="http://schemas.microsoft.com/office/drawing/2014/main" id="{C3601673-8A73-4B8C-AD4C-9D739EBB1BC2}"/>
                      </a:ext>
                    </a:extLst>
                  </p:cNvPr>
                  <p:cNvSpPr>
                    <a:spLocks noChangeShapeType="1"/>
                  </p:cNvSpPr>
                  <p:nvPr/>
                </p:nvSpPr>
                <p:spPr bwMode="auto">
                  <a:xfrm>
                    <a:off x="460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9" name="Line 722">
                    <a:extLst>
                      <a:ext uri="{FF2B5EF4-FFF2-40B4-BE49-F238E27FC236}">
                        <a16:creationId xmlns:a16="http://schemas.microsoft.com/office/drawing/2014/main" id="{46C3133D-5057-433B-BCC6-AC82FDAB9B38}"/>
                      </a:ext>
                    </a:extLst>
                  </p:cNvPr>
                  <p:cNvSpPr>
                    <a:spLocks noChangeShapeType="1"/>
                  </p:cNvSpPr>
                  <p:nvPr/>
                </p:nvSpPr>
                <p:spPr bwMode="auto">
                  <a:xfrm>
                    <a:off x="4608"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0" name="Line 723">
                    <a:extLst>
                      <a:ext uri="{FF2B5EF4-FFF2-40B4-BE49-F238E27FC236}">
                        <a16:creationId xmlns:a16="http://schemas.microsoft.com/office/drawing/2014/main" id="{605A1EE2-A04B-4182-B2EA-A5316509E51C}"/>
                      </a:ext>
                    </a:extLst>
                  </p:cNvPr>
                  <p:cNvSpPr>
                    <a:spLocks noChangeShapeType="1"/>
                  </p:cNvSpPr>
                  <p:nvPr/>
                </p:nvSpPr>
                <p:spPr bwMode="auto">
                  <a:xfrm>
                    <a:off x="4610"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1" name="Line 724">
                    <a:extLst>
                      <a:ext uri="{FF2B5EF4-FFF2-40B4-BE49-F238E27FC236}">
                        <a16:creationId xmlns:a16="http://schemas.microsoft.com/office/drawing/2014/main" id="{177E2398-4778-4157-B8EF-2E344089302A}"/>
                      </a:ext>
                    </a:extLst>
                  </p:cNvPr>
                  <p:cNvSpPr>
                    <a:spLocks noChangeShapeType="1"/>
                  </p:cNvSpPr>
                  <p:nvPr/>
                </p:nvSpPr>
                <p:spPr bwMode="auto">
                  <a:xfrm>
                    <a:off x="464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2" name="Line 725">
                    <a:extLst>
                      <a:ext uri="{FF2B5EF4-FFF2-40B4-BE49-F238E27FC236}">
                        <a16:creationId xmlns:a16="http://schemas.microsoft.com/office/drawing/2014/main" id="{20BCF9D6-A862-482A-9ACD-63B03AE2F9AF}"/>
                      </a:ext>
                    </a:extLst>
                  </p:cNvPr>
                  <p:cNvSpPr>
                    <a:spLocks noChangeShapeType="1"/>
                  </p:cNvSpPr>
                  <p:nvPr/>
                </p:nvSpPr>
                <p:spPr bwMode="auto">
                  <a:xfrm>
                    <a:off x="465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3" name="Line 726">
                    <a:extLst>
                      <a:ext uri="{FF2B5EF4-FFF2-40B4-BE49-F238E27FC236}">
                        <a16:creationId xmlns:a16="http://schemas.microsoft.com/office/drawing/2014/main" id="{B663407D-223F-44DD-A67E-6F9B5456531D}"/>
                      </a:ext>
                    </a:extLst>
                  </p:cNvPr>
                  <p:cNvSpPr>
                    <a:spLocks noChangeShapeType="1"/>
                  </p:cNvSpPr>
                  <p:nvPr/>
                </p:nvSpPr>
                <p:spPr bwMode="auto">
                  <a:xfrm>
                    <a:off x="466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4" name="Line 727">
                    <a:extLst>
                      <a:ext uri="{FF2B5EF4-FFF2-40B4-BE49-F238E27FC236}">
                        <a16:creationId xmlns:a16="http://schemas.microsoft.com/office/drawing/2014/main" id="{DEF3160D-74D4-4273-8FC3-E79B616F3D96}"/>
                      </a:ext>
                    </a:extLst>
                  </p:cNvPr>
                  <p:cNvSpPr>
                    <a:spLocks noChangeShapeType="1"/>
                  </p:cNvSpPr>
                  <p:nvPr/>
                </p:nvSpPr>
                <p:spPr bwMode="auto">
                  <a:xfrm>
                    <a:off x="4662"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5" name="Line 728">
                    <a:extLst>
                      <a:ext uri="{FF2B5EF4-FFF2-40B4-BE49-F238E27FC236}">
                        <a16:creationId xmlns:a16="http://schemas.microsoft.com/office/drawing/2014/main" id="{05A5B242-831D-428F-917C-D4BA9F7C6494}"/>
                      </a:ext>
                    </a:extLst>
                  </p:cNvPr>
                  <p:cNvSpPr>
                    <a:spLocks noChangeShapeType="1"/>
                  </p:cNvSpPr>
                  <p:nvPr/>
                </p:nvSpPr>
                <p:spPr bwMode="auto">
                  <a:xfrm>
                    <a:off x="4662"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6" name="Line 729">
                    <a:extLst>
                      <a:ext uri="{FF2B5EF4-FFF2-40B4-BE49-F238E27FC236}">
                        <a16:creationId xmlns:a16="http://schemas.microsoft.com/office/drawing/2014/main" id="{B5570F95-8ADD-4D48-B737-DAC2A425BB7D}"/>
                      </a:ext>
                    </a:extLst>
                  </p:cNvPr>
                  <p:cNvSpPr>
                    <a:spLocks noChangeShapeType="1"/>
                  </p:cNvSpPr>
                  <p:nvPr/>
                </p:nvSpPr>
                <p:spPr bwMode="auto">
                  <a:xfrm>
                    <a:off x="4662" y="311"/>
                    <a:ext cx="0" cy="18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7" name="Line 730">
                    <a:extLst>
                      <a:ext uri="{FF2B5EF4-FFF2-40B4-BE49-F238E27FC236}">
                        <a16:creationId xmlns:a16="http://schemas.microsoft.com/office/drawing/2014/main" id="{74DBD556-E79D-40AF-9EAB-B0275E6BD84B}"/>
                      </a:ext>
                    </a:extLst>
                  </p:cNvPr>
                  <p:cNvSpPr>
                    <a:spLocks noChangeShapeType="1"/>
                  </p:cNvSpPr>
                  <p:nvPr/>
                </p:nvSpPr>
                <p:spPr bwMode="auto">
                  <a:xfrm>
                    <a:off x="4664"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8" name="Line 731">
                    <a:extLst>
                      <a:ext uri="{FF2B5EF4-FFF2-40B4-BE49-F238E27FC236}">
                        <a16:creationId xmlns:a16="http://schemas.microsoft.com/office/drawing/2014/main" id="{9F3BACEF-96EF-45A2-AADD-49F7A8B1CBC1}"/>
                      </a:ext>
                    </a:extLst>
                  </p:cNvPr>
                  <p:cNvSpPr>
                    <a:spLocks noChangeShapeType="1"/>
                  </p:cNvSpPr>
                  <p:nvPr/>
                </p:nvSpPr>
                <p:spPr bwMode="auto">
                  <a:xfrm>
                    <a:off x="4664"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9" name="Line 732">
                    <a:extLst>
                      <a:ext uri="{FF2B5EF4-FFF2-40B4-BE49-F238E27FC236}">
                        <a16:creationId xmlns:a16="http://schemas.microsoft.com/office/drawing/2014/main" id="{39929161-E5A8-46AE-AD7A-7AB161DCC334}"/>
                      </a:ext>
                    </a:extLst>
                  </p:cNvPr>
                  <p:cNvSpPr>
                    <a:spLocks noChangeShapeType="1"/>
                  </p:cNvSpPr>
                  <p:nvPr/>
                </p:nvSpPr>
                <p:spPr bwMode="auto">
                  <a:xfrm>
                    <a:off x="4664" y="311"/>
                    <a:ext cx="0" cy="20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0" name="Line 733">
                    <a:extLst>
                      <a:ext uri="{FF2B5EF4-FFF2-40B4-BE49-F238E27FC236}">
                        <a16:creationId xmlns:a16="http://schemas.microsoft.com/office/drawing/2014/main" id="{C6DCE702-9142-4C54-94C2-1D0193500471}"/>
                      </a:ext>
                    </a:extLst>
                  </p:cNvPr>
                  <p:cNvSpPr>
                    <a:spLocks noChangeShapeType="1"/>
                  </p:cNvSpPr>
                  <p:nvPr/>
                </p:nvSpPr>
                <p:spPr bwMode="auto">
                  <a:xfrm>
                    <a:off x="466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1" name="Line 734">
                    <a:extLst>
                      <a:ext uri="{FF2B5EF4-FFF2-40B4-BE49-F238E27FC236}">
                        <a16:creationId xmlns:a16="http://schemas.microsoft.com/office/drawing/2014/main" id="{208D915D-242C-4182-822E-5C32DDC0A2A4}"/>
                      </a:ext>
                    </a:extLst>
                  </p:cNvPr>
                  <p:cNvSpPr>
                    <a:spLocks noChangeShapeType="1"/>
                  </p:cNvSpPr>
                  <p:nvPr/>
                </p:nvSpPr>
                <p:spPr bwMode="auto">
                  <a:xfrm>
                    <a:off x="4666"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2" name="Line 735">
                    <a:extLst>
                      <a:ext uri="{FF2B5EF4-FFF2-40B4-BE49-F238E27FC236}">
                        <a16:creationId xmlns:a16="http://schemas.microsoft.com/office/drawing/2014/main" id="{A32CC114-10B3-4D7D-9420-A36F99FB561C}"/>
                      </a:ext>
                    </a:extLst>
                  </p:cNvPr>
                  <p:cNvSpPr>
                    <a:spLocks noChangeShapeType="1"/>
                  </p:cNvSpPr>
                  <p:nvPr/>
                </p:nvSpPr>
                <p:spPr bwMode="auto">
                  <a:xfrm>
                    <a:off x="46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3" name="Line 736">
                    <a:extLst>
                      <a:ext uri="{FF2B5EF4-FFF2-40B4-BE49-F238E27FC236}">
                        <a16:creationId xmlns:a16="http://schemas.microsoft.com/office/drawing/2014/main" id="{73E88D2E-8B27-4F74-BD7B-93421F8D833B}"/>
                      </a:ext>
                    </a:extLst>
                  </p:cNvPr>
                  <p:cNvSpPr>
                    <a:spLocks noChangeShapeType="1"/>
                  </p:cNvSpPr>
                  <p:nvPr/>
                </p:nvSpPr>
                <p:spPr bwMode="auto">
                  <a:xfrm>
                    <a:off x="466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4" name="Line 737">
                    <a:extLst>
                      <a:ext uri="{FF2B5EF4-FFF2-40B4-BE49-F238E27FC236}">
                        <a16:creationId xmlns:a16="http://schemas.microsoft.com/office/drawing/2014/main" id="{68A5AF3C-6E19-4E9F-8E3F-F60A2754734B}"/>
                      </a:ext>
                    </a:extLst>
                  </p:cNvPr>
                  <p:cNvSpPr>
                    <a:spLocks noChangeShapeType="1"/>
                  </p:cNvSpPr>
                  <p:nvPr/>
                </p:nvSpPr>
                <p:spPr bwMode="auto">
                  <a:xfrm>
                    <a:off x="466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5" name="Line 738">
                    <a:extLst>
                      <a:ext uri="{FF2B5EF4-FFF2-40B4-BE49-F238E27FC236}">
                        <a16:creationId xmlns:a16="http://schemas.microsoft.com/office/drawing/2014/main" id="{F1184EB7-F882-4E2B-9975-DAC92F931E7B}"/>
                      </a:ext>
                    </a:extLst>
                  </p:cNvPr>
                  <p:cNvSpPr>
                    <a:spLocks noChangeShapeType="1"/>
                  </p:cNvSpPr>
                  <p:nvPr/>
                </p:nvSpPr>
                <p:spPr bwMode="auto">
                  <a:xfrm>
                    <a:off x="4669" y="311"/>
                    <a:ext cx="0" cy="30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6" name="Line 739">
                    <a:extLst>
                      <a:ext uri="{FF2B5EF4-FFF2-40B4-BE49-F238E27FC236}">
                        <a16:creationId xmlns:a16="http://schemas.microsoft.com/office/drawing/2014/main" id="{C7CE859F-F71E-446B-9151-9BC31572726C}"/>
                      </a:ext>
                    </a:extLst>
                  </p:cNvPr>
                  <p:cNvSpPr>
                    <a:spLocks noChangeShapeType="1"/>
                  </p:cNvSpPr>
                  <p:nvPr/>
                </p:nvSpPr>
                <p:spPr bwMode="auto">
                  <a:xfrm>
                    <a:off x="466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7" name="Line 740">
                    <a:extLst>
                      <a:ext uri="{FF2B5EF4-FFF2-40B4-BE49-F238E27FC236}">
                        <a16:creationId xmlns:a16="http://schemas.microsoft.com/office/drawing/2014/main" id="{F1DC2A1D-FE8F-4432-B8A8-E3ED49D0D90F}"/>
                      </a:ext>
                    </a:extLst>
                  </p:cNvPr>
                  <p:cNvSpPr>
                    <a:spLocks noChangeShapeType="1"/>
                  </p:cNvSpPr>
                  <p:nvPr/>
                </p:nvSpPr>
                <p:spPr bwMode="auto">
                  <a:xfrm>
                    <a:off x="466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8" name="Line 741">
                    <a:extLst>
                      <a:ext uri="{FF2B5EF4-FFF2-40B4-BE49-F238E27FC236}">
                        <a16:creationId xmlns:a16="http://schemas.microsoft.com/office/drawing/2014/main" id="{BCAF9F6B-7ED5-4520-BEBF-71D0CEB3DE76}"/>
                      </a:ext>
                    </a:extLst>
                  </p:cNvPr>
                  <p:cNvSpPr>
                    <a:spLocks noChangeShapeType="1"/>
                  </p:cNvSpPr>
                  <p:nvPr/>
                </p:nvSpPr>
                <p:spPr bwMode="auto">
                  <a:xfrm>
                    <a:off x="4671"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9" name="Line 742">
                    <a:extLst>
                      <a:ext uri="{FF2B5EF4-FFF2-40B4-BE49-F238E27FC236}">
                        <a16:creationId xmlns:a16="http://schemas.microsoft.com/office/drawing/2014/main" id="{636A0997-618F-42DF-9D1A-9CF557660D8D}"/>
                      </a:ext>
                    </a:extLst>
                  </p:cNvPr>
                  <p:cNvSpPr>
                    <a:spLocks noChangeShapeType="1"/>
                  </p:cNvSpPr>
                  <p:nvPr/>
                </p:nvSpPr>
                <p:spPr bwMode="auto">
                  <a:xfrm>
                    <a:off x="4671" y="311"/>
                    <a:ext cx="0" cy="14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0" name="Line 743">
                    <a:extLst>
                      <a:ext uri="{FF2B5EF4-FFF2-40B4-BE49-F238E27FC236}">
                        <a16:creationId xmlns:a16="http://schemas.microsoft.com/office/drawing/2014/main" id="{2E6ECD2D-D683-40F3-AC19-97C504F1797D}"/>
                      </a:ext>
                    </a:extLst>
                  </p:cNvPr>
                  <p:cNvSpPr>
                    <a:spLocks noChangeShapeType="1"/>
                  </p:cNvSpPr>
                  <p:nvPr/>
                </p:nvSpPr>
                <p:spPr bwMode="auto">
                  <a:xfrm>
                    <a:off x="4671" y="311"/>
                    <a:ext cx="0" cy="10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1" name="Line 744">
                    <a:extLst>
                      <a:ext uri="{FF2B5EF4-FFF2-40B4-BE49-F238E27FC236}">
                        <a16:creationId xmlns:a16="http://schemas.microsoft.com/office/drawing/2014/main" id="{3339002F-18AB-4B0D-A07F-B0EA505563FC}"/>
                      </a:ext>
                    </a:extLst>
                  </p:cNvPr>
                  <p:cNvSpPr>
                    <a:spLocks noChangeShapeType="1"/>
                  </p:cNvSpPr>
                  <p:nvPr/>
                </p:nvSpPr>
                <p:spPr bwMode="auto">
                  <a:xfrm>
                    <a:off x="4671"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2" name="Line 745">
                    <a:extLst>
                      <a:ext uri="{FF2B5EF4-FFF2-40B4-BE49-F238E27FC236}">
                        <a16:creationId xmlns:a16="http://schemas.microsoft.com/office/drawing/2014/main" id="{5D09A579-862E-48E2-874D-341FFC673AC5}"/>
                      </a:ext>
                    </a:extLst>
                  </p:cNvPr>
                  <p:cNvSpPr>
                    <a:spLocks noChangeShapeType="1"/>
                  </p:cNvSpPr>
                  <p:nvPr/>
                </p:nvSpPr>
                <p:spPr bwMode="auto">
                  <a:xfrm>
                    <a:off x="467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3" name="Line 746">
                    <a:extLst>
                      <a:ext uri="{FF2B5EF4-FFF2-40B4-BE49-F238E27FC236}">
                        <a16:creationId xmlns:a16="http://schemas.microsoft.com/office/drawing/2014/main" id="{D231D44B-DF14-45CD-8497-36D635A56A52}"/>
                      </a:ext>
                    </a:extLst>
                  </p:cNvPr>
                  <p:cNvSpPr>
                    <a:spLocks noChangeShapeType="1"/>
                  </p:cNvSpPr>
                  <p:nvPr/>
                </p:nvSpPr>
                <p:spPr bwMode="auto">
                  <a:xfrm>
                    <a:off x="467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4" name="Line 747">
                    <a:extLst>
                      <a:ext uri="{FF2B5EF4-FFF2-40B4-BE49-F238E27FC236}">
                        <a16:creationId xmlns:a16="http://schemas.microsoft.com/office/drawing/2014/main" id="{BB9E3F9C-24A6-4EED-9C9A-E1F5B94A6EC9}"/>
                      </a:ext>
                    </a:extLst>
                  </p:cNvPr>
                  <p:cNvSpPr>
                    <a:spLocks noChangeShapeType="1"/>
                  </p:cNvSpPr>
                  <p:nvPr/>
                </p:nvSpPr>
                <p:spPr bwMode="auto">
                  <a:xfrm>
                    <a:off x="467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5" name="Line 748">
                    <a:extLst>
                      <a:ext uri="{FF2B5EF4-FFF2-40B4-BE49-F238E27FC236}">
                        <a16:creationId xmlns:a16="http://schemas.microsoft.com/office/drawing/2014/main" id="{21519C63-5E91-4E91-93EA-6636544C276E}"/>
                      </a:ext>
                    </a:extLst>
                  </p:cNvPr>
                  <p:cNvSpPr>
                    <a:spLocks noChangeShapeType="1"/>
                  </p:cNvSpPr>
                  <p:nvPr/>
                </p:nvSpPr>
                <p:spPr bwMode="auto">
                  <a:xfrm>
                    <a:off x="467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6" name="Line 749">
                    <a:extLst>
                      <a:ext uri="{FF2B5EF4-FFF2-40B4-BE49-F238E27FC236}">
                        <a16:creationId xmlns:a16="http://schemas.microsoft.com/office/drawing/2014/main" id="{E047480F-BE78-496D-B61F-A5DBA4096EB6}"/>
                      </a:ext>
                    </a:extLst>
                  </p:cNvPr>
                  <p:cNvSpPr>
                    <a:spLocks noChangeShapeType="1"/>
                  </p:cNvSpPr>
                  <p:nvPr/>
                </p:nvSpPr>
                <p:spPr bwMode="auto">
                  <a:xfrm>
                    <a:off x="467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7" name="Line 750">
                    <a:extLst>
                      <a:ext uri="{FF2B5EF4-FFF2-40B4-BE49-F238E27FC236}">
                        <a16:creationId xmlns:a16="http://schemas.microsoft.com/office/drawing/2014/main" id="{31777356-1570-45C6-AF33-18378A087046}"/>
                      </a:ext>
                    </a:extLst>
                  </p:cNvPr>
                  <p:cNvSpPr>
                    <a:spLocks noChangeShapeType="1"/>
                  </p:cNvSpPr>
                  <p:nvPr/>
                </p:nvSpPr>
                <p:spPr bwMode="auto">
                  <a:xfrm>
                    <a:off x="467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8" name="Line 751">
                    <a:extLst>
                      <a:ext uri="{FF2B5EF4-FFF2-40B4-BE49-F238E27FC236}">
                        <a16:creationId xmlns:a16="http://schemas.microsoft.com/office/drawing/2014/main" id="{11010EF7-ED28-4713-A07C-A0CA789BFCD3}"/>
                      </a:ext>
                    </a:extLst>
                  </p:cNvPr>
                  <p:cNvSpPr>
                    <a:spLocks noChangeShapeType="1"/>
                  </p:cNvSpPr>
                  <p:nvPr/>
                </p:nvSpPr>
                <p:spPr bwMode="auto">
                  <a:xfrm>
                    <a:off x="467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9" name="Line 752">
                    <a:extLst>
                      <a:ext uri="{FF2B5EF4-FFF2-40B4-BE49-F238E27FC236}">
                        <a16:creationId xmlns:a16="http://schemas.microsoft.com/office/drawing/2014/main" id="{4121B752-4A7A-4CA1-88BD-E9E36B85EBA1}"/>
                      </a:ext>
                    </a:extLst>
                  </p:cNvPr>
                  <p:cNvSpPr>
                    <a:spLocks noChangeShapeType="1"/>
                  </p:cNvSpPr>
                  <p:nvPr/>
                </p:nvSpPr>
                <p:spPr bwMode="auto">
                  <a:xfrm>
                    <a:off x="467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0" name="Line 753">
                    <a:extLst>
                      <a:ext uri="{FF2B5EF4-FFF2-40B4-BE49-F238E27FC236}">
                        <a16:creationId xmlns:a16="http://schemas.microsoft.com/office/drawing/2014/main" id="{3D72485A-992A-4926-AE04-49A492C2AAD7}"/>
                      </a:ext>
                    </a:extLst>
                  </p:cNvPr>
                  <p:cNvSpPr>
                    <a:spLocks noChangeShapeType="1"/>
                  </p:cNvSpPr>
                  <p:nvPr/>
                </p:nvSpPr>
                <p:spPr bwMode="auto">
                  <a:xfrm>
                    <a:off x="467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1" name="Line 754">
                    <a:extLst>
                      <a:ext uri="{FF2B5EF4-FFF2-40B4-BE49-F238E27FC236}">
                        <a16:creationId xmlns:a16="http://schemas.microsoft.com/office/drawing/2014/main" id="{E03AE9D7-07C4-4EBF-9425-EDE25ACBBCCE}"/>
                      </a:ext>
                    </a:extLst>
                  </p:cNvPr>
                  <p:cNvSpPr>
                    <a:spLocks noChangeShapeType="1"/>
                  </p:cNvSpPr>
                  <p:nvPr/>
                </p:nvSpPr>
                <p:spPr bwMode="auto">
                  <a:xfrm>
                    <a:off x="46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2" name="Line 755">
                    <a:extLst>
                      <a:ext uri="{FF2B5EF4-FFF2-40B4-BE49-F238E27FC236}">
                        <a16:creationId xmlns:a16="http://schemas.microsoft.com/office/drawing/2014/main" id="{90A65046-31DA-4D36-B006-50F73DCD18BF}"/>
                      </a:ext>
                    </a:extLst>
                  </p:cNvPr>
                  <p:cNvSpPr>
                    <a:spLocks noChangeShapeType="1"/>
                  </p:cNvSpPr>
                  <p:nvPr/>
                </p:nvSpPr>
                <p:spPr bwMode="auto">
                  <a:xfrm>
                    <a:off x="46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3" name="Line 756">
                    <a:extLst>
                      <a:ext uri="{FF2B5EF4-FFF2-40B4-BE49-F238E27FC236}">
                        <a16:creationId xmlns:a16="http://schemas.microsoft.com/office/drawing/2014/main" id="{9905B4F8-8A55-4588-BAA5-D72CEF3482C9}"/>
                      </a:ext>
                    </a:extLst>
                  </p:cNvPr>
                  <p:cNvSpPr>
                    <a:spLocks noChangeShapeType="1"/>
                  </p:cNvSpPr>
                  <p:nvPr/>
                </p:nvSpPr>
                <p:spPr bwMode="auto">
                  <a:xfrm>
                    <a:off x="46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4" name="Line 757">
                    <a:extLst>
                      <a:ext uri="{FF2B5EF4-FFF2-40B4-BE49-F238E27FC236}">
                        <a16:creationId xmlns:a16="http://schemas.microsoft.com/office/drawing/2014/main" id="{E158C2AA-EA43-492E-B350-AB73AEC744E9}"/>
                      </a:ext>
                    </a:extLst>
                  </p:cNvPr>
                  <p:cNvSpPr>
                    <a:spLocks noChangeShapeType="1"/>
                  </p:cNvSpPr>
                  <p:nvPr/>
                </p:nvSpPr>
                <p:spPr bwMode="auto">
                  <a:xfrm>
                    <a:off x="46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5" name="Line 758">
                    <a:extLst>
                      <a:ext uri="{FF2B5EF4-FFF2-40B4-BE49-F238E27FC236}">
                        <a16:creationId xmlns:a16="http://schemas.microsoft.com/office/drawing/2014/main" id="{A94B9526-E362-4BB8-AB9D-8FA4D4A99154}"/>
                      </a:ext>
                    </a:extLst>
                  </p:cNvPr>
                  <p:cNvSpPr>
                    <a:spLocks noChangeShapeType="1"/>
                  </p:cNvSpPr>
                  <p:nvPr/>
                </p:nvSpPr>
                <p:spPr bwMode="auto">
                  <a:xfrm>
                    <a:off x="46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6" name="Line 759">
                    <a:extLst>
                      <a:ext uri="{FF2B5EF4-FFF2-40B4-BE49-F238E27FC236}">
                        <a16:creationId xmlns:a16="http://schemas.microsoft.com/office/drawing/2014/main" id="{380B4BD5-9866-4043-BC6F-239B98DEB109}"/>
                      </a:ext>
                    </a:extLst>
                  </p:cNvPr>
                  <p:cNvSpPr>
                    <a:spLocks noChangeShapeType="1"/>
                  </p:cNvSpPr>
                  <p:nvPr/>
                </p:nvSpPr>
                <p:spPr bwMode="auto">
                  <a:xfrm>
                    <a:off x="467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7" name="Line 760">
                    <a:extLst>
                      <a:ext uri="{FF2B5EF4-FFF2-40B4-BE49-F238E27FC236}">
                        <a16:creationId xmlns:a16="http://schemas.microsoft.com/office/drawing/2014/main" id="{9E561591-BB30-4550-8CC9-290D49078CF6}"/>
                      </a:ext>
                    </a:extLst>
                  </p:cNvPr>
                  <p:cNvSpPr>
                    <a:spLocks noChangeShapeType="1"/>
                  </p:cNvSpPr>
                  <p:nvPr/>
                </p:nvSpPr>
                <p:spPr bwMode="auto">
                  <a:xfrm>
                    <a:off x="467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8" name="Line 761">
                    <a:extLst>
                      <a:ext uri="{FF2B5EF4-FFF2-40B4-BE49-F238E27FC236}">
                        <a16:creationId xmlns:a16="http://schemas.microsoft.com/office/drawing/2014/main" id="{B5D23737-428F-4A12-AE23-1EE71CC66E0E}"/>
                      </a:ext>
                    </a:extLst>
                  </p:cNvPr>
                  <p:cNvSpPr>
                    <a:spLocks noChangeShapeType="1"/>
                  </p:cNvSpPr>
                  <p:nvPr/>
                </p:nvSpPr>
                <p:spPr bwMode="auto">
                  <a:xfrm>
                    <a:off x="467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9" name="Line 762">
                    <a:extLst>
                      <a:ext uri="{FF2B5EF4-FFF2-40B4-BE49-F238E27FC236}">
                        <a16:creationId xmlns:a16="http://schemas.microsoft.com/office/drawing/2014/main" id="{FC214953-81F2-4061-9E22-EC2C5B014140}"/>
                      </a:ext>
                    </a:extLst>
                  </p:cNvPr>
                  <p:cNvSpPr>
                    <a:spLocks noChangeShapeType="1"/>
                  </p:cNvSpPr>
                  <p:nvPr/>
                </p:nvSpPr>
                <p:spPr bwMode="auto">
                  <a:xfrm>
                    <a:off x="46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0" name="Line 763">
                    <a:extLst>
                      <a:ext uri="{FF2B5EF4-FFF2-40B4-BE49-F238E27FC236}">
                        <a16:creationId xmlns:a16="http://schemas.microsoft.com/office/drawing/2014/main" id="{D00947D2-6841-429E-A4F0-CFB555437E22}"/>
                      </a:ext>
                    </a:extLst>
                  </p:cNvPr>
                  <p:cNvSpPr>
                    <a:spLocks noChangeShapeType="1"/>
                  </p:cNvSpPr>
                  <p:nvPr/>
                </p:nvSpPr>
                <p:spPr bwMode="auto">
                  <a:xfrm>
                    <a:off x="468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1" name="Line 764">
                    <a:extLst>
                      <a:ext uri="{FF2B5EF4-FFF2-40B4-BE49-F238E27FC236}">
                        <a16:creationId xmlns:a16="http://schemas.microsoft.com/office/drawing/2014/main" id="{ADDDC4CD-4817-4B40-801D-FBE45227062F}"/>
                      </a:ext>
                    </a:extLst>
                  </p:cNvPr>
                  <p:cNvSpPr>
                    <a:spLocks noChangeShapeType="1"/>
                  </p:cNvSpPr>
                  <p:nvPr/>
                </p:nvSpPr>
                <p:spPr bwMode="auto">
                  <a:xfrm>
                    <a:off x="469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2" name="Line 765">
                    <a:extLst>
                      <a:ext uri="{FF2B5EF4-FFF2-40B4-BE49-F238E27FC236}">
                        <a16:creationId xmlns:a16="http://schemas.microsoft.com/office/drawing/2014/main" id="{CF8703CC-3C27-4036-812F-085F6BA89067}"/>
                      </a:ext>
                    </a:extLst>
                  </p:cNvPr>
                  <p:cNvSpPr>
                    <a:spLocks noChangeShapeType="1"/>
                  </p:cNvSpPr>
                  <p:nvPr/>
                </p:nvSpPr>
                <p:spPr bwMode="auto">
                  <a:xfrm>
                    <a:off x="469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 name="Line 766">
                    <a:extLst>
                      <a:ext uri="{FF2B5EF4-FFF2-40B4-BE49-F238E27FC236}">
                        <a16:creationId xmlns:a16="http://schemas.microsoft.com/office/drawing/2014/main" id="{45ECFEF2-026F-4249-AC25-A904C230F1D2}"/>
                      </a:ext>
                    </a:extLst>
                  </p:cNvPr>
                  <p:cNvSpPr>
                    <a:spLocks noChangeShapeType="1"/>
                  </p:cNvSpPr>
                  <p:nvPr/>
                </p:nvSpPr>
                <p:spPr bwMode="auto">
                  <a:xfrm>
                    <a:off x="4699" y="311"/>
                    <a:ext cx="0" cy="2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 name="Line 767">
                    <a:extLst>
                      <a:ext uri="{FF2B5EF4-FFF2-40B4-BE49-F238E27FC236}">
                        <a16:creationId xmlns:a16="http://schemas.microsoft.com/office/drawing/2014/main" id="{AB9B641D-A06B-4D5B-AF13-0179E7F5F49F}"/>
                      </a:ext>
                    </a:extLst>
                  </p:cNvPr>
                  <p:cNvSpPr>
                    <a:spLocks noChangeShapeType="1"/>
                  </p:cNvSpPr>
                  <p:nvPr/>
                </p:nvSpPr>
                <p:spPr bwMode="auto">
                  <a:xfrm>
                    <a:off x="470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 name="Line 768">
                    <a:extLst>
                      <a:ext uri="{FF2B5EF4-FFF2-40B4-BE49-F238E27FC236}">
                        <a16:creationId xmlns:a16="http://schemas.microsoft.com/office/drawing/2014/main" id="{7AEF6FC7-0BAB-4BDF-9305-1B7184ABE943}"/>
                      </a:ext>
                    </a:extLst>
                  </p:cNvPr>
                  <p:cNvSpPr>
                    <a:spLocks noChangeShapeType="1"/>
                  </p:cNvSpPr>
                  <p:nvPr/>
                </p:nvSpPr>
                <p:spPr bwMode="auto">
                  <a:xfrm>
                    <a:off x="4701"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6" name="Line 769">
                    <a:extLst>
                      <a:ext uri="{FF2B5EF4-FFF2-40B4-BE49-F238E27FC236}">
                        <a16:creationId xmlns:a16="http://schemas.microsoft.com/office/drawing/2014/main" id="{1FFE881A-8CAE-46A2-BB04-E717E96194C5}"/>
                      </a:ext>
                    </a:extLst>
                  </p:cNvPr>
                  <p:cNvSpPr>
                    <a:spLocks noChangeShapeType="1"/>
                  </p:cNvSpPr>
                  <p:nvPr/>
                </p:nvSpPr>
                <p:spPr bwMode="auto">
                  <a:xfrm>
                    <a:off x="47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7" name="Line 770">
                    <a:extLst>
                      <a:ext uri="{FF2B5EF4-FFF2-40B4-BE49-F238E27FC236}">
                        <a16:creationId xmlns:a16="http://schemas.microsoft.com/office/drawing/2014/main" id="{A09965EB-B5C5-4D3E-976A-5A56AA201FB6}"/>
                      </a:ext>
                    </a:extLst>
                  </p:cNvPr>
                  <p:cNvSpPr>
                    <a:spLocks noChangeShapeType="1"/>
                  </p:cNvSpPr>
                  <p:nvPr/>
                </p:nvSpPr>
                <p:spPr bwMode="auto">
                  <a:xfrm>
                    <a:off x="470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8" name="Line 771">
                    <a:extLst>
                      <a:ext uri="{FF2B5EF4-FFF2-40B4-BE49-F238E27FC236}">
                        <a16:creationId xmlns:a16="http://schemas.microsoft.com/office/drawing/2014/main" id="{A63288CC-53E9-4AE4-B600-F57C61E1772F}"/>
                      </a:ext>
                    </a:extLst>
                  </p:cNvPr>
                  <p:cNvSpPr>
                    <a:spLocks noChangeShapeType="1"/>
                  </p:cNvSpPr>
                  <p:nvPr/>
                </p:nvSpPr>
                <p:spPr bwMode="auto">
                  <a:xfrm>
                    <a:off x="470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9" name="Line 772">
                    <a:extLst>
                      <a:ext uri="{FF2B5EF4-FFF2-40B4-BE49-F238E27FC236}">
                        <a16:creationId xmlns:a16="http://schemas.microsoft.com/office/drawing/2014/main" id="{A6F0E4C0-BA41-4F2E-9CDA-4C72E8BE2657}"/>
                      </a:ext>
                    </a:extLst>
                  </p:cNvPr>
                  <p:cNvSpPr>
                    <a:spLocks noChangeShapeType="1"/>
                  </p:cNvSpPr>
                  <p:nvPr/>
                </p:nvSpPr>
                <p:spPr bwMode="auto">
                  <a:xfrm>
                    <a:off x="47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0" name="Line 773">
                    <a:extLst>
                      <a:ext uri="{FF2B5EF4-FFF2-40B4-BE49-F238E27FC236}">
                        <a16:creationId xmlns:a16="http://schemas.microsoft.com/office/drawing/2014/main" id="{59D7FEB8-FFFE-41EC-87D2-76DE2597A8B6}"/>
                      </a:ext>
                    </a:extLst>
                  </p:cNvPr>
                  <p:cNvSpPr>
                    <a:spLocks noChangeShapeType="1"/>
                  </p:cNvSpPr>
                  <p:nvPr/>
                </p:nvSpPr>
                <p:spPr bwMode="auto">
                  <a:xfrm>
                    <a:off x="473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1" name="Line 774">
                    <a:extLst>
                      <a:ext uri="{FF2B5EF4-FFF2-40B4-BE49-F238E27FC236}">
                        <a16:creationId xmlns:a16="http://schemas.microsoft.com/office/drawing/2014/main" id="{C9E22E7C-A3C9-416B-948A-5345167DEA95}"/>
                      </a:ext>
                    </a:extLst>
                  </p:cNvPr>
                  <p:cNvSpPr>
                    <a:spLocks noChangeShapeType="1"/>
                  </p:cNvSpPr>
                  <p:nvPr/>
                </p:nvSpPr>
                <p:spPr bwMode="auto">
                  <a:xfrm>
                    <a:off x="47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2" name="Line 775">
                    <a:extLst>
                      <a:ext uri="{FF2B5EF4-FFF2-40B4-BE49-F238E27FC236}">
                        <a16:creationId xmlns:a16="http://schemas.microsoft.com/office/drawing/2014/main" id="{3578C668-21C7-421A-A2D0-454B2C1B6DBC}"/>
                      </a:ext>
                    </a:extLst>
                  </p:cNvPr>
                  <p:cNvSpPr>
                    <a:spLocks noChangeShapeType="1"/>
                  </p:cNvSpPr>
                  <p:nvPr/>
                </p:nvSpPr>
                <p:spPr bwMode="auto">
                  <a:xfrm>
                    <a:off x="4742" y="311"/>
                    <a:ext cx="0" cy="13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3" name="Line 776">
                    <a:extLst>
                      <a:ext uri="{FF2B5EF4-FFF2-40B4-BE49-F238E27FC236}">
                        <a16:creationId xmlns:a16="http://schemas.microsoft.com/office/drawing/2014/main" id="{204C915B-D094-462F-A5F3-2B70AF47BAC1}"/>
                      </a:ext>
                    </a:extLst>
                  </p:cNvPr>
                  <p:cNvSpPr>
                    <a:spLocks noChangeShapeType="1"/>
                  </p:cNvSpPr>
                  <p:nvPr/>
                </p:nvSpPr>
                <p:spPr bwMode="auto">
                  <a:xfrm>
                    <a:off x="4742"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4" name="Line 777">
                    <a:extLst>
                      <a:ext uri="{FF2B5EF4-FFF2-40B4-BE49-F238E27FC236}">
                        <a16:creationId xmlns:a16="http://schemas.microsoft.com/office/drawing/2014/main" id="{7D097948-8B55-4558-B194-A7F0816902CC}"/>
                      </a:ext>
                    </a:extLst>
                  </p:cNvPr>
                  <p:cNvSpPr>
                    <a:spLocks noChangeShapeType="1"/>
                  </p:cNvSpPr>
                  <p:nvPr/>
                </p:nvSpPr>
                <p:spPr bwMode="auto">
                  <a:xfrm>
                    <a:off x="47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5" name="Line 778">
                    <a:extLst>
                      <a:ext uri="{FF2B5EF4-FFF2-40B4-BE49-F238E27FC236}">
                        <a16:creationId xmlns:a16="http://schemas.microsoft.com/office/drawing/2014/main" id="{B4696C7C-9CF9-4DE0-98D4-C8D7F3C63D4E}"/>
                      </a:ext>
                    </a:extLst>
                  </p:cNvPr>
                  <p:cNvSpPr>
                    <a:spLocks noChangeShapeType="1"/>
                  </p:cNvSpPr>
                  <p:nvPr/>
                </p:nvSpPr>
                <p:spPr bwMode="auto">
                  <a:xfrm>
                    <a:off x="4768"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6" name="Line 779">
                    <a:extLst>
                      <a:ext uri="{FF2B5EF4-FFF2-40B4-BE49-F238E27FC236}">
                        <a16:creationId xmlns:a16="http://schemas.microsoft.com/office/drawing/2014/main" id="{D812C977-BD49-464B-9A88-16D7DDF35CDF}"/>
                      </a:ext>
                    </a:extLst>
                  </p:cNvPr>
                  <p:cNvSpPr>
                    <a:spLocks noChangeShapeType="1"/>
                  </p:cNvSpPr>
                  <p:nvPr/>
                </p:nvSpPr>
                <p:spPr bwMode="auto">
                  <a:xfrm>
                    <a:off x="4768"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7" name="Line 780">
                    <a:extLst>
                      <a:ext uri="{FF2B5EF4-FFF2-40B4-BE49-F238E27FC236}">
                        <a16:creationId xmlns:a16="http://schemas.microsoft.com/office/drawing/2014/main" id="{5DE2A83D-C576-44E0-AABA-FA9CA678F354}"/>
                      </a:ext>
                    </a:extLst>
                  </p:cNvPr>
                  <p:cNvSpPr>
                    <a:spLocks noChangeShapeType="1"/>
                  </p:cNvSpPr>
                  <p:nvPr/>
                </p:nvSpPr>
                <p:spPr bwMode="auto">
                  <a:xfrm>
                    <a:off x="4768"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8" name="Line 781">
                    <a:extLst>
                      <a:ext uri="{FF2B5EF4-FFF2-40B4-BE49-F238E27FC236}">
                        <a16:creationId xmlns:a16="http://schemas.microsoft.com/office/drawing/2014/main" id="{56F5EDB4-78F8-437F-8D52-C0893EDE1F68}"/>
                      </a:ext>
                    </a:extLst>
                  </p:cNvPr>
                  <p:cNvSpPr>
                    <a:spLocks noChangeShapeType="1"/>
                  </p:cNvSpPr>
                  <p:nvPr/>
                </p:nvSpPr>
                <p:spPr bwMode="auto">
                  <a:xfrm>
                    <a:off x="4770"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9" name="Line 782">
                    <a:extLst>
                      <a:ext uri="{FF2B5EF4-FFF2-40B4-BE49-F238E27FC236}">
                        <a16:creationId xmlns:a16="http://schemas.microsoft.com/office/drawing/2014/main" id="{59AB2CA2-C26E-4E66-A8A1-C31662444E90}"/>
                      </a:ext>
                    </a:extLst>
                  </p:cNvPr>
                  <p:cNvSpPr>
                    <a:spLocks noChangeShapeType="1"/>
                  </p:cNvSpPr>
                  <p:nvPr/>
                </p:nvSpPr>
                <p:spPr bwMode="auto">
                  <a:xfrm>
                    <a:off x="480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0" name="Line 783">
                    <a:extLst>
                      <a:ext uri="{FF2B5EF4-FFF2-40B4-BE49-F238E27FC236}">
                        <a16:creationId xmlns:a16="http://schemas.microsoft.com/office/drawing/2014/main" id="{20CC66D1-46EB-40E1-8020-9991234C563F}"/>
                      </a:ext>
                    </a:extLst>
                  </p:cNvPr>
                  <p:cNvSpPr>
                    <a:spLocks noChangeShapeType="1"/>
                  </p:cNvSpPr>
                  <p:nvPr/>
                </p:nvSpPr>
                <p:spPr bwMode="auto">
                  <a:xfrm>
                    <a:off x="480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1" name="Line 784">
                    <a:extLst>
                      <a:ext uri="{FF2B5EF4-FFF2-40B4-BE49-F238E27FC236}">
                        <a16:creationId xmlns:a16="http://schemas.microsoft.com/office/drawing/2014/main" id="{C13175BD-8E0C-4876-947B-5670337DB01A}"/>
                      </a:ext>
                    </a:extLst>
                  </p:cNvPr>
                  <p:cNvSpPr>
                    <a:spLocks noChangeShapeType="1"/>
                  </p:cNvSpPr>
                  <p:nvPr/>
                </p:nvSpPr>
                <p:spPr bwMode="auto">
                  <a:xfrm>
                    <a:off x="480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2" name="Line 785">
                    <a:extLst>
                      <a:ext uri="{FF2B5EF4-FFF2-40B4-BE49-F238E27FC236}">
                        <a16:creationId xmlns:a16="http://schemas.microsoft.com/office/drawing/2014/main" id="{87FA02E6-9D55-4999-BA1E-44A6E59A44A8}"/>
                      </a:ext>
                    </a:extLst>
                  </p:cNvPr>
                  <p:cNvSpPr>
                    <a:spLocks noChangeShapeType="1"/>
                  </p:cNvSpPr>
                  <p:nvPr/>
                </p:nvSpPr>
                <p:spPr bwMode="auto">
                  <a:xfrm>
                    <a:off x="4826" y="311"/>
                    <a:ext cx="0" cy="2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3" name="Line 786">
                    <a:extLst>
                      <a:ext uri="{FF2B5EF4-FFF2-40B4-BE49-F238E27FC236}">
                        <a16:creationId xmlns:a16="http://schemas.microsoft.com/office/drawing/2014/main" id="{A7748D53-8BA9-4F24-B47F-3484DDBDE4D1}"/>
                      </a:ext>
                    </a:extLst>
                  </p:cNvPr>
                  <p:cNvSpPr>
                    <a:spLocks noChangeShapeType="1"/>
                  </p:cNvSpPr>
                  <p:nvPr/>
                </p:nvSpPr>
                <p:spPr bwMode="auto">
                  <a:xfrm>
                    <a:off x="4826"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4" name="Line 787">
                    <a:extLst>
                      <a:ext uri="{FF2B5EF4-FFF2-40B4-BE49-F238E27FC236}">
                        <a16:creationId xmlns:a16="http://schemas.microsoft.com/office/drawing/2014/main" id="{B42A29FC-AD56-4FFD-BE2D-F698A146BC97}"/>
                      </a:ext>
                    </a:extLst>
                  </p:cNvPr>
                  <p:cNvSpPr>
                    <a:spLocks noChangeShapeType="1"/>
                  </p:cNvSpPr>
                  <p:nvPr/>
                </p:nvSpPr>
                <p:spPr bwMode="auto">
                  <a:xfrm>
                    <a:off x="482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5" name="Line 788">
                    <a:extLst>
                      <a:ext uri="{FF2B5EF4-FFF2-40B4-BE49-F238E27FC236}">
                        <a16:creationId xmlns:a16="http://schemas.microsoft.com/office/drawing/2014/main" id="{E18E1967-66B6-457F-866F-E93D14557251}"/>
                      </a:ext>
                    </a:extLst>
                  </p:cNvPr>
                  <p:cNvSpPr>
                    <a:spLocks noChangeShapeType="1"/>
                  </p:cNvSpPr>
                  <p:nvPr/>
                </p:nvSpPr>
                <p:spPr bwMode="auto">
                  <a:xfrm>
                    <a:off x="482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6" name="Line 789">
                    <a:extLst>
                      <a:ext uri="{FF2B5EF4-FFF2-40B4-BE49-F238E27FC236}">
                        <a16:creationId xmlns:a16="http://schemas.microsoft.com/office/drawing/2014/main" id="{CE62FA43-0A77-4550-9B1C-6FED7A000755}"/>
                      </a:ext>
                    </a:extLst>
                  </p:cNvPr>
                  <p:cNvSpPr>
                    <a:spLocks noChangeShapeType="1"/>
                  </p:cNvSpPr>
                  <p:nvPr/>
                </p:nvSpPr>
                <p:spPr bwMode="auto">
                  <a:xfrm>
                    <a:off x="4828"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7" name="Line 790">
                    <a:extLst>
                      <a:ext uri="{FF2B5EF4-FFF2-40B4-BE49-F238E27FC236}">
                        <a16:creationId xmlns:a16="http://schemas.microsoft.com/office/drawing/2014/main" id="{AE972327-2299-4509-849C-62B5BE3D5897}"/>
                      </a:ext>
                    </a:extLst>
                  </p:cNvPr>
                  <p:cNvSpPr>
                    <a:spLocks noChangeShapeType="1"/>
                  </p:cNvSpPr>
                  <p:nvPr/>
                </p:nvSpPr>
                <p:spPr bwMode="auto">
                  <a:xfrm>
                    <a:off x="482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8" name="Line 791">
                    <a:extLst>
                      <a:ext uri="{FF2B5EF4-FFF2-40B4-BE49-F238E27FC236}">
                        <a16:creationId xmlns:a16="http://schemas.microsoft.com/office/drawing/2014/main" id="{532E3E6B-EB1B-49BE-B94F-834F6CBD8556}"/>
                      </a:ext>
                    </a:extLst>
                  </p:cNvPr>
                  <p:cNvSpPr>
                    <a:spLocks noChangeShapeType="1"/>
                  </p:cNvSpPr>
                  <p:nvPr/>
                </p:nvSpPr>
                <p:spPr bwMode="auto">
                  <a:xfrm>
                    <a:off x="4830"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9" name="Line 792">
                    <a:extLst>
                      <a:ext uri="{FF2B5EF4-FFF2-40B4-BE49-F238E27FC236}">
                        <a16:creationId xmlns:a16="http://schemas.microsoft.com/office/drawing/2014/main" id="{5BEDD2D9-9485-472E-BA21-4C7717A28EC4}"/>
                      </a:ext>
                    </a:extLst>
                  </p:cNvPr>
                  <p:cNvSpPr>
                    <a:spLocks noChangeShapeType="1"/>
                  </p:cNvSpPr>
                  <p:nvPr/>
                </p:nvSpPr>
                <p:spPr bwMode="auto">
                  <a:xfrm>
                    <a:off x="4830"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0" name="Line 793">
                    <a:extLst>
                      <a:ext uri="{FF2B5EF4-FFF2-40B4-BE49-F238E27FC236}">
                        <a16:creationId xmlns:a16="http://schemas.microsoft.com/office/drawing/2014/main" id="{3373CA37-8E7D-43B6-9A06-BED8BA939BD9}"/>
                      </a:ext>
                    </a:extLst>
                  </p:cNvPr>
                  <p:cNvSpPr>
                    <a:spLocks noChangeShapeType="1"/>
                  </p:cNvSpPr>
                  <p:nvPr/>
                </p:nvSpPr>
                <p:spPr bwMode="auto">
                  <a:xfrm>
                    <a:off x="483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1" name="Line 794">
                    <a:extLst>
                      <a:ext uri="{FF2B5EF4-FFF2-40B4-BE49-F238E27FC236}">
                        <a16:creationId xmlns:a16="http://schemas.microsoft.com/office/drawing/2014/main" id="{E49D0AFD-F193-405A-9F32-9F10543C98C1}"/>
                      </a:ext>
                    </a:extLst>
                  </p:cNvPr>
                  <p:cNvSpPr>
                    <a:spLocks noChangeShapeType="1"/>
                  </p:cNvSpPr>
                  <p:nvPr/>
                </p:nvSpPr>
                <p:spPr bwMode="auto">
                  <a:xfrm>
                    <a:off x="4830"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2" name="Line 795">
                    <a:extLst>
                      <a:ext uri="{FF2B5EF4-FFF2-40B4-BE49-F238E27FC236}">
                        <a16:creationId xmlns:a16="http://schemas.microsoft.com/office/drawing/2014/main" id="{E8ABD813-7FF5-4E25-9C15-6F4B83848F26}"/>
                      </a:ext>
                    </a:extLst>
                  </p:cNvPr>
                  <p:cNvSpPr>
                    <a:spLocks noChangeShapeType="1"/>
                  </p:cNvSpPr>
                  <p:nvPr/>
                </p:nvSpPr>
                <p:spPr bwMode="auto">
                  <a:xfrm>
                    <a:off x="4830"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3" name="Line 796">
                    <a:extLst>
                      <a:ext uri="{FF2B5EF4-FFF2-40B4-BE49-F238E27FC236}">
                        <a16:creationId xmlns:a16="http://schemas.microsoft.com/office/drawing/2014/main" id="{B8862A07-9D18-4E98-AA74-997D9F79E29F}"/>
                      </a:ext>
                    </a:extLst>
                  </p:cNvPr>
                  <p:cNvSpPr>
                    <a:spLocks noChangeShapeType="1"/>
                  </p:cNvSpPr>
                  <p:nvPr/>
                </p:nvSpPr>
                <p:spPr bwMode="auto">
                  <a:xfrm>
                    <a:off x="483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4" name="Line 797">
                    <a:extLst>
                      <a:ext uri="{FF2B5EF4-FFF2-40B4-BE49-F238E27FC236}">
                        <a16:creationId xmlns:a16="http://schemas.microsoft.com/office/drawing/2014/main" id="{32C74990-ACA0-47FA-AE75-F9E5352EDF24}"/>
                      </a:ext>
                    </a:extLst>
                  </p:cNvPr>
                  <p:cNvSpPr>
                    <a:spLocks noChangeShapeType="1"/>
                  </p:cNvSpPr>
                  <p:nvPr/>
                </p:nvSpPr>
                <p:spPr bwMode="auto">
                  <a:xfrm>
                    <a:off x="4832"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5" name="Line 798">
                    <a:extLst>
                      <a:ext uri="{FF2B5EF4-FFF2-40B4-BE49-F238E27FC236}">
                        <a16:creationId xmlns:a16="http://schemas.microsoft.com/office/drawing/2014/main" id="{68B2806A-1808-44F9-B9AA-CE27BD57BBEE}"/>
                      </a:ext>
                    </a:extLst>
                  </p:cNvPr>
                  <p:cNvSpPr>
                    <a:spLocks noChangeShapeType="1"/>
                  </p:cNvSpPr>
                  <p:nvPr/>
                </p:nvSpPr>
                <p:spPr bwMode="auto">
                  <a:xfrm>
                    <a:off x="483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6" name="Line 799">
                    <a:extLst>
                      <a:ext uri="{FF2B5EF4-FFF2-40B4-BE49-F238E27FC236}">
                        <a16:creationId xmlns:a16="http://schemas.microsoft.com/office/drawing/2014/main" id="{9F7C7025-25CC-44B5-B98A-6A308522B1C8}"/>
                      </a:ext>
                    </a:extLst>
                  </p:cNvPr>
                  <p:cNvSpPr>
                    <a:spLocks noChangeShapeType="1"/>
                  </p:cNvSpPr>
                  <p:nvPr/>
                </p:nvSpPr>
                <p:spPr bwMode="auto">
                  <a:xfrm>
                    <a:off x="483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7" name="Line 800">
                    <a:extLst>
                      <a:ext uri="{FF2B5EF4-FFF2-40B4-BE49-F238E27FC236}">
                        <a16:creationId xmlns:a16="http://schemas.microsoft.com/office/drawing/2014/main" id="{5A9889A5-A81E-430E-885C-5298058B599D}"/>
                      </a:ext>
                    </a:extLst>
                  </p:cNvPr>
                  <p:cNvSpPr>
                    <a:spLocks noChangeShapeType="1"/>
                  </p:cNvSpPr>
                  <p:nvPr/>
                </p:nvSpPr>
                <p:spPr bwMode="auto">
                  <a:xfrm>
                    <a:off x="48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8" name="Line 801">
                    <a:extLst>
                      <a:ext uri="{FF2B5EF4-FFF2-40B4-BE49-F238E27FC236}">
                        <a16:creationId xmlns:a16="http://schemas.microsoft.com/office/drawing/2014/main" id="{5C3E86B8-A6E8-4988-B126-6C71647F32CC}"/>
                      </a:ext>
                    </a:extLst>
                  </p:cNvPr>
                  <p:cNvSpPr>
                    <a:spLocks noChangeShapeType="1"/>
                  </p:cNvSpPr>
                  <p:nvPr/>
                </p:nvSpPr>
                <p:spPr bwMode="auto">
                  <a:xfrm>
                    <a:off x="483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9" name="Line 802">
                    <a:extLst>
                      <a:ext uri="{FF2B5EF4-FFF2-40B4-BE49-F238E27FC236}">
                        <a16:creationId xmlns:a16="http://schemas.microsoft.com/office/drawing/2014/main" id="{F8FA76D8-C249-4D9F-A9B0-E0D1D07E53F9}"/>
                      </a:ext>
                    </a:extLst>
                  </p:cNvPr>
                  <p:cNvSpPr>
                    <a:spLocks noChangeShapeType="1"/>
                  </p:cNvSpPr>
                  <p:nvPr/>
                </p:nvSpPr>
                <p:spPr bwMode="auto">
                  <a:xfrm>
                    <a:off x="484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0" name="Line 803">
                    <a:extLst>
                      <a:ext uri="{FF2B5EF4-FFF2-40B4-BE49-F238E27FC236}">
                        <a16:creationId xmlns:a16="http://schemas.microsoft.com/office/drawing/2014/main" id="{6F93333D-9EEA-469B-BC34-8E3A70E30C72}"/>
                      </a:ext>
                    </a:extLst>
                  </p:cNvPr>
                  <p:cNvSpPr>
                    <a:spLocks noChangeShapeType="1"/>
                  </p:cNvSpPr>
                  <p:nvPr/>
                </p:nvSpPr>
                <p:spPr bwMode="auto">
                  <a:xfrm>
                    <a:off x="484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1" name="Line 804">
                    <a:extLst>
                      <a:ext uri="{FF2B5EF4-FFF2-40B4-BE49-F238E27FC236}">
                        <a16:creationId xmlns:a16="http://schemas.microsoft.com/office/drawing/2014/main" id="{5927CB8E-ED53-4703-956A-262042934ECA}"/>
                      </a:ext>
                    </a:extLst>
                  </p:cNvPr>
                  <p:cNvSpPr>
                    <a:spLocks noChangeShapeType="1"/>
                  </p:cNvSpPr>
                  <p:nvPr/>
                </p:nvSpPr>
                <p:spPr bwMode="auto">
                  <a:xfrm>
                    <a:off x="484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2" name="Line 805">
                    <a:extLst>
                      <a:ext uri="{FF2B5EF4-FFF2-40B4-BE49-F238E27FC236}">
                        <a16:creationId xmlns:a16="http://schemas.microsoft.com/office/drawing/2014/main" id="{72D46A5D-2A79-49C4-946D-44EC5D8E655A}"/>
                      </a:ext>
                    </a:extLst>
                  </p:cNvPr>
                  <p:cNvSpPr>
                    <a:spLocks noChangeShapeType="1"/>
                  </p:cNvSpPr>
                  <p:nvPr/>
                </p:nvSpPr>
                <p:spPr bwMode="auto">
                  <a:xfrm>
                    <a:off x="484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3" name="Line 806">
                    <a:extLst>
                      <a:ext uri="{FF2B5EF4-FFF2-40B4-BE49-F238E27FC236}">
                        <a16:creationId xmlns:a16="http://schemas.microsoft.com/office/drawing/2014/main" id="{3CF44710-A80A-498D-921F-DD59E922AA20}"/>
                      </a:ext>
                    </a:extLst>
                  </p:cNvPr>
                  <p:cNvSpPr>
                    <a:spLocks noChangeShapeType="1"/>
                  </p:cNvSpPr>
                  <p:nvPr/>
                </p:nvSpPr>
                <p:spPr bwMode="auto">
                  <a:xfrm>
                    <a:off x="484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4" name="Line 807">
                    <a:extLst>
                      <a:ext uri="{FF2B5EF4-FFF2-40B4-BE49-F238E27FC236}">
                        <a16:creationId xmlns:a16="http://schemas.microsoft.com/office/drawing/2014/main" id="{82D66BBE-B75E-4D50-9342-422870F15625}"/>
                      </a:ext>
                    </a:extLst>
                  </p:cNvPr>
                  <p:cNvSpPr>
                    <a:spLocks noChangeShapeType="1"/>
                  </p:cNvSpPr>
                  <p:nvPr/>
                </p:nvSpPr>
                <p:spPr bwMode="auto">
                  <a:xfrm>
                    <a:off x="485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41" name="Group 1009">
                  <a:extLst>
                    <a:ext uri="{FF2B5EF4-FFF2-40B4-BE49-F238E27FC236}">
                      <a16:creationId xmlns:a16="http://schemas.microsoft.com/office/drawing/2014/main" id="{DDFE6A39-E070-4592-8AA2-75D6F6110740}"/>
                    </a:ext>
                  </a:extLst>
                </p:cNvPr>
                <p:cNvGrpSpPr>
                  <a:grpSpLocks/>
                </p:cNvGrpSpPr>
                <p:nvPr/>
              </p:nvGrpSpPr>
              <p:grpSpPr bwMode="auto">
                <a:xfrm>
                  <a:off x="7712076" y="493713"/>
                  <a:ext cx="796925" cy="280988"/>
                  <a:chOff x="4858" y="311"/>
                  <a:chExt cx="502" cy="177"/>
                </a:xfrm>
              </p:grpSpPr>
              <p:sp>
                <p:nvSpPr>
                  <p:cNvPr id="1895" name="Line 809">
                    <a:extLst>
                      <a:ext uri="{FF2B5EF4-FFF2-40B4-BE49-F238E27FC236}">
                        <a16:creationId xmlns:a16="http://schemas.microsoft.com/office/drawing/2014/main" id="{FEB904A2-DFCC-4193-8159-B82B928B77FC}"/>
                      </a:ext>
                    </a:extLst>
                  </p:cNvPr>
                  <p:cNvSpPr>
                    <a:spLocks noChangeShapeType="1"/>
                  </p:cNvSpPr>
                  <p:nvPr/>
                </p:nvSpPr>
                <p:spPr bwMode="auto">
                  <a:xfrm>
                    <a:off x="485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6" name="Line 810">
                    <a:extLst>
                      <a:ext uri="{FF2B5EF4-FFF2-40B4-BE49-F238E27FC236}">
                        <a16:creationId xmlns:a16="http://schemas.microsoft.com/office/drawing/2014/main" id="{5DC6476B-8E24-45A2-9FFB-B46258A480B7}"/>
                      </a:ext>
                    </a:extLst>
                  </p:cNvPr>
                  <p:cNvSpPr>
                    <a:spLocks noChangeShapeType="1"/>
                  </p:cNvSpPr>
                  <p:nvPr/>
                </p:nvSpPr>
                <p:spPr bwMode="auto">
                  <a:xfrm>
                    <a:off x="48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7" name="Line 811">
                    <a:extLst>
                      <a:ext uri="{FF2B5EF4-FFF2-40B4-BE49-F238E27FC236}">
                        <a16:creationId xmlns:a16="http://schemas.microsoft.com/office/drawing/2014/main" id="{6D075010-FCAF-4E49-8619-DC3E6F76B3CE}"/>
                      </a:ext>
                    </a:extLst>
                  </p:cNvPr>
                  <p:cNvSpPr>
                    <a:spLocks noChangeShapeType="1"/>
                  </p:cNvSpPr>
                  <p:nvPr/>
                </p:nvSpPr>
                <p:spPr bwMode="auto">
                  <a:xfrm>
                    <a:off x="4858"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8" name="Line 812">
                    <a:extLst>
                      <a:ext uri="{FF2B5EF4-FFF2-40B4-BE49-F238E27FC236}">
                        <a16:creationId xmlns:a16="http://schemas.microsoft.com/office/drawing/2014/main" id="{6C68F103-5CDF-48BE-B559-35BA8DC4E77E}"/>
                      </a:ext>
                    </a:extLst>
                  </p:cNvPr>
                  <p:cNvSpPr>
                    <a:spLocks noChangeShapeType="1"/>
                  </p:cNvSpPr>
                  <p:nvPr/>
                </p:nvSpPr>
                <p:spPr bwMode="auto">
                  <a:xfrm>
                    <a:off x="48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9" name="Line 813">
                    <a:extLst>
                      <a:ext uri="{FF2B5EF4-FFF2-40B4-BE49-F238E27FC236}">
                        <a16:creationId xmlns:a16="http://schemas.microsoft.com/office/drawing/2014/main" id="{246C7E10-84FA-4EFE-AB43-2001146A81B4}"/>
                      </a:ext>
                    </a:extLst>
                  </p:cNvPr>
                  <p:cNvSpPr>
                    <a:spLocks noChangeShapeType="1"/>
                  </p:cNvSpPr>
                  <p:nvPr/>
                </p:nvSpPr>
                <p:spPr bwMode="auto">
                  <a:xfrm>
                    <a:off x="486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0" name="Line 814">
                    <a:extLst>
                      <a:ext uri="{FF2B5EF4-FFF2-40B4-BE49-F238E27FC236}">
                        <a16:creationId xmlns:a16="http://schemas.microsoft.com/office/drawing/2014/main" id="{5B96BB71-29D0-4E1D-A9E2-8683F1FDE861}"/>
                      </a:ext>
                    </a:extLst>
                  </p:cNvPr>
                  <p:cNvSpPr>
                    <a:spLocks noChangeShapeType="1"/>
                  </p:cNvSpPr>
                  <p:nvPr/>
                </p:nvSpPr>
                <p:spPr bwMode="auto">
                  <a:xfrm>
                    <a:off x="4860"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1" name="Line 815">
                    <a:extLst>
                      <a:ext uri="{FF2B5EF4-FFF2-40B4-BE49-F238E27FC236}">
                        <a16:creationId xmlns:a16="http://schemas.microsoft.com/office/drawing/2014/main" id="{30706421-F87E-44FC-988B-6B4B5D033FB2}"/>
                      </a:ext>
                    </a:extLst>
                  </p:cNvPr>
                  <p:cNvSpPr>
                    <a:spLocks noChangeShapeType="1"/>
                  </p:cNvSpPr>
                  <p:nvPr/>
                </p:nvSpPr>
                <p:spPr bwMode="auto">
                  <a:xfrm>
                    <a:off x="48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2" name="Line 816">
                    <a:extLst>
                      <a:ext uri="{FF2B5EF4-FFF2-40B4-BE49-F238E27FC236}">
                        <a16:creationId xmlns:a16="http://schemas.microsoft.com/office/drawing/2014/main" id="{7F3AAA3B-AC25-475C-8287-EC5EF8F9FF68}"/>
                      </a:ext>
                    </a:extLst>
                  </p:cNvPr>
                  <p:cNvSpPr>
                    <a:spLocks noChangeShapeType="1"/>
                  </p:cNvSpPr>
                  <p:nvPr/>
                </p:nvSpPr>
                <p:spPr bwMode="auto">
                  <a:xfrm>
                    <a:off x="4862"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3" name="Line 817">
                    <a:extLst>
                      <a:ext uri="{FF2B5EF4-FFF2-40B4-BE49-F238E27FC236}">
                        <a16:creationId xmlns:a16="http://schemas.microsoft.com/office/drawing/2014/main" id="{0B7B65F8-4F26-42E0-97D1-D3EC9504217B}"/>
                      </a:ext>
                    </a:extLst>
                  </p:cNvPr>
                  <p:cNvSpPr>
                    <a:spLocks noChangeShapeType="1"/>
                  </p:cNvSpPr>
                  <p:nvPr/>
                </p:nvSpPr>
                <p:spPr bwMode="auto">
                  <a:xfrm>
                    <a:off x="48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4" name="Line 818">
                    <a:extLst>
                      <a:ext uri="{FF2B5EF4-FFF2-40B4-BE49-F238E27FC236}">
                        <a16:creationId xmlns:a16="http://schemas.microsoft.com/office/drawing/2014/main" id="{85B6EBAB-BEFE-4DC8-A13F-6DAADD8810B3}"/>
                      </a:ext>
                    </a:extLst>
                  </p:cNvPr>
                  <p:cNvSpPr>
                    <a:spLocks noChangeShapeType="1"/>
                  </p:cNvSpPr>
                  <p:nvPr/>
                </p:nvSpPr>
                <p:spPr bwMode="auto">
                  <a:xfrm>
                    <a:off x="487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5" name="Line 819">
                    <a:extLst>
                      <a:ext uri="{FF2B5EF4-FFF2-40B4-BE49-F238E27FC236}">
                        <a16:creationId xmlns:a16="http://schemas.microsoft.com/office/drawing/2014/main" id="{6D4DAC27-7149-4289-8403-670A51320C6F}"/>
                      </a:ext>
                    </a:extLst>
                  </p:cNvPr>
                  <p:cNvSpPr>
                    <a:spLocks noChangeShapeType="1"/>
                  </p:cNvSpPr>
                  <p:nvPr/>
                </p:nvSpPr>
                <p:spPr bwMode="auto">
                  <a:xfrm>
                    <a:off x="4878"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6" name="Line 820">
                    <a:extLst>
                      <a:ext uri="{FF2B5EF4-FFF2-40B4-BE49-F238E27FC236}">
                        <a16:creationId xmlns:a16="http://schemas.microsoft.com/office/drawing/2014/main" id="{26FC846C-DB2E-4285-A1B3-E8731882AC24}"/>
                      </a:ext>
                    </a:extLst>
                  </p:cNvPr>
                  <p:cNvSpPr>
                    <a:spLocks noChangeShapeType="1"/>
                  </p:cNvSpPr>
                  <p:nvPr/>
                </p:nvSpPr>
                <p:spPr bwMode="auto">
                  <a:xfrm>
                    <a:off x="4878"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7" name="Line 821">
                    <a:extLst>
                      <a:ext uri="{FF2B5EF4-FFF2-40B4-BE49-F238E27FC236}">
                        <a16:creationId xmlns:a16="http://schemas.microsoft.com/office/drawing/2014/main" id="{CD53BAE5-D2BC-486B-A190-0E18AB86BBF0}"/>
                      </a:ext>
                    </a:extLst>
                  </p:cNvPr>
                  <p:cNvSpPr>
                    <a:spLocks noChangeShapeType="1"/>
                  </p:cNvSpPr>
                  <p:nvPr/>
                </p:nvSpPr>
                <p:spPr bwMode="auto">
                  <a:xfrm>
                    <a:off x="487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8" name="Line 822">
                    <a:extLst>
                      <a:ext uri="{FF2B5EF4-FFF2-40B4-BE49-F238E27FC236}">
                        <a16:creationId xmlns:a16="http://schemas.microsoft.com/office/drawing/2014/main" id="{475B4086-9295-45A6-9CEA-5857346EB75E}"/>
                      </a:ext>
                    </a:extLst>
                  </p:cNvPr>
                  <p:cNvSpPr>
                    <a:spLocks noChangeShapeType="1"/>
                  </p:cNvSpPr>
                  <p:nvPr/>
                </p:nvSpPr>
                <p:spPr bwMode="auto">
                  <a:xfrm>
                    <a:off x="488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9" name="Line 823">
                    <a:extLst>
                      <a:ext uri="{FF2B5EF4-FFF2-40B4-BE49-F238E27FC236}">
                        <a16:creationId xmlns:a16="http://schemas.microsoft.com/office/drawing/2014/main" id="{6F26F0D6-5273-4BFE-AA8F-1E3D0BDFB047}"/>
                      </a:ext>
                    </a:extLst>
                  </p:cNvPr>
                  <p:cNvSpPr>
                    <a:spLocks noChangeShapeType="1"/>
                  </p:cNvSpPr>
                  <p:nvPr/>
                </p:nvSpPr>
                <p:spPr bwMode="auto">
                  <a:xfrm>
                    <a:off x="488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0" name="Line 824">
                    <a:extLst>
                      <a:ext uri="{FF2B5EF4-FFF2-40B4-BE49-F238E27FC236}">
                        <a16:creationId xmlns:a16="http://schemas.microsoft.com/office/drawing/2014/main" id="{D999EE84-15A4-4B95-B401-8772B18F908D}"/>
                      </a:ext>
                    </a:extLst>
                  </p:cNvPr>
                  <p:cNvSpPr>
                    <a:spLocks noChangeShapeType="1"/>
                  </p:cNvSpPr>
                  <p:nvPr/>
                </p:nvSpPr>
                <p:spPr bwMode="auto">
                  <a:xfrm>
                    <a:off x="488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1" name="Line 825">
                    <a:extLst>
                      <a:ext uri="{FF2B5EF4-FFF2-40B4-BE49-F238E27FC236}">
                        <a16:creationId xmlns:a16="http://schemas.microsoft.com/office/drawing/2014/main" id="{BB28365F-A219-4C74-8540-66C25BEB016F}"/>
                      </a:ext>
                    </a:extLst>
                  </p:cNvPr>
                  <p:cNvSpPr>
                    <a:spLocks noChangeShapeType="1"/>
                  </p:cNvSpPr>
                  <p:nvPr/>
                </p:nvSpPr>
                <p:spPr bwMode="auto">
                  <a:xfrm>
                    <a:off x="488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2" name="Line 826">
                    <a:extLst>
                      <a:ext uri="{FF2B5EF4-FFF2-40B4-BE49-F238E27FC236}">
                        <a16:creationId xmlns:a16="http://schemas.microsoft.com/office/drawing/2014/main" id="{5153F2B5-D321-40E8-ACFF-8BCBBD57381D}"/>
                      </a:ext>
                    </a:extLst>
                  </p:cNvPr>
                  <p:cNvSpPr>
                    <a:spLocks noChangeShapeType="1"/>
                  </p:cNvSpPr>
                  <p:nvPr/>
                </p:nvSpPr>
                <p:spPr bwMode="auto">
                  <a:xfrm>
                    <a:off x="488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3" name="Line 827">
                    <a:extLst>
                      <a:ext uri="{FF2B5EF4-FFF2-40B4-BE49-F238E27FC236}">
                        <a16:creationId xmlns:a16="http://schemas.microsoft.com/office/drawing/2014/main" id="{3CD2533A-868B-499C-9E6C-D9AC9E26647A}"/>
                      </a:ext>
                    </a:extLst>
                  </p:cNvPr>
                  <p:cNvSpPr>
                    <a:spLocks noChangeShapeType="1"/>
                  </p:cNvSpPr>
                  <p:nvPr/>
                </p:nvSpPr>
                <p:spPr bwMode="auto">
                  <a:xfrm>
                    <a:off x="48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4" name="Line 828">
                    <a:extLst>
                      <a:ext uri="{FF2B5EF4-FFF2-40B4-BE49-F238E27FC236}">
                        <a16:creationId xmlns:a16="http://schemas.microsoft.com/office/drawing/2014/main" id="{E42B357A-006F-4090-8AF6-2ED084E88396}"/>
                      </a:ext>
                    </a:extLst>
                  </p:cNvPr>
                  <p:cNvSpPr>
                    <a:spLocks noChangeShapeType="1"/>
                  </p:cNvSpPr>
                  <p:nvPr/>
                </p:nvSpPr>
                <p:spPr bwMode="auto">
                  <a:xfrm>
                    <a:off x="48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5" name="Line 829">
                    <a:extLst>
                      <a:ext uri="{FF2B5EF4-FFF2-40B4-BE49-F238E27FC236}">
                        <a16:creationId xmlns:a16="http://schemas.microsoft.com/office/drawing/2014/main" id="{EAB99F93-574E-4187-BBC9-FD16744F6146}"/>
                      </a:ext>
                    </a:extLst>
                  </p:cNvPr>
                  <p:cNvSpPr>
                    <a:spLocks noChangeShapeType="1"/>
                  </p:cNvSpPr>
                  <p:nvPr/>
                </p:nvSpPr>
                <p:spPr bwMode="auto">
                  <a:xfrm>
                    <a:off x="48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6" name="Line 830">
                    <a:extLst>
                      <a:ext uri="{FF2B5EF4-FFF2-40B4-BE49-F238E27FC236}">
                        <a16:creationId xmlns:a16="http://schemas.microsoft.com/office/drawing/2014/main" id="{863DA04F-8D75-4715-8385-51B3618D31CD}"/>
                      </a:ext>
                    </a:extLst>
                  </p:cNvPr>
                  <p:cNvSpPr>
                    <a:spLocks noChangeShapeType="1"/>
                  </p:cNvSpPr>
                  <p:nvPr/>
                </p:nvSpPr>
                <p:spPr bwMode="auto">
                  <a:xfrm>
                    <a:off x="48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7" name="Line 831">
                    <a:extLst>
                      <a:ext uri="{FF2B5EF4-FFF2-40B4-BE49-F238E27FC236}">
                        <a16:creationId xmlns:a16="http://schemas.microsoft.com/office/drawing/2014/main" id="{422254AA-DE59-40B8-B4EE-C4BC63F49692}"/>
                      </a:ext>
                    </a:extLst>
                  </p:cNvPr>
                  <p:cNvSpPr>
                    <a:spLocks noChangeShapeType="1"/>
                  </p:cNvSpPr>
                  <p:nvPr/>
                </p:nvSpPr>
                <p:spPr bwMode="auto">
                  <a:xfrm>
                    <a:off x="48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8" name="Line 832">
                    <a:extLst>
                      <a:ext uri="{FF2B5EF4-FFF2-40B4-BE49-F238E27FC236}">
                        <a16:creationId xmlns:a16="http://schemas.microsoft.com/office/drawing/2014/main" id="{A61A3632-45ED-4941-B861-EB109264454E}"/>
                      </a:ext>
                    </a:extLst>
                  </p:cNvPr>
                  <p:cNvSpPr>
                    <a:spLocks noChangeShapeType="1"/>
                  </p:cNvSpPr>
                  <p:nvPr/>
                </p:nvSpPr>
                <p:spPr bwMode="auto">
                  <a:xfrm>
                    <a:off x="488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9" name="Line 833">
                    <a:extLst>
                      <a:ext uri="{FF2B5EF4-FFF2-40B4-BE49-F238E27FC236}">
                        <a16:creationId xmlns:a16="http://schemas.microsoft.com/office/drawing/2014/main" id="{8DAF1B14-C6A7-4943-BA06-1B5E8B333B25}"/>
                      </a:ext>
                    </a:extLst>
                  </p:cNvPr>
                  <p:cNvSpPr>
                    <a:spLocks noChangeShapeType="1"/>
                  </p:cNvSpPr>
                  <p:nvPr/>
                </p:nvSpPr>
                <p:spPr bwMode="auto">
                  <a:xfrm>
                    <a:off x="4890" y="311"/>
                    <a:ext cx="0" cy="14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0" name="Line 834">
                    <a:extLst>
                      <a:ext uri="{FF2B5EF4-FFF2-40B4-BE49-F238E27FC236}">
                        <a16:creationId xmlns:a16="http://schemas.microsoft.com/office/drawing/2014/main" id="{C5AD6082-790D-434B-987F-5665E0D7E2D7}"/>
                      </a:ext>
                    </a:extLst>
                  </p:cNvPr>
                  <p:cNvSpPr>
                    <a:spLocks noChangeShapeType="1"/>
                  </p:cNvSpPr>
                  <p:nvPr/>
                </p:nvSpPr>
                <p:spPr bwMode="auto">
                  <a:xfrm>
                    <a:off x="489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1" name="Line 835">
                    <a:extLst>
                      <a:ext uri="{FF2B5EF4-FFF2-40B4-BE49-F238E27FC236}">
                        <a16:creationId xmlns:a16="http://schemas.microsoft.com/office/drawing/2014/main" id="{6A8A64A7-1195-4696-99D4-4395FDF2D962}"/>
                      </a:ext>
                    </a:extLst>
                  </p:cNvPr>
                  <p:cNvSpPr>
                    <a:spLocks noChangeShapeType="1"/>
                  </p:cNvSpPr>
                  <p:nvPr/>
                </p:nvSpPr>
                <p:spPr bwMode="auto">
                  <a:xfrm>
                    <a:off x="489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2" name="Line 836">
                    <a:extLst>
                      <a:ext uri="{FF2B5EF4-FFF2-40B4-BE49-F238E27FC236}">
                        <a16:creationId xmlns:a16="http://schemas.microsoft.com/office/drawing/2014/main" id="{C5F44ABD-1BF4-4CC2-9997-7A565DF53BB3}"/>
                      </a:ext>
                    </a:extLst>
                  </p:cNvPr>
                  <p:cNvSpPr>
                    <a:spLocks noChangeShapeType="1"/>
                  </p:cNvSpPr>
                  <p:nvPr/>
                </p:nvSpPr>
                <p:spPr bwMode="auto">
                  <a:xfrm>
                    <a:off x="489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3" name="Line 837">
                    <a:extLst>
                      <a:ext uri="{FF2B5EF4-FFF2-40B4-BE49-F238E27FC236}">
                        <a16:creationId xmlns:a16="http://schemas.microsoft.com/office/drawing/2014/main" id="{7AA3D9E7-B64D-44AF-9640-8AF7F944DA57}"/>
                      </a:ext>
                    </a:extLst>
                  </p:cNvPr>
                  <p:cNvSpPr>
                    <a:spLocks noChangeShapeType="1"/>
                  </p:cNvSpPr>
                  <p:nvPr/>
                </p:nvSpPr>
                <p:spPr bwMode="auto">
                  <a:xfrm>
                    <a:off x="4893"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4" name="Line 838">
                    <a:extLst>
                      <a:ext uri="{FF2B5EF4-FFF2-40B4-BE49-F238E27FC236}">
                        <a16:creationId xmlns:a16="http://schemas.microsoft.com/office/drawing/2014/main" id="{A11FA08C-9A6A-4A2B-9FF7-36DBAAC579E4}"/>
                      </a:ext>
                    </a:extLst>
                  </p:cNvPr>
                  <p:cNvSpPr>
                    <a:spLocks noChangeShapeType="1"/>
                  </p:cNvSpPr>
                  <p:nvPr/>
                </p:nvSpPr>
                <p:spPr bwMode="auto">
                  <a:xfrm>
                    <a:off x="4893"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 name="Line 839">
                    <a:extLst>
                      <a:ext uri="{FF2B5EF4-FFF2-40B4-BE49-F238E27FC236}">
                        <a16:creationId xmlns:a16="http://schemas.microsoft.com/office/drawing/2014/main" id="{4CC0B08F-BDA1-44ED-B38C-C1F95B5DAA0E}"/>
                      </a:ext>
                    </a:extLst>
                  </p:cNvPr>
                  <p:cNvSpPr>
                    <a:spLocks noChangeShapeType="1"/>
                  </p:cNvSpPr>
                  <p:nvPr/>
                </p:nvSpPr>
                <p:spPr bwMode="auto">
                  <a:xfrm>
                    <a:off x="489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 name="Line 840">
                    <a:extLst>
                      <a:ext uri="{FF2B5EF4-FFF2-40B4-BE49-F238E27FC236}">
                        <a16:creationId xmlns:a16="http://schemas.microsoft.com/office/drawing/2014/main" id="{668126EC-121A-447C-A5A9-FD161AB651D1}"/>
                      </a:ext>
                    </a:extLst>
                  </p:cNvPr>
                  <p:cNvSpPr>
                    <a:spLocks noChangeShapeType="1"/>
                  </p:cNvSpPr>
                  <p:nvPr/>
                </p:nvSpPr>
                <p:spPr bwMode="auto">
                  <a:xfrm>
                    <a:off x="489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 name="Line 841">
                    <a:extLst>
                      <a:ext uri="{FF2B5EF4-FFF2-40B4-BE49-F238E27FC236}">
                        <a16:creationId xmlns:a16="http://schemas.microsoft.com/office/drawing/2014/main" id="{022AE609-83A9-49AF-9CFA-439BF78A0F1E}"/>
                      </a:ext>
                    </a:extLst>
                  </p:cNvPr>
                  <p:cNvSpPr>
                    <a:spLocks noChangeShapeType="1"/>
                  </p:cNvSpPr>
                  <p:nvPr/>
                </p:nvSpPr>
                <p:spPr bwMode="auto">
                  <a:xfrm>
                    <a:off x="4895"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8" name="Line 842">
                    <a:extLst>
                      <a:ext uri="{FF2B5EF4-FFF2-40B4-BE49-F238E27FC236}">
                        <a16:creationId xmlns:a16="http://schemas.microsoft.com/office/drawing/2014/main" id="{86BD874C-FF73-4C7A-B7C3-543A4144BBB2}"/>
                      </a:ext>
                    </a:extLst>
                  </p:cNvPr>
                  <p:cNvSpPr>
                    <a:spLocks noChangeShapeType="1"/>
                  </p:cNvSpPr>
                  <p:nvPr/>
                </p:nvSpPr>
                <p:spPr bwMode="auto">
                  <a:xfrm>
                    <a:off x="4895"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9" name="Line 843">
                    <a:extLst>
                      <a:ext uri="{FF2B5EF4-FFF2-40B4-BE49-F238E27FC236}">
                        <a16:creationId xmlns:a16="http://schemas.microsoft.com/office/drawing/2014/main" id="{3D1A8E59-50C7-4BE5-B9C2-50829D284611}"/>
                      </a:ext>
                    </a:extLst>
                  </p:cNvPr>
                  <p:cNvSpPr>
                    <a:spLocks noChangeShapeType="1"/>
                  </p:cNvSpPr>
                  <p:nvPr/>
                </p:nvSpPr>
                <p:spPr bwMode="auto">
                  <a:xfrm>
                    <a:off x="4916" y="311"/>
                    <a:ext cx="0" cy="12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0" name="Line 844">
                    <a:extLst>
                      <a:ext uri="{FF2B5EF4-FFF2-40B4-BE49-F238E27FC236}">
                        <a16:creationId xmlns:a16="http://schemas.microsoft.com/office/drawing/2014/main" id="{A6BF0822-9C93-4281-BE50-CEECAFD337F9}"/>
                      </a:ext>
                    </a:extLst>
                  </p:cNvPr>
                  <p:cNvSpPr>
                    <a:spLocks noChangeShapeType="1"/>
                  </p:cNvSpPr>
                  <p:nvPr/>
                </p:nvSpPr>
                <p:spPr bwMode="auto">
                  <a:xfrm>
                    <a:off x="4938"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1" name="Line 845">
                    <a:extLst>
                      <a:ext uri="{FF2B5EF4-FFF2-40B4-BE49-F238E27FC236}">
                        <a16:creationId xmlns:a16="http://schemas.microsoft.com/office/drawing/2014/main" id="{E413DD13-95E2-43D3-AA08-6951308DDBB5}"/>
                      </a:ext>
                    </a:extLst>
                  </p:cNvPr>
                  <p:cNvSpPr>
                    <a:spLocks noChangeShapeType="1"/>
                  </p:cNvSpPr>
                  <p:nvPr/>
                </p:nvSpPr>
                <p:spPr bwMode="auto">
                  <a:xfrm>
                    <a:off x="493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2" name="Line 846">
                    <a:extLst>
                      <a:ext uri="{FF2B5EF4-FFF2-40B4-BE49-F238E27FC236}">
                        <a16:creationId xmlns:a16="http://schemas.microsoft.com/office/drawing/2014/main" id="{87F4B2A8-3CFF-425E-A37A-F7A867D2599E}"/>
                      </a:ext>
                    </a:extLst>
                  </p:cNvPr>
                  <p:cNvSpPr>
                    <a:spLocks noChangeShapeType="1"/>
                  </p:cNvSpPr>
                  <p:nvPr/>
                </p:nvSpPr>
                <p:spPr bwMode="auto">
                  <a:xfrm>
                    <a:off x="49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3" name="Line 847">
                    <a:extLst>
                      <a:ext uri="{FF2B5EF4-FFF2-40B4-BE49-F238E27FC236}">
                        <a16:creationId xmlns:a16="http://schemas.microsoft.com/office/drawing/2014/main" id="{542BE041-0732-4F34-9C64-C360104F3D45}"/>
                      </a:ext>
                    </a:extLst>
                  </p:cNvPr>
                  <p:cNvSpPr>
                    <a:spLocks noChangeShapeType="1"/>
                  </p:cNvSpPr>
                  <p:nvPr/>
                </p:nvSpPr>
                <p:spPr bwMode="auto">
                  <a:xfrm>
                    <a:off x="494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4" name="Line 848">
                    <a:extLst>
                      <a:ext uri="{FF2B5EF4-FFF2-40B4-BE49-F238E27FC236}">
                        <a16:creationId xmlns:a16="http://schemas.microsoft.com/office/drawing/2014/main" id="{B93C0538-4C57-4610-B8B4-52AE88B3B194}"/>
                      </a:ext>
                    </a:extLst>
                  </p:cNvPr>
                  <p:cNvSpPr>
                    <a:spLocks noChangeShapeType="1"/>
                  </p:cNvSpPr>
                  <p:nvPr/>
                </p:nvSpPr>
                <p:spPr bwMode="auto">
                  <a:xfrm>
                    <a:off x="4940"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5" name="Line 849">
                    <a:extLst>
                      <a:ext uri="{FF2B5EF4-FFF2-40B4-BE49-F238E27FC236}">
                        <a16:creationId xmlns:a16="http://schemas.microsoft.com/office/drawing/2014/main" id="{A4A50116-40E1-4B7A-B6FE-F195BCE61CBD}"/>
                      </a:ext>
                    </a:extLst>
                  </p:cNvPr>
                  <p:cNvSpPr>
                    <a:spLocks noChangeShapeType="1"/>
                  </p:cNvSpPr>
                  <p:nvPr/>
                </p:nvSpPr>
                <p:spPr bwMode="auto">
                  <a:xfrm>
                    <a:off x="4940"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6" name="Line 850">
                    <a:extLst>
                      <a:ext uri="{FF2B5EF4-FFF2-40B4-BE49-F238E27FC236}">
                        <a16:creationId xmlns:a16="http://schemas.microsoft.com/office/drawing/2014/main" id="{BB4EBD7D-ADE1-424F-BA23-E56F8C7C959E}"/>
                      </a:ext>
                    </a:extLst>
                  </p:cNvPr>
                  <p:cNvSpPr>
                    <a:spLocks noChangeShapeType="1"/>
                  </p:cNvSpPr>
                  <p:nvPr/>
                </p:nvSpPr>
                <p:spPr bwMode="auto">
                  <a:xfrm>
                    <a:off x="494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7" name="Line 851">
                    <a:extLst>
                      <a:ext uri="{FF2B5EF4-FFF2-40B4-BE49-F238E27FC236}">
                        <a16:creationId xmlns:a16="http://schemas.microsoft.com/office/drawing/2014/main" id="{F5FA371F-DC14-498D-BD48-16931FE46E7C}"/>
                      </a:ext>
                    </a:extLst>
                  </p:cNvPr>
                  <p:cNvSpPr>
                    <a:spLocks noChangeShapeType="1"/>
                  </p:cNvSpPr>
                  <p:nvPr/>
                </p:nvSpPr>
                <p:spPr bwMode="auto">
                  <a:xfrm>
                    <a:off x="494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8" name="Line 852">
                    <a:extLst>
                      <a:ext uri="{FF2B5EF4-FFF2-40B4-BE49-F238E27FC236}">
                        <a16:creationId xmlns:a16="http://schemas.microsoft.com/office/drawing/2014/main" id="{1D6F06ED-6304-4D07-AEC5-557079ECE08C}"/>
                      </a:ext>
                    </a:extLst>
                  </p:cNvPr>
                  <p:cNvSpPr>
                    <a:spLocks noChangeShapeType="1"/>
                  </p:cNvSpPr>
                  <p:nvPr/>
                </p:nvSpPr>
                <p:spPr bwMode="auto">
                  <a:xfrm>
                    <a:off x="495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9" name="Line 853">
                    <a:extLst>
                      <a:ext uri="{FF2B5EF4-FFF2-40B4-BE49-F238E27FC236}">
                        <a16:creationId xmlns:a16="http://schemas.microsoft.com/office/drawing/2014/main" id="{E7418024-298F-4036-8791-C7C15B022077}"/>
                      </a:ext>
                    </a:extLst>
                  </p:cNvPr>
                  <p:cNvSpPr>
                    <a:spLocks noChangeShapeType="1"/>
                  </p:cNvSpPr>
                  <p:nvPr/>
                </p:nvSpPr>
                <p:spPr bwMode="auto">
                  <a:xfrm>
                    <a:off x="495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0" name="Line 854">
                    <a:extLst>
                      <a:ext uri="{FF2B5EF4-FFF2-40B4-BE49-F238E27FC236}">
                        <a16:creationId xmlns:a16="http://schemas.microsoft.com/office/drawing/2014/main" id="{4766D576-8045-48F5-ACFE-9254D925DD59}"/>
                      </a:ext>
                    </a:extLst>
                  </p:cNvPr>
                  <p:cNvSpPr>
                    <a:spLocks noChangeShapeType="1"/>
                  </p:cNvSpPr>
                  <p:nvPr/>
                </p:nvSpPr>
                <p:spPr bwMode="auto">
                  <a:xfrm>
                    <a:off x="495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1" name="Line 855">
                    <a:extLst>
                      <a:ext uri="{FF2B5EF4-FFF2-40B4-BE49-F238E27FC236}">
                        <a16:creationId xmlns:a16="http://schemas.microsoft.com/office/drawing/2014/main" id="{869A446E-08D1-4B2A-9D5D-784A7569A422}"/>
                      </a:ext>
                    </a:extLst>
                  </p:cNvPr>
                  <p:cNvSpPr>
                    <a:spLocks noChangeShapeType="1"/>
                  </p:cNvSpPr>
                  <p:nvPr/>
                </p:nvSpPr>
                <p:spPr bwMode="auto">
                  <a:xfrm>
                    <a:off x="495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2" name="Line 856">
                    <a:extLst>
                      <a:ext uri="{FF2B5EF4-FFF2-40B4-BE49-F238E27FC236}">
                        <a16:creationId xmlns:a16="http://schemas.microsoft.com/office/drawing/2014/main" id="{0F851D7C-7254-4E15-9039-267A560FE1E3}"/>
                      </a:ext>
                    </a:extLst>
                  </p:cNvPr>
                  <p:cNvSpPr>
                    <a:spLocks noChangeShapeType="1"/>
                  </p:cNvSpPr>
                  <p:nvPr/>
                </p:nvSpPr>
                <p:spPr bwMode="auto">
                  <a:xfrm>
                    <a:off x="496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3" name="Line 857">
                    <a:extLst>
                      <a:ext uri="{FF2B5EF4-FFF2-40B4-BE49-F238E27FC236}">
                        <a16:creationId xmlns:a16="http://schemas.microsoft.com/office/drawing/2014/main" id="{FA80ECFE-E791-48DD-8DDB-47211E6C5BA7}"/>
                      </a:ext>
                    </a:extLst>
                  </p:cNvPr>
                  <p:cNvSpPr>
                    <a:spLocks noChangeShapeType="1"/>
                  </p:cNvSpPr>
                  <p:nvPr/>
                </p:nvSpPr>
                <p:spPr bwMode="auto">
                  <a:xfrm>
                    <a:off x="496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4" name="Line 858">
                    <a:extLst>
                      <a:ext uri="{FF2B5EF4-FFF2-40B4-BE49-F238E27FC236}">
                        <a16:creationId xmlns:a16="http://schemas.microsoft.com/office/drawing/2014/main" id="{BCBA62A2-3FB3-46AE-988D-70063C73DE2E}"/>
                      </a:ext>
                    </a:extLst>
                  </p:cNvPr>
                  <p:cNvSpPr>
                    <a:spLocks noChangeShapeType="1"/>
                  </p:cNvSpPr>
                  <p:nvPr/>
                </p:nvSpPr>
                <p:spPr bwMode="auto">
                  <a:xfrm>
                    <a:off x="499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 name="Line 859">
                    <a:extLst>
                      <a:ext uri="{FF2B5EF4-FFF2-40B4-BE49-F238E27FC236}">
                        <a16:creationId xmlns:a16="http://schemas.microsoft.com/office/drawing/2014/main" id="{E40652FF-1198-4DC4-A02D-44A04B919AE2}"/>
                      </a:ext>
                    </a:extLst>
                  </p:cNvPr>
                  <p:cNvSpPr>
                    <a:spLocks noChangeShapeType="1"/>
                  </p:cNvSpPr>
                  <p:nvPr/>
                </p:nvSpPr>
                <p:spPr bwMode="auto">
                  <a:xfrm>
                    <a:off x="499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 name="Line 860">
                    <a:extLst>
                      <a:ext uri="{FF2B5EF4-FFF2-40B4-BE49-F238E27FC236}">
                        <a16:creationId xmlns:a16="http://schemas.microsoft.com/office/drawing/2014/main" id="{AFCFD2BE-B584-4339-9D68-7FBC88CB8C3C}"/>
                      </a:ext>
                    </a:extLst>
                  </p:cNvPr>
                  <p:cNvSpPr>
                    <a:spLocks noChangeShapeType="1"/>
                  </p:cNvSpPr>
                  <p:nvPr/>
                </p:nvSpPr>
                <p:spPr bwMode="auto">
                  <a:xfrm>
                    <a:off x="4992"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 name="Line 861">
                    <a:extLst>
                      <a:ext uri="{FF2B5EF4-FFF2-40B4-BE49-F238E27FC236}">
                        <a16:creationId xmlns:a16="http://schemas.microsoft.com/office/drawing/2014/main" id="{E9FA356C-4DE1-47A3-8161-E5EC08574219}"/>
                      </a:ext>
                    </a:extLst>
                  </p:cNvPr>
                  <p:cNvSpPr>
                    <a:spLocks noChangeShapeType="1"/>
                  </p:cNvSpPr>
                  <p:nvPr/>
                </p:nvSpPr>
                <p:spPr bwMode="auto">
                  <a:xfrm>
                    <a:off x="499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 name="Line 862">
                    <a:extLst>
                      <a:ext uri="{FF2B5EF4-FFF2-40B4-BE49-F238E27FC236}">
                        <a16:creationId xmlns:a16="http://schemas.microsoft.com/office/drawing/2014/main" id="{BE094400-D00C-4BBC-876A-6CA1FF4AAF5B}"/>
                      </a:ext>
                    </a:extLst>
                  </p:cNvPr>
                  <p:cNvSpPr>
                    <a:spLocks noChangeShapeType="1"/>
                  </p:cNvSpPr>
                  <p:nvPr/>
                </p:nvSpPr>
                <p:spPr bwMode="auto">
                  <a:xfrm>
                    <a:off x="499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 name="Line 863">
                    <a:extLst>
                      <a:ext uri="{FF2B5EF4-FFF2-40B4-BE49-F238E27FC236}">
                        <a16:creationId xmlns:a16="http://schemas.microsoft.com/office/drawing/2014/main" id="{FC7DF6DF-408B-464C-8FCC-C3DAA3E9796C}"/>
                      </a:ext>
                    </a:extLst>
                  </p:cNvPr>
                  <p:cNvSpPr>
                    <a:spLocks noChangeShapeType="1"/>
                  </p:cNvSpPr>
                  <p:nvPr/>
                </p:nvSpPr>
                <p:spPr bwMode="auto">
                  <a:xfrm>
                    <a:off x="499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 name="Line 864">
                    <a:extLst>
                      <a:ext uri="{FF2B5EF4-FFF2-40B4-BE49-F238E27FC236}">
                        <a16:creationId xmlns:a16="http://schemas.microsoft.com/office/drawing/2014/main" id="{60E3730E-EE6C-428C-83CF-91C62222355F}"/>
                      </a:ext>
                    </a:extLst>
                  </p:cNvPr>
                  <p:cNvSpPr>
                    <a:spLocks noChangeShapeType="1"/>
                  </p:cNvSpPr>
                  <p:nvPr/>
                </p:nvSpPr>
                <p:spPr bwMode="auto">
                  <a:xfrm>
                    <a:off x="499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 name="Line 865">
                    <a:extLst>
                      <a:ext uri="{FF2B5EF4-FFF2-40B4-BE49-F238E27FC236}">
                        <a16:creationId xmlns:a16="http://schemas.microsoft.com/office/drawing/2014/main" id="{D360B54A-397B-44B5-B282-FEC8558158B1}"/>
                      </a:ext>
                    </a:extLst>
                  </p:cNvPr>
                  <p:cNvSpPr>
                    <a:spLocks noChangeShapeType="1"/>
                  </p:cNvSpPr>
                  <p:nvPr/>
                </p:nvSpPr>
                <p:spPr bwMode="auto">
                  <a:xfrm>
                    <a:off x="499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 name="Line 866">
                    <a:extLst>
                      <a:ext uri="{FF2B5EF4-FFF2-40B4-BE49-F238E27FC236}">
                        <a16:creationId xmlns:a16="http://schemas.microsoft.com/office/drawing/2014/main" id="{C5A0D31F-1AC5-4C7C-948D-F1306E1D6DCB}"/>
                      </a:ext>
                    </a:extLst>
                  </p:cNvPr>
                  <p:cNvSpPr>
                    <a:spLocks noChangeShapeType="1"/>
                  </p:cNvSpPr>
                  <p:nvPr/>
                </p:nvSpPr>
                <p:spPr bwMode="auto">
                  <a:xfrm>
                    <a:off x="499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 name="Line 867">
                    <a:extLst>
                      <a:ext uri="{FF2B5EF4-FFF2-40B4-BE49-F238E27FC236}">
                        <a16:creationId xmlns:a16="http://schemas.microsoft.com/office/drawing/2014/main" id="{335547FA-55A5-4306-893B-A17EA711AFB2}"/>
                      </a:ext>
                    </a:extLst>
                  </p:cNvPr>
                  <p:cNvSpPr>
                    <a:spLocks noChangeShapeType="1"/>
                  </p:cNvSpPr>
                  <p:nvPr/>
                </p:nvSpPr>
                <p:spPr bwMode="auto">
                  <a:xfrm>
                    <a:off x="499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 name="Line 868">
                    <a:extLst>
                      <a:ext uri="{FF2B5EF4-FFF2-40B4-BE49-F238E27FC236}">
                        <a16:creationId xmlns:a16="http://schemas.microsoft.com/office/drawing/2014/main" id="{3D931259-A0D9-42FE-A48D-0CA8FADC5C32}"/>
                      </a:ext>
                    </a:extLst>
                  </p:cNvPr>
                  <p:cNvSpPr>
                    <a:spLocks noChangeShapeType="1"/>
                  </p:cNvSpPr>
                  <p:nvPr/>
                </p:nvSpPr>
                <p:spPr bwMode="auto">
                  <a:xfrm>
                    <a:off x="499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 name="Line 869">
                    <a:extLst>
                      <a:ext uri="{FF2B5EF4-FFF2-40B4-BE49-F238E27FC236}">
                        <a16:creationId xmlns:a16="http://schemas.microsoft.com/office/drawing/2014/main" id="{5A049585-EC20-4F6F-AD45-A6E60FE3B785}"/>
                      </a:ext>
                    </a:extLst>
                  </p:cNvPr>
                  <p:cNvSpPr>
                    <a:spLocks noChangeShapeType="1"/>
                  </p:cNvSpPr>
                  <p:nvPr/>
                </p:nvSpPr>
                <p:spPr bwMode="auto">
                  <a:xfrm>
                    <a:off x="501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 name="Line 870">
                    <a:extLst>
                      <a:ext uri="{FF2B5EF4-FFF2-40B4-BE49-F238E27FC236}">
                        <a16:creationId xmlns:a16="http://schemas.microsoft.com/office/drawing/2014/main" id="{FDA79495-E536-46B7-A76C-26D40C10244F}"/>
                      </a:ext>
                    </a:extLst>
                  </p:cNvPr>
                  <p:cNvSpPr>
                    <a:spLocks noChangeShapeType="1"/>
                  </p:cNvSpPr>
                  <p:nvPr/>
                </p:nvSpPr>
                <p:spPr bwMode="auto">
                  <a:xfrm>
                    <a:off x="501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7" name="Line 871">
                    <a:extLst>
                      <a:ext uri="{FF2B5EF4-FFF2-40B4-BE49-F238E27FC236}">
                        <a16:creationId xmlns:a16="http://schemas.microsoft.com/office/drawing/2014/main" id="{20EBA237-1F15-404E-9B26-FD559C984B61}"/>
                      </a:ext>
                    </a:extLst>
                  </p:cNvPr>
                  <p:cNvSpPr>
                    <a:spLocks noChangeShapeType="1"/>
                  </p:cNvSpPr>
                  <p:nvPr/>
                </p:nvSpPr>
                <p:spPr bwMode="auto">
                  <a:xfrm>
                    <a:off x="5015" y="311"/>
                    <a:ext cx="0" cy="151"/>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 name="Line 872">
                    <a:extLst>
                      <a:ext uri="{FF2B5EF4-FFF2-40B4-BE49-F238E27FC236}">
                        <a16:creationId xmlns:a16="http://schemas.microsoft.com/office/drawing/2014/main" id="{0407E0F8-EC6A-41F2-9137-2562394275C1}"/>
                      </a:ext>
                    </a:extLst>
                  </p:cNvPr>
                  <p:cNvSpPr>
                    <a:spLocks noChangeShapeType="1"/>
                  </p:cNvSpPr>
                  <p:nvPr/>
                </p:nvSpPr>
                <p:spPr bwMode="auto">
                  <a:xfrm>
                    <a:off x="5015"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 name="Line 873">
                    <a:extLst>
                      <a:ext uri="{FF2B5EF4-FFF2-40B4-BE49-F238E27FC236}">
                        <a16:creationId xmlns:a16="http://schemas.microsoft.com/office/drawing/2014/main" id="{C5D7D2F3-03EF-4A33-A219-3FA7699532B3}"/>
                      </a:ext>
                    </a:extLst>
                  </p:cNvPr>
                  <p:cNvSpPr>
                    <a:spLocks noChangeShapeType="1"/>
                  </p:cNvSpPr>
                  <p:nvPr/>
                </p:nvSpPr>
                <p:spPr bwMode="auto">
                  <a:xfrm>
                    <a:off x="501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 name="Line 874">
                    <a:extLst>
                      <a:ext uri="{FF2B5EF4-FFF2-40B4-BE49-F238E27FC236}">
                        <a16:creationId xmlns:a16="http://schemas.microsoft.com/office/drawing/2014/main" id="{6158F6EC-3419-4013-9FD5-C2E4CE16EC96}"/>
                      </a:ext>
                    </a:extLst>
                  </p:cNvPr>
                  <p:cNvSpPr>
                    <a:spLocks noChangeShapeType="1"/>
                  </p:cNvSpPr>
                  <p:nvPr/>
                </p:nvSpPr>
                <p:spPr bwMode="auto">
                  <a:xfrm>
                    <a:off x="502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1" name="Line 875">
                    <a:extLst>
                      <a:ext uri="{FF2B5EF4-FFF2-40B4-BE49-F238E27FC236}">
                        <a16:creationId xmlns:a16="http://schemas.microsoft.com/office/drawing/2014/main" id="{6E18F691-2564-4B5E-AB7C-38EA42161B6F}"/>
                      </a:ext>
                    </a:extLst>
                  </p:cNvPr>
                  <p:cNvSpPr>
                    <a:spLocks noChangeShapeType="1"/>
                  </p:cNvSpPr>
                  <p:nvPr/>
                </p:nvSpPr>
                <p:spPr bwMode="auto">
                  <a:xfrm>
                    <a:off x="5022"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2" name="Line 876">
                    <a:extLst>
                      <a:ext uri="{FF2B5EF4-FFF2-40B4-BE49-F238E27FC236}">
                        <a16:creationId xmlns:a16="http://schemas.microsoft.com/office/drawing/2014/main" id="{AF2C7596-A076-4935-90A8-97CAA1E2C1F3}"/>
                      </a:ext>
                    </a:extLst>
                  </p:cNvPr>
                  <p:cNvSpPr>
                    <a:spLocks noChangeShapeType="1"/>
                  </p:cNvSpPr>
                  <p:nvPr/>
                </p:nvSpPr>
                <p:spPr bwMode="auto">
                  <a:xfrm>
                    <a:off x="502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3" name="Line 877">
                    <a:extLst>
                      <a:ext uri="{FF2B5EF4-FFF2-40B4-BE49-F238E27FC236}">
                        <a16:creationId xmlns:a16="http://schemas.microsoft.com/office/drawing/2014/main" id="{A5FAA189-5B3A-4513-9432-50A8A599CAB2}"/>
                      </a:ext>
                    </a:extLst>
                  </p:cNvPr>
                  <p:cNvSpPr>
                    <a:spLocks noChangeShapeType="1"/>
                  </p:cNvSpPr>
                  <p:nvPr/>
                </p:nvSpPr>
                <p:spPr bwMode="auto">
                  <a:xfrm>
                    <a:off x="5024"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4" name="Line 878">
                    <a:extLst>
                      <a:ext uri="{FF2B5EF4-FFF2-40B4-BE49-F238E27FC236}">
                        <a16:creationId xmlns:a16="http://schemas.microsoft.com/office/drawing/2014/main" id="{AE4E0F38-8ED0-41C6-8B30-541C1F373F97}"/>
                      </a:ext>
                    </a:extLst>
                  </p:cNvPr>
                  <p:cNvSpPr>
                    <a:spLocks noChangeShapeType="1"/>
                  </p:cNvSpPr>
                  <p:nvPr/>
                </p:nvSpPr>
                <p:spPr bwMode="auto">
                  <a:xfrm>
                    <a:off x="50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5" name="Line 879">
                    <a:extLst>
                      <a:ext uri="{FF2B5EF4-FFF2-40B4-BE49-F238E27FC236}">
                        <a16:creationId xmlns:a16="http://schemas.microsoft.com/office/drawing/2014/main" id="{1D28908F-E2FF-4411-8E9D-95CB97BC8F5E}"/>
                      </a:ext>
                    </a:extLst>
                  </p:cNvPr>
                  <p:cNvSpPr>
                    <a:spLocks noChangeShapeType="1"/>
                  </p:cNvSpPr>
                  <p:nvPr/>
                </p:nvSpPr>
                <p:spPr bwMode="auto">
                  <a:xfrm>
                    <a:off x="50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6" name="Line 880">
                    <a:extLst>
                      <a:ext uri="{FF2B5EF4-FFF2-40B4-BE49-F238E27FC236}">
                        <a16:creationId xmlns:a16="http://schemas.microsoft.com/office/drawing/2014/main" id="{52576B95-59B1-464C-9555-C82A4A8A8EDC}"/>
                      </a:ext>
                    </a:extLst>
                  </p:cNvPr>
                  <p:cNvSpPr>
                    <a:spLocks noChangeShapeType="1"/>
                  </p:cNvSpPr>
                  <p:nvPr/>
                </p:nvSpPr>
                <p:spPr bwMode="auto">
                  <a:xfrm>
                    <a:off x="502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7" name="Line 881">
                    <a:extLst>
                      <a:ext uri="{FF2B5EF4-FFF2-40B4-BE49-F238E27FC236}">
                        <a16:creationId xmlns:a16="http://schemas.microsoft.com/office/drawing/2014/main" id="{F4EC2A80-A963-4A65-AB88-A46A4C5C9CB2}"/>
                      </a:ext>
                    </a:extLst>
                  </p:cNvPr>
                  <p:cNvSpPr>
                    <a:spLocks noChangeShapeType="1"/>
                  </p:cNvSpPr>
                  <p:nvPr/>
                </p:nvSpPr>
                <p:spPr bwMode="auto">
                  <a:xfrm>
                    <a:off x="5026"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8" name="Line 882">
                    <a:extLst>
                      <a:ext uri="{FF2B5EF4-FFF2-40B4-BE49-F238E27FC236}">
                        <a16:creationId xmlns:a16="http://schemas.microsoft.com/office/drawing/2014/main" id="{08105D49-F311-4185-82D8-F501FB321EF3}"/>
                      </a:ext>
                    </a:extLst>
                  </p:cNvPr>
                  <p:cNvSpPr>
                    <a:spLocks noChangeShapeType="1"/>
                  </p:cNvSpPr>
                  <p:nvPr/>
                </p:nvSpPr>
                <p:spPr bwMode="auto">
                  <a:xfrm>
                    <a:off x="5026"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9" name="Line 883">
                    <a:extLst>
                      <a:ext uri="{FF2B5EF4-FFF2-40B4-BE49-F238E27FC236}">
                        <a16:creationId xmlns:a16="http://schemas.microsoft.com/office/drawing/2014/main" id="{150CA583-5F99-44C6-A39B-D88DA8E3B984}"/>
                      </a:ext>
                    </a:extLst>
                  </p:cNvPr>
                  <p:cNvSpPr>
                    <a:spLocks noChangeShapeType="1"/>
                  </p:cNvSpPr>
                  <p:nvPr/>
                </p:nvSpPr>
                <p:spPr bwMode="auto">
                  <a:xfrm>
                    <a:off x="502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0" name="Line 884">
                    <a:extLst>
                      <a:ext uri="{FF2B5EF4-FFF2-40B4-BE49-F238E27FC236}">
                        <a16:creationId xmlns:a16="http://schemas.microsoft.com/office/drawing/2014/main" id="{1DE28C76-A2DA-4808-8FDB-6FB188CF88FC}"/>
                      </a:ext>
                    </a:extLst>
                  </p:cNvPr>
                  <p:cNvSpPr>
                    <a:spLocks noChangeShapeType="1"/>
                  </p:cNvSpPr>
                  <p:nvPr/>
                </p:nvSpPr>
                <p:spPr bwMode="auto">
                  <a:xfrm>
                    <a:off x="502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1" name="Line 885">
                    <a:extLst>
                      <a:ext uri="{FF2B5EF4-FFF2-40B4-BE49-F238E27FC236}">
                        <a16:creationId xmlns:a16="http://schemas.microsoft.com/office/drawing/2014/main" id="{848FC25A-DBDA-4EE1-9876-6A882F7C9050}"/>
                      </a:ext>
                    </a:extLst>
                  </p:cNvPr>
                  <p:cNvSpPr>
                    <a:spLocks noChangeShapeType="1"/>
                  </p:cNvSpPr>
                  <p:nvPr/>
                </p:nvSpPr>
                <p:spPr bwMode="auto">
                  <a:xfrm>
                    <a:off x="50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 name="Line 886">
                    <a:extLst>
                      <a:ext uri="{FF2B5EF4-FFF2-40B4-BE49-F238E27FC236}">
                        <a16:creationId xmlns:a16="http://schemas.microsoft.com/office/drawing/2014/main" id="{D8499D72-1A99-4073-BB20-338EA9F50076}"/>
                      </a:ext>
                    </a:extLst>
                  </p:cNvPr>
                  <p:cNvSpPr>
                    <a:spLocks noChangeShapeType="1"/>
                  </p:cNvSpPr>
                  <p:nvPr/>
                </p:nvSpPr>
                <p:spPr bwMode="auto">
                  <a:xfrm>
                    <a:off x="5037"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 name="Line 887">
                    <a:extLst>
                      <a:ext uri="{FF2B5EF4-FFF2-40B4-BE49-F238E27FC236}">
                        <a16:creationId xmlns:a16="http://schemas.microsoft.com/office/drawing/2014/main" id="{83A81905-CF57-4242-8E42-7E24C885114A}"/>
                      </a:ext>
                    </a:extLst>
                  </p:cNvPr>
                  <p:cNvSpPr>
                    <a:spLocks noChangeShapeType="1"/>
                  </p:cNvSpPr>
                  <p:nvPr/>
                </p:nvSpPr>
                <p:spPr bwMode="auto">
                  <a:xfrm>
                    <a:off x="503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 name="Line 888">
                    <a:extLst>
                      <a:ext uri="{FF2B5EF4-FFF2-40B4-BE49-F238E27FC236}">
                        <a16:creationId xmlns:a16="http://schemas.microsoft.com/office/drawing/2014/main" id="{2258564F-6240-41FF-962A-89FF465BB079}"/>
                      </a:ext>
                    </a:extLst>
                  </p:cNvPr>
                  <p:cNvSpPr>
                    <a:spLocks noChangeShapeType="1"/>
                  </p:cNvSpPr>
                  <p:nvPr/>
                </p:nvSpPr>
                <p:spPr bwMode="auto">
                  <a:xfrm>
                    <a:off x="503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5" name="Line 889">
                    <a:extLst>
                      <a:ext uri="{FF2B5EF4-FFF2-40B4-BE49-F238E27FC236}">
                        <a16:creationId xmlns:a16="http://schemas.microsoft.com/office/drawing/2014/main" id="{13A6D433-BA92-4920-9B3D-DE7379BF12E6}"/>
                      </a:ext>
                    </a:extLst>
                  </p:cNvPr>
                  <p:cNvSpPr>
                    <a:spLocks noChangeShapeType="1"/>
                  </p:cNvSpPr>
                  <p:nvPr/>
                </p:nvSpPr>
                <p:spPr bwMode="auto">
                  <a:xfrm>
                    <a:off x="504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6" name="Line 890">
                    <a:extLst>
                      <a:ext uri="{FF2B5EF4-FFF2-40B4-BE49-F238E27FC236}">
                        <a16:creationId xmlns:a16="http://schemas.microsoft.com/office/drawing/2014/main" id="{BE2E2796-BE4D-4E09-AD4A-D66995FF03A1}"/>
                      </a:ext>
                    </a:extLst>
                  </p:cNvPr>
                  <p:cNvSpPr>
                    <a:spLocks noChangeShapeType="1"/>
                  </p:cNvSpPr>
                  <p:nvPr/>
                </p:nvSpPr>
                <p:spPr bwMode="auto">
                  <a:xfrm>
                    <a:off x="504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7" name="Line 891">
                    <a:extLst>
                      <a:ext uri="{FF2B5EF4-FFF2-40B4-BE49-F238E27FC236}">
                        <a16:creationId xmlns:a16="http://schemas.microsoft.com/office/drawing/2014/main" id="{1CB630BE-C643-48B0-B741-5A148797139A}"/>
                      </a:ext>
                    </a:extLst>
                  </p:cNvPr>
                  <p:cNvSpPr>
                    <a:spLocks noChangeShapeType="1"/>
                  </p:cNvSpPr>
                  <p:nvPr/>
                </p:nvSpPr>
                <p:spPr bwMode="auto">
                  <a:xfrm>
                    <a:off x="5048"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8" name="Line 892">
                    <a:extLst>
                      <a:ext uri="{FF2B5EF4-FFF2-40B4-BE49-F238E27FC236}">
                        <a16:creationId xmlns:a16="http://schemas.microsoft.com/office/drawing/2014/main" id="{2BAC61E9-38C2-49A1-BD10-6F9B9B58F1CE}"/>
                      </a:ext>
                    </a:extLst>
                  </p:cNvPr>
                  <p:cNvSpPr>
                    <a:spLocks noChangeShapeType="1"/>
                  </p:cNvSpPr>
                  <p:nvPr/>
                </p:nvSpPr>
                <p:spPr bwMode="auto">
                  <a:xfrm>
                    <a:off x="5050"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9" name="Line 893">
                    <a:extLst>
                      <a:ext uri="{FF2B5EF4-FFF2-40B4-BE49-F238E27FC236}">
                        <a16:creationId xmlns:a16="http://schemas.microsoft.com/office/drawing/2014/main" id="{4D69A6AF-5AED-489D-9EDA-C9395A95393F}"/>
                      </a:ext>
                    </a:extLst>
                  </p:cNvPr>
                  <p:cNvSpPr>
                    <a:spLocks noChangeShapeType="1"/>
                  </p:cNvSpPr>
                  <p:nvPr/>
                </p:nvSpPr>
                <p:spPr bwMode="auto">
                  <a:xfrm>
                    <a:off x="5050"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0" name="Line 894">
                    <a:extLst>
                      <a:ext uri="{FF2B5EF4-FFF2-40B4-BE49-F238E27FC236}">
                        <a16:creationId xmlns:a16="http://schemas.microsoft.com/office/drawing/2014/main" id="{30029CFF-29E3-43BF-89F0-F39D6A45502F}"/>
                      </a:ext>
                    </a:extLst>
                  </p:cNvPr>
                  <p:cNvSpPr>
                    <a:spLocks noChangeShapeType="1"/>
                  </p:cNvSpPr>
                  <p:nvPr/>
                </p:nvSpPr>
                <p:spPr bwMode="auto">
                  <a:xfrm>
                    <a:off x="505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1" name="Line 895">
                    <a:extLst>
                      <a:ext uri="{FF2B5EF4-FFF2-40B4-BE49-F238E27FC236}">
                        <a16:creationId xmlns:a16="http://schemas.microsoft.com/office/drawing/2014/main" id="{B0DD47B5-744F-40FC-8BC2-27B882EBBF0D}"/>
                      </a:ext>
                    </a:extLst>
                  </p:cNvPr>
                  <p:cNvSpPr>
                    <a:spLocks noChangeShapeType="1"/>
                  </p:cNvSpPr>
                  <p:nvPr/>
                </p:nvSpPr>
                <p:spPr bwMode="auto">
                  <a:xfrm>
                    <a:off x="505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2" name="Line 896">
                    <a:extLst>
                      <a:ext uri="{FF2B5EF4-FFF2-40B4-BE49-F238E27FC236}">
                        <a16:creationId xmlns:a16="http://schemas.microsoft.com/office/drawing/2014/main" id="{AB6917AF-87CF-4A28-9DD5-8CE3DD945886}"/>
                      </a:ext>
                    </a:extLst>
                  </p:cNvPr>
                  <p:cNvSpPr>
                    <a:spLocks noChangeShapeType="1"/>
                  </p:cNvSpPr>
                  <p:nvPr/>
                </p:nvSpPr>
                <p:spPr bwMode="auto">
                  <a:xfrm>
                    <a:off x="5059"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3" name="Line 897">
                    <a:extLst>
                      <a:ext uri="{FF2B5EF4-FFF2-40B4-BE49-F238E27FC236}">
                        <a16:creationId xmlns:a16="http://schemas.microsoft.com/office/drawing/2014/main" id="{391E7BC1-4CA6-4C1C-8383-D422FF2B5968}"/>
                      </a:ext>
                    </a:extLst>
                  </p:cNvPr>
                  <p:cNvSpPr>
                    <a:spLocks noChangeShapeType="1"/>
                  </p:cNvSpPr>
                  <p:nvPr/>
                </p:nvSpPr>
                <p:spPr bwMode="auto">
                  <a:xfrm>
                    <a:off x="5059"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4" name="Line 898">
                    <a:extLst>
                      <a:ext uri="{FF2B5EF4-FFF2-40B4-BE49-F238E27FC236}">
                        <a16:creationId xmlns:a16="http://schemas.microsoft.com/office/drawing/2014/main" id="{1685AB9E-B9C1-4159-B3C5-23ACA9F3A6E1}"/>
                      </a:ext>
                    </a:extLst>
                  </p:cNvPr>
                  <p:cNvSpPr>
                    <a:spLocks noChangeShapeType="1"/>
                  </p:cNvSpPr>
                  <p:nvPr/>
                </p:nvSpPr>
                <p:spPr bwMode="auto">
                  <a:xfrm>
                    <a:off x="5059"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5" name="Line 899">
                    <a:extLst>
                      <a:ext uri="{FF2B5EF4-FFF2-40B4-BE49-F238E27FC236}">
                        <a16:creationId xmlns:a16="http://schemas.microsoft.com/office/drawing/2014/main" id="{92C0993D-10C7-416D-BA84-4E3B3E186CD8}"/>
                      </a:ext>
                    </a:extLst>
                  </p:cNvPr>
                  <p:cNvSpPr>
                    <a:spLocks noChangeShapeType="1"/>
                  </p:cNvSpPr>
                  <p:nvPr/>
                </p:nvSpPr>
                <p:spPr bwMode="auto">
                  <a:xfrm>
                    <a:off x="505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6" name="Line 900">
                    <a:extLst>
                      <a:ext uri="{FF2B5EF4-FFF2-40B4-BE49-F238E27FC236}">
                        <a16:creationId xmlns:a16="http://schemas.microsoft.com/office/drawing/2014/main" id="{DA2EADC5-B701-4225-95BE-A93CE075FA41}"/>
                      </a:ext>
                    </a:extLst>
                  </p:cNvPr>
                  <p:cNvSpPr>
                    <a:spLocks noChangeShapeType="1"/>
                  </p:cNvSpPr>
                  <p:nvPr/>
                </p:nvSpPr>
                <p:spPr bwMode="auto">
                  <a:xfrm>
                    <a:off x="5059"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7" name="Line 901">
                    <a:extLst>
                      <a:ext uri="{FF2B5EF4-FFF2-40B4-BE49-F238E27FC236}">
                        <a16:creationId xmlns:a16="http://schemas.microsoft.com/office/drawing/2014/main" id="{2878B9A5-C340-4902-AED3-3E5E42398E31}"/>
                      </a:ext>
                    </a:extLst>
                  </p:cNvPr>
                  <p:cNvSpPr>
                    <a:spLocks noChangeShapeType="1"/>
                  </p:cNvSpPr>
                  <p:nvPr/>
                </p:nvSpPr>
                <p:spPr bwMode="auto">
                  <a:xfrm>
                    <a:off x="505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8" name="Line 902">
                    <a:extLst>
                      <a:ext uri="{FF2B5EF4-FFF2-40B4-BE49-F238E27FC236}">
                        <a16:creationId xmlns:a16="http://schemas.microsoft.com/office/drawing/2014/main" id="{36160438-68FF-43FD-B4C0-11C76B5C82EE}"/>
                      </a:ext>
                    </a:extLst>
                  </p:cNvPr>
                  <p:cNvSpPr>
                    <a:spLocks noChangeShapeType="1"/>
                  </p:cNvSpPr>
                  <p:nvPr/>
                </p:nvSpPr>
                <p:spPr bwMode="auto">
                  <a:xfrm>
                    <a:off x="508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9" name="Line 903">
                    <a:extLst>
                      <a:ext uri="{FF2B5EF4-FFF2-40B4-BE49-F238E27FC236}">
                        <a16:creationId xmlns:a16="http://schemas.microsoft.com/office/drawing/2014/main" id="{C46D85C2-4E57-4A72-A568-F6B23B8ACECF}"/>
                      </a:ext>
                    </a:extLst>
                  </p:cNvPr>
                  <p:cNvSpPr>
                    <a:spLocks noChangeShapeType="1"/>
                  </p:cNvSpPr>
                  <p:nvPr/>
                </p:nvSpPr>
                <p:spPr bwMode="auto">
                  <a:xfrm>
                    <a:off x="5089"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0" name="Line 904">
                    <a:extLst>
                      <a:ext uri="{FF2B5EF4-FFF2-40B4-BE49-F238E27FC236}">
                        <a16:creationId xmlns:a16="http://schemas.microsoft.com/office/drawing/2014/main" id="{EE499807-15E1-409B-8D78-E26401475A44}"/>
                      </a:ext>
                    </a:extLst>
                  </p:cNvPr>
                  <p:cNvSpPr>
                    <a:spLocks noChangeShapeType="1"/>
                  </p:cNvSpPr>
                  <p:nvPr/>
                </p:nvSpPr>
                <p:spPr bwMode="auto">
                  <a:xfrm>
                    <a:off x="5089" y="311"/>
                    <a:ext cx="0" cy="17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1" name="Line 905">
                    <a:extLst>
                      <a:ext uri="{FF2B5EF4-FFF2-40B4-BE49-F238E27FC236}">
                        <a16:creationId xmlns:a16="http://schemas.microsoft.com/office/drawing/2014/main" id="{479CC6AB-D22F-4DCF-A6BD-EEE25F2239F7}"/>
                      </a:ext>
                    </a:extLst>
                  </p:cNvPr>
                  <p:cNvSpPr>
                    <a:spLocks noChangeShapeType="1"/>
                  </p:cNvSpPr>
                  <p:nvPr/>
                </p:nvSpPr>
                <p:spPr bwMode="auto">
                  <a:xfrm>
                    <a:off x="5089"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2" name="Line 906">
                    <a:extLst>
                      <a:ext uri="{FF2B5EF4-FFF2-40B4-BE49-F238E27FC236}">
                        <a16:creationId xmlns:a16="http://schemas.microsoft.com/office/drawing/2014/main" id="{26554101-C085-4286-A418-C5A28D82D062}"/>
                      </a:ext>
                    </a:extLst>
                  </p:cNvPr>
                  <p:cNvSpPr>
                    <a:spLocks noChangeShapeType="1"/>
                  </p:cNvSpPr>
                  <p:nvPr/>
                </p:nvSpPr>
                <p:spPr bwMode="auto">
                  <a:xfrm>
                    <a:off x="509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3" name="Line 907">
                    <a:extLst>
                      <a:ext uri="{FF2B5EF4-FFF2-40B4-BE49-F238E27FC236}">
                        <a16:creationId xmlns:a16="http://schemas.microsoft.com/office/drawing/2014/main" id="{E3136871-537D-4E48-B527-3F8ECC46E4E2}"/>
                      </a:ext>
                    </a:extLst>
                  </p:cNvPr>
                  <p:cNvSpPr>
                    <a:spLocks noChangeShapeType="1"/>
                  </p:cNvSpPr>
                  <p:nvPr/>
                </p:nvSpPr>
                <p:spPr bwMode="auto">
                  <a:xfrm>
                    <a:off x="50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4" name="Line 908">
                    <a:extLst>
                      <a:ext uri="{FF2B5EF4-FFF2-40B4-BE49-F238E27FC236}">
                        <a16:creationId xmlns:a16="http://schemas.microsoft.com/office/drawing/2014/main" id="{5EA87C1A-454A-4C19-B226-DCB86C075DFA}"/>
                      </a:ext>
                    </a:extLst>
                  </p:cNvPr>
                  <p:cNvSpPr>
                    <a:spLocks noChangeShapeType="1"/>
                  </p:cNvSpPr>
                  <p:nvPr/>
                </p:nvSpPr>
                <p:spPr bwMode="auto">
                  <a:xfrm>
                    <a:off x="509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5" name="Line 909">
                    <a:extLst>
                      <a:ext uri="{FF2B5EF4-FFF2-40B4-BE49-F238E27FC236}">
                        <a16:creationId xmlns:a16="http://schemas.microsoft.com/office/drawing/2014/main" id="{2287FAE6-BB0E-44CE-9D89-B021196E00F2}"/>
                      </a:ext>
                    </a:extLst>
                  </p:cNvPr>
                  <p:cNvSpPr>
                    <a:spLocks noChangeShapeType="1"/>
                  </p:cNvSpPr>
                  <p:nvPr/>
                </p:nvSpPr>
                <p:spPr bwMode="auto">
                  <a:xfrm>
                    <a:off x="511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6" name="Line 910">
                    <a:extLst>
                      <a:ext uri="{FF2B5EF4-FFF2-40B4-BE49-F238E27FC236}">
                        <a16:creationId xmlns:a16="http://schemas.microsoft.com/office/drawing/2014/main" id="{A2823F49-48C9-4D91-AEA1-641243CAAF86}"/>
                      </a:ext>
                    </a:extLst>
                  </p:cNvPr>
                  <p:cNvSpPr>
                    <a:spLocks noChangeShapeType="1"/>
                  </p:cNvSpPr>
                  <p:nvPr/>
                </p:nvSpPr>
                <p:spPr bwMode="auto">
                  <a:xfrm>
                    <a:off x="511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7" name="Line 911">
                    <a:extLst>
                      <a:ext uri="{FF2B5EF4-FFF2-40B4-BE49-F238E27FC236}">
                        <a16:creationId xmlns:a16="http://schemas.microsoft.com/office/drawing/2014/main" id="{CDCB4CF3-E23D-476E-82CA-19912AFC34F6}"/>
                      </a:ext>
                    </a:extLst>
                  </p:cNvPr>
                  <p:cNvSpPr>
                    <a:spLocks noChangeShapeType="1"/>
                  </p:cNvSpPr>
                  <p:nvPr/>
                </p:nvSpPr>
                <p:spPr bwMode="auto">
                  <a:xfrm>
                    <a:off x="511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8" name="Line 912">
                    <a:extLst>
                      <a:ext uri="{FF2B5EF4-FFF2-40B4-BE49-F238E27FC236}">
                        <a16:creationId xmlns:a16="http://schemas.microsoft.com/office/drawing/2014/main" id="{858A9750-3410-4030-98AB-B38650FD7FF7}"/>
                      </a:ext>
                    </a:extLst>
                  </p:cNvPr>
                  <p:cNvSpPr>
                    <a:spLocks noChangeShapeType="1"/>
                  </p:cNvSpPr>
                  <p:nvPr/>
                </p:nvSpPr>
                <p:spPr bwMode="auto">
                  <a:xfrm>
                    <a:off x="511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9" name="Line 913">
                    <a:extLst>
                      <a:ext uri="{FF2B5EF4-FFF2-40B4-BE49-F238E27FC236}">
                        <a16:creationId xmlns:a16="http://schemas.microsoft.com/office/drawing/2014/main" id="{6833DF04-7819-4458-BBC0-A1265445B706}"/>
                      </a:ext>
                    </a:extLst>
                  </p:cNvPr>
                  <p:cNvSpPr>
                    <a:spLocks noChangeShapeType="1"/>
                  </p:cNvSpPr>
                  <p:nvPr/>
                </p:nvSpPr>
                <p:spPr bwMode="auto">
                  <a:xfrm>
                    <a:off x="511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0" name="Line 914">
                    <a:extLst>
                      <a:ext uri="{FF2B5EF4-FFF2-40B4-BE49-F238E27FC236}">
                        <a16:creationId xmlns:a16="http://schemas.microsoft.com/office/drawing/2014/main" id="{2BAC46D8-626F-4493-8BD1-5F3229AD73FD}"/>
                      </a:ext>
                    </a:extLst>
                  </p:cNvPr>
                  <p:cNvSpPr>
                    <a:spLocks noChangeShapeType="1"/>
                  </p:cNvSpPr>
                  <p:nvPr/>
                </p:nvSpPr>
                <p:spPr bwMode="auto">
                  <a:xfrm>
                    <a:off x="511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1" name="Line 915">
                    <a:extLst>
                      <a:ext uri="{FF2B5EF4-FFF2-40B4-BE49-F238E27FC236}">
                        <a16:creationId xmlns:a16="http://schemas.microsoft.com/office/drawing/2014/main" id="{DE45BB8E-390E-4C69-969B-15117184D107}"/>
                      </a:ext>
                    </a:extLst>
                  </p:cNvPr>
                  <p:cNvSpPr>
                    <a:spLocks noChangeShapeType="1"/>
                  </p:cNvSpPr>
                  <p:nvPr/>
                </p:nvSpPr>
                <p:spPr bwMode="auto">
                  <a:xfrm>
                    <a:off x="511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2" name="Line 916">
                    <a:extLst>
                      <a:ext uri="{FF2B5EF4-FFF2-40B4-BE49-F238E27FC236}">
                        <a16:creationId xmlns:a16="http://schemas.microsoft.com/office/drawing/2014/main" id="{648B07C2-25F5-4F5E-AFD9-CF76D17B0612}"/>
                      </a:ext>
                    </a:extLst>
                  </p:cNvPr>
                  <p:cNvSpPr>
                    <a:spLocks noChangeShapeType="1"/>
                  </p:cNvSpPr>
                  <p:nvPr/>
                </p:nvSpPr>
                <p:spPr bwMode="auto">
                  <a:xfrm>
                    <a:off x="512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3" name="Line 917">
                    <a:extLst>
                      <a:ext uri="{FF2B5EF4-FFF2-40B4-BE49-F238E27FC236}">
                        <a16:creationId xmlns:a16="http://schemas.microsoft.com/office/drawing/2014/main" id="{322CDC48-1A5A-4CC7-A257-00D7404A109E}"/>
                      </a:ext>
                    </a:extLst>
                  </p:cNvPr>
                  <p:cNvSpPr>
                    <a:spLocks noChangeShapeType="1"/>
                  </p:cNvSpPr>
                  <p:nvPr/>
                </p:nvSpPr>
                <p:spPr bwMode="auto">
                  <a:xfrm>
                    <a:off x="515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4" name="Line 918">
                    <a:extLst>
                      <a:ext uri="{FF2B5EF4-FFF2-40B4-BE49-F238E27FC236}">
                        <a16:creationId xmlns:a16="http://schemas.microsoft.com/office/drawing/2014/main" id="{94A54266-1A63-4367-8F51-29154BE1E7C2}"/>
                      </a:ext>
                    </a:extLst>
                  </p:cNvPr>
                  <p:cNvSpPr>
                    <a:spLocks noChangeShapeType="1"/>
                  </p:cNvSpPr>
                  <p:nvPr/>
                </p:nvSpPr>
                <p:spPr bwMode="auto">
                  <a:xfrm>
                    <a:off x="5156"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5" name="Line 919">
                    <a:extLst>
                      <a:ext uri="{FF2B5EF4-FFF2-40B4-BE49-F238E27FC236}">
                        <a16:creationId xmlns:a16="http://schemas.microsoft.com/office/drawing/2014/main" id="{678C687A-837B-4978-9B18-70B6FDD52D0C}"/>
                      </a:ext>
                    </a:extLst>
                  </p:cNvPr>
                  <p:cNvSpPr>
                    <a:spLocks noChangeShapeType="1"/>
                  </p:cNvSpPr>
                  <p:nvPr/>
                </p:nvSpPr>
                <p:spPr bwMode="auto">
                  <a:xfrm>
                    <a:off x="51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6" name="Line 920">
                    <a:extLst>
                      <a:ext uri="{FF2B5EF4-FFF2-40B4-BE49-F238E27FC236}">
                        <a16:creationId xmlns:a16="http://schemas.microsoft.com/office/drawing/2014/main" id="{DC5CF166-E810-4AF6-B225-B03C5D60244C}"/>
                      </a:ext>
                    </a:extLst>
                  </p:cNvPr>
                  <p:cNvSpPr>
                    <a:spLocks noChangeShapeType="1"/>
                  </p:cNvSpPr>
                  <p:nvPr/>
                </p:nvSpPr>
                <p:spPr bwMode="auto">
                  <a:xfrm>
                    <a:off x="515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7" name="Line 921">
                    <a:extLst>
                      <a:ext uri="{FF2B5EF4-FFF2-40B4-BE49-F238E27FC236}">
                        <a16:creationId xmlns:a16="http://schemas.microsoft.com/office/drawing/2014/main" id="{980743B6-EAAC-4770-8A2C-E41A173BA22C}"/>
                      </a:ext>
                    </a:extLst>
                  </p:cNvPr>
                  <p:cNvSpPr>
                    <a:spLocks noChangeShapeType="1"/>
                  </p:cNvSpPr>
                  <p:nvPr/>
                </p:nvSpPr>
                <p:spPr bwMode="auto">
                  <a:xfrm>
                    <a:off x="51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8" name="Line 922">
                    <a:extLst>
                      <a:ext uri="{FF2B5EF4-FFF2-40B4-BE49-F238E27FC236}">
                        <a16:creationId xmlns:a16="http://schemas.microsoft.com/office/drawing/2014/main" id="{5F1404D2-B77D-4FD6-979B-9AABA601BE11}"/>
                      </a:ext>
                    </a:extLst>
                  </p:cNvPr>
                  <p:cNvSpPr>
                    <a:spLocks noChangeShapeType="1"/>
                  </p:cNvSpPr>
                  <p:nvPr/>
                </p:nvSpPr>
                <p:spPr bwMode="auto">
                  <a:xfrm>
                    <a:off x="515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9" name="Line 923">
                    <a:extLst>
                      <a:ext uri="{FF2B5EF4-FFF2-40B4-BE49-F238E27FC236}">
                        <a16:creationId xmlns:a16="http://schemas.microsoft.com/office/drawing/2014/main" id="{BDC8C062-6D79-4550-9F14-CE7E60BEEE8C}"/>
                      </a:ext>
                    </a:extLst>
                  </p:cNvPr>
                  <p:cNvSpPr>
                    <a:spLocks noChangeShapeType="1"/>
                  </p:cNvSpPr>
                  <p:nvPr/>
                </p:nvSpPr>
                <p:spPr bwMode="auto">
                  <a:xfrm>
                    <a:off x="515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 name="Line 924">
                    <a:extLst>
                      <a:ext uri="{FF2B5EF4-FFF2-40B4-BE49-F238E27FC236}">
                        <a16:creationId xmlns:a16="http://schemas.microsoft.com/office/drawing/2014/main" id="{EE0912ED-9F35-4C51-82D9-406283CB4D82}"/>
                      </a:ext>
                    </a:extLst>
                  </p:cNvPr>
                  <p:cNvSpPr>
                    <a:spLocks noChangeShapeType="1"/>
                  </p:cNvSpPr>
                  <p:nvPr/>
                </p:nvSpPr>
                <p:spPr bwMode="auto">
                  <a:xfrm>
                    <a:off x="51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 name="Line 925">
                    <a:extLst>
                      <a:ext uri="{FF2B5EF4-FFF2-40B4-BE49-F238E27FC236}">
                        <a16:creationId xmlns:a16="http://schemas.microsoft.com/office/drawing/2014/main" id="{0B182590-ACCF-46B8-B09D-A1FF42823473}"/>
                      </a:ext>
                    </a:extLst>
                  </p:cNvPr>
                  <p:cNvSpPr>
                    <a:spLocks noChangeShapeType="1"/>
                  </p:cNvSpPr>
                  <p:nvPr/>
                </p:nvSpPr>
                <p:spPr bwMode="auto">
                  <a:xfrm>
                    <a:off x="5158"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 name="Line 926">
                    <a:extLst>
                      <a:ext uri="{FF2B5EF4-FFF2-40B4-BE49-F238E27FC236}">
                        <a16:creationId xmlns:a16="http://schemas.microsoft.com/office/drawing/2014/main" id="{E8621BF0-FC29-4418-A6A4-AFDDEF0A5DB3}"/>
                      </a:ext>
                    </a:extLst>
                  </p:cNvPr>
                  <p:cNvSpPr>
                    <a:spLocks noChangeShapeType="1"/>
                  </p:cNvSpPr>
                  <p:nvPr/>
                </p:nvSpPr>
                <p:spPr bwMode="auto">
                  <a:xfrm>
                    <a:off x="515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 name="Line 927">
                    <a:extLst>
                      <a:ext uri="{FF2B5EF4-FFF2-40B4-BE49-F238E27FC236}">
                        <a16:creationId xmlns:a16="http://schemas.microsoft.com/office/drawing/2014/main" id="{CB46BCD9-3672-4837-AB1A-DBB9B5FB76BF}"/>
                      </a:ext>
                    </a:extLst>
                  </p:cNvPr>
                  <p:cNvSpPr>
                    <a:spLocks noChangeShapeType="1"/>
                  </p:cNvSpPr>
                  <p:nvPr/>
                </p:nvSpPr>
                <p:spPr bwMode="auto">
                  <a:xfrm>
                    <a:off x="516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 name="Line 928">
                    <a:extLst>
                      <a:ext uri="{FF2B5EF4-FFF2-40B4-BE49-F238E27FC236}">
                        <a16:creationId xmlns:a16="http://schemas.microsoft.com/office/drawing/2014/main" id="{6B063EB0-71A6-48B2-AD9C-A985BD1EE67C}"/>
                      </a:ext>
                    </a:extLst>
                  </p:cNvPr>
                  <p:cNvSpPr>
                    <a:spLocks noChangeShapeType="1"/>
                  </p:cNvSpPr>
                  <p:nvPr/>
                </p:nvSpPr>
                <p:spPr bwMode="auto">
                  <a:xfrm>
                    <a:off x="5160"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 name="Line 929">
                    <a:extLst>
                      <a:ext uri="{FF2B5EF4-FFF2-40B4-BE49-F238E27FC236}">
                        <a16:creationId xmlns:a16="http://schemas.microsoft.com/office/drawing/2014/main" id="{C43A6D53-AD40-4023-B5DC-EF7FA999D14B}"/>
                      </a:ext>
                    </a:extLst>
                  </p:cNvPr>
                  <p:cNvSpPr>
                    <a:spLocks noChangeShapeType="1"/>
                  </p:cNvSpPr>
                  <p:nvPr/>
                </p:nvSpPr>
                <p:spPr bwMode="auto">
                  <a:xfrm>
                    <a:off x="5160"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 name="Line 930">
                    <a:extLst>
                      <a:ext uri="{FF2B5EF4-FFF2-40B4-BE49-F238E27FC236}">
                        <a16:creationId xmlns:a16="http://schemas.microsoft.com/office/drawing/2014/main" id="{9283BDA7-A416-4F3A-BD8E-0A49F975C39F}"/>
                      </a:ext>
                    </a:extLst>
                  </p:cNvPr>
                  <p:cNvSpPr>
                    <a:spLocks noChangeShapeType="1"/>
                  </p:cNvSpPr>
                  <p:nvPr/>
                </p:nvSpPr>
                <p:spPr bwMode="auto">
                  <a:xfrm>
                    <a:off x="5160"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 name="Line 931">
                    <a:extLst>
                      <a:ext uri="{FF2B5EF4-FFF2-40B4-BE49-F238E27FC236}">
                        <a16:creationId xmlns:a16="http://schemas.microsoft.com/office/drawing/2014/main" id="{B6CE2A11-930B-4802-9253-4967F43D0715}"/>
                      </a:ext>
                    </a:extLst>
                  </p:cNvPr>
                  <p:cNvSpPr>
                    <a:spLocks noChangeShapeType="1"/>
                  </p:cNvSpPr>
                  <p:nvPr/>
                </p:nvSpPr>
                <p:spPr bwMode="auto">
                  <a:xfrm>
                    <a:off x="5160"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 name="Line 932">
                    <a:extLst>
                      <a:ext uri="{FF2B5EF4-FFF2-40B4-BE49-F238E27FC236}">
                        <a16:creationId xmlns:a16="http://schemas.microsoft.com/office/drawing/2014/main" id="{58E5783C-BBA6-4D9A-9483-71399616FE1F}"/>
                      </a:ext>
                    </a:extLst>
                  </p:cNvPr>
                  <p:cNvSpPr>
                    <a:spLocks noChangeShapeType="1"/>
                  </p:cNvSpPr>
                  <p:nvPr/>
                </p:nvSpPr>
                <p:spPr bwMode="auto">
                  <a:xfrm>
                    <a:off x="5160"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 name="Line 933">
                    <a:extLst>
                      <a:ext uri="{FF2B5EF4-FFF2-40B4-BE49-F238E27FC236}">
                        <a16:creationId xmlns:a16="http://schemas.microsoft.com/office/drawing/2014/main" id="{885B1481-FE27-423D-9FDC-41DEA73E761D}"/>
                      </a:ext>
                    </a:extLst>
                  </p:cNvPr>
                  <p:cNvSpPr>
                    <a:spLocks noChangeShapeType="1"/>
                  </p:cNvSpPr>
                  <p:nvPr/>
                </p:nvSpPr>
                <p:spPr bwMode="auto">
                  <a:xfrm>
                    <a:off x="5160"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 name="Line 934">
                    <a:extLst>
                      <a:ext uri="{FF2B5EF4-FFF2-40B4-BE49-F238E27FC236}">
                        <a16:creationId xmlns:a16="http://schemas.microsoft.com/office/drawing/2014/main" id="{2F41B9D4-98B2-4C86-BB6E-BAC9FDE75AB8}"/>
                      </a:ext>
                    </a:extLst>
                  </p:cNvPr>
                  <p:cNvSpPr>
                    <a:spLocks noChangeShapeType="1"/>
                  </p:cNvSpPr>
                  <p:nvPr/>
                </p:nvSpPr>
                <p:spPr bwMode="auto">
                  <a:xfrm>
                    <a:off x="51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 name="Line 935">
                    <a:extLst>
                      <a:ext uri="{FF2B5EF4-FFF2-40B4-BE49-F238E27FC236}">
                        <a16:creationId xmlns:a16="http://schemas.microsoft.com/office/drawing/2014/main" id="{E53FFC88-E14D-490F-AAC9-4073EA49A90E}"/>
                      </a:ext>
                    </a:extLst>
                  </p:cNvPr>
                  <p:cNvSpPr>
                    <a:spLocks noChangeShapeType="1"/>
                  </p:cNvSpPr>
                  <p:nvPr/>
                </p:nvSpPr>
                <p:spPr bwMode="auto">
                  <a:xfrm>
                    <a:off x="516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 name="Line 936">
                    <a:extLst>
                      <a:ext uri="{FF2B5EF4-FFF2-40B4-BE49-F238E27FC236}">
                        <a16:creationId xmlns:a16="http://schemas.microsoft.com/office/drawing/2014/main" id="{2BCB5449-86FD-4D0F-BE21-EB735316EFAB}"/>
                      </a:ext>
                    </a:extLst>
                  </p:cNvPr>
                  <p:cNvSpPr>
                    <a:spLocks noChangeShapeType="1"/>
                  </p:cNvSpPr>
                  <p:nvPr/>
                </p:nvSpPr>
                <p:spPr bwMode="auto">
                  <a:xfrm>
                    <a:off x="5162"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 name="Line 937">
                    <a:extLst>
                      <a:ext uri="{FF2B5EF4-FFF2-40B4-BE49-F238E27FC236}">
                        <a16:creationId xmlns:a16="http://schemas.microsoft.com/office/drawing/2014/main" id="{BCD9A0EC-6171-44DD-B0EE-AF7AE3A7ADA6}"/>
                      </a:ext>
                    </a:extLst>
                  </p:cNvPr>
                  <p:cNvSpPr>
                    <a:spLocks noChangeShapeType="1"/>
                  </p:cNvSpPr>
                  <p:nvPr/>
                </p:nvSpPr>
                <p:spPr bwMode="auto">
                  <a:xfrm>
                    <a:off x="51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 name="Line 938">
                    <a:extLst>
                      <a:ext uri="{FF2B5EF4-FFF2-40B4-BE49-F238E27FC236}">
                        <a16:creationId xmlns:a16="http://schemas.microsoft.com/office/drawing/2014/main" id="{855FBD63-5D7F-41B5-9218-4E330725B410}"/>
                      </a:ext>
                    </a:extLst>
                  </p:cNvPr>
                  <p:cNvSpPr>
                    <a:spLocks noChangeShapeType="1"/>
                  </p:cNvSpPr>
                  <p:nvPr/>
                </p:nvSpPr>
                <p:spPr bwMode="auto">
                  <a:xfrm>
                    <a:off x="51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 name="Line 939">
                    <a:extLst>
                      <a:ext uri="{FF2B5EF4-FFF2-40B4-BE49-F238E27FC236}">
                        <a16:creationId xmlns:a16="http://schemas.microsoft.com/office/drawing/2014/main" id="{CF995DA3-B978-4BFA-A542-244EECBF98E6}"/>
                      </a:ext>
                    </a:extLst>
                  </p:cNvPr>
                  <p:cNvSpPr>
                    <a:spLocks noChangeShapeType="1"/>
                  </p:cNvSpPr>
                  <p:nvPr/>
                </p:nvSpPr>
                <p:spPr bwMode="auto">
                  <a:xfrm>
                    <a:off x="517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 name="Line 940">
                    <a:extLst>
                      <a:ext uri="{FF2B5EF4-FFF2-40B4-BE49-F238E27FC236}">
                        <a16:creationId xmlns:a16="http://schemas.microsoft.com/office/drawing/2014/main" id="{2B615473-9EF9-4D19-A002-BF582DBBF457}"/>
                      </a:ext>
                    </a:extLst>
                  </p:cNvPr>
                  <p:cNvSpPr>
                    <a:spLocks noChangeShapeType="1"/>
                  </p:cNvSpPr>
                  <p:nvPr/>
                </p:nvSpPr>
                <p:spPr bwMode="auto">
                  <a:xfrm>
                    <a:off x="5177"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 name="Line 941">
                    <a:extLst>
                      <a:ext uri="{FF2B5EF4-FFF2-40B4-BE49-F238E27FC236}">
                        <a16:creationId xmlns:a16="http://schemas.microsoft.com/office/drawing/2014/main" id="{520F3E45-E097-4702-AA87-FCFCA098BCC3}"/>
                      </a:ext>
                    </a:extLst>
                  </p:cNvPr>
                  <p:cNvSpPr>
                    <a:spLocks noChangeShapeType="1"/>
                  </p:cNvSpPr>
                  <p:nvPr/>
                </p:nvSpPr>
                <p:spPr bwMode="auto">
                  <a:xfrm>
                    <a:off x="517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 name="Line 942">
                    <a:extLst>
                      <a:ext uri="{FF2B5EF4-FFF2-40B4-BE49-F238E27FC236}">
                        <a16:creationId xmlns:a16="http://schemas.microsoft.com/office/drawing/2014/main" id="{25EC991B-AD8A-4634-857A-4E684146C277}"/>
                      </a:ext>
                    </a:extLst>
                  </p:cNvPr>
                  <p:cNvSpPr>
                    <a:spLocks noChangeShapeType="1"/>
                  </p:cNvSpPr>
                  <p:nvPr/>
                </p:nvSpPr>
                <p:spPr bwMode="auto">
                  <a:xfrm>
                    <a:off x="517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9" name="Line 943">
                    <a:extLst>
                      <a:ext uri="{FF2B5EF4-FFF2-40B4-BE49-F238E27FC236}">
                        <a16:creationId xmlns:a16="http://schemas.microsoft.com/office/drawing/2014/main" id="{F91134A6-79EC-4D4D-957E-09A99EF0139E}"/>
                      </a:ext>
                    </a:extLst>
                  </p:cNvPr>
                  <p:cNvSpPr>
                    <a:spLocks noChangeShapeType="1"/>
                  </p:cNvSpPr>
                  <p:nvPr/>
                </p:nvSpPr>
                <p:spPr bwMode="auto">
                  <a:xfrm>
                    <a:off x="517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 name="Line 944">
                    <a:extLst>
                      <a:ext uri="{FF2B5EF4-FFF2-40B4-BE49-F238E27FC236}">
                        <a16:creationId xmlns:a16="http://schemas.microsoft.com/office/drawing/2014/main" id="{F79CF997-AB99-453A-A8B5-FA15CAEE5C5C}"/>
                      </a:ext>
                    </a:extLst>
                  </p:cNvPr>
                  <p:cNvSpPr>
                    <a:spLocks noChangeShapeType="1"/>
                  </p:cNvSpPr>
                  <p:nvPr/>
                </p:nvSpPr>
                <p:spPr bwMode="auto">
                  <a:xfrm>
                    <a:off x="517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 name="Line 945">
                    <a:extLst>
                      <a:ext uri="{FF2B5EF4-FFF2-40B4-BE49-F238E27FC236}">
                        <a16:creationId xmlns:a16="http://schemas.microsoft.com/office/drawing/2014/main" id="{CFD27BD5-38D6-4144-80FC-96A51509363B}"/>
                      </a:ext>
                    </a:extLst>
                  </p:cNvPr>
                  <p:cNvSpPr>
                    <a:spLocks noChangeShapeType="1"/>
                  </p:cNvSpPr>
                  <p:nvPr/>
                </p:nvSpPr>
                <p:spPr bwMode="auto">
                  <a:xfrm>
                    <a:off x="517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 name="Line 946">
                    <a:extLst>
                      <a:ext uri="{FF2B5EF4-FFF2-40B4-BE49-F238E27FC236}">
                        <a16:creationId xmlns:a16="http://schemas.microsoft.com/office/drawing/2014/main" id="{0966658E-4229-4D79-B4E9-9D8B146D2165}"/>
                      </a:ext>
                    </a:extLst>
                  </p:cNvPr>
                  <p:cNvSpPr>
                    <a:spLocks noChangeShapeType="1"/>
                  </p:cNvSpPr>
                  <p:nvPr/>
                </p:nvSpPr>
                <p:spPr bwMode="auto">
                  <a:xfrm>
                    <a:off x="517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 name="Line 947">
                    <a:extLst>
                      <a:ext uri="{FF2B5EF4-FFF2-40B4-BE49-F238E27FC236}">
                        <a16:creationId xmlns:a16="http://schemas.microsoft.com/office/drawing/2014/main" id="{5483B833-741E-4B69-A6BB-03D95711D6E7}"/>
                      </a:ext>
                    </a:extLst>
                  </p:cNvPr>
                  <p:cNvSpPr>
                    <a:spLocks noChangeShapeType="1"/>
                  </p:cNvSpPr>
                  <p:nvPr/>
                </p:nvSpPr>
                <p:spPr bwMode="auto">
                  <a:xfrm>
                    <a:off x="518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 name="Line 948">
                    <a:extLst>
                      <a:ext uri="{FF2B5EF4-FFF2-40B4-BE49-F238E27FC236}">
                        <a16:creationId xmlns:a16="http://schemas.microsoft.com/office/drawing/2014/main" id="{244951F1-0256-4103-B130-2BB4941B2AE1}"/>
                      </a:ext>
                    </a:extLst>
                  </p:cNvPr>
                  <p:cNvSpPr>
                    <a:spLocks noChangeShapeType="1"/>
                  </p:cNvSpPr>
                  <p:nvPr/>
                </p:nvSpPr>
                <p:spPr bwMode="auto">
                  <a:xfrm>
                    <a:off x="520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 name="Line 949">
                    <a:extLst>
                      <a:ext uri="{FF2B5EF4-FFF2-40B4-BE49-F238E27FC236}">
                        <a16:creationId xmlns:a16="http://schemas.microsoft.com/office/drawing/2014/main" id="{38434A30-4A38-4347-A842-36FD63A696A1}"/>
                      </a:ext>
                    </a:extLst>
                  </p:cNvPr>
                  <p:cNvSpPr>
                    <a:spLocks noChangeShapeType="1"/>
                  </p:cNvSpPr>
                  <p:nvPr/>
                </p:nvSpPr>
                <p:spPr bwMode="auto">
                  <a:xfrm>
                    <a:off x="520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 name="Line 950">
                    <a:extLst>
                      <a:ext uri="{FF2B5EF4-FFF2-40B4-BE49-F238E27FC236}">
                        <a16:creationId xmlns:a16="http://schemas.microsoft.com/office/drawing/2014/main" id="{3F2F8EE0-310F-43C2-B1FC-FACF552ED1E5}"/>
                      </a:ext>
                    </a:extLst>
                  </p:cNvPr>
                  <p:cNvSpPr>
                    <a:spLocks noChangeShapeType="1"/>
                  </p:cNvSpPr>
                  <p:nvPr/>
                </p:nvSpPr>
                <p:spPr bwMode="auto">
                  <a:xfrm>
                    <a:off x="5201"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 name="Line 951">
                    <a:extLst>
                      <a:ext uri="{FF2B5EF4-FFF2-40B4-BE49-F238E27FC236}">
                        <a16:creationId xmlns:a16="http://schemas.microsoft.com/office/drawing/2014/main" id="{12C511DD-51AF-4274-99E4-A7721E31A14A}"/>
                      </a:ext>
                    </a:extLst>
                  </p:cNvPr>
                  <p:cNvSpPr>
                    <a:spLocks noChangeShapeType="1"/>
                  </p:cNvSpPr>
                  <p:nvPr/>
                </p:nvSpPr>
                <p:spPr bwMode="auto">
                  <a:xfrm>
                    <a:off x="520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 name="Line 952">
                    <a:extLst>
                      <a:ext uri="{FF2B5EF4-FFF2-40B4-BE49-F238E27FC236}">
                        <a16:creationId xmlns:a16="http://schemas.microsoft.com/office/drawing/2014/main" id="{C2428C6A-2B91-4A94-8326-263C0F53BA63}"/>
                      </a:ext>
                    </a:extLst>
                  </p:cNvPr>
                  <p:cNvSpPr>
                    <a:spLocks noChangeShapeType="1"/>
                  </p:cNvSpPr>
                  <p:nvPr/>
                </p:nvSpPr>
                <p:spPr bwMode="auto">
                  <a:xfrm>
                    <a:off x="520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 name="Line 953">
                    <a:extLst>
                      <a:ext uri="{FF2B5EF4-FFF2-40B4-BE49-F238E27FC236}">
                        <a16:creationId xmlns:a16="http://schemas.microsoft.com/office/drawing/2014/main" id="{BC88DD25-D455-4B6E-AE8F-8E062A18E8E4}"/>
                      </a:ext>
                    </a:extLst>
                  </p:cNvPr>
                  <p:cNvSpPr>
                    <a:spLocks noChangeShapeType="1"/>
                  </p:cNvSpPr>
                  <p:nvPr/>
                </p:nvSpPr>
                <p:spPr bwMode="auto">
                  <a:xfrm>
                    <a:off x="52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 name="Line 954">
                    <a:extLst>
                      <a:ext uri="{FF2B5EF4-FFF2-40B4-BE49-F238E27FC236}">
                        <a16:creationId xmlns:a16="http://schemas.microsoft.com/office/drawing/2014/main" id="{F3BB59F0-CD18-43BD-929B-3206A44FF2C7}"/>
                      </a:ext>
                    </a:extLst>
                  </p:cNvPr>
                  <p:cNvSpPr>
                    <a:spLocks noChangeShapeType="1"/>
                  </p:cNvSpPr>
                  <p:nvPr/>
                </p:nvSpPr>
                <p:spPr bwMode="auto">
                  <a:xfrm>
                    <a:off x="52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 name="Line 955">
                    <a:extLst>
                      <a:ext uri="{FF2B5EF4-FFF2-40B4-BE49-F238E27FC236}">
                        <a16:creationId xmlns:a16="http://schemas.microsoft.com/office/drawing/2014/main" id="{B8DAB28B-161C-4B84-9C72-310DAD8968B9}"/>
                      </a:ext>
                    </a:extLst>
                  </p:cNvPr>
                  <p:cNvSpPr>
                    <a:spLocks noChangeShapeType="1"/>
                  </p:cNvSpPr>
                  <p:nvPr/>
                </p:nvSpPr>
                <p:spPr bwMode="auto">
                  <a:xfrm>
                    <a:off x="52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 name="Line 956">
                    <a:extLst>
                      <a:ext uri="{FF2B5EF4-FFF2-40B4-BE49-F238E27FC236}">
                        <a16:creationId xmlns:a16="http://schemas.microsoft.com/office/drawing/2014/main" id="{C1BD5074-EEBE-43F1-9599-02710AAAF826}"/>
                      </a:ext>
                    </a:extLst>
                  </p:cNvPr>
                  <p:cNvSpPr>
                    <a:spLocks noChangeShapeType="1"/>
                  </p:cNvSpPr>
                  <p:nvPr/>
                </p:nvSpPr>
                <p:spPr bwMode="auto">
                  <a:xfrm>
                    <a:off x="52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 name="Line 957">
                    <a:extLst>
                      <a:ext uri="{FF2B5EF4-FFF2-40B4-BE49-F238E27FC236}">
                        <a16:creationId xmlns:a16="http://schemas.microsoft.com/office/drawing/2014/main" id="{2C555D71-169D-43F6-A75F-91A40587E33D}"/>
                      </a:ext>
                    </a:extLst>
                  </p:cNvPr>
                  <p:cNvSpPr>
                    <a:spLocks noChangeShapeType="1"/>
                  </p:cNvSpPr>
                  <p:nvPr/>
                </p:nvSpPr>
                <p:spPr bwMode="auto">
                  <a:xfrm>
                    <a:off x="521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 name="Line 958">
                    <a:extLst>
                      <a:ext uri="{FF2B5EF4-FFF2-40B4-BE49-F238E27FC236}">
                        <a16:creationId xmlns:a16="http://schemas.microsoft.com/office/drawing/2014/main" id="{7703D86B-AD90-45F8-AE2B-CBF887565EC4}"/>
                      </a:ext>
                    </a:extLst>
                  </p:cNvPr>
                  <p:cNvSpPr>
                    <a:spLocks noChangeShapeType="1"/>
                  </p:cNvSpPr>
                  <p:nvPr/>
                </p:nvSpPr>
                <p:spPr bwMode="auto">
                  <a:xfrm>
                    <a:off x="5214"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 name="Line 959">
                    <a:extLst>
                      <a:ext uri="{FF2B5EF4-FFF2-40B4-BE49-F238E27FC236}">
                        <a16:creationId xmlns:a16="http://schemas.microsoft.com/office/drawing/2014/main" id="{2616A040-30C2-43F0-BA4C-98BADC5138E9}"/>
                      </a:ext>
                    </a:extLst>
                  </p:cNvPr>
                  <p:cNvSpPr>
                    <a:spLocks noChangeShapeType="1"/>
                  </p:cNvSpPr>
                  <p:nvPr/>
                </p:nvSpPr>
                <p:spPr bwMode="auto">
                  <a:xfrm>
                    <a:off x="521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 name="Line 960">
                    <a:extLst>
                      <a:ext uri="{FF2B5EF4-FFF2-40B4-BE49-F238E27FC236}">
                        <a16:creationId xmlns:a16="http://schemas.microsoft.com/office/drawing/2014/main" id="{C537B6B6-DE66-45C5-8DAC-EF6E9B0E9BEA}"/>
                      </a:ext>
                    </a:extLst>
                  </p:cNvPr>
                  <p:cNvSpPr>
                    <a:spLocks noChangeShapeType="1"/>
                  </p:cNvSpPr>
                  <p:nvPr/>
                </p:nvSpPr>
                <p:spPr bwMode="auto">
                  <a:xfrm>
                    <a:off x="521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 name="Line 961">
                    <a:extLst>
                      <a:ext uri="{FF2B5EF4-FFF2-40B4-BE49-F238E27FC236}">
                        <a16:creationId xmlns:a16="http://schemas.microsoft.com/office/drawing/2014/main" id="{68E536AF-F57E-4675-B22B-90632EB85E6D}"/>
                      </a:ext>
                    </a:extLst>
                  </p:cNvPr>
                  <p:cNvSpPr>
                    <a:spLocks noChangeShapeType="1"/>
                  </p:cNvSpPr>
                  <p:nvPr/>
                </p:nvSpPr>
                <p:spPr bwMode="auto">
                  <a:xfrm>
                    <a:off x="521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Line 962">
                    <a:extLst>
                      <a:ext uri="{FF2B5EF4-FFF2-40B4-BE49-F238E27FC236}">
                        <a16:creationId xmlns:a16="http://schemas.microsoft.com/office/drawing/2014/main" id="{8695118C-31EA-4147-8AB4-C14884D5B1C3}"/>
                      </a:ext>
                    </a:extLst>
                  </p:cNvPr>
                  <p:cNvSpPr>
                    <a:spLocks noChangeShapeType="1"/>
                  </p:cNvSpPr>
                  <p:nvPr/>
                </p:nvSpPr>
                <p:spPr bwMode="auto">
                  <a:xfrm>
                    <a:off x="521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Line 963">
                    <a:extLst>
                      <a:ext uri="{FF2B5EF4-FFF2-40B4-BE49-F238E27FC236}">
                        <a16:creationId xmlns:a16="http://schemas.microsoft.com/office/drawing/2014/main" id="{A54C46BD-638A-4FB1-A811-F1211675D7C6}"/>
                      </a:ext>
                    </a:extLst>
                  </p:cNvPr>
                  <p:cNvSpPr>
                    <a:spLocks noChangeShapeType="1"/>
                  </p:cNvSpPr>
                  <p:nvPr/>
                </p:nvSpPr>
                <p:spPr bwMode="auto">
                  <a:xfrm>
                    <a:off x="522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Line 964">
                    <a:extLst>
                      <a:ext uri="{FF2B5EF4-FFF2-40B4-BE49-F238E27FC236}">
                        <a16:creationId xmlns:a16="http://schemas.microsoft.com/office/drawing/2014/main" id="{AF5DB312-B255-4473-8D97-7145BEC713FA}"/>
                      </a:ext>
                    </a:extLst>
                  </p:cNvPr>
                  <p:cNvSpPr>
                    <a:spLocks noChangeShapeType="1"/>
                  </p:cNvSpPr>
                  <p:nvPr/>
                </p:nvSpPr>
                <p:spPr bwMode="auto">
                  <a:xfrm>
                    <a:off x="522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Line 965">
                    <a:extLst>
                      <a:ext uri="{FF2B5EF4-FFF2-40B4-BE49-F238E27FC236}">
                        <a16:creationId xmlns:a16="http://schemas.microsoft.com/office/drawing/2014/main" id="{B1FDCA37-0B24-476E-8B16-8CEA6A86C2AE}"/>
                      </a:ext>
                    </a:extLst>
                  </p:cNvPr>
                  <p:cNvSpPr>
                    <a:spLocks noChangeShapeType="1"/>
                  </p:cNvSpPr>
                  <p:nvPr/>
                </p:nvSpPr>
                <p:spPr bwMode="auto">
                  <a:xfrm>
                    <a:off x="523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Line 966">
                    <a:extLst>
                      <a:ext uri="{FF2B5EF4-FFF2-40B4-BE49-F238E27FC236}">
                        <a16:creationId xmlns:a16="http://schemas.microsoft.com/office/drawing/2014/main" id="{D55309DD-7126-468A-8EC6-5C5116F40861}"/>
                      </a:ext>
                    </a:extLst>
                  </p:cNvPr>
                  <p:cNvSpPr>
                    <a:spLocks noChangeShapeType="1"/>
                  </p:cNvSpPr>
                  <p:nvPr/>
                </p:nvSpPr>
                <p:spPr bwMode="auto">
                  <a:xfrm>
                    <a:off x="524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Line 967">
                    <a:extLst>
                      <a:ext uri="{FF2B5EF4-FFF2-40B4-BE49-F238E27FC236}">
                        <a16:creationId xmlns:a16="http://schemas.microsoft.com/office/drawing/2014/main" id="{6F3CAE0B-38D1-458C-9B5A-241FDD6E3F1E}"/>
                      </a:ext>
                    </a:extLst>
                  </p:cNvPr>
                  <p:cNvSpPr>
                    <a:spLocks noChangeShapeType="1"/>
                  </p:cNvSpPr>
                  <p:nvPr/>
                </p:nvSpPr>
                <p:spPr bwMode="auto">
                  <a:xfrm>
                    <a:off x="524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Line 968">
                    <a:extLst>
                      <a:ext uri="{FF2B5EF4-FFF2-40B4-BE49-F238E27FC236}">
                        <a16:creationId xmlns:a16="http://schemas.microsoft.com/office/drawing/2014/main" id="{8B7ABB96-9A4C-4291-8798-4460B7531CAE}"/>
                      </a:ext>
                    </a:extLst>
                  </p:cNvPr>
                  <p:cNvSpPr>
                    <a:spLocks noChangeShapeType="1"/>
                  </p:cNvSpPr>
                  <p:nvPr/>
                </p:nvSpPr>
                <p:spPr bwMode="auto">
                  <a:xfrm>
                    <a:off x="525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 name="Line 969">
                    <a:extLst>
                      <a:ext uri="{FF2B5EF4-FFF2-40B4-BE49-F238E27FC236}">
                        <a16:creationId xmlns:a16="http://schemas.microsoft.com/office/drawing/2014/main" id="{EC7C4546-E45A-4B34-8194-EEAF5334C8E9}"/>
                      </a:ext>
                    </a:extLst>
                  </p:cNvPr>
                  <p:cNvSpPr>
                    <a:spLocks noChangeShapeType="1"/>
                  </p:cNvSpPr>
                  <p:nvPr/>
                </p:nvSpPr>
                <p:spPr bwMode="auto">
                  <a:xfrm>
                    <a:off x="526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Line 970">
                    <a:extLst>
                      <a:ext uri="{FF2B5EF4-FFF2-40B4-BE49-F238E27FC236}">
                        <a16:creationId xmlns:a16="http://schemas.microsoft.com/office/drawing/2014/main" id="{C051F172-4460-4AD8-834D-D6A07AE58FD9}"/>
                      </a:ext>
                    </a:extLst>
                  </p:cNvPr>
                  <p:cNvSpPr>
                    <a:spLocks noChangeShapeType="1"/>
                  </p:cNvSpPr>
                  <p:nvPr/>
                </p:nvSpPr>
                <p:spPr bwMode="auto">
                  <a:xfrm>
                    <a:off x="526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Line 971">
                    <a:extLst>
                      <a:ext uri="{FF2B5EF4-FFF2-40B4-BE49-F238E27FC236}">
                        <a16:creationId xmlns:a16="http://schemas.microsoft.com/office/drawing/2014/main" id="{14B77BF3-2FB1-418B-8303-7BE7156E750C}"/>
                      </a:ext>
                    </a:extLst>
                  </p:cNvPr>
                  <p:cNvSpPr>
                    <a:spLocks noChangeShapeType="1"/>
                  </p:cNvSpPr>
                  <p:nvPr/>
                </p:nvSpPr>
                <p:spPr bwMode="auto">
                  <a:xfrm>
                    <a:off x="526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Line 972">
                    <a:extLst>
                      <a:ext uri="{FF2B5EF4-FFF2-40B4-BE49-F238E27FC236}">
                        <a16:creationId xmlns:a16="http://schemas.microsoft.com/office/drawing/2014/main" id="{6519C4FC-8FDE-48C9-84A8-B4FF1C1D079E}"/>
                      </a:ext>
                    </a:extLst>
                  </p:cNvPr>
                  <p:cNvSpPr>
                    <a:spLocks noChangeShapeType="1"/>
                  </p:cNvSpPr>
                  <p:nvPr/>
                </p:nvSpPr>
                <p:spPr bwMode="auto">
                  <a:xfrm>
                    <a:off x="527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 name="Line 973">
                    <a:extLst>
                      <a:ext uri="{FF2B5EF4-FFF2-40B4-BE49-F238E27FC236}">
                        <a16:creationId xmlns:a16="http://schemas.microsoft.com/office/drawing/2014/main" id="{D03962E5-DE71-4D2B-9B8D-6B49F91EC04F}"/>
                      </a:ext>
                    </a:extLst>
                  </p:cNvPr>
                  <p:cNvSpPr>
                    <a:spLocks noChangeShapeType="1"/>
                  </p:cNvSpPr>
                  <p:nvPr/>
                </p:nvSpPr>
                <p:spPr bwMode="auto">
                  <a:xfrm>
                    <a:off x="527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Line 974">
                    <a:extLst>
                      <a:ext uri="{FF2B5EF4-FFF2-40B4-BE49-F238E27FC236}">
                        <a16:creationId xmlns:a16="http://schemas.microsoft.com/office/drawing/2014/main" id="{8643BE4F-B259-4ED2-9B2D-F2D4B2959CF9}"/>
                      </a:ext>
                    </a:extLst>
                  </p:cNvPr>
                  <p:cNvSpPr>
                    <a:spLocks noChangeShapeType="1"/>
                  </p:cNvSpPr>
                  <p:nvPr/>
                </p:nvSpPr>
                <p:spPr bwMode="auto">
                  <a:xfrm>
                    <a:off x="5278"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Line 975">
                    <a:extLst>
                      <a:ext uri="{FF2B5EF4-FFF2-40B4-BE49-F238E27FC236}">
                        <a16:creationId xmlns:a16="http://schemas.microsoft.com/office/drawing/2014/main" id="{FA5004B8-ED0D-44FA-B2F5-4AD15997F110}"/>
                      </a:ext>
                    </a:extLst>
                  </p:cNvPr>
                  <p:cNvSpPr>
                    <a:spLocks noChangeShapeType="1"/>
                  </p:cNvSpPr>
                  <p:nvPr/>
                </p:nvSpPr>
                <p:spPr bwMode="auto">
                  <a:xfrm>
                    <a:off x="5278"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Line 976">
                    <a:extLst>
                      <a:ext uri="{FF2B5EF4-FFF2-40B4-BE49-F238E27FC236}">
                        <a16:creationId xmlns:a16="http://schemas.microsoft.com/office/drawing/2014/main" id="{2596B501-5ACC-4EE1-AA57-AECCEAAB57F6}"/>
                      </a:ext>
                    </a:extLst>
                  </p:cNvPr>
                  <p:cNvSpPr>
                    <a:spLocks noChangeShapeType="1"/>
                  </p:cNvSpPr>
                  <p:nvPr/>
                </p:nvSpPr>
                <p:spPr bwMode="auto">
                  <a:xfrm>
                    <a:off x="5278"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Line 977">
                    <a:extLst>
                      <a:ext uri="{FF2B5EF4-FFF2-40B4-BE49-F238E27FC236}">
                        <a16:creationId xmlns:a16="http://schemas.microsoft.com/office/drawing/2014/main" id="{2CBCD07A-A52E-4F5C-B92E-3EF482435518}"/>
                      </a:ext>
                    </a:extLst>
                  </p:cNvPr>
                  <p:cNvSpPr>
                    <a:spLocks noChangeShapeType="1"/>
                  </p:cNvSpPr>
                  <p:nvPr/>
                </p:nvSpPr>
                <p:spPr bwMode="auto">
                  <a:xfrm>
                    <a:off x="527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Line 978">
                    <a:extLst>
                      <a:ext uri="{FF2B5EF4-FFF2-40B4-BE49-F238E27FC236}">
                        <a16:creationId xmlns:a16="http://schemas.microsoft.com/office/drawing/2014/main" id="{6BD73D20-9EC3-4E1E-9E13-E8DE9C16E772}"/>
                      </a:ext>
                    </a:extLst>
                  </p:cNvPr>
                  <p:cNvSpPr>
                    <a:spLocks noChangeShapeType="1"/>
                  </p:cNvSpPr>
                  <p:nvPr/>
                </p:nvSpPr>
                <p:spPr bwMode="auto">
                  <a:xfrm>
                    <a:off x="527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Line 979">
                    <a:extLst>
                      <a:ext uri="{FF2B5EF4-FFF2-40B4-BE49-F238E27FC236}">
                        <a16:creationId xmlns:a16="http://schemas.microsoft.com/office/drawing/2014/main" id="{062C3251-6EA2-49C5-8AB5-2585CE669B11}"/>
                      </a:ext>
                    </a:extLst>
                  </p:cNvPr>
                  <p:cNvSpPr>
                    <a:spLocks noChangeShapeType="1"/>
                  </p:cNvSpPr>
                  <p:nvPr/>
                </p:nvSpPr>
                <p:spPr bwMode="auto">
                  <a:xfrm>
                    <a:off x="528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Line 980">
                    <a:extLst>
                      <a:ext uri="{FF2B5EF4-FFF2-40B4-BE49-F238E27FC236}">
                        <a16:creationId xmlns:a16="http://schemas.microsoft.com/office/drawing/2014/main" id="{99B00EF9-D670-4D63-976D-B81C1F564D11}"/>
                      </a:ext>
                    </a:extLst>
                  </p:cNvPr>
                  <p:cNvSpPr>
                    <a:spLocks noChangeShapeType="1"/>
                  </p:cNvSpPr>
                  <p:nvPr/>
                </p:nvSpPr>
                <p:spPr bwMode="auto">
                  <a:xfrm>
                    <a:off x="529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Line 981">
                    <a:extLst>
                      <a:ext uri="{FF2B5EF4-FFF2-40B4-BE49-F238E27FC236}">
                        <a16:creationId xmlns:a16="http://schemas.microsoft.com/office/drawing/2014/main" id="{6136B540-FEB8-4860-B10D-7689CC71FDAD}"/>
                      </a:ext>
                    </a:extLst>
                  </p:cNvPr>
                  <p:cNvSpPr>
                    <a:spLocks noChangeShapeType="1"/>
                  </p:cNvSpPr>
                  <p:nvPr/>
                </p:nvSpPr>
                <p:spPr bwMode="auto">
                  <a:xfrm>
                    <a:off x="529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Line 982">
                    <a:extLst>
                      <a:ext uri="{FF2B5EF4-FFF2-40B4-BE49-F238E27FC236}">
                        <a16:creationId xmlns:a16="http://schemas.microsoft.com/office/drawing/2014/main" id="{50A87562-D97C-4325-AD2F-B5BA85ED4ED9}"/>
                      </a:ext>
                    </a:extLst>
                  </p:cNvPr>
                  <p:cNvSpPr>
                    <a:spLocks noChangeShapeType="1"/>
                  </p:cNvSpPr>
                  <p:nvPr/>
                </p:nvSpPr>
                <p:spPr bwMode="auto">
                  <a:xfrm>
                    <a:off x="529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Line 983">
                    <a:extLst>
                      <a:ext uri="{FF2B5EF4-FFF2-40B4-BE49-F238E27FC236}">
                        <a16:creationId xmlns:a16="http://schemas.microsoft.com/office/drawing/2014/main" id="{DD764BCF-9DBD-4DF2-85E5-869AB4B598F7}"/>
                      </a:ext>
                    </a:extLst>
                  </p:cNvPr>
                  <p:cNvSpPr>
                    <a:spLocks noChangeShapeType="1"/>
                  </p:cNvSpPr>
                  <p:nvPr/>
                </p:nvSpPr>
                <p:spPr bwMode="auto">
                  <a:xfrm>
                    <a:off x="529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Line 984">
                    <a:extLst>
                      <a:ext uri="{FF2B5EF4-FFF2-40B4-BE49-F238E27FC236}">
                        <a16:creationId xmlns:a16="http://schemas.microsoft.com/office/drawing/2014/main" id="{A31936A3-AE83-490A-B49C-F7BBF327F2FC}"/>
                      </a:ext>
                    </a:extLst>
                  </p:cNvPr>
                  <p:cNvSpPr>
                    <a:spLocks noChangeShapeType="1"/>
                  </p:cNvSpPr>
                  <p:nvPr/>
                </p:nvSpPr>
                <p:spPr bwMode="auto">
                  <a:xfrm>
                    <a:off x="5293"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Line 985">
                    <a:extLst>
                      <a:ext uri="{FF2B5EF4-FFF2-40B4-BE49-F238E27FC236}">
                        <a16:creationId xmlns:a16="http://schemas.microsoft.com/office/drawing/2014/main" id="{9F8B3398-4908-4614-A9CB-2F5D9FD87F92}"/>
                      </a:ext>
                    </a:extLst>
                  </p:cNvPr>
                  <p:cNvSpPr>
                    <a:spLocks noChangeShapeType="1"/>
                  </p:cNvSpPr>
                  <p:nvPr/>
                </p:nvSpPr>
                <p:spPr bwMode="auto">
                  <a:xfrm>
                    <a:off x="5293"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Line 986">
                    <a:extLst>
                      <a:ext uri="{FF2B5EF4-FFF2-40B4-BE49-F238E27FC236}">
                        <a16:creationId xmlns:a16="http://schemas.microsoft.com/office/drawing/2014/main" id="{C8C7830E-610D-44EB-A74C-03D827C5DB67}"/>
                      </a:ext>
                    </a:extLst>
                  </p:cNvPr>
                  <p:cNvSpPr>
                    <a:spLocks noChangeShapeType="1"/>
                  </p:cNvSpPr>
                  <p:nvPr/>
                </p:nvSpPr>
                <p:spPr bwMode="auto">
                  <a:xfrm>
                    <a:off x="529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Line 987">
                    <a:extLst>
                      <a:ext uri="{FF2B5EF4-FFF2-40B4-BE49-F238E27FC236}">
                        <a16:creationId xmlns:a16="http://schemas.microsoft.com/office/drawing/2014/main" id="{994EAB8A-C712-4ACC-A1B4-9425CFE6B117}"/>
                      </a:ext>
                    </a:extLst>
                  </p:cNvPr>
                  <p:cNvSpPr>
                    <a:spLocks noChangeShapeType="1"/>
                  </p:cNvSpPr>
                  <p:nvPr/>
                </p:nvSpPr>
                <p:spPr bwMode="auto">
                  <a:xfrm>
                    <a:off x="531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Line 988">
                    <a:extLst>
                      <a:ext uri="{FF2B5EF4-FFF2-40B4-BE49-F238E27FC236}">
                        <a16:creationId xmlns:a16="http://schemas.microsoft.com/office/drawing/2014/main" id="{90A0F90B-815A-4A38-84A3-9413BCD8AC19}"/>
                      </a:ext>
                    </a:extLst>
                  </p:cNvPr>
                  <p:cNvSpPr>
                    <a:spLocks noChangeShapeType="1"/>
                  </p:cNvSpPr>
                  <p:nvPr/>
                </p:nvSpPr>
                <p:spPr bwMode="auto">
                  <a:xfrm>
                    <a:off x="53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Line 989">
                    <a:extLst>
                      <a:ext uri="{FF2B5EF4-FFF2-40B4-BE49-F238E27FC236}">
                        <a16:creationId xmlns:a16="http://schemas.microsoft.com/office/drawing/2014/main" id="{E0AFB949-A417-41F0-A78D-D0F5EC2B0B45}"/>
                      </a:ext>
                    </a:extLst>
                  </p:cNvPr>
                  <p:cNvSpPr>
                    <a:spLocks noChangeShapeType="1"/>
                  </p:cNvSpPr>
                  <p:nvPr/>
                </p:nvSpPr>
                <p:spPr bwMode="auto">
                  <a:xfrm>
                    <a:off x="53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Line 990">
                    <a:extLst>
                      <a:ext uri="{FF2B5EF4-FFF2-40B4-BE49-F238E27FC236}">
                        <a16:creationId xmlns:a16="http://schemas.microsoft.com/office/drawing/2014/main" id="{C2B6C8A5-4664-48A1-B28D-C2EAC00F4812}"/>
                      </a:ext>
                    </a:extLst>
                  </p:cNvPr>
                  <p:cNvSpPr>
                    <a:spLocks noChangeShapeType="1"/>
                  </p:cNvSpPr>
                  <p:nvPr/>
                </p:nvSpPr>
                <p:spPr bwMode="auto">
                  <a:xfrm>
                    <a:off x="533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Line 991">
                    <a:extLst>
                      <a:ext uri="{FF2B5EF4-FFF2-40B4-BE49-F238E27FC236}">
                        <a16:creationId xmlns:a16="http://schemas.microsoft.com/office/drawing/2014/main" id="{77B171F4-856C-4A32-B30A-F073301651A7}"/>
                      </a:ext>
                    </a:extLst>
                  </p:cNvPr>
                  <p:cNvSpPr>
                    <a:spLocks noChangeShapeType="1"/>
                  </p:cNvSpPr>
                  <p:nvPr/>
                </p:nvSpPr>
                <p:spPr bwMode="auto">
                  <a:xfrm>
                    <a:off x="533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Line 992">
                    <a:extLst>
                      <a:ext uri="{FF2B5EF4-FFF2-40B4-BE49-F238E27FC236}">
                        <a16:creationId xmlns:a16="http://schemas.microsoft.com/office/drawing/2014/main" id="{6351A5E1-0077-4381-B0A3-1F8E722A45A3}"/>
                      </a:ext>
                    </a:extLst>
                  </p:cNvPr>
                  <p:cNvSpPr>
                    <a:spLocks noChangeShapeType="1"/>
                  </p:cNvSpPr>
                  <p:nvPr/>
                </p:nvSpPr>
                <p:spPr bwMode="auto">
                  <a:xfrm>
                    <a:off x="533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 name="Line 993">
                    <a:extLst>
                      <a:ext uri="{FF2B5EF4-FFF2-40B4-BE49-F238E27FC236}">
                        <a16:creationId xmlns:a16="http://schemas.microsoft.com/office/drawing/2014/main" id="{FEEB8566-16AC-4766-B75C-CB437CF41961}"/>
                      </a:ext>
                    </a:extLst>
                  </p:cNvPr>
                  <p:cNvSpPr>
                    <a:spLocks noChangeShapeType="1"/>
                  </p:cNvSpPr>
                  <p:nvPr/>
                </p:nvSpPr>
                <p:spPr bwMode="auto">
                  <a:xfrm>
                    <a:off x="533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 name="Line 994">
                    <a:extLst>
                      <a:ext uri="{FF2B5EF4-FFF2-40B4-BE49-F238E27FC236}">
                        <a16:creationId xmlns:a16="http://schemas.microsoft.com/office/drawing/2014/main" id="{24526449-F5DA-4939-A8B6-109AED144007}"/>
                      </a:ext>
                    </a:extLst>
                  </p:cNvPr>
                  <p:cNvSpPr>
                    <a:spLocks noChangeShapeType="1"/>
                  </p:cNvSpPr>
                  <p:nvPr/>
                </p:nvSpPr>
                <p:spPr bwMode="auto">
                  <a:xfrm>
                    <a:off x="535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 name="Line 995">
                    <a:extLst>
                      <a:ext uri="{FF2B5EF4-FFF2-40B4-BE49-F238E27FC236}">
                        <a16:creationId xmlns:a16="http://schemas.microsoft.com/office/drawing/2014/main" id="{914C37EF-8DE3-40AD-82E3-979ECD71F57D}"/>
                      </a:ext>
                    </a:extLst>
                  </p:cNvPr>
                  <p:cNvSpPr>
                    <a:spLocks noChangeShapeType="1"/>
                  </p:cNvSpPr>
                  <p:nvPr/>
                </p:nvSpPr>
                <p:spPr bwMode="auto">
                  <a:xfrm>
                    <a:off x="535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 name="Line 996">
                    <a:extLst>
                      <a:ext uri="{FF2B5EF4-FFF2-40B4-BE49-F238E27FC236}">
                        <a16:creationId xmlns:a16="http://schemas.microsoft.com/office/drawing/2014/main" id="{A5319740-CD15-44B6-8AA3-0E893570E04A}"/>
                      </a:ext>
                    </a:extLst>
                  </p:cNvPr>
                  <p:cNvSpPr>
                    <a:spLocks noChangeShapeType="1"/>
                  </p:cNvSpPr>
                  <p:nvPr/>
                </p:nvSpPr>
                <p:spPr bwMode="auto">
                  <a:xfrm>
                    <a:off x="535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 name="Line 997">
                    <a:extLst>
                      <a:ext uri="{FF2B5EF4-FFF2-40B4-BE49-F238E27FC236}">
                        <a16:creationId xmlns:a16="http://schemas.microsoft.com/office/drawing/2014/main" id="{ADC308DE-E355-4413-A173-900D610C51B9}"/>
                      </a:ext>
                    </a:extLst>
                  </p:cNvPr>
                  <p:cNvSpPr>
                    <a:spLocks noChangeShapeType="1"/>
                  </p:cNvSpPr>
                  <p:nvPr/>
                </p:nvSpPr>
                <p:spPr bwMode="auto">
                  <a:xfrm>
                    <a:off x="535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Line 998">
                    <a:extLst>
                      <a:ext uri="{FF2B5EF4-FFF2-40B4-BE49-F238E27FC236}">
                        <a16:creationId xmlns:a16="http://schemas.microsoft.com/office/drawing/2014/main" id="{A8EC7E2E-C721-444C-87E3-8EC57980250D}"/>
                      </a:ext>
                    </a:extLst>
                  </p:cNvPr>
                  <p:cNvSpPr>
                    <a:spLocks noChangeShapeType="1"/>
                  </p:cNvSpPr>
                  <p:nvPr/>
                </p:nvSpPr>
                <p:spPr bwMode="auto">
                  <a:xfrm>
                    <a:off x="535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 name="Line 999">
                    <a:extLst>
                      <a:ext uri="{FF2B5EF4-FFF2-40B4-BE49-F238E27FC236}">
                        <a16:creationId xmlns:a16="http://schemas.microsoft.com/office/drawing/2014/main" id="{9ABFA5EB-723B-4833-9BB9-3EEB77A42FDC}"/>
                      </a:ext>
                    </a:extLst>
                  </p:cNvPr>
                  <p:cNvSpPr>
                    <a:spLocks noChangeShapeType="1"/>
                  </p:cNvSpPr>
                  <p:nvPr/>
                </p:nvSpPr>
                <p:spPr bwMode="auto">
                  <a:xfrm>
                    <a:off x="535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Line 1000">
                    <a:extLst>
                      <a:ext uri="{FF2B5EF4-FFF2-40B4-BE49-F238E27FC236}">
                        <a16:creationId xmlns:a16="http://schemas.microsoft.com/office/drawing/2014/main" id="{F5001F37-F3FE-4640-B9F1-DB7A5AB28CE1}"/>
                      </a:ext>
                    </a:extLst>
                  </p:cNvPr>
                  <p:cNvSpPr>
                    <a:spLocks noChangeShapeType="1"/>
                  </p:cNvSpPr>
                  <p:nvPr/>
                </p:nvSpPr>
                <p:spPr bwMode="auto">
                  <a:xfrm>
                    <a:off x="535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 name="Line 1001">
                    <a:extLst>
                      <a:ext uri="{FF2B5EF4-FFF2-40B4-BE49-F238E27FC236}">
                        <a16:creationId xmlns:a16="http://schemas.microsoft.com/office/drawing/2014/main" id="{D6A1ECED-E24F-4671-9B77-119BCD94AF84}"/>
                      </a:ext>
                    </a:extLst>
                  </p:cNvPr>
                  <p:cNvSpPr>
                    <a:spLocks noChangeShapeType="1"/>
                  </p:cNvSpPr>
                  <p:nvPr/>
                </p:nvSpPr>
                <p:spPr bwMode="auto">
                  <a:xfrm>
                    <a:off x="535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Line 1002">
                    <a:extLst>
                      <a:ext uri="{FF2B5EF4-FFF2-40B4-BE49-F238E27FC236}">
                        <a16:creationId xmlns:a16="http://schemas.microsoft.com/office/drawing/2014/main" id="{4966A7E1-1C5D-4700-ABA3-C9BD2BADEF59}"/>
                      </a:ext>
                    </a:extLst>
                  </p:cNvPr>
                  <p:cNvSpPr>
                    <a:spLocks noChangeShapeType="1"/>
                  </p:cNvSpPr>
                  <p:nvPr/>
                </p:nvSpPr>
                <p:spPr bwMode="auto">
                  <a:xfrm>
                    <a:off x="5358"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Line 1003">
                    <a:extLst>
                      <a:ext uri="{FF2B5EF4-FFF2-40B4-BE49-F238E27FC236}">
                        <a16:creationId xmlns:a16="http://schemas.microsoft.com/office/drawing/2014/main" id="{92FE4955-91D9-4BC3-AD70-702E70840A13}"/>
                      </a:ext>
                    </a:extLst>
                  </p:cNvPr>
                  <p:cNvSpPr>
                    <a:spLocks noChangeShapeType="1"/>
                  </p:cNvSpPr>
                  <p:nvPr/>
                </p:nvSpPr>
                <p:spPr bwMode="auto">
                  <a:xfrm>
                    <a:off x="535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Line 1004">
                    <a:extLst>
                      <a:ext uri="{FF2B5EF4-FFF2-40B4-BE49-F238E27FC236}">
                        <a16:creationId xmlns:a16="http://schemas.microsoft.com/office/drawing/2014/main" id="{6DE5A72D-2CAE-4DE6-8612-96D7FB6E5925}"/>
                      </a:ext>
                    </a:extLst>
                  </p:cNvPr>
                  <p:cNvSpPr>
                    <a:spLocks noChangeShapeType="1"/>
                  </p:cNvSpPr>
                  <p:nvPr/>
                </p:nvSpPr>
                <p:spPr bwMode="auto">
                  <a:xfrm>
                    <a:off x="535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1" name="Line 1005">
                    <a:extLst>
                      <a:ext uri="{FF2B5EF4-FFF2-40B4-BE49-F238E27FC236}">
                        <a16:creationId xmlns:a16="http://schemas.microsoft.com/office/drawing/2014/main" id="{1876AB91-E835-44D2-9D11-0312E21DB15C}"/>
                      </a:ext>
                    </a:extLst>
                  </p:cNvPr>
                  <p:cNvSpPr>
                    <a:spLocks noChangeShapeType="1"/>
                  </p:cNvSpPr>
                  <p:nvPr/>
                </p:nvSpPr>
                <p:spPr bwMode="auto">
                  <a:xfrm>
                    <a:off x="53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Line 1006">
                    <a:extLst>
                      <a:ext uri="{FF2B5EF4-FFF2-40B4-BE49-F238E27FC236}">
                        <a16:creationId xmlns:a16="http://schemas.microsoft.com/office/drawing/2014/main" id="{D22B9EE1-67A4-42CB-8724-A41298EF1CC5}"/>
                      </a:ext>
                    </a:extLst>
                  </p:cNvPr>
                  <p:cNvSpPr>
                    <a:spLocks noChangeShapeType="1"/>
                  </p:cNvSpPr>
                  <p:nvPr/>
                </p:nvSpPr>
                <p:spPr bwMode="auto">
                  <a:xfrm>
                    <a:off x="53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Line 1007">
                    <a:extLst>
                      <a:ext uri="{FF2B5EF4-FFF2-40B4-BE49-F238E27FC236}">
                        <a16:creationId xmlns:a16="http://schemas.microsoft.com/office/drawing/2014/main" id="{3B04294B-86C2-4B54-9862-C14BF4AA2575}"/>
                      </a:ext>
                    </a:extLst>
                  </p:cNvPr>
                  <p:cNvSpPr>
                    <a:spLocks noChangeShapeType="1"/>
                  </p:cNvSpPr>
                  <p:nvPr/>
                </p:nvSpPr>
                <p:spPr bwMode="auto">
                  <a:xfrm>
                    <a:off x="53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Line 1008">
                    <a:extLst>
                      <a:ext uri="{FF2B5EF4-FFF2-40B4-BE49-F238E27FC236}">
                        <a16:creationId xmlns:a16="http://schemas.microsoft.com/office/drawing/2014/main" id="{B054FF2C-0AFD-44C8-959F-024CD218C962}"/>
                      </a:ext>
                    </a:extLst>
                  </p:cNvPr>
                  <p:cNvSpPr>
                    <a:spLocks noChangeShapeType="1"/>
                  </p:cNvSpPr>
                  <p:nvPr/>
                </p:nvSpPr>
                <p:spPr bwMode="auto">
                  <a:xfrm>
                    <a:off x="53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42" name="Group 1210">
                  <a:extLst>
                    <a:ext uri="{FF2B5EF4-FFF2-40B4-BE49-F238E27FC236}">
                      <a16:creationId xmlns:a16="http://schemas.microsoft.com/office/drawing/2014/main" id="{2F26607A-290A-46CA-A3F4-663A172400B5}"/>
                    </a:ext>
                  </a:extLst>
                </p:cNvPr>
                <p:cNvGrpSpPr>
                  <a:grpSpLocks/>
                </p:cNvGrpSpPr>
                <p:nvPr/>
              </p:nvGrpSpPr>
              <p:grpSpPr bwMode="auto">
                <a:xfrm>
                  <a:off x="8509001" y="493713"/>
                  <a:ext cx="1371600" cy="479425"/>
                  <a:chOff x="5360" y="311"/>
                  <a:chExt cx="864" cy="302"/>
                </a:xfrm>
              </p:grpSpPr>
              <p:sp>
                <p:nvSpPr>
                  <p:cNvPr id="1695" name="Line 1010">
                    <a:extLst>
                      <a:ext uri="{FF2B5EF4-FFF2-40B4-BE49-F238E27FC236}">
                        <a16:creationId xmlns:a16="http://schemas.microsoft.com/office/drawing/2014/main" id="{2FA3C9DC-69C6-4132-A1B8-D1744BCE390E}"/>
                      </a:ext>
                    </a:extLst>
                  </p:cNvPr>
                  <p:cNvSpPr>
                    <a:spLocks noChangeShapeType="1"/>
                  </p:cNvSpPr>
                  <p:nvPr/>
                </p:nvSpPr>
                <p:spPr bwMode="auto">
                  <a:xfrm>
                    <a:off x="53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6" name="Line 1011">
                    <a:extLst>
                      <a:ext uri="{FF2B5EF4-FFF2-40B4-BE49-F238E27FC236}">
                        <a16:creationId xmlns:a16="http://schemas.microsoft.com/office/drawing/2014/main" id="{90653E72-3F8F-4BBC-A5FF-3EEA24B81616}"/>
                      </a:ext>
                    </a:extLst>
                  </p:cNvPr>
                  <p:cNvSpPr>
                    <a:spLocks noChangeShapeType="1"/>
                  </p:cNvSpPr>
                  <p:nvPr/>
                </p:nvSpPr>
                <p:spPr bwMode="auto">
                  <a:xfrm>
                    <a:off x="53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7" name="Line 1012">
                    <a:extLst>
                      <a:ext uri="{FF2B5EF4-FFF2-40B4-BE49-F238E27FC236}">
                        <a16:creationId xmlns:a16="http://schemas.microsoft.com/office/drawing/2014/main" id="{EF568426-F397-4669-9937-6F44065D3F81}"/>
                      </a:ext>
                    </a:extLst>
                  </p:cNvPr>
                  <p:cNvSpPr>
                    <a:spLocks noChangeShapeType="1"/>
                  </p:cNvSpPr>
                  <p:nvPr/>
                </p:nvSpPr>
                <p:spPr bwMode="auto">
                  <a:xfrm>
                    <a:off x="53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8" name="Line 1013">
                    <a:extLst>
                      <a:ext uri="{FF2B5EF4-FFF2-40B4-BE49-F238E27FC236}">
                        <a16:creationId xmlns:a16="http://schemas.microsoft.com/office/drawing/2014/main" id="{2BD9ED52-54D9-488C-9E98-E9C1A97C9DE8}"/>
                      </a:ext>
                    </a:extLst>
                  </p:cNvPr>
                  <p:cNvSpPr>
                    <a:spLocks noChangeShapeType="1"/>
                  </p:cNvSpPr>
                  <p:nvPr/>
                </p:nvSpPr>
                <p:spPr bwMode="auto">
                  <a:xfrm>
                    <a:off x="537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9" name="Line 1014">
                    <a:extLst>
                      <a:ext uri="{FF2B5EF4-FFF2-40B4-BE49-F238E27FC236}">
                        <a16:creationId xmlns:a16="http://schemas.microsoft.com/office/drawing/2014/main" id="{0A216812-ABF7-41A0-89B1-D7BAE61507F2}"/>
                      </a:ext>
                    </a:extLst>
                  </p:cNvPr>
                  <p:cNvSpPr>
                    <a:spLocks noChangeShapeType="1"/>
                  </p:cNvSpPr>
                  <p:nvPr/>
                </p:nvSpPr>
                <p:spPr bwMode="auto">
                  <a:xfrm>
                    <a:off x="537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0" name="Line 1015">
                    <a:extLst>
                      <a:ext uri="{FF2B5EF4-FFF2-40B4-BE49-F238E27FC236}">
                        <a16:creationId xmlns:a16="http://schemas.microsoft.com/office/drawing/2014/main" id="{958F62AE-9101-4993-9127-10B0FC44B9A6}"/>
                      </a:ext>
                    </a:extLst>
                  </p:cNvPr>
                  <p:cNvSpPr>
                    <a:spLocks noChangeShapeType="1"/>
                  </p:cNvSpPr>
                  <p:nvPr/>
                </p:nvSpPr>
                <p:spPr bwMode="auto">
                  <a:xfrm>
                    <a:off x="537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1" name="Line 1016">
                    <a:extLst>
                      <a:ext uri="{FF2B5EF4-FFF2-40B4-BE49-F238E27FC236}">
                        <a16:creationId xmlns:a16="http://schemas.microsoft.com/office/drawing/2014/main" id="{D16FF596-5CDA-4578-9FB2-E04DA7DF68E2}"/>
                      </a:ext>
                    </a:extLst>
                  </p:cNvPr>
                  <p:cNvSpPr>
                    <a:spLocks noChangeShapeType="1"/>
                  </p:cNvSpPr>
                  <p:nvPr/>
                </p:nvSpPr>
                <p:spPr bwMode="auto">
                  <a:xfrm>
                    <a:off x="537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2" name="Line 1017">
                    <a:extLst>
                      <a:ext uri="{FF2B5EF4-FFF2-40B4-BE49-F238E27FC236}">
                        <a16:creationId xmlns:a16="http://schemas.microsoft.com/office/drawing/2014/main" id="{FB0F334F-9A5F-43FD-8B57-6189B3BECE52}"/>
                      </a:ext>
                    </a:extLst>
                  </p:cNvPr>
                  <p:cNvSpPr>
                    <a:spLocks noChangeShapeType="1"/>
                  </p:cNvSpPr>
                  <p:nvPr/>
                </p:nvSpPr>
                <p:spPr bwMode="auto">
                  <a:xfrm>
                    <a:off x="537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3" name="Line 1018">
                    <a:extLst>
                      <a:ext uri="{FF2B5EF4-FFF2-40B4-BE49-F238E27FC236}">
                        <a16:creationId xmlns:a16="http://schemas.microsoft.com/office/drawing/2014/main" id="{AF0ED030-5691-4E41-BDAE-4D9E7577D412}"/>
                      </a:ext>
                    </a:extLst>
                  </p:cNvPr>
                  <p:cNvSpPr>
                    <a:spLocks noChangeShapeType="1"/>
                  </p:cNvSpPr>
                  <p:nvPr/>
                </p:nvSpPr>
                <p:spPr bwMode="auto">
                  <a:xfrm>
                    <a:off x="538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4" name="Line 1019">
                    <a:extLst>
                      <a:ext uri="{FF2B5EF4-FFF2-40B4-BE49-F238E27FC236}">
                        <a16:creationId xmlns:a16="http://schemas.microsoft.com/office/drawing/2014/main" id="{F9D6604D-DCDD-42A5-A09E-A6034434483F}"/>
                      </a:ext>
                    </a:extLst>
                  </p:cNvPr>
                  <p:cNvSpPr>
                    <a:spLocks noChangeShapeType="1"/>
                  </p:cNvSpPr>
                  <p:nvPr/>
                </p:nvSpPr>
                <p:spPr bwMode="auto">
                  <a:xfrm>
                    <a:off x="5388"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5" name="Line 1020">
                    <a:extLst>
                      <a:ext uri="{FF2B5EF4-FFF2-40B4-BE49-F238E27FC236}">
                        <a16:creationId xmlns:a16="http://schemas.microsoft.com/office/drawing/2014/main" id="{95DCE397-3FEE-4BB2-A0ED-90306F940B8A}"/>
                      </a:ext>
                    </a:extLst>
                  </p:cNvPr>
                  <p:cNvSpPr>
                    <a:spLocks noChangeShapeType="1"/>
                  </p:cNvSpPr>
                  <p:nvPr/>
                </p:nvSpPr>
                <p:spPr bwMode="auto">
                  <a:xfrm>
                    <a:off x="539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6" name="Line 1021">
                    <a:extLst>
                      <a:ext uri="{FF2B5EF4-FFF2-40B4-BE49-F238E27FC236}">
                        <a16:creationId xmlns:a16="http://schemas.microsoft.com/office/drawing/2014/main" id="{2F5B32C0-1342-480C-9CA2-9AEC66560AAE}"/>
                      </a:ext>
                    </a:extLst>
                  </p:cNvPr>
                  <p:cNvSpPr>
                    <a:spLocks noChangeShapeType="1"/>
                  </p:cNvSpPr>
                  <p:nvPr/>
                </p:nvSpPr>
                <p:spPr bwMode="auto">
                  <a:xfrm>
                    <a:off x="539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7" name="Line 1022">
                    <a:extLst>
                      <a:ext uri="{FF2B5EF4-FFF2-40B4-BE49-F238E27FC236}">
                        <a16:creationId xmlns:a16="http://schemas.microsoft.com/office/drawing/2014/main" id="{19F10664-57DB-42BE-8884-4F9528D6AD1B}"/>
                      </a:ext>
                    </a:extLst>
                  </p:cNvPr>
                  <p:cNvSpPr>
                    <a:spLocks noChangeShapeType="1"/>
                  </p:cNvSpPr>
                  <p:nvPr/>
                </p:nvSpPr>
                <p:spPr bwMode="auto">
                  <a:xfrm>
                    <a:off x="539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8" name="Line 1023">
                    <a:extLst>
                      <a:ext uri="{FF2B5EF4-FFF2-40B4-BE49-F238E27FC236}">
                        <a16:creationId xmlns:a16="http://schemas.microsoft.com/office/drawing/2014/main" id="{1FDF1ADF-3A8C-444F-89A2-6A1E5CC9F456}"/>
                      </a:ext>
                    </a:extLst>
                  </p:cNvPr>
                  <p:cNvSpPr>
                    <a:spLocks noChangeShapeType="1"/>
                  </p:cNvSpPr>
                  <p:nvPr/>
                </p:nvSpPr>
                <p:spPr bwMode="auto">
                  <a:xfrm>
                    <a:off x="5397"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9" name="Line 1024">
                    <a:extLst>
                      <a:ext uri="{FF2B5EF4-FFF2-40B4-BE49-F238E27FC236}">
                        <a16:creationId xmlns:a16="http://schemas.microsoft.com/office/drawing/2014/main" id="{3879D2B5-ACBD-4C8C-8578-89DE1A7C06C9}"/>
                      </a:ext>
                    </a:extLst>
                  </p:cNvPr>
                  <p:cNvSpPr>
                    <a:spLocks noChangeShapeType="1"/>
                  </p:cNvSpPr>
                  <p:nvPr/>
                </p:nvSpPr>
                <p:spPr bwMode="auto">
                  <a:xfrm>
                    <a:off x="539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0" name="Line 1025">
                    <a:extLst>
                      <a:ext uri="{FF2B5EF4-FFF2-40B4-BE49-F238E27FC236}">
                        <a16:creationId xmlns:a16="http://schemas.microsoft.com/office/drawing/2014/main" id="{79AB972F-AA88-478C-A654-6B1F3839E336}"/>
                      </a:ext>
                    </a:extLst>
                  </p:cNvPr>
                  <p:cNvSpPr>
                    <a:spLocks noChangeShapeType="1"/>
                  </p:cNvSpPr>
                  <p:nvPr/>
                </p:nvSpPr>
                <p:spPr bwMode="auto">
                  <a:xfrm>
                    <a:off x="539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1" name="Line 1026">
                    <a:extLst>
                      <a:ext uri="{FF2B5EF4-FFF2-40B4-BE49-F238E27FC236}">
                        <a16:creationId xmlns:a16="http://schemas.microsoft.com/office/drawing/2014/main" id="{9D068EBB-95F7-453D-9432-558C085B6BF6}"/>
                      </a:ext>
                    </a:extLst>
                  </p:cNvPr>
                  <p:cNvSpPr>
                    <a:spLocks noChangeShapeType="1"/>
                  </p:cNvSpPr>
                  <p:nvPr/>
                </p:nvSpPr>
                <p:spPr bwMode="auto">
                  <a:xfrm>
                    <a:off x="539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2" name="Line 1027">
                    <a:extLst>
                      <a:ext uri="{FF2B5EF4-FFF2-40B4-BE49-F238E27FC236}">
                        <a16:creationId xmlns:a16="http://schemas.microsoft.com/office/drawing/2014/main" id="{1BF61F4A-94B3-4543-8D02-CBE52289F514}"/>
                      </a:ext>
                    </a:extLst>
                  </p:cNvPr>
                  <p:cNvSpPr>
                    <a:spLocks noChangeShapeType="1"/>
                  </p:cNvSpPr>
                  <p:nvPr/>
                </p:nvSpPr>
                <p:spPr bwMode="auto">
                  <a:xfrm>
                    <a:off x="5416"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3" name="Line 1028">
                    <a:extLst>
                      <a:ext uri="{FF2B5EF4-FFF2-40B4-BE49-F238E27FC236}">
                        <a16:creationId xmlns:a16="http://schemas.microsoft.com/office/drawing/2014/main" id="{94586E8C-902C-48C2-BC5C-E95F71BA5EA9}"/>
                      </a:ext>
                    </a:extLst>
                  </p:cNvPr>
                  <p:cNvSpPr>
                    <a:spLocks noChangeShapeType="1"/>
                  </p:cNvSpPr>
                  <p:nvPr/>
                </p:nvSpPr>
                <p:spPr bwMode="auto">
                  <a:xfrm>
                    <a:off x="5416"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4" name="Line 1029">
                    <a:extLst>
                      <a:ext uri="{FF2B5EF4-FFF2-40B4-BE49-F238E27FC236}">
                        <a16:creationId xmlns:a16="http://schemas.microsoft.com/office/drawing/2014/main" id="{460766D3-86FC-4428-97D4-4A8489F9FBD7}"/>
                      </a:ext>
                    </a:extLst>
                  </p:cNvPr>
                  <p:cNvSpPr>
                    <a:spLocks noChangeShapeType="1"/>
                  </p:cNvSpPr>
                  <p:nvPr/>
                </p:nvSpPr>
                <p:spPr bwMode="auto">
                  <a:xfrm>
                    <a:off x="541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5" name="Line 1030">
                    <a:extLst>
                      <a:ext uri="{FF2B5EF4-FFF2-40B4-BE49-F238E27FC236}">
                        <a16:creationId xmlns:a16="http://schemas.microsoft.com/office/drawing/2014/main" id="{F0C91CEF-9276-41EA-BCFB-00EF25B705EB}"/>
                      </a:ext>
                    </a:extLst>
                  </p:cNvPr>
                  <p:cNvSpPr>
                    <a:spLocks noChangeShapeType="1"/>
                  </p:cNvSpPr>
                  <p:nvPr/>
                </p:nvSpPr>
                <p:spPr bwMode="auto">
                  <a:xfrm>
                    <a:off x="541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6" name="Line 1031">
                    <a:extLst>
                      <a:ext uri="{FF2B5EF4-FFF2-40B4-BE49-F238E27FC236}">
                        <a16:creationId xmlns:a16="http://schemas.microsoft.com/office/drawing/2014/main" id="{49E3B9B0-2025-444B-A371-23A659EA96E2}"/>
                      </a:ext>
                    </a:extLst>
                  </p:cNvPr>
                  <p:cNvSpPr>
                    <a:spLocks noChangeShapeType="1"/>
                  </p:cNvSpPr>
                  <p:nvPr/>
                </p:nvSpPr>
                <p:spPr bwMode="auto">
                  <a:xfrm>
                    <a:off x="541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7" name="Line 1032">
                    <a:extLst>
                      <a:ext uri="{FF2B5EF4-FFF2-40B4-BE49-F238E27FC236}">
                        <a16:creationId xmlns:a16="http://schemas.microsoft.com/office/drawing/2014/main" id="{E063A0FB-C8C4-45ED-96B7-194571F3DF4E}"/>
                      </a:ext>
                    </a:extLst>
                  </p:cNvPr>
                  <p:cNvSpPr>
                    <a:spLocks noChangeShapeType="1"/>
                  </p:cNvSpPr>
                  <p:nvPr/>
                </p:nvSpPr>
                <p:spPr bwMode="auto">
                  <a:xfrm>
                    <a:off x="541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8" name="Line 1033">
                    <a:extLst>
                      <a:ext uri="{FF2B5EF4-FFF2-40B4-BE49-F238E27FC236}">
                        <a16:creationId xmlns:a16="http://schemas.microsoft.com/office/drawing/2014/main" id="{A74B4F88-3D81-4012-A7A6-67F8606F931E}"/>
                      </a:ext>
                    </a:extLst>
                  </p:cNvPr>
                  <p:cNvSpPr>
                    <a:spLocks noChangeShapeType="1"/>
                  </p:cNvSpPr>
                  <p:nvPr/>
                </p:nvSpPr>
                <p:spPr bwMode="auto">
                  <a:xfrm>
                    <a:off x="541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9" name="Line 1034">
                    <a:extLst>
                      <a:ext uri="{FF2B5EF4-FFF2-40B4-BE49-F238E27FC236}">
                        <a16:creationId xmlns:a16="http://schemas.microsoft.com/office/drawing/2014/main" id="{B2E5DB0C-E41B-43E1-BB13-21D2A4085F3C}"/>
                      </a:ext>
                    </a:extLst>
                  </p:cNvPr>
                  <p:cNvSpPr>
                    <a:spLocks noChangeShapeType="1"/>
                  </p:cNvSpPr>
                  <p:nvPr/>
                </p:nvSpPr>
                <p:spPr bwMode="auto">
                  <a:xfrm>
                    <a:off x="542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0" name="Line 1035">
                    <a:extLst>
                      <a:ext uri="{FF2B5EF4-FFF2-40B4-BE49-F238E27FC236}">
                        <a16:creationId xmlns:a16="http://schemas.microsoft.com/office/drawing/2014/main" id="{8916D214-C0F0-4C14-B92A-B04F7298C354}"/>
                      </a:ext>
                    </a:extLst>
                  </p:cNvPr>
                  <p:cNvSpPr>
                    <a:spLocks noChangeShapeType="1"/>
                  </p:cNvSpPr>
                  <p:nvPr/>
                </p:nvSpPr>
                <p:spPr bwMode="auto">
                  <a:xfrm>
                    <a:off x="542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1" name="Line 1036">
                    <a:extLst>
                      <a:ext uri="{FF2B5EF4-FFF2-40B4-BE49-F238E27FC236}">
                        <a16:creationId xmlns:a16="http://schemas.microsoft.com/office/drawing/2014/main" id="{B46E2070-3CD8-44A7-9E74-86E89548E09C}"/>
                      </a:ext>
                    </a:extLst>
                  </p:cNvPr>
                  <p:cNvSpPr>
                    <a:spLocks noChangeShapeType="1"/>
                  </p:cNvSpPr>
                  <p:nvPr/>
                </p:nvSpPr>
                <p:spPr bwMode="auto">
                  <a:xfrm>
                    <a:off x="5423"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2" name="Line 1037">
                    <a:extLst>
                      <a:ext uri="{FF2B5EF4-FFF2-40B4-BE49-F238E27FC236}">
                        <a16:creationId xmlns:a16="http://schemas.microsoft.com/office/drawing/2014/main" id="{87A89B46-220B-42BD-BD0F-925EFC35DA29}"/>
                      </a:ext>
                    </a:extLst>
                  </p:cNvPr>
                  <p:cNvSpPr>
                    <a:spLocks noChangeShapeType="1"/>
                  </p:cNvSpPr>
                  <p:nvPr/>
                </p:nvSpPr>
                <p:spPr bwMode="auto">
                  <a:xfrm>
                    <a:off x="542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3" name="Line 1038">
                    <a:extLst>
                      <a:ext uri="{FF2B5EF4-FFF2-40B4-BE49-F238E27FC236}">
                        <a16:creationId xmlns:a16="http://schemas.microsoft.com/office/drawing/2014/main" id="{766E5E4C-C2C6-444A-B6A1-F4C3DC8E6B08}"/>
                      </a:ext>
                    </a:extLst>
                  </p:cNvPr>
                  <p:cNvSpPr>
                    <a:spLocks noChangeShapeType="1"/>
                  </p:cNvSpPr>
                  <p:nvPr/>
                </p:nvSpPr>
                <p:spPr bwMode="auto">
                  <a:xfrm>
                    <a:off x="542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4" name="Line 1039">
                    <a:extLst>
                      <a:ext uri="{FF2B5EF4-FFF2-40B4-BE49-F238E27FC236}">
                        <a16:creationId xmlns:a16="http://schemas.microsoft.com/office/drawing/2014/main" id="{F802D183-9A34-49C8-9214-5134F2A1E13E}"/>
                      </a:ext>
                    </a:extLst>
                  </p:cNvPr>
                  <p:cNvSpPr>
                    <a:spLocks noChangeShapeType="1"/>
                  </p:cNvSpPr>
                  <p:nvPr/>
                </p:nvSpPr>
                <p:spPr bwMode="auto">
                  <a:xfrm>
                    <a:off x="542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5" name="Line 1040">
                    <a:extLst>
                      <a:ext uri="{FF2B5EF4-FFF2-40B4-BE49-F238E27FC236}">
                        <a16:creationId xmlns:a16="http://schemas.microsoft.com/office/drawing/2014/main" id="{7577BB73-E40C-4D37-940B-D14C29FC8829}"/>
                      </a:ext>
                    </a:extLst>
                  </p:cNvPr>
                  <p:cNvSpPr>
                    <a:spLocks noChangeShapeType="1"/>
                  </p:cNvSpPr>
                  <p:nvPr/>
                </p:nvSpPr>
                <p:spPr bwMode="auto">
                  <a:xfrm>
                    <a:off x="542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6" name="Line 1041">
                    <a:extLst>
                      <a:ext uri="{FF2B5EF4-FFF2-40B4-BE49-F238E27FC236}">
                        <a16:creationId xmlns:a16="http://schemas.microsoft.com/office/drawing/2014/main" id="{69C77255-F3A9-467E-818A-DBFBBA1364FA}"/>
                      </a:ext>
                    </a:extLst>
                  </p:cNvPr>
                  <p:cNvSpPr>
                    <a:spLocks noChangeShapeType="1"/>
                  </p:cNvSpPr>
                  <p:nvPr/>
                </p:nvSpPr>
                <p:spPr bwMode="auto">
                  <a:xfrm>
                    <a:off x="542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7" name="Line 1042">
                    <a:extLst>
                      <a:ext uri="{FF2B5EF4-FFF2-40B4-BE49-F238E27FC236}">
                        <a16:creationId xmlns:a16="http://schemas.microsoft.com/office/drawing/2014/main" id="{1043F177-8E89-4642-8FD3-5CBFEAA34E90}"/>
                      </a:ext>
                    </a:extLst>
                  </p:cNvPr>
                  <p:cNvSpPr>
                    <a:spLocks noChangeShapeType="1"/>
                  </p:cNvSpPr>
                  <p:nvPr/>
                </p:nvSpPr>
                <p:spPr bwMode="auto">
                  <a:xfrm>
                    <a:off x="54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8" name="Line 1043">
                    <a:extLst>
                      <a:ext uri="{FF2B5EF4-FFF2-40B4-BE49-F238E27FC236}">
                        <a16:creationId xmlns:a16="http://schemas.microsoft.com/office/drawing/2014/main" id="{A85A1F5C-4EFA-4A32-B91E-12FAAB095F1B}"/>
                      </a:ext>
                    </a:extLst>
                  </p:cNvPr>
                  <p:cNvSpPr>
                    <a:spLocks noChangeShapeType="1"/>
                  </p:cNvSpPr>
                  <p:nvPr/>
                </p:nvSpPr>
                <p:spPr bwMode="auto">
                  <a:xfrm>
                    <a:off x="54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9" name="Line 1044">
                    <a:extLst>
                      <a:ext uri="{FF2B5EF4-FFF2-40B4-BE49-F238E27FC236}">
                        <a16:creationId xmlns:a16="http://schemas.microsoft.com/office/drawing/2014/main" id="{BED8D0BB-FAA0-48E2-818E-D177194068B9}"/>
                      </a:ext>
                    </a:extLst>
                  </p:cNvPr>
                  <p:cNvSpPr>
                    <a:spLocks noChangeShapeType="1"/>
                  </p:cNvSpPr>
                  <p:nvPr/>
                </p:nvSpPr>
                <p:spPr bwMode="auto">
                  <a:xfrm>
                    <a:off x="544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0" name="Line 1045">
                    <a:extLst>
                      <a:ext uri="{FF2B5EF4-FFF2-40B4-BE49-F238E27FC236}">
                        <a16:creationId xmlns:a16="http://schemas.microsoft.com/office/drawing/2014/main" id="{15AE02FC-7992-471D-9D12-7314D8A670EA}"/>
                      </a:ext>
                    </a:extLst>
                  </p:cNvPr>
                  <p:cNvSpPr>
                    <a:spLocks noChangeShapeType="1"/>
                  </p:cNvSpPr>
                  <p:nvPr/>
                </p:nvSpPr>
                <p:spPr bwMode="auto">
                  <a:xfrm>
                    <a:off x="5444"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1" name="Line 1046">
                    <a:extLst>
                      <a:ext uri="{FF2B5EF4-FFF2-40B4-BE49-F238E27FC236}">
                        <a16:creationId xmlns:a16="http://schemas.microsoft.com/office/drawing/2014/main" id="{59AD44C5-A4C2-4C38-A2BC-1F2DA95364BF}"/>
                      </a:ext>
                    </a:extLst>
                  </p:cNvPr>
                  <p:cNvSpPr>
                    <a:spLocks noChangeShapeType="1"/>
                  </p:cNvSpPr>
                  <p:nvPr/>
                </p:nvSpPr>
                <p:spPr bwMode="auto">
                  <a:xfrm>
                    <a:off x="544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2" name="Line 1047">
                    <a:extLst>
                      <a:ext uri="{FF2B5EF4-FFF2-40B4-BE49-F238E27FC236}">
                        <a16:creationId xmlns:a16="http://schemas.microsoft.com/office/drawing/2014/main" id="{F9897AAB-1830-4728-A2A9-07889B87C7F0}"/>
                      </a:ext>
                    </a:extLst>
                  </p:cNvPr>
                  <p:cNvSpPr>
                    <a:spLocks noChangeShapeType="1"/>
                  </p:cNvSpPr>
                  <p:nvPr/>
                </p:nvSpPr>
                <p:spPr bwMode="auto">
                  <a:xfrm>
                    <a:off x="544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3" name="Line 1048">
                    <a:extLst>
                      <a:ext uri="{FF2B5EF4-FFF2-40B4-BE49-F238E27FC236}">
                        <a16:creationId xmlns:a16="http://schemas.microsoft.com/office/drawing/2014/main" id="{9496E3B6-0FE0-48A4-B886-E6C04635E026}"/>
                      </a:ext>
                    </a:extLst>
                  </p:cNvPr>
                  <p:cNvSpPr>
                    <a:spLocks noChangeShapeType="1"/>
                  </p:cNvSpPr>
                  <p:nvPr/>
                </p:nvSpPr>
                <p:spPr bwMode="auto">
                  <a:xfrm>
                    <a:off x="544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4" name="Line 1049">
                    <a:extLst>
                      <a:ext uri="{FF2B5EF4-FFF2-40B4-BE49-F238E27FC236}">
                        <a16:creationId xmlns:a16="http://schemas.microsoft.com/office/drawing/2014/main" id="{DBEFDC06-9DF6-4ED2-B7B4-CAD7DDB700EE}"/>
                      </a:ext>
                    </a:extLst>
                  </p:cNvPr>
                  <p:cNvSpPr>
                    <a:spLocks noChangeShapeType="1"/>
                  </p:cNvSpPr>
                  <p:nvPr/>
                </p:nvSpPr>
                <p:spPr bwMode="auto">
                  <a:xfrm>
                    <a:off x="546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5" name="Line 1050">
                    <a:extLst>
                      <a:ext uri="{FF2B5EF4-FFF2-40B4-BE49-F238E27FC236}">
                        <a16:creationId xmlns:a16="http://schemas.microsoft.com/office/drawing/2014/main" id="{B91BA3FA-DDB3-4955-85F6-9F23DF4EF764}"/>
                      </a:ext>
                    </a:extLst>
                  </p:cNvPr>
                  <p:cNvSpPr>
                    <a:spLocks noChangeShapeType="1"/>
                  </p:cNvSpPr>
                  <p:nvPr/>
                </p:nvSpPr>
                <p:spPr bwMode="auto">
                  <a:xfrm>
                    <a:off x="548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6" name="Line 1051">
                    <a:extLst>
                      <a:ext uri="{FF2B5EF4-FFF2-40B4-BE49-F238E27FC236}">
                        <a16:creationId xmlns:a16="http://schemas.microsoft.com/office/drawing/2014/main" id="{FA980376-4E8A-408F-AE99-895260C4167D}"/>
                      </a:ext>
                    </a:extLst>
                  </p:cNvPr>
                  <p:cNvSpPr>
                    <a:spLocks noChangeShapeType="1"/>
                  </p:cNvSpPr>
                  <p:nvPr/>
                </p:nvSpPr>
                <p:spPr bwMode="auto">
                  <a:xfrm>
                    <a:off x="548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7" name="Line 1052">
                    <a:extLst>
                      <a:ext uri="{FF2B5EF4-FFF2-40B4-BE49-F238E27FC236}">
                        <a16:creationId xmlns:a16="http://schemas.microsoft.com/office/drawing/2014/main" id="{C77A4111-B329-4516-9FA2-170C6C001654}"/>
                      </a:ext>
                    </a:extLst>
                  </p:cNvPr>
                  <p:cNvSpPr>
                    <a:spLocks noChangeShapeType="1"/>
                  </p:cNvSpPr>
                  <p:nvPr/>
                </p:nvSpPr>
                <p:spPr bwMode="auto">
                  <a:xfrm>
                    <a:off x="5481"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8" name="Line 1053">
                    <a:extLst>
                      <a:ext uri="{FF2B5EF4-FFF2-40B4-BE49-F238E27FC236}">
                        <a16:creationId xmlns:a16="http://schemas.microsoft.com/office/drawing/2014/main" id="{ACB9D1A7-C57B-4DD9-9DC7-6A14CB980FDC}"/>
                      </a:ext>
                    </a:extLst>
                  </p:cNvPr>
                  <p:cNvSpPr>
                    <a:spLocks noChangeShapeType="1"/>
                  </p:cNvSpPr>
                  <p:nvPr/>
                </p:nvSpPr>
                <p:spPr bwMode="auto">
                  <a:xfrm>
                    <a:off x="548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9" name="Line 1054">
                    <a:extLst>
                      <a:ext uri="{FF2B5EF4-FFF2-40B4-BE49-F238E27FC236}">
                        <a16:creationId xmlns:a16="http://schemas.microsoft.com/office/drawing/2014/main" id="{15C24DB3-5E11-46E4-9384-8F0B48E75228}"/>
                      </a:ext>
                    </a:extLst>
                  </p:cNvPr>
                  <p:cNvSpPr>
                    <a:spLocks noChangeShapeType="1"/>
                  </p:cNvSpPr>
                  <p:nvPr/>
                </p:nvSpPr>
                <p:spPr bwMode="auto">
                  <a:xfrm>
                    <a:off x="5483"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0" name="Line 1055">
                    <a:extLst>
                      <a:ext uri="{FF2B5EF4-FFF2-40B4-BE49-F238E27FC236}">
                        <a16:creationId xmlns:a16="http://schemas.microsoft.com/office/drawing/2014/main" id="{959A34AD-CCDA-4EB7-98C4-DE0859B93F2A}"/>
                      </a:ext>
                    </a:extLst>
                  </p:cNvPr>
                  <p:cNvSpPr>
                    <a:spLocks noChangeShapeType="1"/>
                  </p:cNvSpPr>
                  <p:nvPr/>
                </p:nvSpPr>
                <p:spPr bwMode="auto">
                  <a:xfrm>
                    <a:off x="548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1" name="Line 1056">
                    <a:extLst>
                      <a:ext uri="{FF2B5EF4-FFF2-40B4-BE49-F238E27FC236}">
                        <a16:creationId xmlns:a16="http://schemas.microsoft.com/office/drawing/2014/main" id="{94F1DDDD-85F8-43C3-8E8E-C485C33A8486}"/>
                      </a:ext>
                    </a:extLst>
                  </p:cNvPr>
                  <p:cNvSpPr>
                    <a:spLocks noChangeShapeType="1"/>
                  </p:cNvSpPr>
                  <p:nvPr/>
                </p:nvSpPr>
                <p:spPr bwMode="auto">
                  <a:xfrm>
                    <a:off x="5483"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2" name="Line 1057">
                    <a:extLst>
                      <a:ext uri="{FF2B5EF4-FFF2-40B4-BE49-F238E27FC236}">
                        <a16:creationId xmlns:a16="http://schemas.microsoft.com/office/drawing/2014/main" id="{91F5C2D3-00CE-49DE-B674-CECE4F7EE7D9}"/>
                      </a:ext>
                    </a:extLst>
                  </p:cNvPr>
                  <p:cNvSpPr>
                    <a:spLocks noChangeShapeType="1"/>
                  </p:cNvSpPr>
                  <p:nvPr/>
                </p:nvSpPr>
                <p:spPr bwMode="auto">
                  <a:xfrm>
                    <a:off x="548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3" name="Line 1058">
                    <a:extLst>
                      <a:ext uri="{FF2B5EF4-FFF2-40B4-BE49-F238E27FC236}">
                        <a16:creationId xmlns:a16="http://schemas.microsoft.com/office/drawing/2014/main" id="{03EC7F21-4CD3-4D80-ADA1-E87DB9213670}"/>
                      </a:ext>
                    </a:extLst>
                  </p:cNvPr>
                  <p:cNvSpPr>
                    <a:spLocks noChangeShapeType="1"/>
                  </p:cNvSpPr>
                  <p:nvPr/>
                </p:nvSpPr>
                <p:spPr bwMode="auto">
                  <a:xfrm>
                    <a:off x="5483"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4" name="Line 1059">
                    <a:extLst>
                      <a:ext uri="{FF2B5EF4-FFF2-40B4-BE49-F238E27FC236}">
                        <a16:creationId xmlns:a16="http://schemas.microsoft.com/office/drawing/2014/main" id="{1F3438B0-C341-49C3-9F33-08DE0E6C560A}"/>
                      </a:ext>
                    </a:extLst>
                  </p:cNvPr>
                  <p:cNvSpPr>
                    <a:spLocks noChangeShapeType="1"/>
                  </p:cNvSpPr>
                  <p:nvPr/>
                </p:nvSpPr>
                <p:spPr bwMode="auto">
                  <a:xfrm>
                    <a:off x="5483"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5" name="Line 1060">
                    <a:extLst>
                      <a:ext uri="{FF2B5EF4-FFF2-40B4-BE49-F238E27FC236}">
                        <a16:creationId xmlns:a16="http://schemas.microsoft.com/office/drawing/2014/main" id="{1DD6710C-A00E-4CE8-9DD8-426A343963F7}"/>
                      </a:ext>
                    </a:extLst>
                  </p:cNvPr>
                  <p:cNvSpPr>
                    <a:spLocks noChangeShapeType="1"/>
                  </p:cNvSpPr>
                  <p:nvPr/>
                </p:nvSpPr>
                <p:spPr bwMode="auto">
                  <a:xfrm>
                    <a:off x="5483"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6" name="Line 1061">
                    <a:extLst>
                      <a:ext uri="{FF2B5EF4-FFF2-40B4-BE49-F238E27FC236}">
                        <a16:creationId xmlns:a16="http://schemas.microsoft.com/office/drawing/2014/main" id="{CCA898B6-6BAC-43C8-B966-C53F6494CFC8}"/>
                      </a:ext>
                    </a:extLst>
                  </p:cNvPr>
                  <p:cNvSpPr>
                    <a:spLocks noChangeShapeType="1"/>
                  </p:cNvSpPr>
                  <p:nvPr/>
                </p:nvSpPr>
                <p:spPr bwMode="auto">
                  <a:xfrm>
                    <a:off x="548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7" name="Line 1062">
                    <a:extLst>
                      <a:ext uri="{FF2B5EF4-FFF2-40B4-BE49-F238E27FC236}">
                        <a16:creationId xmlns:a16="http://schemas.microsoft.com/office/drawing/2014/main" id="{D0E1FD30-B92E-4CAA-9996-953BCA447AF5}"/>
                      </a:ext>
                    </a:extLst>
                  </p:cNvPr>
                  <p:cNvSpPr>
                    <a:spLocks noChangeShapeType="1"/>
                  </p:cNvSpPr>
                  <p:nvPr/>
                </p:nvSpPr>
                <p:spPr bwMode="auto">
                  <a:xfrm>
                    <a:off x="548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8" name="Line 1063">
                    <a:extLst>
                      <a:ext uri="{FF2B5EF4-FFF2-40B4-BE49-F238E27FC236}">
                        <a16:creationId xmlns:a16="http://schemas.microsoft.com/office/drawing/2014/main" id="{1DD091D9-7C3A-42D3-8E4F-E5118B92B729}"/>
                      </a:ext>
                    </a:extLst>
                  </p:cNvPr>
                  <p:cNvSpPr>
                    <a:spLocks noChangeShapeType="1"/>
                  </p:cNvSpPr>
                  <p:nvPr/>
                </p:nvSpPr>
                <p:spPr bwMode="auto">
                  <a:xfrm>
                    <a:off x="551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9" name="Line 1064">
                    <a:extLst>
                      <a:ext uri="{FF2B5EF4-FFF2-40B4-BE49-F238E27FC236}">
                        <a16:creationId xmlns:a16="http://schemas.microsoft.com/office/drawing/2014/main" id="{8FFF902A-8223-4E16-8E80-3E8F2D9E7F96}"/>
                      </a:ext>
                    </a:extLst>
                  </p:cNvPr>
                  <p:cNvSpPr>
                    <a:spLocks noChangeShapeType="1"/>
                  </p:cNvSpPr>
                  <p:nvPr/>
                </p:nvSpPr>
                <p:spPr bwMode="auto">
                  <a:xfrm>
                    <a:off x="553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0" name="Line 1065">
                    <a:extLst>
                      <a:ext uri="{FF2B5EF4-FFF2-40B4-BE49-F238E27FC236}">
                        <a16:creationId xmlns:a16="http://schemas.microsoft.com/office/drawing/2014/main" id="{BCD3508B-8841-4BE2-B2D3-12A4EE66EE83}"/>
                      </a:ext>
                    </a:extLst>
                  </p:cNvPr>
                  <p:cNvSpPr>
                    <a:spLocks noChangeShapeType="1"/>
                  </p:cNvSpPr>
                  <p:nvPr/>
                </p:nvSpPr>
                <p:spPr bwMode="auto">
                  <a:xfrm>
                    <a:off x="555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1" name="Line 1066">
                    <a:extLst>
                      <a:ext uri="{FF2B5EF4-FFF2-40B4-BE49-F238E27FC236}">
                        <a16:creationId xmlns:a16="http://schemas.microsoft.com/office/drawing/2014/main" id="{A5F1169F-081F-4CBB-85A5-027BB7618BA6}"/>
                      </a:ext>
                    </a:extLst>
                  </p:cNvPr>
                  <p:cNvSpPr>
                    <a:spLocks noChangeShapeType="1"/>
                  </p:cNvSpPr>
                  <p:nvPr/>
                </p:nvSpPr>
                <p:spPr bwMode="auto">
                  <a:xfrm>
                    <a:off x="555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2" name="Line 1067">
                    <a:extLst>
                      <a:ext uri="{FF2B5EF4-FFF2-40B4-BE49-F238E27FC236}">
                        <a16:creationId xmlns:a16="http://schemas.microsoft.com/office/drawing/2014/main" id="{174FDA0A-FD92-483D-9A88-E7FE80F91FDD}"/>
                      </a:ext>
                    </a:extLst>
                  </p:cNvPr>
                  <p:cNvSpPr>
                    <a:spLocks noChangeShapeType="1"/>
                  </p:cNvSpPr>
                  <p:nvPr/>
                </p:nvSpPr>
                <p:spPr bwMode="auto">
                  <a:xfrm>
                    <a:off x="555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3" name="Line 1068">
                    <a:extLst>
                      <a:ext uri="{FF2B5EF4-FFF2-40B4-BE49-F238E27FC236}">
                        <a16:creationId xmlns:a16="http://schemas.microsoft.com/office/drawing/2014/main" id="{2D346DE2-44E3-437E-918D-339336A8F5AE}"/>
                      </a:ext>
                    </a:extLst>
                  </p:cNvPr>
                  <p:cNvSpPr>
                    <a:spLocks noChangeShapeType="1"/>
                  </p:cNvSpPr>
                  <p:nvPr/>
                </p:nvSpPr>
                <p:spPr bwMode="auto">
                  <a:xfrm>
                    <a:off x="556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4" name="Line 1069">
                    <a:extLst>
                      <a:ext uri="{FF2B5EF4-FFF2-40B4-BE49-F238E27FC236}">
                        <a16:creationId xmlns:a16="http://schemas.microsoft.com/office/drawing/2014/main" id="{3502FE5D-C52C-4963-8FFB-47EF0E5110DC}"/>
                      </a:ext>
                    </a:extLst>
                  </p:cNvPr>
                  <p:cNvSpPr>
                    <a:spLocks noChangeShapeType="1"/>
                  </p:cNvSpPr>
                  <p:nvPr/>
                </p:nvSpPr>
                <p:spPr bwMode="auto">
                  <a:xfrm>
                    <a:off x="556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5" name="Line 1070">
                    <a:extLst>
                      <a:ext uri="{FF2B5EF4-FFF2-40B4-BE49-F238E27FC236}">
                        <a16:creationId xmlns:a16="http://schemas.microsoft.com/office/drawing/2014/main" id="{737801B2-CEFB-4010-A6C5-50A675F325DA}"/>
                      </a:ext>
                    </a:extLst>
                  </p:cNvPr>
                  <p:cNvSpPr>
                    <a:spLocks noChangeShapeType="1"/>
                  </p:cNvSpPr>
                  <p:nvPr/>
                </p:nvSpPr>
                <p:spPr bwMode="auto">
                  <a:xfrm>
                    <a:off x="556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6" name="Line 1071">
                    <a:extLst>
                      <a:ext uri="{FF2B5EF4-FFF2-40B4-BE49-F238E27FC236}">
                        <a16:creationId xmlns:a16="http://schemas.microsoft.com/office/drawing/2014/main" id="{61F3F214-3DF1-4150-9216-4540A5A23CE1}"/>
                      </a:ext>
                    </a:extLst>
                  </p:cNvPr>
                  <p:cNvSpPr>
                    <a:spLocks noChangeShapeType="1"/>
                  </p:cNvSpPr>
                  <p:nvPr/>
                </p:nvSpPr>
                <p:spPr bwMode="auto">
                  <a:xfrm>
                    <a:off x="5580"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7" name="Line 1072">
                    <a:extLst>
                      <a:ext uri="{FF2B5EF4-FFF2-40B4-BE49-F238E27FC236}">
                        <a16:creationId xmlns:a16="http://schemas.microsoft.com/office/drawing/2014/main" id="{B5587900-E0A8-469D-AD7C-E09DA10E2D15}"/>
                      </a:ext>
                    </a:extLst>
                  </p:cNvPr>
                  <p:cNvSpPr>
                    <a:spLocks noChangeShapeType="1"/>
                  </p:cNvSpPr>
                  <p:nvPr/>
                </p:nvSpPr>
                <p:spPr bwMode="auto">
                  <a:xfrm>
                    <a:off x="558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8" name="Line 1073">
                    <a:extLst>
                      <a:ext uri="{FF2B5EF4-FFF2-40B4-BE49-F238E27FC236}">
                        <a16:creationId xmlns:a16="http://schemas.microsoft.com/office/drawing/2014/main" id="{C1DD357B-80D3-4D44-B764-1E64B7216390}"/>
                      </a:ext>
                    </a:extLst>
                  </p:cNvPr>
                  <p:cNvSpPr>
                    <a:spLocks noChangeShapeType="1"/>
                  </p:cNvSpPr>
                  <p:nvPr/>
                </p:nvSpPr>
                <p:spPr bwMode="auto">
                  <a:xfrm>
                    <a:off x="5602"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9" name="Line 1074">
                    <a:extLst>
                      <a:ext uri="{FF2B5EF4-FFF2-40B4-BE49-F238E27FC236}">
                        <a16:creationId xmlns:a16="http://schemas.microsoft.com/office/drawing/2014/main" id="{B3448DD1-127C-4E23-BB9E-7DBB7DA6073C}"/>
                      </a:ext>
                    </a:extLst>
                  </p:cNvPr>
                  <p:cNvSpPr>
                    <a:spLocks noChangeShapeType="1"/>
                  </p:cNvSpPr>
                  <p:nvPr/>
                </p:nvSpPr>
                <p:spPr bwMode="auto">
                  <a:xfrm>
                    <a:off x="560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0" name="Line 1075">
                    <a:extLst>
                      <a:ext uri="{FF2B5EF4-FFF2-40B4-BE49-F238E27FC236}">
                        <a16:creationId xmlns:a16="http://schemas.microsoft.com/office/drawing/2014/main" id="{3558B4CB-DB57-4AB6-925B-C82D52602035}"/>
                      </a:ext>
                    </a:extLst>
                  </p:cNvPr>
                  <p:cNvSpPr>
                    <a:spLocks noChangeShapeType="1"/>
                  </p:cNvSpPr>
                  <p:nvPr/>
                </p:nvSpPr>
                <p:spPr bwMode="auto">
                  <a:xfrm>
                    <a:off x="5604"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1" name="Line 1076">
                    <a:extLst>
                      <a:ext uri="{FF2B5EF4-FFF2-40B4-BE49-F238E27FC236}">
                        <a16:creationId xmlns:a16="http://schemas.microsoft.com/office/drawing/2014/main" id="{552AEC48-3C15-49BA-BA59-3AF6CF52EA37}"/>
                      </a:ext>
                    </a:extLst>
                  </p:cNvPr>
                  <p:cNvSpPr>
                    <a:spLocks noChangeShapeType="1"/>
                  </p:cNvSpPr>
                  <p:nvPr/>
                </p:nvSpPr>
                <p:spPr bwMode="auto">
                  <a:xfrm>
                    <a:off x="560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2" name="Line 1077">
                    <a:extLst>
                      <a:ext uri="{FF2B5EF4-FFF2-40B4-BE49-F238E27FC236}">
                        <a16:creationId xmlns:a16="http://schemas.microsoft.com/office/drawing/2014/main" id="{5CB25CEA-5389-4E47-ABF8-3FAD2B27AF07}"/>
                      </a:ext>
                    </a:extLst>
                  </p:cNvPr>
                  <p:cNvSpPr>
                    <a:spLocks noChangeShapeType="1"/>
                  </p:cNvSpPr>
                  <p:nvPr/>
                </p:nvSpPr>
                <p:spPr bwMode="auto">
                  <a:xfrm>
                    <a:off x="56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3" name="Line 1078">
                    <a:extLst>
                      <a:ext uri="{FF2B5EF4-FFF2-40B4-BE49-F238E27FC236}">
                        <a16:creationId xmlns:a16="http://schemas.microsoft.com/office/drawing/2014/main" id="{ABE99A10-93C4-4FAF-9F27-8EB7F97BD590}"/>
                      </a:ext>
                    </a:extLst>
                  </p:cNvPr>
                  <p:cNvSpPr>
                    <a:spLocks noChangeShapeType="1"/>
                  </p:cNvSpPr>
                  <p:nvPr/>
                </p:nvSpPr>
                <p:spPr bwMode="auto">
                  <a:xfrm>
                    <a:off x="561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4" name="Line 1079">
                    <a:extLst>
                      <a:ext uri="{FF2B5EF4-FFF2-40B4-BE49-F238E27FC236}">
                        <a16:creationId xmlns:a16="http://schemas.microsoft.com/office/drawing/2014/main" id="{AC4C5F6B-968D-45EE-A794-05E8CD5BED0A}"/>
                      </a:ext>
                    </a:extLst>
                  </p:cNvPr>
                  <p:cNvSpPr>
                    <a:spLocks noChangeShapeType="1"/>
                  </p:cNvSpPr>
                  <p:nvPr/>
                </p:nvSpPr>
                <p:spPr bwMode="auto">
                  <a:xfrm>
                    <a:off x="5619"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5" name="Line 1080">
                    <a:extLst>
                      <a:ext uri="{FF2B5EF4-FFF2-40B4-BE49-F238E27FC236}">
                        <a16:creationId xmlns:a16="http://schemas.microsoft.com/office/drawing/2014/main" id="{457A3D0B-128E-49E7-B636-31E278603690}"/>
                      </a:ext>
                    </a:extLst>
                  </p:cNvPr>
                  <p:cNvSpPr>
                    <a:spLocks noChangeShapeType="1"/>
                  </p:cNvSpPr>
                  <p:nvPr/>
                </p:nvSpPr>
                <p:spPr bwMode="auto">
                  <a:xfrm>
                    <a:off x="563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6" name="Line 1081">
                    <a:extLst>
                      <a:ext uri="{FF2B5EF4-FFF2-40B4-BE49-F238E27FC236}">
                        <a16:creationId xmlns:a16="http://schemas.microsoft.com/office/drawing/2014/main" id="{9FC8D62C-CF70-4D9D-A85C-63CC5AFA072D}"/>
                      </a:ext>
                    </a:extLst>
                  </p:cNvPr>
                  <p:cNvSpPr>
                    <a:spLocks noChangeShapeType="1"/>
                  </p:cNvSpPr>
                  <p:nvPr/>
                </p:nvSpPr>
                <p:spPr bwMode="auto">
                  <a:xfrm>
                    <a:off x="563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7" name="Line 1082">
                    <a:extLst>
                      <a:ext uri="{FF2B5EF4-FFF2-40B4-BE49-F238E27FC236}">
                        <a16:creationId xmlns:a16="http://schemas.microsoft.com/office/drawing/2014/main" id="{DBCC9962-346E-4F16-A831-A5F8D2662E93}"/>
                      </a:ext>
                    </a:extLst>
                  </p:cNvPr>
                  <p:cNvSpPr>
                    <a:spLocks noChangeShapeType="1"/>
                  </p:cNvSpPr>
                  <p:nvPr/>
                </p:nvSpPr>
                <p:spPr bwMode="auto">
                  <a:xfrm>
                    <a:off x="563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8" name="Line 1083">
                    <a:extLst>
                      <a:ext uri="{FF2B5EF4-FFF2-40B4-BE49-F238E27FC236}">
                        <a16:creationId xmlns:a16="http://schemas.microsoft.com/office/drawing/2014/main" id="{9FDF733B-EADB-4715-ABB0-543D70EAEB68}"/>
                      </a:ext>
                    </a:extLst>
                  </p:cNvPr>
                  <p:cNvSpPr>
                    <a:spLocks noChangeShapeType="1"/>
                  </p:cNvSpPr>
                  <p:nvPr/>
                </p:nvSpPr>
                <p:spPr bwMode="auto">
                  <a:xfrm>
                    <a:off x="56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9" name="Line 1084">
                    <a:extLst>
                      <a:ext uri="{FF2B5EF4-FFF2-40B4-BE49-F238E27FC236}">
                        <a16:creationId xmlns:a16="http://schemas.microsoft.com/office/drawing/2014/main" id="{6EFBEDAB-9A70-4AF9-B422-D499FD76993D}"/>
                      </a:ext>
                    </a:extLst>
                  </p:cNvPr>
                  <p:cNvSpPr>
                    <a:spLocks noChangeShapeType="1"/>
                  </p:cNvSpPr>
                  <p:nvPr/>
                </p:nvSpPr>
                <p:spPr bwMode="auto">
                  <a:xfrm>
                    <a:off x="563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0" name="Line 1085">
                    <a:extLst>
                      <a:ext uri="{FF2B5EF4-FFF2-40B4-BE49-F238E27FC236}">
                        <a16:creationId xmlns:a16="http://schemas.microsoft.com/office/drawing/2014/main" id="{2CFD5FA0-1676-4483-A43B-A91616BC99A9}"/>
                      </a:ext>
                    </a:extLst>
                  </p:cNvPr>
                  <p:cNvSpPr>
                    <a:spLocks noChangeShapeType="1"/>
                  </p:cNvSpPr>
                  <p:nvPr/>
                </p:nvSpPr>
                <p:spPr bwMode="auto">
                  <a:xfrm>
                    <a:off x="5634"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1" name="Line 1086">
                    <a:extLst>
                      <a:ext uri="{FF2B5EF4-FFF2-40B4-BE49-F238E27FC236}">
                        <a16:creationId xmlns:a16="http://schemas.microsoft.com/office/drawing/2014/main" id="{68C85E81-1E74-4BB3-86D9-9EC9A9CB7FAD}"/>
                      </a:ext>
                    </a:extLst>
                  </p:cNvPr>
                  <p:cNvSpPr>
                    <a:spLocks noChangeShapeType="1"/>
                  </p:cNvSpPr>
                  <p:nvPr/>
                </p:nvSpPr>
                <p:spPr bwMode="auto">
                  <a:xfrm>
                    <a:off x="56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2" name="Line 1087">
                    <a:extLst>
                      <a:ext uri="{FF2B5EF4-FFF2-40B4-BE49-F238E27FC236}">
                        <a16:creationId xmlns:a16="http://schemas.microsoft.com/office/drawing/2014/main" id="{DF0D8397-1AC6-454E-9027-CC1ECD5F8043}"/>
                      </a:ext>
                    </a:extLst>
                  </p:cNvPr>
                  <p:cNvSpPr>
                    <a:spLocks noChangeShapeType="1"/>
                  </p:cNvSpPr>
                  <p:nvPr/>
                </p:nvSpPr>
                <p:spPr bwMode="auto">
                  <a:xfrm>
                    <a:off x="56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3" name="Line 1088">
                    <a:extLst>
                      <a:ext uri="{FF2B5EF4-FFF2-40B4-BE49-F238E27FC236}">
                        <a16:creationId xmlns:a16="http://schemas.microsoft.com/office/drawing/2014/main" id="{C8DA24C6-B7FA-4D22-961B-B7ECC4034699}"/>
                      </a:ext>
                    </a:extLst>
                  </p:cNvPr>
                  <p:cNvSpPr>
                    <a:spLocks noChangeShapeType="1"/>
                  </p:cNvSpPr>
                  <p:nvPr/>
                </p:nvSpPr>
                <p:spPr bwMode="auto">
                  <a:xfrm>
                    <a:off x="563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4" name="Line 1089">
                    <a:extLst>
                      <a:ext uri="{FF2B5EF4-FFF2-40B4-BE49-F238E27FC236}">
                        <a16:creationId xmlns:a16="http://schemas.microsoft.com/office/drawing/2014/main" id="{62583054-9FF5-4C01-A3E8-B39AE94D1D10}"/>
                      </a:ext>
                    </a:extLst>
                  </p:cNvPr>
                  <p:cNvSpPr>
                    <a:spLocks noChangeShapeType="1"/>
                  </p:cNvSpPr>
                  <p:nvPr/>
                </p:nvSpPr>
                <p:spPr bwMode="auto">
                  <a:xfrm>
                    <a:off x="5636"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5" name="Line 1090">
                    <a:extLst>
                      <a:ext uri="{FF2B5EF4-FFF2-40B4-BE49-F238E27FC236}">
                        <a16:creationId xmlns:a16="http://schemas.microsoft.com/office/drawing/2014/main" id="{A34E255F-A3D5-44DC-8CBC-FFADF3B88CD7}"/>
                      </a:ext>
                    </a:extLst>
                  </p:cNvPr>
                  <p:cNvSpPr>
                    <a:spLocks noChangeShapeType="1"/>
                  </p:cNvSpPr>
                  <p:nvPr/>
                </p:nvSpPr>
                <p:spPr bwMode="auto">
                  <a:xfrm>
                    <a:off x="5636"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6" name="Line 1091">
                    <a:extLst>
                      <a:ext uri="{FF2B5EF4-FFF2-40B4-BE49-F238E27FC236}">
                        <a16:creationId xmlns:a16="http://schemas.microsoft.com/office/drawing/2014/main" id="{87C96D7B-3950-49EB-8A1A-1208988CBFAB}"/>
                      </a:ext>
                    </a:extLst>
                  </p:cNvPr>
                  <p:cNvSpPr>
                    <a:spLocks noChangeShapeType="1"/>
                  </p:cNvSpPr>
                  <p:nvPr/>
                </p:nvSpPr>
                <p:spPr bwMode="auto">
                  <a:xfrm>
                    <a:off x="565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7" name="Line 1092">
                    <a:extLst>
                      <a:ext uri="{FF2B5EF4-FFF2-40B4-BE49-F238E27FC236}">
                        <a16:creationId xmlns:a16="http://schemas.microsoft.com/office/drawing/2014/main" id="{400EA16A-9383-4DBB-A472-AD634BA531A0}"/>
                      </a:ext>
                    </a:extLst>
                  </p:cNvPr>
                  <p:cNvSpPr>
                    <a:spLocks noChangeShapeType="1"/>
                  </p:cNvSpPr>
                  <p:nvPr/>
                </p:nvSpPr>
                <p:spPr bwMode="auto">
                  <a:xfrm>
                    <a:off x="5653" y="311"/>
                    <a:ext cx="0" cy="19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8" name="Line 1093">
                    <a:extLst>
                      <a:ext uri="{FF2B5EF4-FFF2-40B4-BE49-F238E27FC236}">
                        <a16:creationId xmlns:a16="http://schemas.microsoft.com/office/drawing/2014/main" id="{BD54AA2D-CB9D-4311-A365-502AC6B2EE67}"/>
                      </a:ext>
                    </a:extLst>
                  </p:cNvPr>
                  <p:cNvSpPr>
                    <a:spLocks noChangeShapeType="1"/>
                  </p:cNvSpPr>
                  <p:nvPr/>
                </p:nvSpPr>
                <p:spPr bwMode="auto">
                  <a:xfrm>
                    <a:off x="565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9" name="Line 1094">
                    <a:extLst>
                      <a:ext uri="{FF2B5EF4-FFF2-40B4-BE49-F238E27FC236}">
                        <a16:creationId xmlns:a16="http://schemas.microsoft.com/office/drawing/2014/main" id="{D4CFD7B2-E30B-4FDC-80A3-6251ACD07426}"/>
                      </a:ext>
                    </a:extLst>
                  </p:cNvPr>
                  <p:cNvSpPr>
                    <a:spLocks noChangeShapeType="1"/>
                  </p:cNvSpPr>
                  <p:nvPr/>
                </p:nvSpPr>
                <p:spPr bwMode="auto">
                  <a:xfrm>
                    <a:off x="5656"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0" name="Line 1095">
                    <a:extLst>
                      <a:ext uri="{FF2B5EF4-FFF2-40B4-BE49-F238E27FC236}">
                        <a16:creationId xmlns:a16="http://schemas.microsoft.com/office/drawing/2014/main" id="{F4D14EF8-EDAF-4848-9EAB-DFE12FB46443}"/>
                      </a:ext>
                    </a:extLst>
                  </p:cNvPr>
                  <p:cNvSpPr>
                    <a:spLocks noChangeShapeType="1"/>
                  </p:cNvSpPr>
                  <p:nvPr/>
                </p:nvSpPr>
                <p:spPr bwMode="auto">
                  <a:xfrm>
                    <a:off x="565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1" name="Line 1096">
                    <a:extLst>
                      <a:ext uri="{FF2B5EF4-FFF2-40B4-BE49-F238E27FC236}">
                        <a16:creationId xmlns:a16="http://schemas.microsoft.com/office/drawing/2014/main" id="{78A6AF63-0E33-49AF-81AA-6B7515FB1C2C}"/>
                      </a:ext>
                    </a:extLst>
                  </p:cNvPr>
                  <p:cNvSpPr>
                    <a:spLocks noChangeShapeType="1"/>
                  </p:cNvSpPr>
                  <p:nvPr/>
                </p:nvSpPr>
                <p:spPr bwMode="auto">
                  <a:xfrm>
                    <a:off x="5656"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2" name="Line 1097">
                    <a:extLst>
                      <a:ext uri="{FF2B5EF4-FFF2-40B4-BE49-F238E27FC236}">
                        <a16:creationId xmlns:a16="http://schemas.microsoft.com/office/drawing/2014/main" id="{42514BB7-8E3E-4BFA-B453-040DCFB3FDE5}"/>
                      </a:ext>
                    </a:extLst>
                  </p:cNvPr>
                  <p:cNvSpPr>
                    <a:spLocks noChangeShapeType="1"/>
                  </p:cNvSpPr>
                  <p:nvPr/>
                </p:nvSpPr>
                <p:spPr bwMode="auto">
                  <a:xfrm>
                    <a:off x="5658"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3" name="Line 1098">
                    <a:extLst>
                      <a:ext uri="{FF2B5EF4-FFF2-40B4-BE49-F238E27FC236}">
                        <a16:creationId xmlns:a16="http://schemas.microsoft.com/office/drawing/2014/main" id="{A3E43683-7510-40C8-8DCA-A7D21347BC71}"/>
                      </a:ext>
                    </a:extLst>
                  </p:cNvPr>
                  <p:cNvSpPr>
                    <a:spLocks noChangeShapeType="1"/>
                  </p:cNvSpPr>
                  <p:nvPr/>
                </p:nvSpPr>
                <p:spPr bwMode="auto">
                  <a:xfrm>
                    <a:off x="56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4" name="Line 1099">
                    <a:extLst>
                      <a:ext uri="{FF2B5EF4-FFF2-40B4-BE49-F238E27FC236}">
                        <a16:creationId xmlns:a16="http://schemas.microsoft.com/office/drawing/2014/main" id="{AD48DBCB-9854-4D43-935A-6656D2C6723D}"/>
                      </a:ext>
                    </a:extLst>
                  </p:cNvPr>
                  <p:cNvSpPr>
                    <a:spLocks noChangeShapeType="1"/>
                  </p:cNvSpPr>
                  <p:nvPr/>
                </p:nvSpPr>
                <p:spPr bwMode="auto">
                  <a:xfrm>
                    <a:off x="5658"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5" name="Line 1100">
                    <a:extLst>
                      <a:ext uri="{FF2B5EF4-FFF2-40B4-BE49-F238E27FC236}">
                        <a16:creationId xmlns:a16="http://schemas.microsoft.com/office/drawing/2014/main" id="{BACF6FF2-C005-4EB0-A63B-9F592DB80A64}"/>
                      </a:ext>
                    </a:extLst>
                  </p:cNvPr>
                  <p:cNvSpPr>
                    <a:spLocks noChangeShapeType="1"/>
                  </p:cNvSpPr>
                  <p:nvPr/>
                </p:nvSpPr>
                <p:spPr bwMode="auto">
                  <a:xfrm>
                    <a:off x="5658"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6" name="Line 1101">
                    <a:extLst>
                      <a:ext uri="{FF2B5EF4-FFF2-40B4-BE49-F238E27FC236}">
                        <a16:creationId xmlns:a16="http://schemas.microsoft.com/office/drawing/2014/main" id="{003C20BF-2BE0-4EE8-A399-8A6D3BD8B59A}"/>
                      </a:ext>
                    </a:extLst>
                  </p:cNvPr>
                  <p:cNvSpPr>
                    <a:spLocks noChangeShapeType="1"/>
                  </p:cNvSpPr>
                  <p:nvPr/>
                </p:nvSpPr>
                <p:spPr bwMode="auto">
                  <a:xfrm>
                    <a:off x="5658"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7" name="Line 1102">
                    <a:extLst>
                      <a:ext uri="{FF2B5EF4-FFF2-40B4-BE49-F238E27FC236}">
                        <a16:creationId xmlns:a16="http://schemas.microsoft.com/office/drawing/2014/main" id="{98883308-215D-427D-BE75-077F4683AE21}"/>
                      </a:ext>
                    </a:extLst>
                  </p:cNvPr>
                  <p:cNvSpPr>
                    <a:spLocks noChangeShapeType="1"/>
                  </p:cNvSpPr>
                  <p:nvPr/>
                </p:nvSpPr>
                <p:spPr bwMode="auto">
                  <a:xfrm>
                    <a:off x="566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8" name="Line 1103">
                    <a:extLst>
                      <a:ext uri="{FF2B5EF4-FFF2-40B4-BE49-F238E27FC236}">
                        <a16:creationId xmlns:a16="http://schemas.microsoft.com/office/drawing/2014/main" id="{2A22CEE0-75CE-4E5C-BCD9-C006ECF0A6E7}"/>
                      </a:ext>
                    </a:extLst>
                  </p:cNvPr>
                  <p:cNvSpPr>
                    <a:spLocks noChangeShapeType="1"/>
                  </p:cNvSpPr>
                  <p:nvPr/>
                </p:nvSpPr>
                <p:spPr bwMode="auto">
                  <a:xfrm>
                    <a:off x="566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9" name="Line 1104">
                    <a:extLst>
                      <a:ext uri="{FF2B5EF4-FFF2-40B4-BE49-F238E27FC236}">
                        <a16:creationId xmlns:a16="http://schemas.microsoft.com/office/drawing/2014/main" id="{E6BEA00D-F80C-440A-9476-5C61A0921CE1}"/>
                      </a:ext>
                    </a:extLst>
                  </p:cNvPr>
                  <p:cNvSpPr>
                    <a:spLocks noChangeShapeType="1"/>
                  </p:cNvSpPr>
                  <p:nvPr/>
                </p:nvSpPr>
                <p:spPr bwMode="auto">
                  <a:xfrm>
                    <a:off x="566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0" name="Line 1105">
                    <a:extLst>
                      <a:ext uri="{FF2B5EF4-FFF2-40B4-BE49-F238E27FC236}">
                        <a16:creationId xmlns:a16="http://schemas.microsoft.com/office/drawing/2014/main" id="{04516B5A-4A9F-442C-B0F1-F4F44A64352E}"/>
                      </a:ext>
                    </a:extLst>
                  </p:cNvPr>
                  <p:cNvSpPr>
                    <a:spLocks noChangeShapeType="1"/>
                  </p:cNvSpPr>
                  <p:nvPr/>
                </p:nvSpPr>
                <p:spPr bwMode="auto">
                  <a:xfrm>
                    <a:off x="566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1" name="Line 1106">
                    <a:extLst>
                      <a:ext uri="{FF2B5EF4-FFF2-40B4-BE49-F238E27FC236}">
                        <a16:creationId xmlns:a16="http://schemas.microsoft.com/office/drawing/2014/main" id="{39F5866F-B3E0-4705-B1C7-CB2C651D279A}"/>
                      </a:ext>
                    </a:extLst>
                  </p:cNvPr>
                  <p:cNvSpPr>
                    <a:spLocks noChangeShapeType="1"/>
                  </p:cNvSpPr>
                  <p:nvPr/>
                </p:nvSpPr>
                <p:spPr bwMode="auto">
                  <a:xfrm>
                    <a:off x="566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2" name="Line 1107">
                    <a:extLst>
                      <a:ext uri="{FF2B5EF4-FFF2-40B4-BE49-F238E27FC236}">
                        <a16:creationId xmlns:a16="http://schemas.microsoft.com/office/drawing/2014/main" id="{616DB4C7-8B99-4B74-89BF-68CB367A1C58}"/>
                      </a:ext>
                    </a:extLst>
                  </p:cNvPr>
                  <p:cNvSpPr>
                    <a:spLocks noChangeShapeType="1"/>
                  </p:cNvSpPr>
                  <p:nvPr/>
                </p:nvSpPr>
                <p:spPr bwMode="auto">
                  <a:xfrm>
                    <a:off x="566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3" name="Line 1108">
                    <a:extLst>
                      <a:ext uri="{FF2B5EF4-FFF2-40B4-BE49-F238E27FC236}">
                        <a16:creationId xmlns:a16="http://schemas.microsoft.com/office/drawing/2014/main" id="{DC204D9F-5198-4A1D-82A8-E85E004DF227}"/>
                      </a:ext>
                    </a:extLst>
                  </p:cNvPr>
                  <p:cNvSpPr>
                    <a:spLocks noChangeShapeType="1"/>
                  </p:cNvSpPr>
                  <p:nvPr/>
                </p:nvSpPr>
                <p:spPr bwMode="auto">
                  <a:xfrm>
                    <a:off x="567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4" name="Line 1109">
                    <a:extLst>
                      <a:ext uri="{FF2B5EF4-FFF2-40B4-BE49-F238E27FC236}">
                        <a16:creationId xmlns:a16="http://schemas.microsoft.com/office/drawing/2014/main" id="{6A31E02E-775B-46A5-90FF-3F39ED8EACAE}"/>
                      </a:ext>
                    </a:extLst>
                  </p:cNvPr>
                  <p:cNvSpPr>
                    <a:spLocks noChangeShapeType="1"/>
                  </p:cNvSpPr>
                  <p:nvPr/>
                </p:nvSpPr>
                <p:spPr bwMode="auto">
                  <a:xfrm>
                    <a:off x="567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5" name="Line 1110">
                    <a:extLst>
                      <a:ext uri="{FF2B5EF4-FFF2-40B4-BE49-F238E27FC236}">
                        <a16:creationId xmlns:a16="http://schemas.microsoft.com/office/drawing/2014/main" id="{C4F1D645-F175-49DA-99B0-C464C1B9C6C2}"/>
                      </a:ext>
                    </a:extLst>
                  </p:cNvPr>
                  <p:cNvSpPr>
                    <a:spLocks noChangeShapeType="1"/>
                  </p:cNvSpPr>
                  <p:nvPr/>
                </p:nvSpPr>
                <p:spPr bwMode="auto">
                  <a:xfrm>
                    <a:off x="5696"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6" name="Line 1111">
                    <a:extLst>
                      <a:ext uri="{FF2B5EF4-FFF2-40B4-BE49-F238E27FC236}">
                        <a16:creationId xmlns:a16="http://schemas.microsoft.com/office/drawing/2014/main" id="{BC8D9300-5F65-4E81-807F-C57E9D0A23B2}"/>
                      </a:ext>
                    </a:extLst>
                  </p:cNvPr>
                  <p:cNvSpPr>
                    <a:spLocks noChangeShapeType="1"/>
                  </p:cNvSpPr>
                  <p:nvPr/>
                </p:nvSpPr>
                <p:spPr bwMode="auto">
                  <a:xfrm>
                    <a:off x="569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7" name="Line 1112">
                    <a:extLst>
                      <a:ext uri="{FF2B5EF4-FFF2-40B4-BE49-F238E27FC236}">
                        <a16:creationId xmlns:a16="http://schemas.microsoft.com/office/drawing/2014/main" id="{73FC05A3-0651-423A-9FAB-DBE9DDAA4D58}"/>
                      </a:ext>
                    </a:extLst>
                  </p:cNvPr>
                  <p:cNvSpPr>
                    <a:spLocks noChangeShapeType="1"/>
                  </p:cNvSpPr>
                  <p:nvPr/>
                </p:nvSpPr>
                <p:spPr bwMode="auto">
                  <a:xfrm>
                    <a:off x="57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8" name="Line 1113">
                    <a:extLst>
                      <a:ext uri="{FF2B5EF4-FFF2-40B4-BE49-F238E27FC236}">
                        <a16:creationId xmlns:a16="http://schemas.microsoft.com/office/drawing/2014/main" id="{E5C1722C-17C0-444F-880F-C4E2CFD91F12}"/>
                      </a:ext>
                    </a:extLst>
                  </p:cNvPr>
                  <p:cNvSpPr>
                    <a:spLocks noChangeShapeType="1"/>
                  </p:cNvSpPr>
                  <p:nvPr/>
                </p:nvSpPr>
                <p:spPr bwMode="auto">
                  <a:xfrm>
                    <a:off x="5720" y="311"/>
                    <a:ext cx="0" cy="12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9" name="Line 1114">
                    <a:extLst>
                      <a:ext uri="{FF2B5EF4-FFF2-40B4-BE49-F238E27FC236}">
                        <a16:creationId xmlns:a16="http://schemas.microsoft.com/office/drawing/2014/main" id="{6FCC28D5-B412-4215-9BD9-AD321315AFE9}"/>
                      </a:ext>
                    </a:extLst>
                  </p:cNvPr>
                  <p:cNvSpPr>
                    <a:spLocks noChangeShapeType="1"/>
                  </p:cNvSpPr>
                  <p:nvPr/>
                </p:nvSpPr>
                <p:spPr bwMode="auto">
                  <a:xfrm>
                    <a:off x="572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0" name="Line 1115">
                    <a:extLst>
                      <a:ext uri="{FF2B5EF4-FFF2-40B4-BE49-F238E27FC236}">
                        <a16:creationId xmlns:a16="http://schemas.microsoft.com/office/drawing/2014/main" id="{AA2CD0FD-B0E6-4660-910A-46F40652B589}"/>
                      </a:ext>
                    </a:extLst>
                  </p:cNvPr>
                  <p:cNvSpPr>
                    <a:spLocks noChangeShapeType="1"/>
                  </p:cNvSpPr>
                  <p:nvPr/>
                </p:nvSpPr>
                <p:spPr bwMode="auto">
                  <a:xfrm>
                    <a:off x="572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1" name="Line 1116">
                    <a:extLst>
                      <a:ext uri="{FF2B5EF4-FFF2-40B4-BE49-F238E27FC236}">
                        <a16:creationId xmlns:a16="http://schemas.microsoft.com/office/drawing/2014/main" id="{1C69A3E4-AF79-4973-A8D4-57E66F217043}"/>
                      </a:ext>
                    </a:extLst>
                  </p:cNvPr>
                  <p:cNvSpPr>
                    <a:spLocks noChangeShapeType="1"/>
                  </p:cNvSpPr>
                  <p:nvPr/>
                </p:nvSpPr>
                <p:spPr bwMode="auto">
                  <a:xfrm>
                    <a:off x="572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2" name="Line 1117">
                    <a:extLst>
                      <a:ext uri="{FF2B5EF4-FFF2-40B4-BE49-F238E27FC236}">
                        <a16:creationId xmlns:a16="http://schemas.microsoft.com/office/drawing/2014/main" id="{E1442620-B41B-4A43-83D1-F3409B28C8CD}"/>
                      </a:ext>
                    </a:extLst>
                  </p:cNvPr>
                  <p:cNvSpPr>
                    <a:spLocks noChangeShapeType="1"/>
                  </p:cNvSpPr>
                  <p:nvPr/>
                </p:nvSpPr>
                <p:spPr bwMode="auto">
                  <a:xfrm>
                    <a:off x="574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3" name="Line 1118">
                    <a:extLst>
                      <a:ext uri="{FF2B5EF4-FFF2-40B4-BE49-F238E27FC236}">
                        <a16:creationId xmlns:a16="http://schemas.microsoft.com/office/drawing/2014/main" id="{7B2168EC-F4DB-4E46-AC9F-F042BDF5895D}"/>
                      </a:ext>
                    </a:extLst>
                  </p:cNvPr>
                  <p:cNvSpPr>
                    <a:spLocks noChangeShapeType="1"/>
                  </p:cNvSpPr>
                  <p:nvPr/>
                </p:nvSpPr>
                <p:spPr bwMode="auto">
                  <a:xfrm>
                    <a:off x="574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4" name="Line 1119">
                    <a:extLst>
                      <a:ext uri="{FF2B5EF4-FFF2-40B4-BE49-F238E27FC236}">
                        <a16:creationId xmlns:a16="http://schemas.microsoft.com/office/drawing/2014/main" id="{701CC3FC-D2FD-4925-A923-9143157EEF7F}"/>
                      </a:ext>
                    </a:extLst>
                  </p:cNvPr>
                  <p:cNvSpPr>
                    <a:spLocks noChangeShapeType="1"/>
                  </p:cNvSpPr>
                  <p:nvPr/>
                </p:nvSpPr>
                <p:spPr bwMode="auto">
                  <a:xfrm>
                    <a:off x="57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5" name="Line 1120">
                    <a:extLst>
                      <a:ext uri="{FF2B5EF4-FFF2-40B4-BE49-F238E27FC236}">
                        <a16:creationId xmlns:a16="http://schemas.microsoft.com/office/drawing/2014/main" id="{016E05B2-5041-4553-A413-3FA6D3E47505}"/>
                      </a:ext>
                    </a:extLst>
                  </p:cNvPr>
                  <p:cNvSpPr>
                    <a:spLocks noChangeShapeType="1"/>
                  </p:cNvSpPr>
                  <p:nvPr/>
                </p:nvSpPr>
                <p:spPr bwMode="auto">
                  <a:xfrm>
                    <a:off x="57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6" name="Line 1121">
                    <a:extLst>
                      <a:ext uri="{FF2B5EF4-FFF2-40B4-BE49-F238E27FC236}">
                        <a16:creationId xmlns:a16="http://schemas.microsoft.com/office/drawing/2014/main" id="{E76740EE-7F13-4306-96BE-44936E466E09}"/>
                      </a:ext>
                    </a:extLst>
                  </p:cNvPr>
                  <p:cNvSpPr>
                    <a:spLocks noChangeShapeType="1"/>
                  </p:cNvSpPr>
                  <p:nvPr/>
                </p:nvSpPr>
                <p:spPr bwMode="auto">
                  <a:xfrm>
                    <a:off x="575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7" name="Line 1122">
                    <a:extLst>
                      <a:ext uri="{FF2B5EF4-FFF2-40B4-BE49-F238E27FC236}">
                        <a16:creationId xmlns:a16="http://schemas.microsoft.com/office/drawing/2014/main" id="{E648CEBF-259E-4AB4-8269-15C06F69BB84}"/>
                      </a:ext>
                    </a:extLst>
                  </p:cNvPr>
                  <p:cNvSpPr>
                    <a:spLocks noChangeShapeType="1"/>
                  </p:cNvSpPr>
                  <p:nvPr/>
                </p:nvSpPr>
                <p:spPr bwMode="auto">
                  <a:xfrm>
                    <a:off x="5757"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8" name="Line 1123">
                    <a:extLst>
                      <a:ext uri="{FF2B5EF4-FFF2-40B4-BE49-F238E27FC236}">
                        <a16:creationId xmlns:a16="http://schemas.microsoft.com/office/drawing/2014/main" id="{6DF3DDBB-CF37-4246-A87E-734A17DD9670}"/>
                      </a:ext>
                    </a:extLst>
                  </p:cNvPr>
                  <p:cNvSpPr>
                    <a:spLocks noChangeShapeType="1"/>
                  </p:cNvSpPr>
                  <p:nvPr/>
                </p:nvSpPr>
                <p:spPr bwMode="auto">
                  <a:xfrm>
                    <a:off x="5757"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9" name="Line 1124">
                    <a:extLst>
                      <a:ext uri="{FF2B5EF4-FFF2-40B4-BE49-F238E27FC236}">
                        <a16:creationId xmlns:a16="http://schemas.microsoft.com/office/drawing/2014/main" id="{965DB5C1-4BF4-4B03-927B-6E28D7F8C3FC}"/>
                      </a:ext>
                    </a:extLst>
                  </p:cNvPr>
                  <p:cNvSpPr>
                    <a:spLocks noChangeShapeType="1"/>
                  </p:cNvSpPr>
                  <p:nvPr/>
                </p:nvSpPr>
                <p:spPr bwMode="auto">
                  <a:xfrm>
                    <a:off x="576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0" name="Line 1125">
                    <a:extLst>
                      <a:ext uri="{FF2B5EF4-FFF2-40B4-BE49-F238E27FC236}">
                        <a16:creationId xmlns:a16="http://schemas.microsoft.com/office/drawing/2014/main" id="{0A7E60EF-4E2F-4F57-A4A2-A0183806E2E7}"/>
                      </a:ext>
                    </a:extLst>
                  </p:cNvPr>
                  <p:cNvSpPr>
                    <a:spLocks noChangeShapeType="1"/>
                  </p:cNvSpPr>
                  <p:nvPr/>
                </p:nvSpPr>
                <p:spPr bwMode="auto">
                  <a:xfrm>
                    <a:off x="576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1" name="Line 1126">
                    <a:extLst>
                      <a:ext uri="{FF2B5EF4-FFF2-40B4-BE49-F238E27FC236}">
                        <a16:creationId xmlns:a16="http://schemas.microsoft.com/office/drawing/2014/main" id="{AC6BD8B2-4170-4D36-983A-B18B480A87C2}"/>
                      </a:ext>
                    </a:extLst>
                  </p:cNvPr>
                  <p:cNvSpPr>
                    <a:spLocks noChangeShapeType="1"/>
                  </p:cNvSpPr>
                  <p:nvPr/>
                </p:nvSpPr>
                <p:spPr bwMode="auto">
                  <a:xfrm>
                    <a:off x="576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2" name="Line 1127">
                    <a:extLst>
                      <a:ext uri="{FF2B5EF4-FFF2-40B4-BE49-F238E27FC236}">
                        <a16:creationId xmlns:a16="http://schemas.microsoft.com/office/drawing/2014/main" id="{822FE84A-A477-429F-AA53-983EC4956902}"/>
                      </a:ext>
                    </a:extLst>
                  </p:cNvPr>
                  <p:cNvSpPr>
                    <a:spLocks noChangeShapeType="1"/>
                  </p:cNvSpPr>
                  <p:nvPr/>
                </p:nvSpPr>
                <p:spPr bwMode="auto">
                  <a:xfrm>
                    <a:off x="576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3" name="Line 1128">
                    <a:extLst>
                      <a:ext uri="{FF2B5EF4-FFF2-40B4-BE49-F238E27FC236}">
                        <a16:creationId xmlns:a16="http://schemas.microsoft.com/office/drawing/2014/main" id="{14F3DB95-1222-44A1-BACE-5942DA794678}"/>
                      </a:ext>
                    </a:extLst>
                  </p:cNvPr>
                  <p:cNvSpPr>
                    <a:spLocks noChangeShapeType="1"/>
                  </p:cNvSpPr>
                  <p:nvPr/>
                </p:nvSpPr>
                <p:spPr bwMode="auto">
                  <a:xfrm>
                    <a:off x="5765"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4" name="Line 1129">
                    <a:extLst>
                      <a:ext uri="{FF2B5EF4-FFF2-40B4-BE49-F238E27FC236}">
                        <a16:creationId xmlns:a16="http://schemas.microsoft.com/office/drawing/2014/main" id="{53696D69-4D3A-4D40-9023-11DBA5E33B84}"/>
                      </a:ext>
                    </a:extLst>
                  </p:cNvPr>
                  <p:cNvSpPr>
                    <a:spLocks noChangeShapeType="1"/>
                  </p:cNvSpPr>
                  <p:nvPr/>
                </p:nvSpPr>
                <p:spPr bwMode="auto">
                  <a:xfrm>
                    <a:off x="5768"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5" name="Line 1130">
                    <a:extLst>
                      <a:ext uri="{FF2B5EF4-FFF2-40B4-BE49-F238E27FC236}">
                        <a16:creationId xmlns:a16="http://schemas.microsoft.com/office/drawing/2014/main" id="{3F95F549-B048-4391-B510-B824331E3EC7}"/>
                      </a:ext>
                    </a:extLst>
                  </p:cNvPr>
                  <p:cNvSpPr>
                    <a:spLocks noChangeShapeType="1"/>
                  </p:cNvSpPr>
                  <p:nvPr/>
                </p:nvSpPr>
                <p:spPr bwMode="auto">
                  <a:xfrm>
                    <a:off x="578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6" name="Line 1131">
                    <a:extLst>
                      <a:ext uri="{FF2B5EF4-FFF2-40B4-BE49-F238E27FC236}">
                        <a16:creationId xmlns:a16="http://schemas.microsoft.com/office/drawing/2014/main" id="{2DA3EEE1-EB75-4AAA-AE0B-5C41DA56C970}"/>
                      </a:ext>
                    </a:extLst>
                  </p:cNvPr>
                  <p:cNvSpPr>
                    <a:spLocks noChangeShapeType="1"/>
                  </p:cNvSpPr>
                  <p:nvPr/>
                </p:nvSpPr>
                <p:spPr bwMode="auto">
                  <a:xfrm>
                    <a:off x="5781"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7" name="Line 1132">
                    <a:extLst>
                      <a:ext uri="{FF2B5EF4-FFF2-40B4-BE49-F238E27FC236}">
                        <a16:creationId xmlns:a16="http://schemas.microsoft.com/office/drawing/2014/main" id="{A1A8B7A4-C1F4-4F7E-91B8-5C07EF0558CB}"/>
                      </a:ext>
                    </a:extLst>
                  </p:cNvPr>
                  <p:cNvSpPr>
                    <a:spLocks noChangeShapeType="1"/>
                  </p:cNvSpPr>
                  <p:nvPr/>
                </p:nvSpPr>
                <p:spPr bwMode="auto">
                  <a:xfrm>
                    <a:off x="578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8" name="Line 1133">
                    <a:extLst>
                      <a:ext uri="{FF2B5EF4-FFF2-40B4-BE49-F238E27FC236}">
                        <a16:creationId xmlns:a16="http://schemas.microsoft.com/office/drawing/2014/main" id="{FA756344-A06D-4D19-B291-CC896F55A6B8}"/>
                      </a:ext>
                    </a:extLst>
                  </p:cNvPr>
                  <p:cNvSpPr>
                    <a:spLocks noChangeShapeType="1"/>
                  </p:cNvSpPr>
                  <p:nvPr/>
                </p:nvSpPr>
                <p:spPr bwMode="auto">
                  <a:xfrm>
                    <a:off x="578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9" name="Line 1134">
                    <a:extLst>
                      <a:ext uri="{FF2B5EF4-FFF2-40B4-BE49-F238E27FC236}">
                        <a16:creationId xmlns:a16="http://schemas.microsoft.com/office/drawing/2014/main" id="{5E756EBE-1304-4698-838B-D0BCCA6D1E1F}"/>
                      </a:ext>
                    </a:extLst>
                  </p:cNvPr>
                  <p:cNvSpPr>
                    <a:spLocks noChangeShapeType="1"/>
                  </p:cNvSpPr>
                  <p:nvPr/>
                </p:nvSpPr>
                <p:spPr bwMode="auto">
                  <a:xfrm>
                    <a:off x="578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0" name="Line 1135">
                    <a:extLst>
                      <a:ext uri="{FF2B5EF4-FFF2-40B4-BE49-F238E27FC236}">
                        <a16:creationId xmlns:a16="http://schemas.microsoft.com/office/drawing/2014/main" id="{DB4AABF0-54A0-4DFA-89A6-7B7CE1E8C7AC}"/>
                      </a:ext>
                    </a:extLst>
                  </p:cNvPr>
                  <p:cNvSpPr>
                    <a:spLocks noChangeShapeType="1"/>
                  </p:cNvSpPr>
                  <p:nvPr/>
                </p:nvSpPr>
                <p:spPr bwMode="auto">
                  <a:xfrm>
                    <a:off x="5787" y="311"/>
                    <a:ext cx="0" cy="6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1" name="Line 1136">
                    <a:extLst>
                      <a:ext uri="{FF2B5EF4-FFF2-40B4-BE49-F238E27FC236}">
                        <a16:creationId xmlns:a16="http://schemas.microsoft.com/office/drawing/2014/main" id="{8DD78DCF-A63D-4199-871C-ABAA8BC3F98E}"/>
                      </a:ext>
                    </a:extLst>
                  </p:cNvPr>
                  <p:cNvSpPr>
                    <a:spLocks noChangeShapeType="1"/>
                  </p:cNvSpPr>
                  <p:nvPr/>
                </p:nvSpPr>
                <p:spPr bwMode="auto">
                  <a:xfrm>
                    <a:off x="578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2" name="Line 1137">
                    <a:extLst>
                      <a:ext uri="{FF2B5EF4-FFF2-40B4-BE49-F238E27FC236}">
                        <a16:creationId xmlns:a16="http://schemas.microsoft.com/office/drawing/2014/main" id="{D5F26B22-A1FE-4D39-B37B-F07F57403872}"/>
                      </a:ext>
                    </a:extLst>
                  </p:cNvPr>
                  <p:cNvSpPr>
                    <a:spLocks noChangeShapeType="1"/>
                  </p:cNvSpPr>
                  <p:nvPr/>
                </p:nvSpPr>
                <p:spPr bwMode="auto">
                  <a:xfrm>
                    <a:off x="579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3" name="Line 1138">
                    <a:extLst>
                      <a:ext uri="{FF2B5EF4-FFF2-40B4-BE49-F238E27FC236}">
                        <a16:creationId xmlns:a16="http://schemas.microsoft.com/office/drawing/2014/main" id="{EAD37E49-40C1-404B-AE11-43838DEC702D}"/>
                      </a:ext>
                    </a:extLst>
                  </p:cNvPr>
                  <p:cNvSpPr>
                    <a:spLocks noChangeShapeType="1"/>
                  </p:cNvSpPr>
                  <p:nvPr/>
                </p:nvSpPr>
                <p:spPr bwMode="auto">
                  <a:xfrm>
                    <a:off x="5806"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4" name="Line 1139">
                    <a:extLst>
                      <a:ext uri="{FF2B5EF4-FFF2-40B4-BE49-F238E27FC236}">
                        <a16:creationId xmlns:a16="http://schemas.microsoft.com/office/drawing/2014/main" id="{89A9CF07-214C-4E8C-9C80-D3F3EB476952}"/>
                      </a:ext>
                    </a:extLst>
                  </p:cNvPr>
                  <p:cNvSpPr>
                    <a:spLocks noChangeShapeType="1"/>
                  </p:cNvSpPr>
                  <p:nvPr/>
                </p:nvSpPr>
                <p:spPr bwMode="auto">
                  <a:xfrm>
                    <a:off x="582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5" name="Line 1140">
                    <a:extLst>
                      <a:ext uri="{FF2B5EF4-FFF2-40B4-BE49-F238E27FC236}">
                        <a16:creationId xmlns:a16="http://schemas.microsoft.com/office/drawing/2014/main" id="{FF7FFE8E-F21E-48EC-9869-210F998C032D}"/>
                      </a:ext>
                    </a:extLst>
                  </p:cNvPr>
                  <p:cNvSpPr>
                    <a:spLocks noChangeShapeType="1"/>
                  </p:cNvSpPr>
                  <p:nvPr/>
                </p:nvSpPr>
                <p:spPr bwMode="auto">
                  <a:xfrm>
                    <a:off x="583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6" name="Line 1141">
                    <a:extLst>
                      <a:ext uri="{FF2B5EF4-FFF2-40B4-BE49-F238E27FC236}">
                        <a16:creationId xmlns:a16="http://schemas.microsoft.com/office/drawing/2014/main" id="{9AD10330-86CD-4FDA-84A8-BAB4699ED6BE}"/>
                      </a:ext>
                    </a:extLst>
                  </p:cNvPr>
                  <p:cNvSpPr>
                    <a:spLocks noChangeShapeType="1"/>
                  </p:cNvSpPr>
                  <p:nvPr/>
                </p:nvSpPr>
                <p:spPr bwMode="auto">
                  <a:xfrm>
                    <a:off x="583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7" name="Line 1142">
                    <a:extLst>
                      <a:ext uri="{FF2B5EF4-FFF2-40B4-BE49-F238E27FC236}">
                        <a16:creationId xmlns:a16="http://schemas.microsoft.com/office/drawing/2014/main" id="{6B5EE98A-7AF5-40CD-9784-98F0FAB0CB67}"/>
                      </a:ext>
                    </a:extLst>
                  </p:cNvPr>
                  <p:cNvSpPr>
                    <a:spLocks noChangeShapeType="1"/>
                  </p:cNvSpPr>
                  <p:nvPr/>
                </p:nvSpPr>
                <p:spPr bwMode="auto">
                  <a:xfrm>
                    <a:off x="5837" y="311"/>
                    <a:ext cx="0" cy="9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8" name="Line 1143">
                    <a:extLst>
                      <a:ext uri="{FF2B5EF4-FFF2-40B4-BE49-F238E27FC236}">
                        <a16:creationId xmlns:a16="http://schemas.microsoft.com/office/drawing/2014/main" id="{6DEE4A27-35DA-4CF1-A756-025F3E186827}"/>
                      </a:ext>
                    </a:extLst>
                  </p:cNvPr>
                  <p:cNvSpPr>
                    <a:spLocks noChangeShapeType="1"/>
                  </p:cNvSpPr>
                  <p:nvPr/>
                </p:nvSpPr>
                <p:spPr bwMode="auto">
                  <a:xfrm>
                    <a:off x="5837"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9" name="Line 1144">
                    <a:extLst>
                      <a:ext uri="{FF2B5EF4-FFF2-40B4-BE49-F238E27FC236}">
                        <a16:creationId xmlns:a16="http://schemas.microsoft.com/office/drawing/2014/main" id="{B81BD5EF-D9DE-4A5F-96EF-6A8A03CA0110}"/>
                      </a:ext>
                    </a:extLst>
                  </p:cNvPr>
                  <p:cNvSpPr>
                    <a:spLocks noChangeShapeType="1"/>
                  </p:cNvSpPr>
                  <p:nvPr/>
                </p:nvSpPr>
                <p:spPr bwMode="auto">
                  <a:xfrm>
                    <a:off x="584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0" name="Line 1145">
                    <a:extLst>
                      <a:ext uri="{FF2B5EF4-FFF2-40B4-BE49-F238E27FC236}">
                        <a16:creationId xmlns:a16="http://schemas.microsoft.com/office/drawing/2014/main" id="{B5B62351-44F6-4EDA-9C51-6DD2DAD7563B}"/>
                      </a:ext>
                    </a:extLst>
                  </p:cNvPr>
                  <p:cNvSpPr>
                    <a:spLocks noChangeShapeType="1"/>
                  </p:cNvSpPr>
                  <p:nvPr/>
                </p:nvSpPr>
                <p:spPr bwMode="auto">
                  <a:xfrm>
                    <a:off x="5845" y="311"/>
                    <a:ext cx="0" cy="11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1" name="Line 1146">
                    <a:extLst>
                      <a:ext uri="{FF2B5EF4-FFF2-40B4-BE49-F238E27FC236}">
                        <a16:creationId xmlns:a16="http://schemas.microsoft.com/office/drawing/2014/main" id="{5C7D06BF-A20F-42F5-B7E4-6287E0BEE1C8}"/>
                      </a:ext>
                    </a:extLst>
                  </p:cNvPr>
                  <p:cNvSpPr>
                    <a:spLocks noChangeShapeType="1"/>
                  </p:cNvSpPr>
                  <p:nvPr/>
                </p:nvSpPr>
                <p:spPr bwMode="auto">
                  <a:xfrm>
                    <a:off x="5845"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2" name="Line 1147">
                    <a:extLst>
                      <a:ext uri="{FF2B5EF4-FFF2-40B4-BE49-F238E27FC236}">
                        <a16:creationId xmlns:a16="http://schemas.microsoft.com/office/drawing/2014/main" id="{24E2E293-5C62-4971-AA99-FF83C34D07E2}"/>
                      </a:ext>
                    </a:extLst>
                  </p:cNvPr>
                  <p:cNvSpPr>
                    <a:spLocks noChangeShapeType="1"/>
                  </p:cNvSpPr>
                  <p:nvPr/>
                </p:nvSpPr>
                <p:spPr bwMode="auto">
                  <a:xfrm>
                    <a:off x="58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3" name="Line 1148">
                    <a:extLst>
                      <a:ext uri="{FF2B5EF4-FFF2-40B4-BE49-F238E27FC236}">
                        <a16:creationId xmlns:a16="http://schemas.microsoft.com/office/drawing/2014/main" id="{F1D0CEFD-5752-46B8-9826-61690D4CFE47}"/>
                      </a:ext>
                    </a:extLst>
                  </p:cNvPr>
                  <p:cNvSpPr>
                    <a:spLocks noChangeShapeType="1"/>
                  </p:cNvSpPr>
                  <p:nvPr/>
                </p:nvSpPr>
                <p:spPr bwMode="auto">
                  <a:xfrm>
                    <a:off x="5849" y="311"/>
                    <a:ext cx="0" cy="4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4" name="Line 1149">
                    <a:extLst>
                      <a:ext uri="{FF2B5EF4-FFF2-40B4-BE49-F238E27FC236}">
                        <a16:creationId xmlns:a16="http://schemas.microsoft.com/office/drawing/2014/main" id="{DF3DC4BB-8C1C-4F71-AB37-0290D4DF1ED1}"/>
                      </a:ext>
                    </a:extLst>
                  </p:cNvPr>
                  <p:cNvSpPr>
                    <a:spLocks noChangeShapeType="1"/>
                  </p:cNvSpPr>
                  <p:nvPr/>
                </p:nvSpPr>
                <p:spPr bwMode="auto">
                  <a:xfrm>
                    <a:off x="584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5" name="Line 1150">
                    <a:extLst>
                      <a:ext uri="{FF2B5EF4-FFF2-40B4-BE49-F238E27FC236}">
                        <a16:creationId xmlns:a16="http://schemas.microsoft.com/office/drawing/2014/main" id="{E70DB2B7-6556-4D6B-9DB1-8FD9F3D7E59C}"/>
                      </a:ext>
                    </a:extLst>
                  </p:cNvPr>
                  <p:cNvSpPr>
                    <a:spLocks noChangeShapeType="1"/>
                  </p:cNvSpPr>
                  <p:nvPr/>
                </p:nvSpPr>
                <p:spPr bwMode="auto">
                  <a:xfrm>
                    <a:off x="584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6" name="Line 1151">
                    <a:extLst>
                      <a:ext uri="{FF2B5EF4-FFF2-40B4-BE49-F238E27FC236}">
                        <a16:creationId xmlns:a16="http://schemas.microsoft.com/office/drawing/2014/main" id="{04F74C8B-635E-4DD7-8F05-17E01C28DA05}"/>
                      </a:ext>
                    </a:extLst>
                  </p:cNvPr>
                  <p:cNvSpPr>
                    <a:spLocks noChangeShapeType="1"/>
                  </p:cNvSpPr>
                  <p:nvPr/>
                </p:nvSpPr>
                <p:spPr bwMode="auto">
                  <a:xfrm>
                    <a:off x="5849" y="311"/>
                    <a:ext cx="0" cy="21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7" name="Line 1152">
                    <a:extLst>
                      <a:ext uri="{FF2B5EF4-FFF2-40B4-BE49-F238E27FC236}">
                        <a16:creationId xmlns:a16="http://schemas.microsoft.com/office/drawing/2014/main" id="{1AF10C72-A40F-40DD-AEC3-F37C8081707D}"/>
                      </a:ext>
                    </a:extLst>
                  </p:cNvPr>
                  <p:cNvSpPr>
                    <a:spLocks noChangeShapeType="1"/>
                  </p:cNvSpPr>
                  <p:nvPr/>
                </p:nvSpPr>
                <p:spPr bwMode="auto">
                  <a:xfrm>
                    <a:off x="5849"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8" name="Line 1153">
                    <a:extLst>
                      <a:ext uri="{FF2B5EF4-FFF2-40B4-BE49-F238E27FC236}">
                        <a16:creationId xmlns:a16="http://schemas.microsoft.com/office/drawing/2014/main" id="{576A426A-7C69-437D-AB9C-E5158F60A1DC}"/>
                      </a:ext>
                    </a:extLst>
                  </p:cNvPr>
                  <p:cNvSpPr>
                    <a:spLocks noChangeShapeType="1"/>
                  </p:cNvSpPr>
                  <p:nvPr/>
                </p:nvSpPr>
                <p:spPr bwMode="auto">
                  <a:xfrm>
                    <a:off x="585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9" name="Line 1154">
                    <a:extLst>
                      <a:ext uri="{FF2B5EF4-FFF2-40B4-BE49-F238E27FC236}">
                        <a16:creationId xmlns:a16="http://schemas.microsoft.com/office/drawing/2014/main" id="{04EEC865-1983-4333-9F4D-CCE0B768DB20}"/>
                      </a:ext>
                    </a:extLst>
                  </p:cNvPr>
                  <p:cNvSpPr>
                    <a:spLocks noChangeShapeType="1"/>
                  </p:cNvSpPr>
                  <p:nvPr/>
                </p:nvSpPr>
                <p:spPr bwMode="auto">
                  <a:xfrm>
                    <a:off x="58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0" name="Line 1155">
                    <a:extLst>
                      <a:ext uri="{FF2B5EF4-FFF2-40B4-BE49-F238E27FC236}">
                        <a16:creationId xmlns:a16="http://schemas.microsoft.com/office/drawing/2014/main" id="{D08D6D3C-ED73-47EB-A072-D78BE1BFE5BB}"/>
                      </a:ext>
                    </a:extLst>
                  </p:cNvPr>
                  <p:cNvSpPr>
                    <a:spLocks noChangeShapeType="1"/>
                  </p:cNvSpPr>
                  <p:nvPr/>
                </p:nvSpPr>
                <p:spPr bwMode="auto">
                  <a:xfrm>
                    <a:off x="5862" y="311"/>
                    <a:ext cx="0" cy="11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1" name="Line 1156">
                    <a:extLst>
                      <a:ext uri="{FF2B5EF4-FFF2-40B4-BE49-F238E27FC236}">
                        <a16:creationId xmlns:a16="http://schemas.microsoft.com/office/drawing/2014/main" id="{C56D04C0-C2A1-4D5F-8D45-72C349D26739}"/>
                      </a:ext>
                    </a:extLst>
                  </p:cNvPr>
                  <p:cNvSpPr>
                    <a:spLocks noChangeShapeType="1"/>
                  </p:cNvSpPr>
                  <p:nvPr/>
                </p:nvSpPr>
                <p:spPr bwMode="auto">
                  <a:xfrm>
                    <a:off x="5862"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2" name="Line 1157">
                    <a:extLst>
                      <a:ext uri="{FF2B5EF4-FFF2-40B4-BE49-F238E27FC236}">
                        <a16:creationId xmlns:a16="http://schemas.microsoft.com/office/drawing/2014/main" id="{B74298A5-98E7-42CF-BC92-53E87A53DE93}"/>
                      </a:ext>
                    </a:extLst>
                  </p:cNvPr>
                  <p:cNvSpPr>
                    <a:spLocks noChangeShapeType="1"/>
                  </p:cNvSpPr>
                  <p:nvPr/>
                </p:nvSpPr>
                <p:spPr bwMode="auto">
                  <a:xfrm>
                    <a:off x="5882"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3" name="Line 1158">
                    <a:extLst>
                      <a:ext uri="{FF2B5EF4-FFF2-40B4-BE49-F238E27FC236}">
                        <a16:creationId xmlns:a16="http://schemas.microsoft.com/office/drawing/2014/main" id="{15B686AE-9BF3-4E58-A67A-605CA7BA4BBF}"/>
                      </a:ext>
                    </a:extLst>
                  </p:cNvPr>
                  <p:cNvSpPr>
                    <a:spLocks noChangeShapeType="1"/>
                  </p:cNvSpPr>
                  <p:nvPr/>
                </p:nvSpPr>
                <p:spPr bwMode="auto">
                  <a:xfrm>
                    <a:off x="5899" y="311"/>
                    <a:ext cx="0" cy="11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 name="Line 1159">
                    <a:extLst>
                      <a:ext uri="{FF2B5EF4-FFF2-40B4-BE49-F238E27FC236}">
                        <a16:creationId xmlns:a16="http://schemas.microsoft.com/office/drawing/2014/main" id="{8D545E2D-2432-4F1D-A46A-46E4ED81A254}"/>
                      </a:ext>
                    </a:extLst>
                  </p:cNvPr>
                  <p:cNvSpPr>
                    <a:spLocks noChangeShapeType="1"/>
                  </p:cNvSpPr>
                  <p:nvPr/>
                </p:nvSpPr>
                <p:spPr bwMode="auto">
                  <a:xfrm>
                    <a:off x="5940" y="311"/>
                    <a:ext cx="0" cy="11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 name="Line 1160">
                    <a:extLst>
                      <a:ext uri="{FF2B5EF4-FFF2-40B4-BE49-F238E27FC236}">
                        <a16:creationId xmlns:a16="http://schemas.microsoft.com/office/drawing/2014/main" id="{C48B41EB-4BF1-4BE9-A550-0504AEDC2AF7}"/>
                      </a:ext>
                    </a:extLst>
                  </p:cNvPr>
                  <p:cNvSpPr>
                    <a:spLocks noChangeShapeType="1"/>
                  </p:cNvSpPr>
                  <p:nvPr/>
                </p:nvSpPr>
                <p:spPr bwMode="auto">
                  <a:xfrm>
                    <a:off x="594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 name="Line 1161">
                    <a:extLst>
                      <a:ext uri="{FF2B5EF4-FFF2-40B4-BE49-F238E27FC236}">
                        <a16:creationId xmlns:a16="http://schemas.microsoft.com/office/drawing/2014/main" id="{2DC28FCA-E9D5-4C46-861E-47BA8F32DF6A}"/>
                      </a:ext>
                    </a:extLst>
                  </p:cNvPr>
                  <p:cNvSpPr>
                    <a:spLocks noChangeShapeType="1"/>
                  </p:cNvSpPr>
                  <p:nvPr/>
                </p:nvSpPr>
                <p:spPr bwMode="auto">
                  <a:xfrm>
                    <a:off x="5953" y="311"/>
                    <a:ext cx="0" cy="5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 name="Line 1162">
                    <a:extLst>
                      <a:ext uri="{FF2B5EF4-FFF2-40B4-BE49-F238E27FC236}">
                        <a16:creationId xmlns:a16="http://schemas.microsoft.com/office/drawing/2014/main" id="{121E3EFE-4319-4477-81CA-D613C7BB6FDE}"/>
                      </a:ext>
                    </a:extLst>
                  </p:cNvPr>
                  <p:cNvSpPr>
                    <a:spLocks noChangeShapeType="1"/>
                  </p:cNvSpPr>
                  <p:nvPr/>
                </p:nvSpPr>
                <p:spPr bwMode="auto">
                  <a:xfrm>
                    <a:off x="5953" y="311"/>
                    <a:ext cx="0" cy="84"/>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 name="Line 1163">
                    <a:extLst>
                      <a:ext uri="{FF2B5EF4-FFF2-40B4-BE49-F238E27FC236}">
                        <a16:creationId xmlns:a16="http://schemas.microsoft.com/office/drawing/2014/main" id="{3453930B-C447-4008-B7C3-D04CCA45B9C3}"/>
                      </a:ext>
                    </a:extLst>
                  </p:cNvPr>
                  <p:cNvSpPr>
                    <a:spLocks noChangeShapeType="1"/>
                  </p:cNvSpPr>
                  <p:nvPr/>
                </p:nvSpPr>
                <p:spPr bwMode="auto">
                  <a:xfrm>
                    <a:off x="5972"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9" name="Line 1164">
                    <a:extLst>
                      <a:ext uri="{FF2B5EF4-FFF2-40B4-BE49-F238E27FC236}">
                        <a16:creationId xmlns:a16="http://schemas.microsoft.com/office/drawing/2014/main" id="{7756413F-DFF1-40FB-9B1B-EC6C19803120}"/>
                      </a:ext>
                    </a:extLst>
                  </p:cNvPr>
                  <p:cNvSpPr>
                    <a:spLocks noChangeShapeType="1"/>
                  </p:cNvSpPr>
                  <p:nvPr/>
                </p:nvSpPr>
                <p:spPr bwMode="auto">
                  <a:xfrm>
                    <a:off x="6005" y="311"/>
                    <a:ext cx="0" cy="302"/>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0" name="Line 1165">
                    <a:extLst>
                      <a:ext uri="{FF2B5EF4-FFF2-40B4-BE49-F238E27FC236}">
                        <a16:creationId xmlns:a16="http://schemas.microsoft.com/office/drawing/2014/main" id="{07B80D58-AD61-4773-B063-3B1A0A2F0E87}"/>
                      </a:ext>
                    </a:extLst>
                  </p:cNvPr>
                  <p:cNvSpPr>
                    <a:spLocks noChangeShapeType="1"/>
                  </p:cNvSpPr>
                  <p:nvPr/>
                </p:nvSpPr>
                <p:spPr bwMode="auto">
                  <a:xfrm>
                    <a:off x="6005"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1" name="Line 1166">
                    <a:extLst>
                      <a:ext uri="{FF2B5EF4-FFF2-40B4-BE49-F238E27FC236}">
                        <a16:creationId xmlns:a16="http://schemas.microsoft.com/office/drawing/2014/main" id="{CF9FC86C-7C0F-4307-ABF6-5ACE987F4907}"/>
                      </a:ext>
                    </a:extLst>
                  </p:cNvPr>
                  <p:cNvSpPr>
                    <a:spLocks noChangeShapeType="1"/>
                  </p:cNvSpPr>
                  <p:nvPr/>
                </p:nvSpPr>
                <p:spPr bwMode="auto">
                  <a:xfrm>
                    <a:off x="6007"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2" name="Line 1167">
                    <a:extLst>
                      <a:ext uri="{FF2B5EF4-FFF2-40B4-BE49-F238E27FC236}">
                        <a16:creationId xmlns:a16="http://schemas.microsoft.com/office/drawing/2014/main" id="{12437980-AAC2-42BE-9874-5A236741EA80}"/>
                      </a:ext>
                    </a:extLst>
                  </p:cNvPr>
                  <p:cNvSpPr>
                    <a:spLocks noChangeShapeType="1"/>
                  </p:cNvSpPr>
                  <p:nvPr/>
                </p:nvSpPr>
                <p:spPr bwMode="auto">
                  <a:xfrm>
                    <a:off x="6007"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3" name="Line 1168">
                    <a:extLst>
                      <a:ext uri="{FF2B5EF4-FFF2-40B4-BE49-F238E27FC236}">
                        <a16:creationId xmlns:a16="http://schemas.microsoft.com/office/drawing/2014/main" id="{4B24841C-E01E-4064-B118-91059DEDA4AC}"/>
                      </a:ext>
                    </a:extLst>
                  </p:cNvPr>
                  <p:cNvSpPr>
                    <a:spLocks noChangeShapeType="1"/>
                  </p:cNvSpPr>
                  <p:nvPr/>
                </p:nvSpPr>
                <p:spPr bwMode="auto">
                  <a:xfrm>
                    <a:off x="60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4" name="Line 1169">
                    <a:extLst>
                      <a:ext uri="{FF2B5EF4-FFF2-40B4-BE49-F238E27FC236}">
                        <a16:creationId xmlns:a16="http://schemas.microsoft.com/office/drawing/2014/main" id="{85759CEF-B22B-429A-A7F7-ACF058882E03}"/>
                      </a:ext>
                    </a:extLst>
                  </p:cNvPr>
                  <p:cNvSpPr>
                    <a:spLocks noChangeShapeType="1"/>
                  </p:cNvSpPr>
                  <p:nvPr/>
                </p:nvSpPr>
                <p:spPr bwMode="auto">
                  <a:xfrm>
                    <a:off x="607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5" name="Line 1170">
                    <a:extLst>
                      <a:ext uri="{FF2B5EF4-FFF2-40B4-BE49-F238E27FC236}">
                        <a16:creationId xmlns:a16="http://schemas.microsoft.com/office/drawing/2014/main" id="{CC71B226-9B0E-437D-AEA6-F14F4E9B989E}"/>
                      </a:ext>
                    </a:extLst>
                  </p:cNvPr>
                  <p:cNvSpPr>
                    <a:spLocks noChangeShapeType="1"/>
                  </p:cNvSpPr>
                  <p:nvPr/>
                </p:nvSpPr>
                <p:spPr bwMode="auto">
                  <a:xfrm>
                    <a:off x="61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6" name="Line 1171">
                    <a:extLst>
                      <a:ext uri="{FF2B5EF4-FFF2-40B4-BE49-F238E27FC236}">
                        <a16:creationId xmlns:a16="http://schemas.microsoft.com/office/drawing/2014/main" id="{A0F50035-5007-4ECB-8AAD-6FAF96D5B873}"/>
                      </a:ext>
                    </a:extLst>
                  </p:cNvPr>
                  <p:cNvSpPr>
                    <a:spLocks noChangeShapeType="1"/>
                  </p:cNvSpPr>
                  <p:nvPr/>
                </p:nvSpPr>
                <p:spPr bwMode="auto">
                  <a:xfrm>
                    <a:off x="616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7" name="Line 1172">
                    <a:extLst>
                      <a:ext uri="{FF2B5EF4-FFF2-40B4-BE49-F238E27FC236}">
                        <a16:creationId xmlns:a16="http://schemas.microsoft.com/office/drawing/2014/main" id="{F7217762-39AB-453C-9CD9-F3609322890E}"/>
                      </a:ext>
                    </a:extLst>
                  </p:cNvPr>
                  <p:cNvSpPr>
                    <a:spLocks noChangeShapeType="1"/>
                  </p:cNvSpPr>
                  <p:nvPr/>
                </p:nvSpPr>
                <p:spPr bwMode="auto">
                  <a:xfrm>
                    <a:off x="6164"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8" name="Line 1173">
                    <a:extLst>
                      <a:ext uri="{FF2B5EF4-FFF2-40B4-BE49-F238E27FC236}">
                        <a16:creationId xmlns:a16="http://schemas.microsoft.com/office/drawing/2014/main" id="{420405FB-214F-452F-8A65-3208070B006F}"/>
                      </a:ext>
                    </a:extLst>
                  </p:cNvPr>
                  <p:cNvSpPr>
                    <a:spLocks noChangeShapeType="1"/>
                  </p:cNvSpPr>
                  <p:nvPr/>
                </p:nvSpPr>
                <p:spPr bwMode="auto">
                  <a:xfrm>
                    <a:off x="618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9" name="Line 1174">
                    <a:extLst>
                      <a:ext uri="{FF2B5EF4-FFF2-40B4-BE49-F238E27FC236}">
                        <a16:creationId xmlns:a16="http://schemas.microsoft.com/office/drawing/2014/main" id="{23635E43-AAAB-43F6-87A3-D693B29ECE1B}"/>
                      </a:ext>
                    </a:extLst>
                  </p:cNvPr>
                  <p:cNvSpPr>
                    <a:spLocks noChangeShapeType="1"/>
                  </p:cNvSpPr>
                  <p:nvPr/>
                </p:nvSpPr>
                <p:spPr bwMode="auto">
                  <a:xfrm>
                    <a:off x="6188"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0" name="Line 1175">
                    <a:extLst>
                      <a:ext uri="{FF2B5EF4-FFF2-40B4-BE49-F238E27FC236}">
                        <a16:creationId xmlns:a16="http://schemas.microsoft.com/office/drawing/2014/main" id="{9F373264-37C5-45B4-89B6-5D216454B981}"/>
                      </a:ext>
                    </a:extLst>
                  </p:cNvPr>
                  <p:cNvSpPr>
                    <a:spLocks noChangeShapeType="1"/>
                  </p:cNvSpPr>
                  <p:nvPr/>
                </p:nvSpPr>
                <p:spPr bwMode="auto">
                  <a:xfrm>
                    <a:off x="6188" y="311"/>
                    <a:ext cx="0" cy="7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1" name="Line 1176">
                    <a:extLst>
                      <a:ext uri="{FF2B5EF4-FFF2-40B4-BE49-F238E27FC236}">
                        <a16:creationId xmlns:a16="http://schemas.microsoft.com/office/drawing/2014/main" id="{4D23E989-531F-498B-A7AC-BB88C3A17D1F}"/>
                      </a:ext>
                    </a:extLst>
                  </p:cNvPr>
                  <p:cNvSpPr>
                    <a:spLocks noChangeShapeType="1"/>
                  </p:cNvSpPr>
                  <p:nvPr/>
                </p:nvSpPr>
                <p:spPr bwMode="auto">
                  <a:xfrm>
                    <a:off x="6188" y="311"/>
                    <a:ext cx="0" cy="6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2" name="Line 1177">
                    <a:extLst>
                      <a:ext uri="{FF2B5EF4-FFF2-40B4-BE49-F238E27FC236}">
                        <a16:creationId xmlns:a16="http://schemas.microsoft.com/office/drawing/2014/main" id="{5779ABC3-EC0E-4ACC-9299-3563DAEF9E01}"/>
                      </a:ext>
                    </a:extLst>
                  </p:cNvPr>
                  <p:cNvSpPr>
                    <a:spLocks noChangeShapeType="1"/>
                  </p:cNvSpPr>
                  <p:nvPr/>
                </p:nvSpPr>
                <p:spPr bwMode="auto">
                  <a:xfrm>
                    <a:off x="6190" y="311"/>
                    <a:ext cx="0" cy="3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3" name="Line 1178">
                    <a:extLst>
                      <a:ext uri="{FF2B5EF4-FFF2-40B4-BE49-F238E27FC236}">
                        <a16:creationId xmlns:a16="http://schemas.microsoft.com/office/drawing/2014/main" id="{B5559FC6-ABFA-4D13-B0BC-B8098D7EBD43}"/>
                      </a:ext>
                    </a:extLst>
                  </p:cNvPr>
                  <p:cNvSpPr>
                    <a:spLocks noChangeShapeType="1"/>
                  </p:cNvSpPr>
                  <p:nvPr/>
                </p:nvSpPr>
                <p:spPr bwMode="auto">
                  <a:xfrm>
                    <a:off x="6190"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4" name="Line 1179">
                    <a:extLst>
                      <a:ext uri="{FF2B5EF4-FFF2-40B4-BE49-F238E27FC236}">
                        <a16:creationId xmlns:a16="http://schemas.microsoft.com/office/drawing/2014/main" id="{8B4EFA0A-7F27-48F2-9796-D1B8A528F98C}"/>
                      </a:ext>
                    </a:extLst>
                  </p:cNvPr>
                  <p:cNvSpPr>
                    <a:spLocks noChangeShapeType="1"/>
                  </p:cNvSpPr>
                  <p:nvPr/>
                </p:nvSpPr>
                <p:spPr bwMode="auto">
                  <a:xfrm>
                    <a:off x="620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5" name="Line 1180">
                    <a:extLst>
                      <a:ext uri="{FF2B5EF4-FFF2-40B4-BE49-F238E27FC236}">
                        <a16:creationId xmlns:a16="http://schemas.microsoft.com/office/drawing/2014/main" id="{2F45F75E-06D0-4604-8264-35E7A33578B0}"/>
                      </a:ext>
                    </a:extLst>
                  </p:cNvPr>
                  <p:cNvSpPr>
                    <a:spLocks noChangeShapeType="1"/>
                  </p:cNvSpPr>
                  <p:nvPr/>
                </p:nvSpPr>
                <p:spPr bwMode="auto">
                  <a:xfrm>
                    <a:off x="6201"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6" name="Line 1181">
                    <a:extLst>
                      <a:ext uri="{FF2B5EF4-FFF2-40B4-BE49-F238E27FC236}">
                        <a16:creationId xmlns:a16="http://schemas.microsoft.com/office/drawing/2014/main" id="{19D1ADEE-F71A-4FBF-AEA6-9C28BCB22FC1}"/>
                      </a:ext>
                    </a:extLst>
                  </p:cNvPr>
                  <p:cNvSpPr>
                    <a:spLocks noChangeShapeType="1"/>
                  </p:cNvSpPr>
                  <p:nvPr/>
                </p:nvSpPr>
                <p:spPr bwMode="auto">
                  <a:xfrm>
                    <a:off x="620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7" name="Line 1182">
                    <a:extLst>
                      <a:ext uri="{FF2B5EF4-FFF2-40B4-BE49-F238E27FC236}">
                        <a16:creationId xmlns:a16="http://schemas.microsoft.com/office/drawing/2014/main" id="{95135C71-6E97-44DD-B826-6EAFBD01D0D0}"/>
                      </a:ext>
                    </a:extLst>
                  </p:cNvPr>
                  <p:cNvSpPr>
                    <a:spLocks noChangeShapeType="1"/>
                  </p:cNvSpPr>
                  <p:nvPr/>
                </p:nvSpPr>
                <p:spPr bwMode="auto">
                  <a:xfrm>
                    <a:off x="6201"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8" name="Line 1183">
                    <a:extLst>
                      <a:ext uri="{FF2B5EF4-FFF2-40B4-BE49-F238E27FC236}">
                        <a16:creationId xmlns:a16="http://schemas.microsoft.com/office/drawing/2014/main" id="{02E27222-1AA1-43B7-AB8A-CDAC959708E3}"/>
                      </a:ext>
                    </a:extLst>
                  </p:cNvPr>
                  <p:cNvSpPr>
                    <a:spLocks noChangeShapeType="1"/>
                  </p:cNvSpPr>
                  <p:nvPr/>
                </p:nvSpPr>
                <p:spPr bwMode="auto">
                  <a:xfrm>
                    <a:off x="620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9" name="Line 1184">
                    <a:extLst>
                      <a:ext uri="{FF2B5EF4-FFF2-40B4-BE49-F238E27FC236}">
                        <a16:creationId xmlns:a16="http://schemas.microsoft.com/office/drawing/2014/main" id="{20F21A9C-7748-44A0-B943-3DD28D6D3BFC}"/>
                      </a:ext>
                    </a:extLst>
                  </p:cNvPr>
                  <p:cNvSpPr>
                    <a:spLocks noChangeShapeType="1"/>
                  </p:cNvSpPr>
                  <p:nvPr/>
                </p:nvSpPr>
                <p:spPr bwMode="auto">
                  <a:xfrm>
                    <a:off x="62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0" name="Line 1185">
                    <a:extLst>
                      <a:ext uri="{FF2B5EF4-FFF2-40B4-BE49-F238E27FC236}">
                        <a16:creationId xmlns:a16="http://schemas.microsoft.com/office/drawing/2014/main" id="{FBBEA3B5-38E3-44D6-A099-4951B1E97CEB}"/>
                      </a:ext>
                    </a:extLst>
                  </p:cNvPr>
                  <p:cNvSpPr>
                    <a:spLocks noChangeShapeType="1"/>
                  </p:cNvSpPr>
                  <p:nvPr/>
                </p:nvSpPr>
                <p:spPr bwMode="auto">
                  <a:xfrm>
                    <a:off x="62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1" name="Line 1186">
                    <a:extLst>
                      <a:ext uri="{FF2B5EF4-FFF2-40B4-BE49-F238E27FC236}">
                        <a16:creationId xmlns:a16="http://schemas.microsoft.com/office/drawing/2014/main" id="{66F999DC-E40E-4238-ABB6-755A2FEB3E67}"/>
                      </a:ext>
                    </a:extLst>
                  </p:cNvPr>
                  <p:cNvSpPr>
                    <a:spLocks noChangeShapeType="1"/>
                  </p:cNvSpPr>
                  <p:nvPr/>
                </p:nvSpPr>
                <p:spPr bwMode="auto">
                  <a:xfrm>
                    <a:off x="62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2" name="Line 1187">
                    <a:extLst>
                      <a:ext uri="{FF2B5EF4-FFF2-40B4-BE49-F238E27FC236}">
                        <a16:creationId xmlns:a16="http://schemas.microsoft.com/office/drawing/2014/main" id="{3D8CE5CF-9134-4960-8578-1863B9848496}"/>
                      </a:ext>
                    </a:extLst>
                  </p:cNvPr>
                  <p:cNvSpPr>
                    <a:spLocks noChangeShapeType="1"/>
                  </p:cNvSpPr>
                  <p:nvPr/>
                </p:nvSpPr>
                <p:spPr bwMode="auto">
                  <a:xfrm>
                    <a:off x="6203" y="311"/>
                    <a:ext cx="0" cy="26"/>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3" name="Line 1188">
                    <a:extLst>
                      <a:ext uri="{FF2B5EF4-FFF2-40B4-BE49-F238E27FC236}">
                        <a16:creationId xmlns:a16="http://schemas.microsoft.com/office/drawing/2014/main" id="{24934A4A-F451-4CC9-BE92-BA168AD5B68B}"/>
                      </a:ext>
                    </a:extLst>
                  </p:cNvPr>
                  <p:cNvSpPr>
                    <a:spLocks noChangeShapeType="1"/>
                  </p:cNvSpPr>
                  <p:nvPr/>
                </p:nvSpPr>
                <p:spPr bwMode="auto">
                  <a:xfrm>
                    <a:off x="62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4" name="Line 1189">
                    <a:extLst>
                      <a:ext uri="{FF2B5EF4-FFF2-40B4-BE49-F238E27FC236}">
                        <a16:creationId xmlns:a16="http://schemas.microsoft.com/office/drawing/2014/main" id="{06466B45-8564-498D-B22B-4C9B200DD847}"/>
                      </a:ext>
                    </a:extLst>
                  </p:cNvPr>
                  <p:cNvSpPr>
                    <a:spLocks noChangeShapeType="1"/>
                  </p:cNvSpPr>
                  <p:nvPr/>
                </p:nvSpPr>
                <p:spPr bwMode="auto">
                  <a:xfrm>
                    <a:off x="6203" y="311"/>
                    <a:ext cx="0" cy="17"/>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5" name="Line 1190">
                    <a:extLst>
                      <a:ext uri="{FF2B5EF4-FFF2-40B4-BE49-F238E27FC236}">
                        <a16:creationId xmlns:a16="http://schemas.microsoft.com/office/drawing/2014/main" id="{59F2C913-70D4-4F4C-A31F-7290AB7B37BB}"/>
                      </a:ext>
                    </a:extLst>
                  </p:cNvPr>
                  <p:cNvSpPr>
                    <a:spLocks noChangeShapeType="1"/>
                  </p:cNvSpPr>
                  <p:nvPr/>
                </p:nvSpPr>
                <p:spPr bwMode="auto">
                  <a:xfrm>
                    <a:off x="6203"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6" name="Line 1191">
                    <a:extLst>
                      <a:ext uri="{FF2B5EF4-FFF2-40B4-BE49-F238E27FC236}">
                        <a16:creationId xmlns:a16="http://schemas.microsoft.com/office/drawing/2014/main" id="{FCD003DF-E74B-4AE2-A9B4-2D644517C848}"/>
                      </a:ext>
                    </a:extLst>
                  </p:cNvPr>
                  <p:cNvSpPr>
                    <a:spLocks noChangeShapeType="1"/>
                  </p:cNvSpPr>
                  <p:nvPr/>
                </p:nvSpPr>
                <p:spPr bwMode="auto">
                  <a:xfrm>
                    <a:off x="620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7" name="Line 1192">
                    <a:extLst>
                      <a:ext uri="{FF2B5EF4-FFF2-40B4-BE49-F238E27FC236}">
                        <a16:creationId xmlns:a16="http://schemas.microsoft.com/office/drawing/2014/main" id="{0C6D2AC5-4701-438B-9E72-C1D61FA750C3}"/>
                      </a:ext>
                    </a:extLst>
                  </p:cNvPr>
                  <p:cNvSpPr>
                    <a:spLocks noChangeShapeType="1"/>
                  </p:cNvSpPr>
                  <p:nvPr/>
                </p:nvSpPr>
                <p:spPr bwMode="auto">
                  <a:xfrm>
                    <a:off x="620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8" name="Line 1193">
                    <a:extLst>
                      <a:ext uri="{FF2B5EF4-FFF2-40B4-BE49-F238E27FC236}">
                        <a16:creationId xmlns:a16="http://schemas.microsoft.com/office/drawing/2014/main" id="{841AEDE9-FE8D-4100-B7A7-E9D4A1AC0B2A}"/>
                      </a:ext>
                    </a:extLst>
                  </p:cNvPr>
                  <p:cNvSpPr>
                    <a:spLocks noChangeShapeType="1"/>
                  </p:cNvSpPr>
                  <p:nvPr/>
                </p:nvSpPr>
                <p:spPr bwMode="auto">
                  <a:xfrm>
                    <a:off x="620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9" name="Line 1194">
                    <a:extLst>
                      <a:ext uri="{FF2B5EF4-FFF2-40B4-BE49-F238E27FC236}">
                        <a16:creationId xmlns:a16="http://schemas.microsoft.com/office/drawing/2014/main" id="{105F7A4F-11CC-42EE-9C1A-0B2AF9306E43}"/>
                      </a:ext>
                    </a:extLst>
                  </p:cNvPr>
                  <p:cNvSpPr>
                    <a:spLocks noChangeShapeType="1"/>
                  </p:cNvSpPr>
                  <p:nvPr/>
                </p:nvSpPr>
                <p:spPr bwMode="auto">
                  <a:xfrm>
                    <a:off x="620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0" name="Line 1195">
                    <a:extLst>
                      <a:ext uri="{FF2B5EF4-FFF2-40B4-BE49-F238E27FC236}">
                        <a16:creationId xmlns:a16="http://schemas.microsoft.com/office/drawing/2014/main" id="{40A59705-E43D-4EF3-9410-1E6ED150086E}"/>
                      </a:ext>
                    </a:extLst>
                  </p:cNvPr>
                  <p:cNvSpPr>
                    <a:spLocks noChangeShapeType="1"/>
                  </p:cNvSpPr>
                  <p:nvPr/>
                </p:nvSpPr>
                <p:spPr bwMode="auto">
                  <a:xfrm>
                    <a:off x="620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1" name="Line 1196">
                    <a:extLst>
                      <a:ext uri="{FF2B5EF4-FFF2-40B4-BE49-F238E27FC236}">
                        <a16:creationId xmlns:a16="http://schemas.microsoft.com/office/drawing/2014/main" id="{2A7BEE85-159D-4D6A-8260-002EF310CCEC}"/>
                      </a:ext>
                    </a:extLst>
                  </p:cNvPr>
                  <p:cNvSpPr>
                    <a:spLocks noChangeShapeType="1"/>
                  </p:cNvSpPr>
                  <p:nvPr/>
                </p:nvSpPr>
                <p:spPr bwMode="auto">
                  <a:xfrm>
                    <a:off x="6205"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2" name="Line 1197">
                    <a:extLst>
                      <a:ext uri="{FF2B5EF4-FFF2-40B4-BE49-F238E27FC236}">
                        <a16:creationId xmlns:a16="http://schemas.microsoft.com/office/drawing/2014/main" id="{EEE7EAF1-6C7F-4E9E-9F49-0675089175B9}"/>
                      </a:ext>
                    </a:extLst>
                  </p:cNvPr>
                  <p:cNvSpPr>
                    <a:spLocks noChangeShapeType="1"/>
                  </p:cNvSpPr>
                  <p:nvPr/>
                </p:nvSpPr>
                <p:spPr bwMode="auto">
                  <a:xfrm>
                    <a:off x="62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3" name="Line 1198">
                    <a:extLst>
                      <a:ext uri="{FF2B5EF4-FFF2-40B4-BE49-F238E27FC236}">
                        <a16:creationId xmlns:a16="http://schemas.microsoft.com/office/drawing/2014/main" id="{8CDD1EF1-FF93-453C-AB5F-6AE4A6216930}"/>
                      </a:ext>
                    </a:extLst>
                  </p:cNvPr>
                  <p:cNvSpPr>
                    <a:spLocks noChangeShapeType="1"/>
                  </p:cNvSpPr>
                  <p:nvPr/>
                </p:nvSpPr>
                <p:spPr bwMode="auto">
                  <a:xfrm>
                    <a:off x="6207"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4" name="Line 1199">
                    <a:extLst>
                      <a:ext uri="{FF2B5EF4-FFF2-40B4-BE49-F238E27FC236}">
                        <a16:creationId xmlns:a16="http://schemas.microsoft.com/office/drawing/2014/main" id="{C39378FC-04A8-417D-B7C7-A8337304721B}"/>
                      </a:ext>
                    </a:extLst>
                  </p:cNvPr>
                  <p:cNvSpPr>
                    <a:spLocks noChangeShapeType="1"/>
                  </p:cNvSpPr>
                  <p:nvPr/>
                </p:nvSpPr>
                <p:spPr bwMode="auto">
                  <a:xfrm>
                    <a:off x="620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5" name="Line 1200">
                    <a:extLst>
                      <a:ext uri="{FF2B5EF4-FFF2-40B4-BE49-F238E27FC236}">
                        <a16:creationId xmlns:a16="http://schemas.microsoft.com/office/drawing/2014/main" id="{BD2D638A-49FB-4520-982B-B319228694FE}"/>
                      </a:ext>
                    </a:extLst>
                  </p:cNvPr>
                  <p:cNvSpPr>
                    <a:spLocks noChangeShapeType="1"/>
                  </p:cNvSpPr>
                  <p:nvPr/>
                </p:nvSpPr>
                <p:spPr bwMode="auto">
                  <a:xfrm>
                    <a:off x="6209"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6" name="Line 1201">
                    <a:extLst>
                      <a:ext uri="{FF2B5EF4-FFF2-40B4-BE49-F238E27FC236}">
                        <a16:creationId xmlns:a16="http://schemas.microsoft.com/office/drawing/2014/main" id="{B7FDB441-3901-4477-AF1F-014125041209}"/>
                      </a:ext>
                    </a:extLst>
                  </p:cNvPr>
                  <p:cNvSpPr>
                    <a:spLocks noChangeShapeType="1"/>
                  </p:cNvSpPr>
                  <p:nvPr/>
                </p:nvSpPr>
                <p:spPr bwMode="auto">
                  <a:xfrm>
                    <a:off x="621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7" name="Line 1202">
                    <a:extLst>
                      <a:ext uri="{FF2B5EF4-FFF2-40B4-BE49-F238E27FC236}">
                        <a16:creationId xmlns:a16="http://schemas.microsoft.com/office/drawing/2014/main" id="{5492F75B-4055-489A-B4B4-FFE61DA8E315}"/>
                      </a:ext>
                    </a:extLst>
                  </p:cNvPr>
                  <p:cNvSpPr>
                    <a:spLocks noChangeShapeType="1"/>
                  </p:cNvSpPr>
                  <p:nvPr/>
                </p:nvSpPr>
                <p:spPr bwMode="auto">
                  <a:xfrm>
                    <a:off x="621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8" name="Line 1203">
                    <a:extLst>
                      <a:ext uri="{FF2B5EF4-FFF2-40B4-BE49-F238E27FC236}">
                        <a16:creationId xmlns:a16="http://schemas.microsoft.com/office/drawing/2014/main" id="{DB0B3A3F-D886-455B-A1F3-1BA0C80825C9}"/>
                      </a:ext>
                    </a:extLst>
                  </p:cNvPr>
                  <p:cNvSpPr>
                    <a:spLocks noChangeShapeType="1"/>
                  </p:cNvSpPr>
                  <p:nvPr/>
                </p:nvSpPr>
                <p:spPr bwMode="auto">
                  <a:xfrm>
                    <a:off x="621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9" name="Line 1204">
                    <a:extLst>
                      <a:ext uri="{FF2B5EF4-FFF2-40B4-BE49-F238E27FC236}">
                        <a16:creationId xmlns:a16="http://schemas.microsoft.com/office/drawing/2014/main" id="{3733B998-6599-485F-86D9-1F7E831955D9}"/>
                      </a:ext>
                    </a:extLst>
                  </p:cNvPr>
                  <p:cNvSpPr>
                    <a:spLocks noChangeShapeType="1"/>
                  </p:cNvSpPr>
                  <p:nvPr/>
                </p:nvSpPr>
                <p:spPr bwMode="auto">
                  <a:xfrm>
                    <a:off x="6216"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0" name="Line 1205">
                    <a:extLst>
                      <a:ext uri="{FF2B5EF4-FFF2-40B4-BE49-F238E27FC236}">
                        <a16:creationId xmlns:a16="http://schemas.microsoft.com/office/drawing/2014/main" id="{36060F62-5F93-4C7F-9C44-D7FA8A537BF8}"/>
                      </a:ext>
                    </a:extLst>
                  </p:cNvPr>
                  <p:cNvSpPr>
                    <a:spLocks noChangeShapeType="1"/>
                  </p:cNvSpPr>
                  <p:nvPr/>
                </p:nvSpPr>
                <p:spPr bwMode="auto">
                  <a:xfrm>
                    <a:off x="6218"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1" name="Line 1206">
                    <a:extLst>
                      <a:ext uri="{FF2B5EF4-FFF2-40B4-BE49-F238E27FC236}">
                        <a16:creationId xmlns:a16="http://schemas.microsoft.com/office/drawing/2014/main" id="{F82B234C-CF6B-41B6-AE5A-6EA22DE35200}"/>
                      </a:ext>
                    </a:extLst>
                  </p:cNvPr>
                  <p:cNvSpPr>
                    <a:spLocks noChangeShapeType="1"/>
                  </p:cNvSpPr>
                  <p:nvPr/>
                </p:nvSpPr>
                <p:spPr bwMode="auto">
                  <a:xfrm>
                    <a:off x="6220"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2" name="Line 1207">
                    <a:extLst>
                      <a:ext uri="{FF2B5EF4-FFF2-40B4-BE49-F238E27FC236}">
                        <a16:creationId xmlns:a16="http://schemas.microsoft.com/office/drawing/2014/main" id="{CF73D717-3337-4CB7-81B5-932F20210EF9}"/>
                      </a:ext>
                    </a:extLst>
                  </p:cNvPr>
                  <p:cNvSpPr>
                    <a:spLocks noChangeShapeType="1"/>
                  </p:cNvSpPr>
                  <p:nvPr/>
                </p:nvSpPr>
                <p:spPr bwMode="auto">
                  <a:xfrm>
                    <a:off x="6222"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3" name="Line 1208">
                    <a:extLst>
                      <a:ext uri="{FF2B5EF4-FFF2-40B4-BE49-F238E27FC236}">
                        <a16:creationId xmlns:a16="http://schemas.microsoft.com/office/drawing/2014/main" id="{0B26A9B5-231F-421D-A809-A948E9B5BEF6}"/>
                      </a:ext>
                    </a:extLst>
                  </p:cNvPr>
                  <p:cNvSpPr>
                    <a:spLocks noChangeShapeType="1"/>
                  </p:cNvSpPr>
                  <p:nvPr/>
                </p:nvSpPr>
                <p:spPr bwMode="auto">
                  <a:xfrm>
                    <a:off x="62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4" name="Line 1209">
                    <a:extLst>
                      <a:ext uri="{FF2B5EF4-FFF2-40B4-BE49-F238E27FC236}">
                        <a16:creationId xmlns:a16="http://schemas.microsoft.com/office/drawing/2014/main" id="{51089594-A94C-489F-B452-13B5A83F783F}"/>
                      </a:ext>
                    </a:extLst>
                  </p:cNvPr>
                  <p:cNvSpPr>
                    <a:spLocks noChangeShapeType="1"/>
                  </p:cNvSpPr>
                  <p:nvPr/>
                </p:nvSpPr>
                <p:spPr bwMode="auto">
                  <a:xfrm>
                    <a:off x="6224" y="311"/>
                    <a:ext cx="0" cy="9"/>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43" name="Line 1211">
                  <a:extLst>
                    <a:ext uri="{FF2B5EF4-FFF2-40B4-BE49-F238E27FC236}">
                      <a16:creationId xmlns:a16="http://schemas.microsoft.com/office/drawing/2014/main" id="{07EEE867-80D3-4244-805E-F7C2B0FBB13C}"/>
                    </a:ext>
                  </a:extLst>
                </p:cNvPr>
                <p:cNvSpPr>
                  <a:spLocks noChangeShapeType="1"/>
                </p:cNvSpPr>
                <p:nvPr/>
              </p:nvSpPr>
              <p:spPr bwMode="auto">
                <a:xfrm>
                  <a:off x="98853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4" name="Line 1212">
                  <a:extLst>
                    <a:ext uri="{FF2B5EF4-FFF2-40B4-BE49-F238E27FC236}">
                      <a16:creationId xmlns:a16="http://schemas.microsoft.com/office/drawing/2014/main" id="{1809540E-C0A4-4B0F-AA9B-35F18507510B}"/>
                    </a:ext>
                  </a:extLst>
                </p:cNvPr>
                <p:cNvSpPr>
                  <a:spLocks noChangeShapeType="1"/>
                </p:cNvSpPr>
                <p:nvPr/>
              </p:nvSpPr>
              <p:spPr bwMode="auto">
                <a:xfrm>
                  <a:off x="98853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 name="Line 1213">
                  <a:extLst>
                    <a:ext uri="{FF2B5EF4-FFF2-40B4-BE49-F238E27FC236}">
                      <a16:creationId xmlns:a16="http://schemas.microsoft.com/office/drawing/2014/main" id="{A74E5D14-C483-4699-AC3F-133A882DC147}"/>
                    </a:ext>
                  </a:extLst>
                </p:cNvPr>
                <p:cNvSpPr>
                  <a:spLocks noChangeShapeType="1"/>
                </p:cNvSpPr>
                <p:nvPr/>
              </p:nvSpPr>
              <p:spPr bwMode="auto">
                <a:xfrm>
                  <a:off x="98853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 name="Line 1214">
                  <a:extLst>
                    <a:ext uri="{FF2B5EF4-FFF2-40B4-BE49-F238E27FC236}">
                      <a16:creationId xmlns:a16="http://schemas.microsoft.com/office/drawing/2014/main" id="{E36388D0-3AF6-4E90-8008-AF8DAFD4F411}"/>
                    </a:ext>
                  </a:extLst>
                </p:cNvPr>
                <p:cNvSpPr>
                  <a:spLocks noChangeShapeType="1"/>
                </p:cNvSpPr>
                <p:nvPr/>
              </p:nvSpPr>
              <p:spPr bwMode="auto">
                <a:xfrm>
                  <a:off x="98853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 name="Line 1215">
                  <a:extLst>
                    <a:ext uri="{FF2B5EF4-FFF2-40B4-BE49-F238E27FC236}">
                      <a16:creationId xmlns:a16="http://schemas.microsoft.com/office/drawing/2014/main" id="{5F5EB683-0D06-484F-9A94-61C27E6D51AB}"/>
                    </a:ext>
                  </a:extLst>
                </p:cNvPr>
                <p:cNvSpPr>
                  <a:spLocks noChangeShapeType="1"/>
                </p:cNvSpPr>
                <p:nvPr/>
              </p:nvSpPr>
              <p:spPr bwMode="auto">
                <a:xfrm>
                  <a:off x="98885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 name="Line 1216">
                  <a:extLst>
                    <a:ext uri="{FF2B5EF4-FFF2-40B4-BE49-F238E27FC236}">
                      <a16:creationId xmlns:a16="http://schemas.microsoft.com/office/drawing/2014/main" id="{C9D11AE9-0694-4D10-BEE4-FBCE96B9D98A}"/>
                    </a:ext>
                  </a:extLst>
                </p:cNvPr>
                <p:cNvSpPr>
                  <a:spLocks noChangeShapeType="1"/>
                </p:cNvSpPr>
                <p:nvPr/>
              </p:nvSpPr>
              <p:spPr bwMode="auto">
                <a:xfrm>
                  <a:off x="98885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 name="Line 1217">
                  <a:extLst>
                    <a:ext uri="{FF2B5EF4-FFF2-40B4-BE49-F238E27FC236}">
                      <a16:creationId xmlns:a16="http://schemas.microsoft.com/office/drawing/2014/main" id="{DD36F552-3D1F-47FE-965B-64EC6364088D}"/>
                    </a:ext>
                  </a:extLst>
                </p:cNvPr>
                <p:cNvSpPr>
                  <a:spLocks noChangeShapeType="1"/>
                </p:cNvSpPr>
                <p:nvPr/>
              </p:nvSpPr>
              <p:spPr bwMode="auto">
                <a:xfrm>
                  <a:off x="98885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 name="Line 1218">
                  <a:extLst>
                    <a:ext uri="{FF2B5EF4-FFF2-40B4-BE49-F238E27FC236}">
                      <a16:creationId xmlns:a16="http://schemas.microsoft.com/office/drawing/2014/main" id="{CF11359F-292C-4A55-AEE0-5E409D15BF43}"/>
                    </a:ext>
                  </a:extLst>
                </p:cNvPr>
                <p:cNvSpPr>
                  <a:spLocks noChangeShapeType="1"/>
                </p:cNvSpPr>
                <p:nvPr/>
              </p:nvSpPr>
              <p:spPr bwMode="auto">
                <a:xfrm>
                  <a:off x="98917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1" name="Line 1219">
                  <a:extLst>
                    <a:ext uri="{FF2B5EF4-FFF2-40B4-BE49-F238E27FC236}">
                      <a16:creationId xmlns:a16="http://schemas.microsoft.com/office/drawing/2014/main" id="{830A8810-32F7-41E8-BBC8-D1C90F58CD21}"/>
                    </a:ext>
                  </a:extLst>
                </p:cNvPr>
                <p:cNvSpPr>
                  <a:spLocks noChangeShapeType="1"/>
                </p:cNvSpPr>
                <p:nvPr/>
              </p:nvSpPr>
              <p:spPr bwMode="auto">
                <a:xfrm>
                  <a:off x="98917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2" name="Line 1220">
                  <a:extLst>
                    <a:ext uri="{FF2B5EF4-FFF2-40B4-BE49-F238E27FC236}">
                      <a16:creationId xmlns:a16="http://schemas.microsoft.com/office/drawing/2014/main" id="{57102884-4243-48AF-A44E-68EFC31F61EB}"/>
                    </a:ext>
                  </a:extLst>
                </p:cNvPr>
                <p:cNvSpPr>
                  <a:spLocks noChangeShapeType="1"/>
                </p:cNvSpPr>
                <p:nvPr/>
              </p:nvSpPr>
              <p:spPr bwMode="auto">
                <a:xfrm>
                  <a:off x="989488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3" name="Line 1221">
                  <a:extLst>
                    <a:ext uri="{FF2B5EF4-FFF2-40B4-BE49-F238E27FC236}">
                      <a16:creationId xmlns:a16="http://schemas.microsoft.com/office/drawing/2014/main" id="{A853AF24-6677-4DEC-AD6A-16294CA1E49C}"/>
                    </a:ext>
                  </a:extLst>
                </p:cNvPr>
                <p:cNvSpPr>
                  <a:spLocks noChangeShapeType="1"/>
                </p:cNvSpPr>
                <p:nvPr/>
              </p:nvSpPr>
              <p:spPr bwMode="auto">
                <a:xfrm>
                  <a:off x="989488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4" name="Line 1222">
                  <a:extLst>
                    <a:ext uri="{FF2B5EF4-FFF2-40B4-BE49-F238E27FC236}">
                      <a16:creationId xmlns:a16="http://schemas.microsoft.com/office/drawing/2014/main" id="{9B89F49A-786D-4C8C-8D5B-185CF64A2309}"/>
                    </a:ext>
                  </a:extLst>
                </p:cNvPr>
                <p:cNvSpPr>
                  <a:spLocks noChangeShapeType="1"/>
                </p:cNvSpPr>
                <p:nvPr/>
              </p:nvSpPr>
              <p:spPr bwMode="auto">
                <a:xfrm>
                  <a:off x="98980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5" name="Line 1223">
                  <a:extLst>
                    <a:ext uri="{FF2B5EF4-FFF2-40B4-BE49-F238E27FC236}">
                      <a16:creationId xmlns:a16="http://schemas.microsoft.com/office/drawing/2014/main" id="{15BC81C4-CE5B-46A3-A729-1E1AF50FF150}"/>
                    </a:ext>
                  </a:extLst>
                </p:cNvPr>
                <p:cNvSpPr>
                  <a:spLocks noChangeShapeType="1"/>
                </p:cNvSpPr>
                <p:nvPr/>
              </p:nvSpPr>
              <p:spPr bwMode="auto">
                <a:xfrm>
                  <a:off x="99012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6" name="Line 1224">
                  <a:extLst>
                    <a:ext uri="{FF2B5EF4-FFF2-40B4-BE49-F238E27FC236}">
                      <a16:creationId xmlns:a16="http://schemas.microsoft.com/office/drawing/2014/main" id="{6EF5DAFF-A3FE-4479-8792-318ABF8626CC}"/>
                    </a:ext>
                  </a:extLst>
                </p:cNvPr>
                <p:cNvSpPr>
                  <a:spLocks noChangeShapeType="1"/>
                </p:cNvSpPr>
                <p:nvPr/>
              </p:nvSpPr>
              <p:spPr bwMode="auto">
                <a:xfrm>
                  <a:off x="99012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7" name="Line 1225">
                  <a:extLst>
                    <a:ext uri="{FF2B5EF4-FFF2-40B4-BE49-F238E27FC236}">
                      <a16:creationId xmlns:a16="http://schemas.microsoft.com/office/drawing/2014/main" id="{B6CB4E38-0A5D-4BC8-9428-EED26BF7D796}"/>
                    </a:ext>
                  </a:extLst>
                </p:cNvPr>
                <p:cNvSpPr>
                  <a:spLocks noChangeShapeType="1"/>
                </p:cNvSpPr>
                <p:nvPr/>
              </p:nvSpPr>
              <p:spPr bwMode="auto">
                <a:xfrm>
                  <a:off x="990600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8" name="Line 1226">
                  <a:extLst>
                    <a:ext uri="{FF2B5EF4-FFF2-40B4-BE49-F238E27FC236}">
                      <a16:creationId xmlns:a16="http://schemas.microsoft.com/office/drawing/2014/main" id="{CA21C318-5F50-4DB5-84EF-8918055ED5FC}"/>
                    </a:ext>
                  </a:extLst>
                </p:cNvPr>
                <p:cNvSpPr>
                  <a:spLocks noChangeShapeType="1"/>
                </p:cNvSpPr>
                <p:nvPr/>
              </p:nvSpPr>
              <p:spPr bwMode="auto">
                <a:xfrm>
                  <a:off x="9906001"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9" name="Line 1227">
                  <a:extLst>
                    <a:ext uri="{FF2B5EF4-FFF2-40B4-BE49-F238E27FC236}">
                      <a16:creationId xmlns:a16="http://schemas.microsoft.com/office/drawing/2014/main" id="{94746769-83DA-41F9-9165-24EB9352F9B6}"/>
                    </a:ext>
                  </a:extLst>
                </p:cNvPr>
                <p:cNvSpPr>
                  <a:spLocks noChangeShapeType="1"/>
                </p:cNvSpPr>
                <p:nvPr/>
              </p:nvSpPr>
              <p:spPr bwMode="auto">
                <a:xfrm>
                  <a:off x="990917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0" name="Line 1228">
                  <a:extLst>
                    <a:ext uri="{FF2B5EF4-FFF2-40B4-BE49-F238E27FC236}">
                      <a16:creationId xmlns:a16="http://schemas.microsoft.com/office/drawing/2014/main" id="{C2925CBF-C430-4E5B-BB51-C0145CB83CF6}"/>
                    </a:ext>
                  </a:extLst>
                </p:cNvPr>
                <p:cNvSpPr>
                  <a:spLocks noChangeShapeType="1"/>
                </p:cNvSpPr>
                <p:nvPr/>
              </p:nvSpPr>
              <p:spPr bwMode="auto">
                <a:xfrm>
                  <a:off x="991235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1" name="Line 1229">
                  <a:extLst>
                    <a:ext uri="{FF2B5EF4-FFF2-40B4-BE49-F238E27FC236}">
                      <a16:creationId xmlns:a16="http://schemas.microsoft.com/office/drawing/2014/main" id="{EB606E62-A8B4-40E3-8273-5C1E5870F112}"/>
                    </a:ext>
                  </a:extLst>
                </p:cNvPr>
                <p:cNvSpPr>
                  <a:spLocks noChangeShapeType="1"/>
                </p:cNvSpPr>
                <p:nvPr/>
              </p:nvSpPr>
              <p:spPr bwMode="auto">
                <a:xfrm>
                  <a:off x="9915526"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2" name="Line 1230">
                  <a:extLst>
                    <a:ext uri="{FF2B5EF4-FFF2-40B4-BE49-F238E27FC236}">
                      <a16:creationId xmlns:a16="http://schemas.microsoft.com/office/drawing/2014/main" id="{E03614F9-D464-4A0F-8159-7DBC653471E0}"/>
                    </a:ext>
                  </a:extLst>
                </p:cNvPr>
                <p:cNvSpPr>
                  <a:spLocks noChangeShapeType="1"/>
                </p:cNvSpPr>
                <p:nvPr/>
              </p:nvSpPr>
              <p:spPr bwMode="auto">
                <a:xfrm>
                  <a:off x="991552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3" name="Line 1231">
                  <a:extLst>
                    <a:ext uri="{FF2B5EF4-FFF2-40B4-BE49-F238E27FC236}">
                      <a16:creationId xmlns:a16="http://schemas.microsoft.com/office/drawing/2014/main" id="{80F2AE21-7C5C-44AE-B496-54633B0212E2}"/>
                    </a:ext>
                  </a:extLst>
                </p:cNvPr>
                <p:cNvSpPr>
                  <a:spLocks noChangeShapeType="1"/>
                </p:cNvSpPr>
                <p:nvPr/>
              </p:nvSpPr>
              <p:spPr bwMode="auto">
                <a:xfrm>
                  <a:off x="991552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4" name="Line 1232">
                  <a:extLst>
                    <a:ext uri="{FF2B5EF4-FFF2-40B4-BE49-F238E27FC236}">
                      <a16:creationId xmlns:a16="http://schemas.microsoft.com/office/drawing/2014/main" id="{F03CF31B-8C33-4623-9789-A85F3BECA5B4}"/>
                    </a:ext>
                  </a:extLst>
                </p:cNvPr>
                <p:cNvSpPr>
                  <a:spLocks noChangeShapeType="1"/>
                </p:cNvSpPr>
                <p:nvPr/>
              </p:nvSpPr>
              <p:spPr bwMode="auto">
                <a:xfrm>
                  <a:off x="991552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5" name="Line 1233">
                  <a:extLst>
                    <a:ext uri="{FF2B5EF4-FFF2-40B4-BE49-F238E27FC236}">
                      <a16:creationId xmlns:a16="http://schemas.microsoft.com/office/drawing/2014/main" id="{DA72633E-BB02-4DE5-BC5B-2785ADD0A89A}"/>
                    </a:ext>
                  </a:extLst>
                </p:cNvPr>
                <p:cNvSpPr>
                  <a:spLocks noChangeShapeType="1"/>
                </p:cNvSpPr>
                <p:nvPr/>
              </p:nvSpPr>
              <p:spPr bwMode="auto">
                <a:xfrm>
                  <a:off x="991552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6" name="Line 1234">
                  <a:extLst>
                    <a:ext uri="{FF2B5EF4-FFF2-40B4-BE49-F238E27FC236}">
                      <a16:creationId xmlns:a16="http://schemas.microsoft.com/office/drawing/2014/main" id="{98C6F6CD-70DA-4F1F-9CA8-98E1C81B3C1C}"/>
                    </a:ext>
                  </a:extLst>
                </p:cNvPr>
                <p:cNvSpPr>
                  <a:spLocks noChangeShapeType="1"/>
                </p:cNvSpPr>
                <p:nvPr/>
              </p:nvSpPr>
              <p:spPr bwMode="auto">
                <a:xfrm>
                  <a:off x="991552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7" name="Line 1235">
                  <a:extLst>
                    <a:ext uri="{FF2B5EF4-FFF2-40B4-BE49-F238E27FC236}">
                      <a16:creationId xmlns:a16="http://schemas.microsoft.com/office/drawing/2014/main" id="{D39346E9-BBD3-4B15-B2C2-5709AEA1F033}"/>
                    </a:ext>
                  </a:extLst>
                </p:cNvPr>
                <p:cNvSpPr>
                  <a:spLocks noChangeShapeType="1"/>
                </p:cNvSpPr>
                <p:nvPr/>
              </p:nvSpPr>
              <p:spPr bwMode="auto">
                <a:xfrm>
                  <a:off x="991870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8" name="Line 1236">
                  <a:extLst>
                    <a:ext uri="{FF2B5EF4-FFF2-40B4-BE49-F238E27FC236}">
                      <a16:creationId xmlns:a16="http://schemas.microsoft.com/office/drawing/2014/main" id="{A6E54824-D102-47BD-9820-CB6553551B0B}"/>
                    </a:ext>
                  </a:extLst>
                </p:cNvPr>
                <p:cNvSpPr>
                  <a:spLocks noChangeShapeType="1"/>
                </p:cNvSpPr>
                <p:nvPr/>
              </p:nvSpPr>
              <p:spPr bwMode="auto">
                <a:xfrm>
                  <a:off x="992187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9" name="Line 1237">
                  <a:extLst>
                    <a:ext uri="{FF2B5EF4-FFF2-40B4-BE49-F238E27FC236}">
                      <a16:creationId xmlns:a16="http://schemas.microsoft.com/office/drawing/2014/main" id="{2446786B-3594-4DF2-97E0-D0AC0877B28A}"/>
                    </a:ext>
                  </a:extLst>
                </p:cNvPr>
                <p:cNvSpPr>
                  <a:spLocks noChangeShapeType="1"/>
                </p:cNvSpPr>
                <p:nvPr/>
              </p:nvSpPr>
              <p:spPr bwMode="auto">
                <a:xfrm>
                  <a:off x="992187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0" name="Line 1238">
                  <a:extLst>
                    <a:ext uri="{FF2B5EF4-FFF2-40B4-BE49-F238E27FC236}">
                      <a16:creationId xmlns:a16="http://schemas.microsoft.com/office/drawing/2014/main" id="{82E4C872-3C9D-4358-8C9A-4FFA08C581C3}"/>
                    </a:ext>
                  </a:extLst>
                </p:cNvPr>
                <p:cNvSpPr>
                  <a:spLocks noChangeShapeType="1"/>
                </p:cNvSpPr>
                <p:nvPr/>
              </p:nvSpPr>
              <p:spPr bwMode="auto">
                <a:xfrm>
                  <a:off x="9925051"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1" name="Line 1239">
                  <a:extLst>
                    <a:ext uri="{FF2B5EF4-FFF2-40B4-BE49-F238E27FC236}">
                      <a16:creationId xmlns:a16="http://schemas.microsoft.com/office/drawing/2014/main" id="{B3B69529-A0C5-473D-8573-DA32617F33CA}"/>
                    </a:ext>
                  </a:extLst>
                </p:cNvPr>
                <p:cNvSpPr>
                  <a:spLocks noChangeShapeType="1"/>
                </p:cNvSpPr>
                <p:nvPr/>
              </p:nvSpPr>
              <p:spPr bwMode="auto">
                <a:xfrm>
                  <a:off x="9925051" y="493713"/>
                  <a:ext cx="0" cy="4127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2" name="Line 1240">
                  <a:extLst>
                    <a:ext uri="{FF2B5EF4-FFF2-40B4-BE49-F238E27FC236}">
                      <a16:creationId xmlns:a16="http://schemas.microsoft.com/office/drawing/2014/main" id="{E8478293-100E-48FE-BBB4-8287B7502CEB}"/>
                    </a:ext>
                  </a:extLst>
                </p:cNvPr>
                <p:cNvSpPr>
                  <a:spLocks noChangeShapeType="1"/>
                </p:cNvSpPr>
                <p:nvPr/>
              </p:nvSpPr>
              <p:spPr bwMode="auto">
                <a:xfrm>
                  <a:off x="9925051"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3" name="Line 1241">
                  <a:extLst>
                    <a:ext uri="{FF2B5EF4-FFF2-40B4-BE49-F238E27FC236}">
                      <a16:creationId xmlns:a16="http://schemas.microsoft.com/office/drawing/2014/main" id="{80BDF40E-E2DE-42BE-8945-BB761ADF54AE}"/>
                    </a:ext>
                  </a:extLst>
                </p:cNvPr>
                <p:cNvSpPr>
                  <a:spLocks noChangeShapeType="1"/>
                </p:cNvSpPr>
                <p:nvPr/>
              </p:nvSpPr>
              <p:spPr bwMode="auto">
                <a:xfrm>
                  <a:off x="9925051"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4" name="Line 1242">
                  <a:extLst>
                    <a:ext uri="{FF2B5EF4-FFF2-40B4-BE49-F238E27FC236}">
                      <a16:creationId xmlns:a16="http://schemas.microsoft.com/office/drawing/2014/main" id="{FC7DB84E-67C8-47C0-BBA8-F9E298F9FAEB}"/>
                    </a:ext>
                  </a:extLst>
                </p:cNvPr>
                <p:cNvSpPr>
                  <a:spLocks noChangeShapeType="1"/>
                </p:cNvSpPr>
                <p:nvPr/>
              </p:nvSpPr>
              <p:spPr bwMode="auto">
                <a:xfrm>
                  <a:off x="992505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5" name="Line 1243">
                  <a:extLst>
                    <a:ext uri="{FF2B5EF4-FFF2-40B4-BE49-F238E27FC236}">
                      <a16:creationId xmlns:a16="http://schemas.microsoft.com/office/drawing/2014/main" id="{7BD98CAD-A122-46FE-935E-8D29AF7BF4CD}"/>
                    </a:ext>
                  </a:extLst>
                </p:cNvPr>
                <p:cNvSpPr>
                  <a:spLocks noChangeShapeType="1"/>
                </p:cNvSpPr>
                <p:nvPr/>
              </p:nvSpPr>
              <p:spPr bwMode="auto">
                <a:xfrm>
                  <a:off x="992505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6" name="Line 1244">
                  <a:extLst>
                    <a:ext uri="{FF2B5EF4-FFF2-40B4-BE49-F238E27FC236}">
                      <a16:creationId xmlns:a16="http://schemas.microsoft.com/office/drawing/2014/main" id="{AFBC2E88-C013-42AF-8299-79AFBB3DDDDC}"/>
                    </a:ext>
                  </a:extLst>
                </p:cNvPr>
                <p:cNvSpPr>
                  <a:spLocks noChangeShapeType="1"/>
                </p:cNvSpPr>
                <p:nvPr/>
              </p:nvSpPr>
              <p:spPr bwMode="auto">
                <a:xfrm>
                  <a:off x="992505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 name="Line 1245">
                  <a:extLst>
                    <a:ext uri="{FF2B5EF4-FFF2-40B4-BE49-F238E27FC236}">
                      <a16:creationId xmlns:a16="http://schemas.microsoft.com/office/drawing/2014/main" id="{DD359C3B-B8F7-47A1-9A11-F9E35E049A0F}"/>
                    </a:ext>
                  </a:extLst>
                </p:cNvPr>
                <p:cNvSpPr>
                  <a:spLocks noChangeShapeType="1"/>
                </p:cNvSpPr>
                <p:nvPr/>
              </p:nvSpPr>
              <p:spPr bwMode="auto">
                <a:xfrm>
                  <a:off x="99298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 name="Line 1246">
                  <a:extLst>
                    <a:ext uri="{FF2B5EF4-FFF2-40B4-BE49-F238E27FC236}">
                      <a16:creationId xmlns:a16="http://schemas.microsoft.com/office/drawing/2014/main" id="{5F75D986-EF6D-4447-9F57-8CB2B6B89B88}"/>
                    </a:ext>
                  </a:extLst>
                </p:cNvPr>
                <p:cNvSpPr>
                  <a:spLocks noChangeShapeType="1"/>
                </p:cNvSpPr>
                <p:nvPr/>
              </p:nvSpPr>
              <p:spPr bwMode="auto">
                <a:xfrm>
                  <a:off x="99298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9" name="Line 1247">
                  <a:extLst>
                    <a:ext uri="{FF2B5EF4-FFF2-40B4-BE49-F238E27FC236}">
                      <a16:creationId xmlns:a16="http://schemas.microsoft.com/office/drawing/2014/main" id="{1A5BB186-EA5E-4D80-ADA6-98FF69657B1B}"/>
                    </a:ext>
                  </a:extLst>
                </p:cNvPr>
                <p:cNvSpPr>
                  <a:spLocks noChangeShapeType="1"/>
                </p:cNvSpPr>
                <p:nvPr/>
              </p:nvSpPr>
              <p:spPr bwMode="auto">
                <a:xfrm>
                  <a:off x="993298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0" name="Line 1248">
                  <a:extLst>
                    <a:ext uri="{FF2B5EF4-FFF2-40B4-BE49-F238E27FC236}">
                      <a16:creationId xmlns:a16="http://schemas.microsoft.com/office/drawing/2014/main" id="{9D1AF83E-CB57-45B6-91DD-875976EDEF6B}"/>
                    </a:ext>
                  </a:extLst>
                </p:cNvPr>
                <p:cNvSpPr>
                  <a:spLocks noChangeShapeType="1"/>
                </p:cNvSpPr>
                <p:nvPr/>
              </p:nvSpPr>
              <p:spPr bwMode="auto">
                <a:xfrm>
                  <a:off x="993298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1" name="Line 1249">
                  <a:extLst>
                    <a:ext uri="{FF2B5EF4-FFF2-40B4-BE49-F238E27FC236}">
                      <a16:creationId xmlns:a16="http://schemas.microsoft.com/office/drawing/2014/main" id="{93DBE757-4E63-4FCA-921E-AAD355FC1795}"/>
                    </a:ext>
                  </a:extLst>
                </p:cNvPr>
                <p:cNvSpPr>
                  <a:spLocks noChangeShapeType="1"/>
                </p:cNvSpPr>
                <p:nvPr/>
              </p:nvSpPr>
              <p:spPr bwMode="auto">
                <a:xfrm>
                  <a:off x="993298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2" name="Line 1250">
                  <a:extLst>
                    <a:ext uri="{FF2B5EF4-FFF2-40B4-BE49-F238E27FC236}">
                      <a16:creationId xmlns:a16="http://schemas.microsoft.com/office/drawing/2014/main" id="{5B33B84A-93E4-4B40-ADD4-FFDBF80F3A2B}"/>
                    </a:ext>
                  </a:extLst>
                </p:cNvPr>
                <p:cNvSpPr>
                  <a:spLocks noChangeShapeType="1"/>
                </p:cNvSpPr>
                <p:nvPr/>
              </p:nvSpPr>
              <p:spPr bwMode="auto">
                <a:xfrm>
                  <a:off x="99361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3" name="Line 1251">
                  <a:extLst>
                    <a:ext uri="{FF2B5EF4-FFF2-40B4-BE49-F238E27FC236}">
                      <a16:creationId xmlns:a16="http://schemas.microsoft.com/office/drawing/2014/main" id="{4D48E2FE-99F5-4B19-A8B0-ADF259059A45}"/>
                    </a:ext>
                  </a:extLst>
                </p:cNvPr>
                <p:cNvSpPr>
                  <a:spLocks noChangeShapeType="1"/>
                </p:cNvSpPr>
                <p:nvPr/>
              </p:nvSpPr>
              <p:spPr bwMode="auto">
                <a:xfrm>
                  <a:off x="9936163" y="493713"/>
                  <a:ext cx="0" cy="54451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4" name="Line 1252">
                  <a:extLst>
                    <a:ext uri="{FF2B5EF4-FFF2-40B4-BE49-F238E27FC236}">
                      <a16:creationId xmlns:a16="http://schemas.microsoft.com/office/drawing/2014/main" id="{B3949191-8FA2-4F5A-9CE3-E17D3C187957}"/>
                    </a:ext>
                  </a:extLst>
                </p:cNvPr>
                <p:cNvSpPr>
                  <a:spLocks noChangeShapeType="1"/>
                </p:cNvSpPr>
                <p:nvPr/>
              </p:nvSpPr>
              <p:spPr bwMode="auto">
                <a:xfrm>
                  <a:off x="99425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5" name="Line 1253">
                  <a:extLst>
                    <a:ext uri="{FF2B5EF4-FFF2-40B4-BE49-F238E27FC236}">
                      <a16:creationId xmlns:a16="http://schemas.microsoft.com/office/drawing/2014/main" id="{52410E64-1F73-4513-8244-4F45696D9E33}"/>
                    </a:ext>
                  </a:extLst>
                </p:cNvPr>
                <p:cNvSpPr>
                  <a:spLocks noChangeShapeType="1"/>
                </p:cNvSpPr>
                <p:nvPr/>
              </p:nvSpPr>
              <p:spPr bwMode="auto">
                <a:xfrm>
                  <a:off x="99425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6" name="Line 1254">
                  <a:extLst>
                    <a:ext uri="{FF2B5EF4-FFF2-40B4-BE49-F238E27FC236}">
                      <a16:creationId xmlns:a16="http://schemas.microsoft.com/office/drawing/2014/main" id="{76531EF7-6F72-4EF3-B3B4-C4F813C2FE0C}"/>
                    </a:ext>
                  </a:extLst>
                </p:cNvPr>
                <p:cNvSpPr>
                  <a:spLocks noChangeShapeType="1"/>
                </p:cNvSpPr>
                <p:nvPr/>
              </p:nvSpPr>
              <p:spPr bwMode="auto">
                <a:xfrm>
                  <a:off x="996632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7" name="Line 1255">
                  <a:extLst>
                    <a:ext uri="{FF2B5EF4-FFF2-40B4-BE49-F238E27FC236}">
                      <a16:creationId xmlns:a16="http://schemas.microsoft.com/office/drawing/2014/main" id="{60F131A1-13A3-4171-BCF4-DDBFACB461D8}"/>
                    </a:ext>
                  </a:extLst>
                </p:cNvPr>
                <p:cNvSpPr>
                  <a:spLocks noChangeShapeType="1"/>
                </p:cNvSpPr>
                <p:nvPr/>
              </p:nvSpPr>
              <p:spPr bwMode="auto">
                <a:xfrm>
                  <a:off x="9966326"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8" name="Line 1256">
                  <a:extLst>
                    <a:ext uri="{FF2B5EF4-FFF2-40B4-BE49-F238E27FC236}">
                      <a16:creationId xmlns:a16="http://schemas.microsoft.com/office/drawing/2014/main" id="{C81F6552-8AFD-43C1-BE91-FA681447483B}"/>
                    </a:ext>
                  </a:extLst>
                </p:cNvPr>
                <p:cNvSpPr>
                  <a:spLocks noChangeShapeType="1"/>
                </p:cNvSpPr>
                <p:nvPr/>
              </p:nvSpPr>
              <p:spPr bwMode="auto">
                <a:xfrm>
                  <a:off x="1000442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9" name="Line 1257">
                  <a:extLst>
                    <a:ext uri="{FF2B5EF4-FFF2-40B4-BE49-F238E27FC236}">
                      <a16:creationId xmlns:a16="http://schemas.microsoft.com/office/drawing/2014/main" id="{85DE355A-3D9D-453E-A238-FED9AC272D8F}"/>
                    </a:ext>
                  </a:extLst>
                </p:cNvPr>
                <p:cNvSpPr>
                  <a:spLocks noChangeShapeType="1"/>
                </p:cNvSpPr>
                <p:nvPr/>
              </p:nvSpPr>
              <p:spPr bwMode="auto">
                <a:xfrm>
                  <a:off x="1002188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0" name="Line 1258">
                  <a:extLst>
                    <a:ext uri="{FF2B5EF4-FFF2-40B4-BE49-F238E27FC236}">
                      <a16:creationId xmlns:a16="http://schemas.microsoft.com/office/drawing/2014/main" id="{6BB7690B-605D-4376-B85B-BC2D7CC0B5F9}"/>
                    </a:ext>
                  </a:extLst>
                </p:cNvPr>
                <p:cNvSpPr>
                  <a:spLocks noChangeShapeType="1"/>
                </p:cNvSpPr>
                <p:nvPr/>
              </p:nvSpPr>
              <p:spPr bwMode="auto">
                <a:xfrm>
                  <a:off x="100282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1" name="Line 1259">
                  <a:extLst>
                    <a:ext uri="{FF2B5EF4-FFF2-40B4-BE49-F238E27FC236}">
                      <a16:creationId xmlns:a16="http://schemas.microsoft.com/office/drawing/2014/main" id="{4CDEC4E7-E5B0-432E-964B-93E6A7D8910D}"/>
                    </a:ext>
                  </a:extLst>
                </p:cNvPr>
                <p:cNvSpPr>
                  <a:spLocks noChangeShapeType="1"/>
                </p:cNvSpPr>
                <p:nvPr/>
              </p:nvSpPr>
              <p:spPr bwMode="auto">
                <a:xfrm>
                  <a:off x="10028238" y="493713"/>
                  <a:ext cx="0" cy="8255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2" name="Line 1260">
                  <a:extLst>
                    <a:ext uri="{FF2B5EF4-FFF2-40B4-BE49-F238E27FC236}">
                      <a16:creationId xmlns:a16="http://schemas.microsoft.com/office/drawing/2014/main" id="{232CAE99-2B25-483A-A8D8-8514F8EEAE04}"/>
                    </a:ext>
                  </a:extLst>
                </p:cNvPr>
                <p:cNvSpPr>
                  <a:spLocks noChangeShapeType="1"/>
                </p:cNvSpPr>
                <p:nvPr/>
              </p:nvSpPr>
              <p:spPr bwMode="auto">
                <a:xfrm>
                  <a:off x="10028238" y="493713"/>
                  <a:ext cx="0" cy="18891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3" name="Line 1261">
                  <a:extLst>
                    <a:ext uri="{FF2B5EF4-FFF2-40B4-BE49-F238E27FC236}">
                      <a16:creationId xmlns:a16="http://schemas.microsoft.com/office/drawing/2014/main" id="{D09FEFCA-A90F-4EC6-9030-FAD2D4188F8D}"/>
                    </a:ext>
                  </a:extLst>
                </p:cNvPr>
                <p:cNvSpPr>
                  <a:spLocks noChangeShapeType="1"/>
                </p:cNvSpPr>
                <p:nvPr/>
              </p:nvSpPr>
              <p:spPr bwMode="auto">
                <a:xfrm>
                  <a:off x="10031413" y="493713"/>
                  <a:ext cx="0" cy="5556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4" name="Line 1262">
                  <a:extLst>
                    <a:ext uri="{FF2B5EF4-FFF2-40B4-BE49-F238E27FC236}">
                      <a16:creationId xmlns:a16="http://schemas.microsoft.com/office/drawing/2014/main" id="{4205B920-5944-4094-B229-15AA9E800407}"/>
                    </a:ext>
                  </a:extLst>
                </p:cNvPr>
                <p:cNvSpPr>
                  <a:spLocks noChangeShapeType="1"/>
                </p:cNvSpPr>
                <p:nvPr/>
              </p:nvSpPr>
              <p:spPr bwMode="auto">
                <a:xfrm>
                  <a:off x="100314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5" name="Line 1263">
                  <a:extLst>
                    <a:ext uri="{FF2B5EF4-FFF2-40B4-BE49-F238E27FC236}">
                      <a16:creationId xmlns:a16="http://schemas.microsoft.com/office/drawing/2014/main" id="{C246613B-4B3B-4C73-BCEB-4AED3C6B445F}"/>
                    </a:ext>
                  </a:extLst>
                </p:cNvPr>
                <p:cNvSpPr>
                  <a:spLocks noChangeShapeType="1"/>
                </p:cNvSpPr>
                <p:nvPr/>
              </p:nvSpPr>
              <p:spPr bwMode="auto">
                <a:xfrm>
                  <a:off x="10069513" y="493713"/>
                  <a:ext cx="0" cy="6826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6" name="Line 1264">
                  <a:extLst>
                    <a:ext uri="{FF2B5EF4-FFF2-40B4-BE49-F238E27FC236}">
                      <a16:creationId xmlns:a16="http://schemas.microsoft.com/office/drawing/2014/main" id="{48E3E7D9-0C96-400E-A7A0-8C0E2FBEF3EA}"/>
                    </a:ext>
                  </a:extLst>
                </p:cNvPr>
                <p:cNvSpPr>
                  <a:spLocks noChangeShapeType="1"/>
                </p:cNvSpPr>
                <p:nvPr/>
              </p:nvSpPr>
              <p:spPr bwMode="auto">
                <a:xfrm>
                  <a:off x="10069513" y="493713"/>
                  <a:ext cx="0" cy="5556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7" name="Line 1265">
                  <a:extLst>
                    <a:ext uri="{FF2B5EF4-FFF2-40B4-BE49-F238E27FC236}">
                      <a16:creationId xmlns:a16="http://schemas.microsoft.com/office/drawing/2014/main" id="{C00B3257-3D12-4CF9-B71B-9497BF0C6396}"/>
                    </a:ext>
                  </a:extLst>
                </p:cNvPr>
                <p:cNvSpPr>
                  <a:spLocks noChangeShapeType="1"/>
                </p:cNvSpPr>
                <p:nvPr/>
              </p:nvSpPr>
              <p:spPr bwMode="auto">
                <a:xfrm>
                  <a:off x="10069513" y="493713"/>
                  <a:ext cx="0" cy="4127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8" name="Line 1266">
                  <a:extLst>
                    <a:ext uri="{FF2B5EF4-FFF2-40B4-BE49-F238E27FC236}">
                      <a16:creationId xmlns:a16="http://schemas.microsoft.com/office/drawing/2014/main" id="{24FABA1A-72C2-4C69-B459-6CBE7BACCD9B}"/>
                    </a:ext>
                  </a:extLst>
                </p:cNvPr>
                <p:cNvSpPr>
                  <a:spLocks noChangeShapeType="1"/>
                </p:cNvSpPr>
                <p:nvPr/>
              </p:nvSpPr>
              <p:spPr bwMode="auto">
                <a:xfrm>
                  <a:off x="100695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9" name="Line 1267">
                  <a:extLst>
                    <a:ext uri="{FF2B5EF4-FFF2-40B4-BE49-F238E27FC236}">
                      <a16:creationId xmlns:a16="http://schemas.microsoft.com/office/drawing/2014/main" id="{6E0B88FD-EF20-4DD1-9D1C-D5A4C545C9CC}"/>
                    </a:ext>
                  </a:extLst>
                </p:cNvPr>
                <p:cNvSpPr>
                  <a:spLocks noChangeShapeType="1"/>
                </p:cNvSpPr>
                <p:nvPr/>
              </p:nvSpPr>
              <p:spPr bwMode="auto">
                <a:xfrm>
                  <a:off x="100758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0" name="Line 1268">
                  <a:extLst>
                    <a:ext uri="{FF2B5EF4-FFF2-40B4-BE49-F238E27FC236}">
                      <a16:creationId xmlns:a16="http://schemas.microsoft.com/office/drawing/2014/main" id="{24EF7E1E-63C0-4267-BDB8-1ED5A1F1A3D6}"/>
                    </a:ext>
                  </a:extLst>
                </p:cNvPr>
                <p:cNvSpPr>
                  <a:spLocks noChangeShapeType="1"/>
                </p:cNvSpPr>
                <p:nvPr/>
              </p:nvSpPr>
              <p:spPr bwMode="auto">
                <a:xfrm>
                  <a:off x="100758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1" name="Line 1269">
                  <a:extLst>
                    <a:ext uri="{FF2B5EF4-FFF2-40B4-BE49-F238E27FC236}">
                      <a16:creationId xmlns:a16="http://schemas.microsoft.com/office/drawing/2014/main" id="{719FF0DB-43FE-49F7-85EC-9FD67E7F08C6}"/>
                    </a:ext>
                  </a:extLst>
                </p:cNvPr>
                <p:cNvSpPr>
                  <a:spLocks noChangeShapeType="1"/>
                </p:cNvSpPr>
                <p:nvPr/>
              </p:nvSpPr>
              <p:spPr bwMode="auto">
                <a:xfrm>
                  <a:off x="10113963" y="493713"/>
                  <a:ext cx="0" cy="5556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2" name="Line 1270">
                  <a:extLst>
                    <a:ext uri="{FF2B5EF4-FFF2-40B4-BE49-F238E27FC236}">
                      <a16:creationId xmlns:a16="http://schemas.microsoft.com/office/drawing/2014/main" id="{AE057367-9EF6-483E-8434-EF56BCBAD260}"/>
                    </a:ext>
                  </a:extLst>
                </p:cNvPr>
                <p:cNvSpPr>
                  <a:spLocks noChangeShapeType="1"/>
                </p:cNvSpPr>
                <p:nvPr/>
              </p:nvSpPr>
              <p:spPr bwMode="auto">
                <a:xfrm>
                  <a:off x="10113963" y="493713"/>
                  <a:ext cx="0" cy="8255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3" name="Line 1271">
                  <a:extLst>
                    <a:ext uri="{FF2B5EF4-FFF2-40B4-BE49-F238E27FC236}">
                      <a16:creationId xmlns:a16="http://schemas.microsoft.com/office/drawing/2014/main" id="{97445D41-9D7F-40D0-8A5B-736CB470F179}"/>
                    </a:ext>
                  </a:extLst>
                </p:cNvPr>
                <p:cNvSpPr>
                  <a:spLocks noChangeShapeType="1"/>
                </p:cNvSpPr>
                <p:nvPr/>
              </p:nvSpPr>
              <p:spPr bwMode="auto">
                <a:xfrm>
                  <a:off x="10113963" y="493713"/>
                  <a:ext cx="0" cy="9525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4" name="Line 1272">
                  <a:extLst>
                    <a:ext uri="{FF2B5EF4-FFF2-40B4-BE49-F238E27FC236}">
                      <a16:creationId xmlns:a16="http://schemas.microsoft.com/office/drawing/2014/main" id="{595A5CEB-947F-4137-9874-40D060D93026}"/>
                    </a:ext>
                  </a:extLst>
                </p:cNvPr>
                <p:cNvSpPr>
                  <a:spLocks noChangeShapeType="1"/>
                </p:cNvSpPr>
                <p:nvPr/>
              </p:nvSpPr>
              <p:spPr bwMode="auto">
                <a:xfrm>
                  <a:off x="101139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5" name="Line 1273">
                  <a:extLst>
                    <a:ext uri="{FF2B5EF4-FFF2-40B4-BE49-F238E27FC236}">
                      <a16:creationId xmlns:a16="http://schemas.microsoft.com/office/drawing/2014/main" id="{C80EC6A2-E2DE-4E03-9A87-88EEBCB4312F}"/>
                    </a:ext>
                  </a:extLst>
                </p:cNvPr>
                <p:cNvSpPr>
                  <a:spLocks noChangeShapeType="1"/>
                </p:cNvSpPr>
                <p:nvPr/>
              </p:nvSpPr>
              <p:spPr bwMode="auto">
                <a:xfrm>
                  <a:off x="101139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6" name="Line 1274">
                  <a:extLst>
                    <a:ext uri="{FF2B5EF4-FFF2-40B4-BE49-F238E27FC236}">
                      <a16:creationId xmlns:a16="http://schemas.microsoft.com/office/drawing/2014/main" id="{6BE39EA1-AC7E-4B6E-BED6-2243B01B1DFA}"/>
                    </a:ext>
                  </a:extLst>
                </p:cNvPr>
                <p:cNvSpPr>
                  <a:spLocks noChangeShapeType="1"/>
                </p:cNvSpPr>
                <p:nvPr/>
              </p:nvSpPr>
              <p:spPr bwMode="auto">
                <a:xfrm>
                  <a:off x="10117138"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7" name="Line 1275">
                  <a:extLst>
                    <a:ext uri="{FF2B5EF4-FFF2-40B4-BE49-F238E27FC236}">
                      <a16:creationId xmlns:a16="http://schemas.microsoft.com/office/drawing/2014/main" id="{3A1E1145-833B-42F2-9874-5BD41086D198}"/>
                    </a:ext>
                  </a:extLst>
                </p:cNvPr>
                <p:cNvSpPr>
                  <a:spLocks noChangeShapeType="1"/>
                </p:cNvSpPr>
                <p:nvPr/>
              </p:nvSpPr>
              <p:spPr bwMode="auto">
                <a:xfrm>
                  <a:off x="101203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8" name="Line 1276">
                  <a:extLst>
                    <a:ext uri="{FF2B5EF4-FFF2-40B4-BE49-F238E27FC236}">
                      <a16:creationId xmlns:a16="http://schemas.microsoft.com/office/drawing/2014/main" id="{F1A87803-FCF6-4A93-8DA2-4B8D4560571F}"/>
                    </a:ext>
                  </a:extLst>
                </p:cNvPr>
                <p:cNvSpPr>
                  <a:spLocks noChangeShapeType="1"/>
                </p:cNvSpPr>
                <p:nvPr/>
              </p:nvSpPr>
              <p:spPr bwMode="auto">
                <a:xfrm>
                  <a:off x="101203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9" name="Line 1277">
                  <a:extLst>
                    <a:ext uri="{FF2B5EF4-FFF2-40B4-BE49-F238E27FC236}">
                      <a16:creationId xmlns:a16="http://schemas.microsoft.com/office/drawing/2014/main" id="{3E7FF52C-49C2-494F-B642-C0DE7728CAE7}"/>
                    </a:ext>
                  </a:extLst>
                </p:cNvPr>
                <p:cNvSpPr>
                  <a:spLocks noChangeShapeType="1"/>
                </p:cNvSpPr>
                <p:nvPr/>
              </p:nvSpPr>
              <p:spPr bwMode="auto">
                <a:xfrm>
                  <a:off x="10120313"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0" name="Line 1278">
                  <a:extLst>
                    <a:ext uri="{FF2B5EF4-FFF2-40B4-BE49-F238E27FC236}">
                      <a16:creationId xmlns:a16="http://schemas.microsoft.com/office/drawing/2014/main" id="{654369ED-3FD5-449F-B855-45176E3A21D2}"/>
                    </a:ext>
                  </a:extLst>
                </p:cNvPr>
                <p:cNvSpPr>
                  <a:spLocks noChangeShapeType="1"/>
                </p:cNvSpPr>
                <p:nvPr/>
              </p:nvSpPr>
              <p:spPr bwMode="auto">
                <a:xfrm>
                  <a:off x="1012031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1" name="Line 1279">
                  <a:extLst>
                    <a:ext uri="{FF2B5EF4-FFF2-40B4-BE49-F238E27FC236}">
                      <a16:creationId xmlns:a16="http://schemas.microsoft.com/office/drawing/2014/main" id="{535C6C18-B94F-46AF-AEE7-9D66AB83D284}"/>
                    </a:ext>
                  </a:extLst>
                </p:cNvPr>
                <p:cNvSpPr>
                  <a:spLocks noChangeShapeType="1"/>
                </p:cNvSpPr>
                <p:nvPr/>
              </p:nvSpPr>
              <p:spPr bwMode="auto">
                <a:xfrm>
                  <a:off x="1013460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2" name="Line 1280">
                  <a:extLst>
                    <a:ext uri="{FF2B5EF4-FFF2-40B4-BE49-F238E27FC236}">
                      <a16:creationId xmlns:a16="http://schemas.microsoft.com/office/drawing/2014/main" id="{81CD126A-D7D3-4D3E-893A-E99DBDDC0BFA}"/>
                    </a:ext>
                  </a:extLst>
                </p:cNvPr>
                <p:cNvSpPr>
                  <a:spLocks noChangeShapeType="1"/>
                </p:cNvSpPr>
                <p:nvPr/>
              </p:nvSpPr>
              <p:spPr bwMode="auto">
                <a:xfrm>
                  <a:off x="10134601"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3" name="Line 1281">
                  <a:extLst>
                    <a:ext uri="{FF2B5EF4-FFF2-40B4-BE49-F238E27FC236}">
                      <a16:creationId xmlns:a16="http://schemas.microsoft.com/office/drawing/2014/main" id="{3BBD45B1-258A-4CEE-A622-D9D4CAD63101}"/>
                    </a:ext>
                  </a:extLst>
                </p:cNvPr>
                <p:cNvSpPr>
                  <a:spLocks noChangeShapeType="1"/>
                </p:cNvSpPr>
                <p:nvPr/>
              </p:nvSpPr>
              <p:spPr bwMode="auto">
                <a:xfrm>
                  <a:off x="10134601"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4" name="Line 1282">
                  <a:extLst>
                    <a:ext uri="{FF2B5EF4-FFF2-40B4-BE49-F238E27FC236}">
                      <a16:creationId xmlns:a16="http://schemas.microsoft.com/office/drawing/2014/main" id="{556A2261-BA05-484B-804A-71F6ADDADCB6}"/>
                    </a:ext>
                  </a:extLst>
                </p:cNvPr>
                <p:cNvSpPr>
                  <a:spLocks noChangeShapeType="1"/>
                </p:cNvSpPr>
                <p:nvPr/>
              </p:nvSpPr>
              <p:spPr bwMode="auto">
                <a:xfrm>
                  <a:off x="10137776" y="493713"/>
                  <a:ext cx="0" cy="4127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5" name="Line 1283">
                  <a:extLst>
                    <a:ext uri="{FF2B5EF4-FFF2-40B4-BE49-F238E27FC236}">
                      <a16:creationId xmlns:a16="http://schemas.microsoft.com/office/drawing/2014/main" id="{1465DB25-2C58-4FB5-BF64-AC8A95DB968C}"/>
                    </a:ext>
                  </a:extLst>
                </p:cNvPr>
                <p:cNvSpPr>
                  <a:spLocks noChangeShapeType="1"/>
                </p:cNvSpPr>
                <p:nvPr/>
              </p:nvSpPr>
              <p:spPr bwMode="auto">
                <a:xfrm>
                  <a:off x="10137776"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6" name="Line 1284">
                  <a:extLst>
                    <a:ext uri="{FF2B5EF4-FFF2-40B4-BE49-F238E27FC236}">
                      <a16:creationId xmlns:a16="http://schemas.microsoft.com/office/drawing/2014/main" id="{FF6C25E0-C390-4215-A7E4-DEC9D4588C51}"/>
                    </a:ext>
                  </a:extLst>
                </p:cNvPr>
                <p:cNvSpPr>
                  <a:spLocks noChangeShapeType="1"/>
                </p:cNvSpPr>
                <p:nvPr/>
              </p:nvSpPr>
              <p:spPr bwMode="auto">
                <a:xfrm>
                  <a:off x="1013777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7" name="Line 1285">
                  <a:extLst>
                    <a:ext uri="{FF2B5EF4-FFF2-40B4-BE49-F238E27FC236}">
                      <a16:creationId xmlns:a16="http://schemas.microsoft.com/office/drawing/2014/main" id="{53763533-B6F3-45E0-8E70-71F7FFE976A7}"/>
                    </a:ext>
                  </a:extLst>
                </p:cNvPr>
                <p:cNvSpPr>
                  <a:spLocks noChangeShapeType="1"/>
                </p:cNvSpPr>
                <p:nvPr/>
              </p:nvSpPr>
              <p:spPr bwMode="auto">
                <a:xfrm>
                  <a:off x="10140951"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8" name="Line 1286">
                  <a:extLst>
                    <a:ext uri="{FF2B5EF4-FFF2-40B4-BE49-F238E27FC236}">
                      <a16:creationId xmlns:a16="http://schemas.microsoft.com/office/drawing/2014/main" id="{A8EBECE0-620A-4526-8368-3A15C2C400EA}"/>
                    </a:ext>
                  </a:extLst>
                </p:cNvPr>
                <p:cNvSpPr>
                  <a:spLocks noChangeShapeType="1"/>
                </p:cNvSpPr>
                <p:nvPr/>
              </p:nvSpPr>
              <p:spPr bwMode="auto">
                <a:xfrm>
                  <a:off x="10152063"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9" name="Line 1287">
                  <a:extLst>
                    <a:ext uri="{FF2B5EF4-FFF2-40B4-BE49-F238E27FC236}">
                      <a16:creationId xmlns:a16="http://schemas.microsoft.com/office/drawing/2014/main" id="{AFCD43A8-6456-4691-80B3-A4079F977560}"/>
                    </a:ext>
                  </a:extLst>
                </p:cNvPr>
                <p:cNvSpPr>
                  <a:spLocks noChangeShapeType="1"/>
                </p:cNvSpPr>
                <p:nvPr/>
              </p:nvSpPr>
              <p:spPr bwMode="auto">
                <a:xfrm>
                  <a:off x="10152063"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0" name="Line 1288">
                  <a:extLst>
                    <a:ext uri="{FF2B5EF4-FFF2-40B4-BE49-F238E27FC236}">
                      <a16:creationId xmlns:a16="http://schemas.microsoft.com/office/drawing/2014/main" id="{9CED080E-2F09-4661-A795-8736E4BDBD65}"/>
                    </a:ext>
                  </a:extLst>
                </p:cNvPr>
                <p:cNvSpPr>
                  <a:spLocks noChangeShapeType="1"/>
                </p:cNvSpPr>
                <p:nvPr/>
              </p:nvSpPr>
              <p:spPr bwMode="auto">
                <a:xfrm>
                  <a:off x="10152063"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1" name="Line 1289">
                  <a:extLst>
                    <a:ext uri="{FF2B5EF4-FFF2-40B4-BE49-F238E27FC236}">
                      <a16:creationId xmlns:a16="http://schemas.microsoft.com/office/drawing/2014/main" id="{B912B26F-E24A-44CC-AC82-9070D6864EFF}"/>
                    </a:ext>
                  </a:extLst>
                </p:cNvPr>
                <p:cNvSpPr>
                  <a:spLocks noChangeShapeType="1"/>
                </p:cNvSpPr>
                <p:nvPr/>
              </p:nvSpPr>
              <p:spPr bwMode="auto">
                <a:xfrm>
                  <a:off x="10152063"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2" name="Line 1290">
                  <a:extLst>
                    <a:ext uri="{FF2B5EF4-FFF2-40B4-BE49-F238E27FC236}">
                      <a16:creationId xmlns:a16="http://schemas.microsoft.com/office/drawing/2014/main" id="{FCC9129E-0997-40B0-B785-646DD9158C09}"/>
                    </a:ext>
                  </a:extLst>
                </p:cNvPr>
                <p:cNvSpPr>
                  <a:spLocks noChangeShapeType="1"/>
                </p:cNvSpPr>
                <p:nvPr/>
              </p:nvSpPr>
              <p:spPr bwMode="auto">
                <a:xfrm>
                  <a:off x="10155238" y="493713"/>
                  <a:ext cx="0" cy="82550"/>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3" name="Line 1291">
                  <a:extLst>
                    <a:ext uri="{FF2B5EF4-FFF2-40B4-BE49-F238E27FC236}">
                      <a16:creationId xmlns:a16="http://schemas.microsoft.com/office/drawing/2014/main" id="{8D21F7E7-4C8F-4A14-BDF8-6256BFF838BA}"/>
                    </a:ext>
                  </a:extLst>
                </p:cNvPr>
                <p:cNvSpPr>
                  <a:spLocks noChangeShapeType="1"/>
                </p:cNvSpPr>
                <p:nvPr/>
              </p:nvSpPr>
              <p:spPr bwMode="auto">
                <a:xfrm>
                  <a:off x="101552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4" name="Line 1292">
                  <a:extLst>
                    <a:ext uri="{FF2B5EF4-FFF2-40B4-BE49-F238E27FC236}">
                      <a16:creationId xmlns:a16="http://schemas.microsoft.com/office/drawing/2014/main" id="{B779FC0E-B150-4455-A9A0-FE7395CAB284}"/>
                    </a:ext>
                  </a:extLst>
                </p:cNvPr>
                <p:cNvSpPr>
                  <a:spLocks noChangeShapeType="1"/>
                </p:cNvSpPr>
                <p:nvPr/>
              </p:nvSpPr>
              <p:spPr bwMode="auto">
                <a:xfrm>
                  <a:off x="10155238"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5" name="Line 1293">
                  <a:extLst>
                    <a:ext uri="{FF2B5EF4-FFF2-40B4-BE49-F238E27FC236}">
                      <a16:creationId xmlns:a16="http://schemas.microsoft.com/office/drawing/2014/main" id="{27918C8E-7C16-4A6B-B96D-A48F5EB30E81}"/>
                    </a:ext>
                  </a:extLst>
                </p:cNvPr>
                <p:cNvSpPr>
                  <a:spLocks noChangeShapeType="1"/>
                </p:cNvSpPr>
                <p:nvPr/>
              </p:nvSpPr>
              <p:spPr bwMode="auto">
                <a:xfrm>
                  <a:off x="10220326" y="493713"/>
                  <a:ext cx="0" cy="68263"/>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6" name="Line 1294">
                  <a:extLst>
                    <a:ext uri="{FF2B5EF4-FFF2-40B4-BE49-F238E27FC236}">
                      <a16:creationId xmlns:a16="http://schemas.microsoft.com/office/drawing/2014/main" id="{7F523105-0DAA-4993-8F15-4E2BD6D2C3EA}"/>
                    </a:ext>
                  </a:extLst>
                </p:cNvPr>
                <p:cNvSpPr>
                  <a:spLocks noChangeShapeType="1"/>
                </p:cNvSpPr>
                <p:nvPr/>
              </p:nvSpPr>
              <p:spPr bwMode="auto">
                <a:xfrm>
                  <a:off x="10220326"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7" name="Line 1295">
                  <a:extLst>
                    <a:ext uri="{FF2B5EF4-FFF2-40B4-BE49-F238E27FC236}">
                      <a16:creationId xmlns:a16="http://schemas.microsoft.com/office/drawing/2014/main" id="{72E50012-B6C7-418C-A7E4-075414B0CA66}"/>
                    </a:ext>
                  </a:extLst>
                </p:cNvPr>
                <p:cNvSpPr>
                  <a:spLocks noChangeShapeType="1"/>
                </p:cNvSpPr>
                <p:nvPr/>
              </p:nvSpPr>
              <p:spPr bwMode="auto">
                <a:xfrm>
                  <a:off x="10220326"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8" name="Line 1296">
                  <a:extLst>
                    <a:ext uri="{FF2B5EF4-FFF2-40B4-BE49-F238E27FC236}">
                      <a16:creationId xmlns:a16="http://schemas.microsoft.com/office/drawing/2014/main" id="{4B830AE1-6314-4EFC-B884-5F86553B6767}"/>
                    </a:ext>
                  </a:extLst>
                </p:cNvPr>
                <p:cNvSpPr>
                  <a:spLocks noChangeShapeType="1"/>
                </p:cNvSpPr>
                <p:nvPr/>
              </p:nvSpPr>
              <p:spPr bwMode="auto">
                <a:xfrm>
                  <a:off x="10220326" y="493713"/>
                  <a:ext cx="0" cy="269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9" name="Line 1297">
                  <a:extLst>
                    <a:ext uri="{FF2B5EF4-FFF2-40B4-BE49-F238E27FC236}">
                      <a16:creationId xmlns:a16="http://schemas.microsoft.com/office/drawing/2014/main" id="{B8BC213F-06D1-4805-AD62-0D317DBAFF89}"/>
                    </a:ext>
                  </a:extLst>
                </p:cNvPr>
                <p:cNvSpPr>
                  <a:spLocks noChangeShapeType="1"/>
                </p:cNvSpPr>
                <p:nvPr/>
              </p:nvSpPr>
              <p:spPr bwMode="auto">
                <a:xfrm>
                  <a:off x="1022350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0" name="Line 1298">
                  <a:extLst>
                    <a:ext uri="{FF2B5EF4-FFF2-40B4-BE49-F238E27FC236}">
                      <a16:creationId xmlns:a16="http://schemas.microsoft.com/office/drawing/2014/main" id="{3B25CAE5-D6B4-40A5-9C21-C9622A29FA4C}"/>
                    </a:ext>
                  </a:extLst>
                </p:cNvPr>
                <p:cNvSpPr>
                  <a:spLocks noChangeShapeType="1"/>
                </p:cNvSpPr>
                <p:nvPr/>
              </p:nvSpPr>
              <p:spPr bwMode="auto">
                <a:xfrm>
                  <a:off x="1022350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1" name="Line 1299">
                  <a:extLst>
                    <a:ext uri="{FF2B5EF4-FFF2-40B4-BE49-F238E27FC236}">
                      <a16:creationId xmlns:a16="http://schemas.microsoft.com/office/drawing/2014/main" id="{C4FE7870-502A-4FEC-8308-D41A46BDE397}"/>
                    </a:ext>
                  </a:extLst>
                </p:cNvPr>
                <p:cNvSpPr>
                  <a:spLocks noChangeShapeType="1"/>
                </p:cNvSpPr>
                <p:nvPr/>
              </p:nvSpPr>
              <p:spPr bwMode="auto">
                <a:xfrm>
                  <a:off x="10223501"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2" name="Line 1300">
                  <a:extLst>
                    <a:ext uri="{FF2B5EF4-FFF2-40B4-BE49-F238E27FC236}">
                      <a16:creationId xmlns:a16="http://schemas.microsoft.com/office/drawing/2014/main" id="{73295A86-A0B8-4F8A-9184-1A158B504667}"/>
                    </a:ext>
                  </a:extLst>
                </p:cNvPr>
                <p:cNvSpPr>
                  <a:spLocks noChangeShapeType="1"/>
                </p:cNvSpPr>
                <p:nvPr/>
              </p:nvSpPr>
              <p:spPr bwMode="auto">
                <a:xfrm>
                  <a:off x="10226676" y="493713"/>
                  <a:ext cx="0" cy="41275"/>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3" name="Line 1301">
                  <a:extLst>
                    <a:ext uri="{FF2B5EF4-FFF2-40B4-BE49-F238E27FC236}">
                      <a16:creationId xmlns:a16="http://schemas.microsoft.com/office/drawing/2014/main" id="{1EE0A401-B212-4971-A93D-067AC34F9A5B}"/>
                    </a:ext>
                  </a:extLst>
                </p:cNvPr>
                <p:cNvSpPr>
                  <a:spLocks noChangeShapeType="1"/>
                </p:cNvSpPr>
                <p:nvPr/>
              </p:nvSpPr>
              <p:spPr bwMode="auto">
                <a:xfrm>
                  <a:off x="10226676" y="493713"/>
                  <a:ext cx="0" cy="14288"/>
                </a:xfrm>
                <a:prstGeom prst="line">
                  <a:avLst/>
                </a:prstGeom>
                <a:noFill/>
                <a:ln w="26988"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4" name="Line 1302">
                  <a:extLst>
                    <a:ext uri="{FF2B5EF4-FFF2-40B4-BE49-F238E27FC236}">
                      <a16:creationId xmlns:a16="http://schemas.microsoft.com/office/drawing/2014/main" id="{A9A9B961-2C5B-4345-ADDC-C35DD3C9B3E9}"/>
                    </a:ext>
                  </a:extLst>
                </p:cNvPr>
                <p:cNvSpPr>
                  <a:spLocks noChangeShapeType="1"/>
                </p:cNvSpPr>
                <p:nvPr/>
              </p:nvSpPr>
              <p:spPr bwMode="auto">
                <a:xfrm flipV="1">
                  <a:off x="2012951" y="419100"/>
                  <a:ext cx="0" cy="170497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5" name="Rectangle 1303">
                  <a:extLst>
                    <a:ext uri="{FF2B5EF4-FFF2-40B4-BE49-F238E27FC236}">
                      <a16:creationId xmlns:a16="http://schemas.microsoft.com/office/drawing/2014/main" id="{65E6358D-61AF-41D2-8CAB-3C0B2A06CC89}"/>
                    </a:ext>
                  </a:extLst>
                </p:cNvPr>
                <p:cNvSpPr>
                  <a:spLocks noChangeArrowheads="1"/>
                </p:cNvSpPr>
                <p:nvPr/>
              </p:nvSpPr>
              <p:spPr bwMode="auto">
                <a:xfrm>
                  <a:off x="1524648" y="328868"/>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36" name="Rectangle 1304">
                  <a:extLst>
                    <a:ext uri="{FF2B5EF4-FFF2-40B4-BE49-F238E27FC236}">
                      <a16:creationId xmlns:a16="http://schemas.microsoft.com/office/drawing/2014/main" id="{5D73747F-DF90-4767-AA33-7E0BC61852F7}"/>
                    </a:ext>
                  </a:extLst>
                </p:cNvPr>
                <p:cNvSpPr>
                  <a:spLocks noChangeArrowheads="1"/>
                </p:cNvSpPr>
                <p:nvPr/>
              </p:nvSpPr>
              <p:spPr bwMode="auto">
                <a:xfrm>
                  <a:off x="1524648" y="859092"/>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0.2</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37" name="Rectangle 1305">
                  <a:extLst>
                    <a:ext uri="{FF2B5EF4-FFF2-40B4-BE49-F238E27FC236}">
                      <a16:creationId xmlns:a16="http://schemas.microsoft.com/office/drawing/2014/main" id="{BA0EF63A-A724-4E31-9F41-6EF88FDABDBB}"/>
                    </a:ext>
                  </a:extLst>
                </p:cNvPr>
                <p:cNvSpPr>
                  <a:spLocks noChangeArrowheads="1"/>
                </p:cNvSpPr>
                <p:nvPr/>
              </p:nvSpPr>
              <p:spPr bwMode="auto">
                <a:xfrm>
                  <a:off x="1524648" y="1390904"/>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38" name="Rectangle 1306">
                  <a:extLst>
                    <a:ext uri="{FF2B5EF4-FFF2-40B4-BE49-F238E27FC236}">
                      <a16:creationId xmlns:a16="http://schemas.microsoft.com/office/drawing/2014/main" id="{D96242DB-0605-483E-B15F-F88788B0D0B0}"/>
                    </a:ext>
                  </a:extLst>
                </p:cNvPr>
                <p:cNvSpPr>
                  <a:spLocks noChangeArrowheads="1"/>
                </p:cNvSpPr>
                <p:nvPr/>
              </p:nvSpPr>
              <p:spPr bwMode="auto">
                <a:xfrm>
                  <a:off x="1524648" y="1921129"/>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0.6</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39" name="Line 1307">
                  <a:extLst>
                    <a:ext uri="{FF2B5EF4-FFF2-40B4-BE49-F238E27FC236}">
                      <a16:creationId xmlns:a16="http://schemas.microsoft.com/office/drawing/2014/main" id="{D15CF661-01A2-4B95-ABEA-D73AF327BE97}"/>
                    </a:ext>
                  </a:extLst>
                </p:cNvPr>
                <p:cNvSpPr>
                  <a:spLocks noChangeShapeType="1"/>
                </p:cNvSpPr>
                <p:nvPr/>
              </p:nvSpPr>
              <p:spPr bwMode="auto">
                <a:xfrm>
                  <a:off x="1971676" y="493713"/>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 name="Line 1308">
                  <a:extLst>
                    <a:ext uri="{FF2B5EF4-FFF2-40B4-BE49-F238E27FC236}">
                      <a16:creationId xmlns:a16="http://schemas.microsoft.com/office/drawing/2014/main" id="{8CF4F9F6-3124-427E-A08C-680C99FE7957}"/>
                    </a:ext>
                  </a:extLst>
                </p:cNvPr>
                <p:cNvSpPr>
                  <a:spLocks noChangeShapeType="1"/>
                </p:cNvSpPr>
                <p:nvPr/>
              </p:nvSpPr>
              <p:spPr bwMode="auto">
                <a:xfrm>
                  <a:off x="1971676" y="1023938"/>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 name="Line 1309">
                  <a:extLst>
                    <a:ext uri="{FF2B5EF4-FFF2-40B4-BE49-F238E27FC236}">
                      <a16:creationId xmlns:a16="http://schemas.microsoft.com/office/drawing/2014/main" id="{1542818C-A648-4FBD-BDA9-9F599F0EA7EA}"/>
                    </a:ext>
                  </a:extLst>
                </p:cNvPr>
                <p:cNvSpPr>
                  <a:spLocks noChangeShapeType="1"/>
                </p:cNvSpPr>
                <p:nvPr/>
              </p:nvSpPr>
              <p:spPr bwMode="auto">
                <a:xfrm>
                  <a:off x="1971676" y="1555750"/>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2" name="Line 1310">
                  <a:extLst>
                    <a:ext uri="{FF2B5EF4-FFF2-40B4-BE49-F238E27FC236}">
                      <a16:creationId xmlns:a16="http://schemas.microsoft.com/office/drawing/2014/main" id="{60D06FED-B8D9-48B1-A211-02A90156F0FB}"/>
                    </a:ext>
                  </a:extLst>
                </p:cNvPr>
                <p:cNvSpPr>
                  <a:spLocks noChangeShapeType="1"/>
                </p:cNvSpPr>
                <p:nvPr/>
              </p:nvSpPr>
              <p:spPr bwMode="auto">
                <a:xfrm>
                  <a:off x="1971676" y="2085975"/>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 name="Rectangle 1311">
                  <a:extLst>
                    <a:ext uri="{FF2B5EF4-FFF2-40B4-BE49-F238E27FC236}">
                      <a16:creationId xmlns:a16="http://schemas.microsoft.com/office/drawing/2014/main" id="{3636F5AB-4101-43EE-BA33-9E14323A3856}"/>
                    </a:ext>
                  </a:extLst>
                </p:cNvPr>
                <p:cNvSpPr>
                  <a:spLocks noChangeArrowheads="1"/>
                </p:cNvSpPr>
                <p:nvPr/>
              </p:nvSpPr>
              <p:spPr bwMode="auto">
                <a:xfrm rot="16200000">
                  <a:off x="268317" y="1137435"/>
                  <a:ext cx="1993841" cy="26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Precipitation (in)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44" name="Rectangle 1312">
                  <a:extLst>
                    <a:ext uri="{FF2B5EF4-FFF2-40B4-BE49-F238E27FC236}">
                      <a16:creationId xmlns:a16="http://schemas.microsoft.com/office/drawing/2014/main" id="{C8047585-2D1F-46FD-9563-1510831BA01B}"/>
                    </a:ext>
                  </a:extLst>
                </p:cNvPr>
                <p:cNvSpPr>
                  <a:spLocks noChangeArrowheads="1"/>
                </p:cNvSpPr>
                <p:nvPr/>
              </p:nvSpPr>
              <p:spPr bwMode="auto">
                <a:xfrm>
                  <a:off x="1465263" y="2393950"/>
                  <a:ext cx="9237663" cy="4108450"/>
                </a:xfrm>
                <a:prstGeom prst="rect">
                  <a:avLst/>
                </a:prstGeom>
                <a:solidFill>
                  <a:srgbClr val="FFFFFF"/>
                </a:solidFill>
                <a:ln w="1428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5" name="Rectangle 1313">
                  <a:extLst>
                    <a:ext uri="{FF2B5EF4-FFF2-40B4-BE49-F238E27FC236}">
                      <a16:creationId xmlns:a16="http://schemas.microsoft.com/office/drawing/2014/main" id="{117398ED-9EF7-45CD-88D0-E4630AB3C968}"/>
                    </a:ext>
                  </a:extLst>
                </p:cNvPr>
                <p:cNvSpPr>
                  <a:spLocks noChangeArrowheads="1"/>
                </p:cNvSpPr>
                <p:nvPr/>
              </p:nvSpPr>
              <p:spPr bwMode="auto">
                <a:xfrm>
                  <a:off x="2012951" y="2473325"/>
                  <a:ext cx="8610600" cy="3757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 name="Line 1314">
                  <a:extLst>
                    <a:ext uri="{FF2B5EF4-FFF2-40B4-BE49-F238E27FC236}">
                      <a16:creationId xmlns:a16="http://schemas.microsoft.com/office/drawing/2014/main" id="{1557C01D-11EA-4D94-992F-B437F325E599}"/>
                    </a:ext>
                  </a:extLst>
                </p:cNvPr>
                <p:cNvSpPr>
                  <a:spLocks noChangeShapeType="1"/>
                </p:cNvSpPr>
                <p:nvPr/>
              </p:nvSpPr>
              <p:spPr bwMode="auto">
                <a:xfrm>
                  <a:off x="2012951" y="4892675"/>
                  <a:ext cx="8610600" cy="0"/>
                </a:xfrm>
                <a:prstGeom prst="line">
                  <a:avLst/>
                </a:prstGeom>
                <a:noFill/>
                <a:ln w="19050" cap="flat">
                  <a:solidFill>
                    <a:schemeClr val="accent4">
                      <a:lumMod val="60000"/>
                      <a:lumOff val="40000"/>
                    </a:schemeClr>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7" name="Line 1315">
                  <a:extLst>
                    <a:ext uri="{FF2B5EF4-FFF2-40B4-BE49-F238E27FC236}">
                      <a16:creationId xmlns:a16="http://schemas.microsoft.com/office/drawing/2014/main" id="{5A9C646B-65F4-4E5B-96A9-6C99C1410E85}"/>
                    </a:ext>
                  </a:extLst>
                </p:cNvPr>
                <p:cNvSpPr>
                  <a:spLocks noChangeShapeType="1"/>
                </p:cNvSpPr>
                <p:nvPr/>
              </p:nvSpPr>
              <p:spPr bwMode="auto">
                <a:xfrm>
                  <a:off x="2012951" y="3698875"/>
                  <a:ext cx="8610600" cy="0"/>
                </a:xfrm>
                <a:prstGeom prst="line">
                  <a:avLst/>
                </a:prstGeom>
                <a:noFill/>
                <a:ln w="19050" cap="flat">
                  <a:solidFill>
                    <a:srgbClr val="FF8C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8" name="Line 1316">
                  <a:extLst>
                    <a:ext uri="{FF2B5EF4-FFF2-40B4-BE49-F238E27FC236}">
                      <a16:creationId xmlns:a16="http://schemas.microsoft.com/office/drawing/2014/main" id="{DA65CDE1-0F7C-404F-930A-3BDFF95D309A}"/>
                    </a:ext>
                  </a:extLst>
                </p:cNvPr>
                <p:cNvSpPr>
                  <a:spLocks noChangeShapeType="1"/>
                </p:cNvSpPr>
                <p:nvPr/>
              </p:nvSpPr>
              <p:spPr bwMode="auto">
                <a:xfrm>
                  <a:off x="2012951" y="3435350"/>
                  <a:ext cx="8610600" cy="0"/>
                </a:xfrm>
                <a:prstGeom prst="line">
                  <a:avLst/>
                </a:prstGeom>
                <a:noFill/>
                <a:ln w="19050" cap="flat">
                  <a:solidFill>
                    <a:srgbClr val="FF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9" name="Freeform 1317">
                  <a:extLst>
                    <a:ext uri="{FF2B5EF4-FFF2-40B4-BE49-F238E27FC236}">
                      <a16:creationId xmlns:a16="http://schemas.microsoft.com/office/drawing/2014/main" id="{AF2297BA-BA19-4167-B2A2-597D6D6D1577}"/>
                    </a:ext>
                  </a:extLst>
                </p:cNvPr>
                <p:cNvSpPr>
                  <a:spLocks/>
                </p:cNvSpPr>
                <p:nvPr/>
              </p:nvSpPr>
              <p:spPr bwMode="auto">
                <a:xfrm>
                  <a:off x="6326188" y="3225800"/>
                  <a:ext cx="3900488" cy="2835275"/>
                </a:xfrm>
                <a:custGeom>
                  <a:avLst/>
                  <a:gdLst>
                    <a:gd name="T0" fmla="*/ 39 w 2457"/>
                    <a:gd name="T1" fmla="*/ 1639 h 1786"/>
                    <a:gd name="T2" fmla="*/ 78 w 2457"/>
                    <a:gd name="T3" fmla="*/ 1626 h 1786"/>
                    <a:gd name="T4" fmla="*/ 115 w 2457"/>
                    <a:gd name="T5" fmla="*/ 1563 h 1786"/>
                    <a:gd name="T6" fmla="*/ 153 w 2457"/>
                    <a:gd name="T7" fmla="*/ 1673 h 1786"/>
                    <a:gd name="T8" fmla="*/ 192 w 2457"/>
                    <a:gd name="T9" fmla="*/ 1620 h 1786"/>
                    <a:gd name="T10" fmla="*/ 231 w 2457"/>
                    <a:gd name="T11" fmla="*/ 1587 h 1786"/>
                    <a:gd name="T12" fmla="*/ 270 w 2457"/>
                    <a:gd name="T13" fmla="*/ 1579 h 1786"/>
                    <a:gd name="T14" fmla="*/ 309 w 2457"/>
                    <a:gd name="T15" fmla="*/ 1611 h 1786"/>
                    <a:gd name="T16" fmla="*/ 347 w 2457"/>
                    <a:gd name="T17" fmla="*/ 1684 h 1786"/>
                    <a:gd name="T18" fmla="*/ 386 w 2457"/>
                    <a:gd name="T19" fmla="*/ 1583 h 1786"/>
                    <a:gd name="T20" fmla="*/ 425 w 2457"/>
                    <a:gd name="T21" fmla="*/ 1585 h 1786"/>
                    <a:gd name="T22" fmla="*/ 462 w 2457"/>
                    <a:gd name="T23" fmla="*/ 1218 h 1786"/>
                    <a:gd name="T24" fmla="*/ 500 w 2457"/>
                    <a:gd name="T25" fmla="*/ 1449 h 1786"/>
                    <a:gd name="T26" fmla="*/ 539 w 2457"/>
                    <a:gd name="T27" fmla="*/ 1492 h 1786"/>
                    <a:gd name="T28" fmla="*/ 578 w 2457"/>
                    <a:gd name="T29" fmla="*/ 1613 h 1786"/>
                    <a:gd name="T30" fmla="*/ 617 w 2457"/>
                    <a:gd name="T31" fmla="*/ 1682 h 1786"/>
                    <a:gd name="T32" fmla="*/ 655 w 2457"/>
                    <a:gd name="T33" fmla="*/ 1717 h 1786"/>
                    <a:gd name="T34" fmla="*/ 694 w 2457"/>
                    <a:gd name="T35" fmla="*/ 1727 h 1786"/>
                    <a:gd name="T36" fmla="*/ 733 w 2457"/>
                    <a:gd name="T37" fmla="*/ 1266 h 1786"/>
                    <a:gd name="T38" fmla="*/ 770 w 2457"/>
                    <a:gd name="T39" fmla="*/ 1576 h 1786"/>
                    <a:gd name="T40" fmla="*/ 809 w 2457"/>
                    <a:gd name="T41" fmla="*/ 1626 h 1786"/>
                    <a:gd name="T42" fmla="*/ 847 w 2457"/>
                    <a:gd name="T43" fmla="*/ 662 h 1786"/>
                    <a:gd name="T44" fmla="*/ 886 w 2457"/>
                    <a:gd name="T45" fmla="*/ 1453 h 1786"/>
                    <a:gd name="T46" fmla="*/ 925 w 2457"/>
                    <a:gd name="T47" fmla="*/ 1441 h 1786"/>
                    <a:gd name="T48" fmla="*/ 964 w 2457"/>
                    <a:gd name="T49" fmla="*/ 1406 h 1786"/>
                    <a:gd name="T50" fmla="*/ 1002 w 2457"/>
                    <a:gd name="T51" fmla="*/ 1510 h 1786"/>
                    <a:gd name="T52" fmla="*/ 1041 w 2457"/>
                    <a:gd name="T53" fmla="*/ 1264 h 1786"/>
                    <a:gd name="T54" fmla="*/ 1078 w 2457"/>
                    <a:gd name="T55" fmla="*/ 1518 h 1786"/>
                    <a:gd name="T56" fmla="*/ 1117 w 2457"/>
                    <a:gd name="T57" fmla="*/ 1514 h 1786"/>
                    <a:gd name="T58" fmla="*/ 1155 w 2457"/>
                    <a:gd name="T59" fmla="*/ 1462 h 1786"/>
                    <a:gd name="T60" fmla="*/ 1194 w 2457"/>
                    <a:gd name="T61" fmla="*/ 1221 h 1786"/>
                    <a:gd name="T62" fmla="*/ 1233 w 2457"/>
                    <a:gd name="T63" fmla="*/ 1212 h 1786"/>
                    <a:gd name="T64" fmla="*/ 1272 w 2457"/>
                    <a:gd name="T65" fmla="*/ 1356 h 1786"/>
                    <a:gd name="T66" fmla="*/ 1311 w 2457"/>
                    <a:gd name="T67" fmla="*/ 992 h 1786"/>
                    <a:gd name="T68" fmla="*/ 1349 w 2457"/>
                    <a:gd name="T69" fmla="*/ 1348 h 1786"/>
                    <a:gd name="T70" fmla="*/ 1388 w 2457"/>
                    <a:gd name="T71" fmla="*/ 1361 h 1786"/>
                    <a:gd name="T72" fmla="*/ 1425 w 2457"/>
                    <a:gd name="T73" fmla="*/ 1350 h 1786"/>
                    <a:gd name="T74" fmla="*/ 1464 w 2457"/>
                    <a:gd name="T75" fmla="*/ 1311 h 1786"/>
                    <a:gd name="T76" fmla="*/ 1502 w 2457"/>
                    <a:gd name="T77" fmla="*/ 992 h 1786"/>
                    <a:gd name="T78" fmla="*/ 1541 w 2457"/>
                    <a:gd name="T79" fmla="*/ 1311 h 1786"/>
                    <a:gd name="T80" fmla="*/ 1580 w 2457"/>
                    <a:gd name="T81" fmla="*/ 1432 h 1786"/>
                    <a:gd name="T82" fmla="*/ 1619 w 2457"/>
                    <a:gd name="T83" fmla="*/ 1499 h 1786"/>
                    <a:gd name="T84" fmla="*/ 1658 w 2457"/>
                    <a:gd name="T85" fmla="*/ 1277 h 1786"/>
                    <a:gd name="T86" fmla="*/ 1696 w 2457"/>
                    <a:gd name="T87" fmla="*/ 1350 h 1786"/>
                    <a:gd name="T88" fmla="*/ 1733 w 2457"/>
                    <a:gd name="T89" fmla="*/ 1408 h 1786"/>
                    <a:gd name="T90" fmla="*/ 1772 w 2457"/>
                    <a:gd name="T91" fmla="*/ 1458 h 1786"/>
                    <a:gd name="T92" fmla="*/ 1811 w 2457"/>
                    <a:gd name="T93" fmla="*/ 1408 h 1786"/>
                    <a:gd name="T94" fmla="*/ 1849 w 2457"/>
                    <a:gd name="T95" fmla="*/ 1667 h 1786"/>
                    <a:gd name="T96" fmla="*/ 1888 w 2457"/>
                    <a:gd name="T97" fmla="*/ 1518 h 1786"/>
                    <a:gd name="T98" fmla="*/ 1927 w 2457"/>
                    <a:gd name="T99" fmla="*/ 1307 h 1786"/>
                    <a:gd name="T100" fmla="*/ 1966 w 2457"/>
                    <a:gd name="T101" fmla="*/ 1658 h 1786"/>
                    <a:gd name="T102" fmla="*/ 2005 w 2457"/>
                    <a:gd name="T103" fmla="*/ 1680 h 1786"/>
                    <a:gd name="T104" fmla="*/ 2043 w 2457"/>
                    <a:gd name="T105" fmla="*/ 1686 h 1786"/>
                    <a:gd name="T106" fmla="*/ 2080 w 2457"/>
                    <a:gd name="T107" fmla="*/ 1661 h 1786"/>
                    <a:gd name="T108" fmla="*/ 2119 w 2457"/>
                    <a:gd name="T109" fmla="*/ 1643 h 1786"/>
                    <a:gd name="T110" fmla="*/ 2158 w 2457"/>
                    <a:gd name="T111" fmla="*/ 1721 h 1786"/>
                    <a:gd name="T112" fmla="*/ 2196 w 2457"/>
                    <a:gd name="T113" fmla="*/ 1516 h 1786"/>
                    <a:gd name="T114" fmla="*/ 2235 w 2457"/>
                    <a:gd name="T115" fmla="*/ 1499 h 1786"/>
                    <a:gd name="T116" fmla="*/ 2274 w 2457"/>
                    <a:gd name="T117" fmla="*/ 1309 h 1786"/>
                    <a:gd name="T118" fmla="*/ 2313 w 2457"/>
                    <a:gd name="T119" fmla="*/ 1415 h 1786"/>
                    <a:gd name="T120" fmla="*/ 2352 w 2457"/>
                    <a:gd name="T121" fmla="*/ 1307 h 1786"/>
                    <a:gd name="T122" fmla="*/ 2388 w 2457"/>
                    <a:gd name="T123" fmla="*/ 1309 h 1786"/>
                    <a:gd name="T124" fmla="*/ 2427 w 2457"/>
                    <a:gd name="T125" fmla="*/ 1214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7" h="1786">
                      <a:moveTo>
                        <a:pt x="0" y="1645"/>
                      </a:moveTo>
                      <a:lnTo>
                        <a:pt x="0" y="1641"/>
                      </a:lnTo>
                      <a:lnTo>
                        <a:pt x="0" y="1637"/>
                      </a:lnTo>
                      <a:lnTo>
                        <a:pt x="0" y="1632"/>
                      </a:lnTo>
                      <a:lnTo>
                        <a:pt x="0" y="1628"/>
                      </a:lnTo>
                      <a:lnTo>
                        <a:pt x="3" y="1626"/>
                      </a:lnTo>
                      <a:lnTo>
                        <a:pt x="3" y="1622"/>
                      </a:lnTo>
                      <a:lnTo>
                        <a:pt x="3" y="1620"/>
                      </a:lnTo>
                      <a:lnTo>
                        <a:pt x="3" y="1622"/>
                      </a:lnTo>
                      <a:lnTo>
                        <a:pt x="3" y="1622"/>
                      </a:lnTo>
                      <a:lnTo>
                        <a:pt x="3" y="1632"/>
                      </a:lnTo>
                      <a:lnTo>
                        <a:pt x="3" y="1645"/>
                      </a:lnTo>
                      <a:lnTo>
                        <a:pt x="5" y="1652"/>
                      </a:lnTo>
                      <a:lnTo>
                        <a:pt x="5" y="1654"/>
                      </a:lnTo>
                      <a:lnTo>
                        <a:pt x="5" y="1656"/>
                      </a:lnTo>
                      <a:lnTo>
                        <a:pt x="5" y="1661"/>
                      </a:lnTo>
                      <a:lnTo>
                        <a:pt x="5" y="1665"/>
                      </a:lnTo>
                      <a:lnTo>
                        <a:pt x="5" y="1669"/>
                      </a:lnTo>
                      <a:lnTo>
                        <a:pt x="5" y="1671"/>
                      </a:lnTo>
                      <a:lnTo>
                        <a:pt x="5" y="1673"/>
                      </a:lnTo>
                      <a:lnTo>
                        <a:pt x="7" y="1680"/>
                      </a:lnTo>
                      <a:lnTo>
                        <a:pt x="7" y="1689"/>
                      </a:lnTo>
                      <a:lnTo>
                        <a:pt x="7" y="1699"/>
                      </a:lnTo>
                      <a:lnTo>
                        <a:pt x="7" y="1712"/>
                      </a:lnTo>
                      <a:lnTo>
                        <a:pt x="7" y="1721"/>
                      </a:lnTo>
                      <a:lnTo>
                        <a:pt x="7" y="1732"/>
                      </a:lnTo>
                      <a:lnTo>
                        <a:pt x="7" y="1742"/>
                      </a:lnTo>
                      <a:lnTo>
                        <a:pt x="7" y="1753"/>
                      </a:lnTo>
                      <a:lnTo>
                        <a:pt x="9" y="1760"/>
                      </a:lnTo>
                      <a:lnTo>
                        <a:pt x="9" y="1760"/>
                      </a:lnTo>
                      <a:lnTo>
                        <a:pt x="9" y="1760"/>
                      </a:lnTo>
                      <a:lnTo>
                        <a:pt x="9" y="1760"/>
                      </a:lnTo>
                      <a:lnTo>
                        <a:pt x="9" y="1764"/>
                      </a:lnTo>
                      <a:lnTo>
                        <a:pt x="9" y="1762"/>
                      </a:lnTo>
                      <a:lnTo>
                        <a:pt x="9" y="1760"/>
                      </a:lnTo>
                      <a:lnTo>
                        <a:pt x="11" y="1760"/>
                      </a:lnTo>
                      <a:lnTo>
                        <a:pt x="11" y="1760"/>
                      </a:lnTo>
                      <a:lnTo>
                        <a:pt x="11" y="1755"/>
                      </a:lnTo>
                      <a:lnTo>
                        <a:pt x="11" y="1749"/>
                      </a:lnTo>
                      <a:lnTo>
                        <a:pt x="11" y="1738"/>
                      </a:lnTo>
                      <a:lnTo>
                        <a:pt x="11" y="1725"/>
                      </a:lnTo>
                      <a:lnTo>
                        <a:pt x="11" y="1710"/>
                      </a:lnTo>
                      <a:lnTo>
                        <a:pt x="11" y="1693"/>
                      </a:lnTo>
                      <a:lnTo>
                        <a:pt x="13" y="1684"/>
                      </a:lnTo>
                      <a:lnTo>
                        <a:pt x="13" y="1693"/>
                      </a:lnTo>
                      <a:lnTo>
                        <a:pt x="13" y="1697"/>
                      </a:lnTo>
                      <a:lnTo>
                        <a:pt x="13" y="1695"/>
                      </a:lnTo>
                      <a:lnTo>
                        <a:pt x="13" y="1693"/>
                      </a:lnTo>
                      <a:lnTo>
                        <a:pt x="13" y="1689"/>
                      </a:lnTo>
                      <a:lnTo>
                        <a:pt x="13" y="1684"/>
                      </a:lnTo>
                      <a:lnTo>
                        <a:pt x="13" y="1680"/>
                      </a:lnTo>
                      <a:lnTo>
                        <a:pt x="15" y="1671"/>
                      </a:lnTo>
                      <a:lnTo>
                        <a:pt x="15" y="1663"/>
                      </a:lnTo>
                      <a:lnTo>
                        <a:pt x="15" y="1652"/>
                      </a:lnTo>
                      <a:lnTo>
                        <a:pt x="15" y="1637"/>
                      </a:lnTo>
                      <a:lnTo>
                        <a:pt x="15" y="1604"/>
                      </a:lnTo>
                      <a:lnTo>
                        <a:pt x="15" y="1589"/>
                      </a:lnTo>
                      <a:lnTo>
                        <a:pt x="15" y="1615"/>
                      </a:lnTo>
                      <a:lnTo>
                        <a:pt x="18" y="1628"/>
                      </a:lnTo>
                      <a:lnTo>
                        <a:pt x="18" y="1630"/>
                      </a:lnTo>
                      <a:lnTo>
                        <a:pt x="18" y="1628"/>
                      </a:lnTo>
                      <a:lnTo>
                        <a:pt x="18" y="1628"/>
                      </a:lnTo>
                      <a:lnTo>
                        <a:pt x="18" y="1628"/>
                      </a:lnTo>
                      <a:lnTo>
                        <a:pt x="18" y="1628"/>
                      </a:lnTo>
                      <a:lnTo>
                        <a:pt x="18" y="1628"/>
                      </a:lnTo>
                      <a:lnTo>
                        <a:pt x="18" y="1628"/>
                      </a:lnTo>
                      <a:lnTo>
                        <a:pt x="20" y="1628"/>
                      </a:lnTo>
                      <a:lnTo>
                        <a:pt x="20" y="1628"/>
                      </a:lnTo>
                      <a:lnTo>
                        <a:pt x="20" y="1628"/>
                      </a:lnTo>
                      <a:lnTo>
                        <a:pt x="20" y="1628"/>
                      </a:lnTo>
                      <a:lnTo>
                        <a:pt x="20" y="1628"/>
                      </a:lnTo>
                      <a:lnTo>
                        <a:pt x="20" y="1628"/>
                      </a:lnTo>
                      <a:lnTo>
                        <a:pt x="20" y="1628"/>
                      </a:lnTo>
                      <a:lnTo>
                        <a:pt x="20" y="1628"/>
                      </a:lnTo>
                      <a:lnTo>
                        <a:pt x="22" y="1628"/>
                      </a:lnTo>
                      <a:lnTo>
                        <a:pt x="22" y="1628"/>
                      </a:lnTo>
                      <a:lnTo>
                        <a:pt x="22" y="1628"/>
                      </a:lnTo>
                      <a:lnTo>
                        <a:pt x="22" y="1628"/>
                      </a:lnTo>
                      <a:lnTo>
                        <a:pt x="22" y="1628"/>
                      </a:lnTo>
                      <a:lnTo>
                        <a:pt x="22" y="1628"/>
                      </a:lnTo>
                      <a:lnTo>
                        <a:pt x="22" y="1628"/>
                      </a:lnTo>
                      <a:lnTo>
                        <a:pt x="24" y="1628"/>
                      </a:lnTo>
                      <a:lnTo>
                        <a:pt x="24" y="1628"/>
                      </a:lnTo>
                      <a:lnTo>
                        <a:pt x="24" y="1628"/>
                      </a:lnTo>
                      <a:lnTo>
                        <a:pt x="24" y="1626"/>
                      </a:lnTo>
                      <a:lnTo>
                        <a:pt x="24" y="1626"/>
                      </a:lnTo>
                      <a:lnTo>
                        <a:pt x="24" y="1628"/>
                      </a:lnTo>
                      <a:lnTo>
                        <a:pt x="24" y="1628"/>
                      </a:lnTo>
                      <a:lnTo>
                        <a:pt x="24" y="1628"/>
                      </a:lnTo>
                      <a:lnTo>
                        <a:pt x="26" y="1628"/>
                      </a:lnTo>
                      <a:lnTo>
                        <a:pt x="26" y="1626"/>
                      </a:lnTo>
                      <a:lnTo>
                        <a:pt x="26" y="1630"/>
                      </a:lnTo>
                      <a:lnTo>
                        <a:pt x="26" y="1630"/>
                      </a:lnTo>
                      <a:lnTo>
                        <a:pt x="26" y="1630"/>
                      </a:lnTo>
                      <a:lnTo>
                        <a:pt x="26" y="1630"/>
                      </a:lnTo>
                      <a:lnTo>
                        <a:pt x="26" y="1630"/>
                      </a:lnTo>
                      <a:lnTo>
                        <a:pt x="26" y="1630"/>
                      </a:lnTo>
                      <a:lnTo>
                        <a:pt x="28" y="1630"/>
                      </a:lnTo>
                      <a:lnTo>
                        <a:pt x="28" y="1630"/>
                      </a:lnTo>
                      <a:lnTo>
                        <a:pt x="28" y="1630"/>
                      </a:lnTo>
                      <a:lnTo>
                        <a:pt x="28" y="1630"/>
                      </a:lnTo>
                      <a:lnTo>
                        <a:pt x="28" y="1630"/>
                      </a:lnTo>
                      <a:lnTo>
                        <a:pt x="28" y="1630"/>
                      </a:lnTo>
                      <a:lnTo>
                        <a:pt x="28" y="1630"/>
                      </a:lnTo>
                      <a:lnTo>
                        <a:pt x="31" y="1630"/>
                      </a:lnTo>
                      <a:lnTo>
                        <a:pt x="31" y="1630"/>
                      </a:lnTo>
                      <a:lnTo>
                        <a:pt x="31" y="1630"/>
                      </a:lnTo>
                      <a:lnTo>
                        <a:pt x="31" y="1630"/>
                      </a:lnTo>
                      <a:lnTo>
                        <a:pt x="31" y="1630"/>
                      </a:lnTo>
                      <a:lnTo>
                        <a:pt x="31" y="1630"/>
                      </a:lnTo>
                      <a:lnTo>
                        <a:pt x="31" y="1630"/>
                      </a:lnTo>
                      <a:lnTo>
                        <a:pt x="31" y="1628"/>
                      </a:lnTo>
                      <a:lnTo>
                        <a:pt x="33" y="1628"/>
                      </a:lnTo>
                      <a:lnTo>
                        <a:pt x="33" y="1628"/>
                      </a:lnTo>
                      <a:lnTo>
                        <a:pt x="33" y="1628"/>
                      </a:lnTo>
                      <a:lnTo>
                        <a:pt x="33" y="1628"/>
                      </a:lnTo>
                      <a:lnTo>
                        <a:pt x="33" y="1628"/>
                      </a:lnTo>
                      <a:lnTo>
                        <a:pt x="33" y="1628"/>
                      </a:lnTo>
                      <a:lnTo>
                        <a:pt x="33" y="1628"/>
                      </a:lnTo>
                      <a:lnTo>
                        <a:pt x="33" y="1630"/>
                      </a:lnTo>
                      <a:lnTo>
                        <a:pt x="35" y="1667"/>
                      </a:lnTo>
                      <a:lnTo>
                        <a:pt x="35" y="1682"/>
                      </a:lnTo>
                      <a:lnTo>
                        <a:pt x="35" y="1680"/>
                      </a:lnTo>
                      <a:lnTo>
                        <a:pt x="35" y="1701"/>
                      </a:lnTo>
                      <a:lnTo>
                        <a:pt x="35" y="1725"/>
                      </a:lnTo>
                      <a:lnTo>
                        <a:pt x="35" y="1736"/>
                      </a:lnTo>
                      <a:lnTo>
                        <a:pt x="35" y="1734"/>
                      </a:lnTo>
                      <a:lnTo>
                        <a:pt x="37" y="1730"/>
                      </a:lnTo>
                      <a:lnTo>
                        <a:pt x="37" y="1736"/>
                      </a:lnTo>
                      <a:lnTo>
                        <a:pt x="37" y="1734"/>
                      </a:lnTo>
                      <a:lnTo>
                        <a:pt x="37" y="1732"/>
                      </a:lnTo>
                      <a:lnTo>
                        <a:pt x="37" y="1734"/>
                      </a:lnTo>
                      <a:lnTo>
                        <a:pt x="37" y="1730"/>
                      </a:lnTo>
                      <a:lnTo>
                        <a:pt x="37" y="1723"/>
                      </a:lnTo>
                      <a:lnTo>
                        <a:pt x="37" y="1717"/>
                      </a:lnTo>
                      <a:lnTo>
                        <a:pt x="39" y="1684"/>
                      </a:lnTo>
                      <a:lnTo>
                        <a:pt x="39" y="1639"/>
                      </a:lnTo>
                      <a:lnTo>
                        <a:pt x="39" y="1600"/>
                      </a:lnTo>
                      <a:lnTo>
                        <a:pt x="39" y="1497"/>
                      </a:lnTo>
                      <a:lnTo>
                        <a:pt x="39" y="1262"/>
                      </a:lnTo>
                      <a:lnTo>
                        <a:pt x="39" y="1236"/>
                      </a:lnTo>
                      <a:lnTo>
                        <a:pt x="39" y="1292"/>
                      </a:lnTo>
                      <a:lnTo>
                        <a:pt x="39" y="1354"/>
                      </a:lnTo>
                      <a:lnTo>
                        <a:pt x="41" y="1415"/>
                      </a:lnTo>
                      <a:lnTo>
                        <a:pt x="41" y="1453"/>
                      </a:lnTo>
                      <a:lnTo>
                        <a:pt x="41" y="1466"/>
                      </a:lnTo>
                      <a:lnTo>
                        <a:pt x="41" y="1475"/>
                      </a:lnTo>
                      <a:lnTo>
                        <a:pt x="41" y="1482"/>
                      </a:lnTo>
                      <a:lnTo>
                        <a:pt x="41" y="1488"/>
                      </a:lnTo>
                      <a:lnTo>
                        <a:pt x="41" y="1492"/>
                      </a:lnTo>
                      <a:lnTo>
                        <a:pt x="43" y="1492"/>
                      </a:lnTo>
                      <a:lnTo>
                        <a:pt x="43" y="1492"/>
                      </a:lnTo>
                      <a:lnTo>
                        <a:pt x="43" y="1503"/>
                      </a:lnTo>
                      <a:lnTo>
                        <a:pt x="43" y="1538"/>
                      </a:lnTo>
                      <a:lnTo>
                        <a:pt x="43" y="1566"/>
                      </a:lnTo>
                      <a:lnTo>
                        <a:pt x="43" y="1574"/>
                      </a:lnTo>
                      <a:lnTo>
                        <a:pt x="43" y="1579"/>
                      </a:lnTo>
                      <a:lnTo>
                        <a:pt x="43" y="1589"/>
                      </a:lnTo>
                      <a:lnTo>
                        <a:pt x="46" y="1602"/>
                      </a:lnTo>
                      <a:lnTo>
                        <a:pt x="46" y="1613"/>
                      </a:lnTo>
                      <a:lnTo>
                        <a:pt x="46" y="1620"/>
                      </a:lnTo>
                      <a:lnTo>
                        <a:pt x="46" y="1624"/>
                      </a:lnTo>
                      <a:lnTo>
                        <a:pt x="46" y="1624"/>
                      </a:lnTo>
                      <a:lnTo>
                        <a:pt x="46" y="1620"/>
                      </a:lnTo>
                      <a:lnTo>
                        <a:pt x="46" y="1628"/>
                      </a:lnTo>
                      <a:lnTo>
                        <a:pt x="46" y="1639"/>
                      </a:lnTo>
                      <a:lnTo>
                        <a:pt x="48" y="1639"/>
                      </a:lnTo>
                      <a:lnTo>
                        <a:pt x="48" y="1620"/>
                      </a:lnTo>
                      <a:lnTo>
                        <a:pt x="48" y="1607"/>
                      </a:lnTo>
                      <a:lnTo>
                        <a:pt x="48" y="1607"/>
                      </a:lnTo>
                      <a:lnTo>
                        <a:pt x="48" y="1615"/>
                      </a:lnTo>
                      <a:lnTo>
                        <a:pt x="48" y="1626"/>
                      </a:lnTo>
                      <a:lnTo>
                        <a:pt x="48" y="1628"/>
                      </a:lnTo>
                      <a:lnTo>
                        <a:pt x="50" y="1628"/>
                      </a:lnTo>
                      <a:lnTo>
                        <a:pt x="50" y="1628"/>
                      </a:lnTo>
                      <a:lnTo>
                        <a:pt x="50" y="1630"/>
                      </a:lnTo>
                      <a:lnTo>
                        <a:pt x="50" y="1639"/>
                      </a:lnTo>
                      <a:lnTo>
                        <a:pt x="50" y="1652"/>
                      </a:lnTo>
                      <a:lnTo>
                        <a:pt x="50" y="1661"/>
                      </a:lnTo>
                      <a:lnTo>
                        <a:pt x="50" y="1663"/>
                      </a:lnTo>
                      <a:lnTo>
                        <a:pt x="50" y="1663"/>
                      </a:lnTo>
                      <a:lnTo>
                        <a:pt x="52" y="1667"/>
                      </a:lnTo>
                      <a:lnTo>
                        <a:pt x="52" y="1673"/>
                      </a:lnTo>
                      <a:lnTo>
                        <a:pt x="52" y="1680"/>
                      </a:lnTo>
                      <a:lnTo>
                        <a:pt x="52" y="1684"/>
                      </a:lnTo>
                      <a:lnTo>
                        <a:pt x="52" y="1682"/>
                      </a:lnTo>
                      <a:lnTo>
                        <a:pt x="52" y="1676"/>
                      </a:lnTo>
                      <a:lnTo>
                        <a:pt x="52" y="1671"/>
                      </a:lnTo>
                      <a:lnTo>
                        <a:pt x="52" y="1673"/>
                      </a:lnTo>
                      <a:lnTo>
                        <a:pt x="54" y="1680"/>
                      </a:lnTo>
                      <a:lnTo>
                        <a:pt x="54" y="1684"/>
                      </a:lnTo>
                      <a:lnTo>
                        <a:pt x="54" y="1689"/>
                      </a:lnTo>
                      <a:lnTo>
                        <a:pt x="54" y="1689"/>
                      </a:lnTo>
                      <a:lnTo>
                        <a:pt x="54" y="1684"/>
                      </a:lnTo>
                      <a:lnTo>
                        <a:pt x="54" y="1682"/>
                      </a:lnTo>
                      <a:lnTo>
                        <a:pt x="54" y="1682"/>
                      </a:lnTo>
                      <a:lnTo>
                        <a:pt x="56" y="1689"/>
                      </a:lnTo>
                      <a:lnTo>
                        <a:pt x="56" y="1691"/>
                      </a:lnTo>
                      <a:lnTo>
                        <a:pt x="56" y="1691"/>
                      </a:lnTo>
                      <a:lnTo>
                        <a:pt x="56" y="1699"/>
                      </a:lnTo>
                      <a:lnTo>
                        <a:pt x="56" y="1730"/>
                      </a:lnTo>
                      <a:lnTo>
                        <a:pt x="56" y="1747"/>
                      </a:lnTo>
                      <a:lnTo>
                        <a:pt x="56" y="1751"/>
                      </a:lnTo>
                      <a:lnTo>
                        <a:pt x="56" y="1738"/>
                      </a:lnTo>
                      <a:lnTo>
                        <a:pt x="59" y="1723"/>
                      </a:lnTo>
                      <a:lnTo>
                        <a:pt x="59" y="1717"/>
                      </a:lnTo>
                      <a:lnTo>
                        <a:pt x="59" y="1719"/>
                      </a:lnTo>
                      <a:lnTo>
                        <a:pt x="59" y="1723"/>
                      </a:lnTo>
                      <a:lnTo>
                        <a:pt x="59" y="1727"/>
                      </a:lnTo>
                      <a:lnTo>
                        <a:pt x="59" y="1727"/>
                      </a:lnTo>
                      <a:lnTo>
                        <a:pt x="59" y="1727"/>
                      </a:lnTo>
                      <a:lnTo>
                        <a:pt x="59" y="1734"/>
                      </a:lnTo>
                      <a:lnTo>
                        <a:pt x="61" y="1732"/>
                      </a:lnTo>
                      <a:lnTo>
                        <a:pt x="61" y="1736"/>
                      </a:lnTo>
                      <a:lnTo>
                        <a:pt x="61" y="1745"/>
                      </a:lnTo>
                      <a:lnTo>
                        <a:pt x="61" y="1742"/>
                      </a:lnTo>
                      <a:lnTo>
                        <a:pt x="61" y="1736"/>
                      </a:lnTo>
                      <a:lnTo>
                        <a:pt x="61" y="1738"/>
                      </a:lnTo>
                      <a:lnTo>
                        <a:pt x="61" y="1745"/>
                      </a:lnTo>
                      <a:lnTo>
                        <a:pt x="63" y="1749"/>
                      </a:lnTo>
                      <a:lnTo>
                        <a:pt x="63" y="1755"/>
                      </a:lnTo>
                      <a:lnTo>
                        <a:pt x="63" y="1760"/>
                      </a:lnTo>
                      <a:lnTo>
                        <a:pt x="63" y="1760"/>
                      </a:lnTo>
                      <a:lnTo>
                        <a:pt x="63" y="1760"/>
                      </a:lnTo>
                      <a:lnTo>
                        <a:pt x="63" y="1760"/>
                      </a:lnTo>
                      <a:lnTo>
                        <a:pt x="63" y="1764"/>
                      </a:lnTo>
                      <a:lnTo>
                        <a:pt x="63" y="1766"/>
                      </a:lnTo>
                      <a:lnTo>
                        <a:pt x="65" y="1758"/>
                      </a:lnTo>
                      <a:lnTo>
                        <a:pt x="65" y="1745"/>
                      </a:lnTo>
                      <a:lnTo>
                        <a:pt x="65" y="1738"/>
                      </a:lnTo>
                      <a:lnTo>
                        <a:pt x="65" y="1736"/>
                      </a:lnTo>
                      <a:lnTo>
                        <a:pt x="65" y="1734"/>
                      </a:lnTo>
                      <a:lnTo>
                        <a:pt x="65" y="1725"/>
                      </a:lnTo>
                      <a:lnTo>
                        <a:pt x="65" y="1717"/>
                      </a:lnTo>
                      <a:lnTo>
                        <a:pt x="65" y="1710"/>
                      </a:lnTo>
                      <a:lnTo>
                        <a:pt x="67" y="1704"/>
                      </a:lnTo>
                      <a:lnTo>
                        <a:pt x="67" y="1714"/>
                      </a:lnTo>
                      <a:lnTo>
                        <a:pt x="67" y="1734"/>
                      </a:lnTo>
                      <a:lnTo>
                        <a:pt x="67" y="1742"/>
                      </a:lnTo>
                      <a:lnTo>
                        <a:pt x="67" y="1740"/>
                      </a:lnTo>
                      <a:lnTo>
                        <a:pt x="67" y="1736"/>
                      </a:lnTo>
                      <a:lnTo>
                        <a:pt x="67" y="1734"/>
                      </a:lnTo>
                      <a:lnTo>
                        <a:pt x="69" y="1734"/>
                      </a:lnTo>
                      <a:lnTo>
                        <a:pt x="69" y="1736"/>
                      </a:lnTo>
                      <a:lnTo>
                        <a:pt x="69" y="1738"/>
                      </a:lnTo>
                      <a:lnTo>
                        <a:pt x="69" y="1738"/>
                      </a:lnTo>
                      <a:lnTo>
                        <a:pt x="69" y="1736"/>
                      </a:lnTo>
                      <a:lnTo>
                        <a:pt x="69" y="1738"/>
                      </a:lnTo>
                      <a:lnTo>
                        <a:pt x="69" y="1749"/>
                      </a:lnTo>
                      <a:lnTo>
                        <a:pt x="69" y="1758"/>
                      </a:lnTo>
                      <a:lnTo>
                        <a:pt x="71" y="1760"/>
                      </a:lnTo>
                      <a:lnTo>
                        <a:pt x="71" y="1760"/>
                      </a:lnTo>
                      <a:lnTo>
                        <a:pt x="71" y="1762"/>
                      </a:lnTo>
                      <a:lnTo>
                        <a:pt x="71" y="1764"/>
                      </a:lnTo>
                      <a:lnTo>
                        <a:pt x="71" y="1766"/>
                      </a:lnTo>
                      <a:lnTo>
                        <a:pt x="71" y="1768"/>
                      </a:lnTo>
                      <a:lnTo>
                        <a:pt x="71" y="1766"/>
                      </a:lnTo>
                      <a:lnTo>
                        <a:pt x="71" y="1764"/>
                      </a:lnTo>
                      <a:lnTo>
                        <a:pt x="74" y="1762"/>
                      </a:lnTo>
                      <a:lnTo>
                        <a:pt x="74" y="1760"/>
                      </a:lnTo>
                      <a:lnTo>
                        <a:pt x="74" y="1760"/>
                      </a:lnTo>
                      <a:lnTo>
                        <a:pt x="74" y="1749"/>
                      </a:lnTo>
                      <a:lnTo>
                        <a:pt x="74" y="1732"/>
                      </a:lnTo>
                      <a:lnTo>
                        <a:pt x="74" y="1708"/>
                      </a:lnTo>
                      <a:lnTo>
                        <a:pt x="74" y="1684"/>
                      </a:lnTo>
                      <a:lnTo>
                        <a:pt x="76" y="1673"/>
                      </a:lnTo>
                      <a:lnTo>
                        <a:pt x="76" y="1671"/>
                      </a:lnTo>
                      <a:lnTo>
                        <a:pt x="76" y="1669"/>
                      </a:lnTo>
                      <a:lnTo>
                        <a:pt x="76" y="1669"/>
                      </a:lnTo>
                      <a:lnTo>
                        <a:pt x="76" y="1656"/>
                      </a:lnTo>
                      <a:lnTo>
                        <a:pt x="76" y="1628"/>
                      </a:lnTo>
                      <a:lnTo>
                        <a:pt x="76" y="1622"/>
                      </a:lnTo>
                      <a:lnTo>
                        <a:pt x="76" y="1624"/>
                      </a:lnTo>
                      <a:lnTo>
                        <a:pt x="78" y="1626"/>
                      </a:lnTo>
                      <a:lnTo>
                        <a:pt x="78" y="1626"/>
                      </a:lnTo>
                      <a:lnTo>
                        <a:pt x="78" y="1620"/>
                      </a:lnTo>
                      <a:lnTo>
                        <a:pt x="78" y="1615"/>
                      </a:lnTo>
                      <a:lnTo>
                        <a:pt x="78" y="1617"/>
                      </a:lnTo>
                      <a:lnTo>
                        <a:pt x="78" y="1624"/>
                      </a:lnTo>
                      <a:lnTo>
                        <a:pt x="78" y="1624"/>
                      </a:lnTo>
                      <a:lnTo>
                        <a:pt x="78" y="1622"/>
                      </a:lnTo>
                      <a:lnTo>
                        <a:pt x="80" y="1613"/>
                      </a:lnTo>
                      <a:lnTo>
                        <a:pt x="80" y="1620"/>
                      </a:lnTo>
                      <a:lnTo>
                        <a:pt x="80" y="1630"/>
                      </a:lnTo>
                      <a:lnTo>
                        <a:pt x="80" y="1639"/>
                      </a:lnTo>
                      <a:lnTo>
                        <a:pt x="80" y="1652"/>
                      </a:lnTo>
                      <a:lnTo>
                        <a:pt x="80" y="1656"/>
                      </a:lnTo>
                      <a:lnTo>
                        <a:pt x="80" y="1652"/>
                      </a:lnTo>
                      <a:lnTo>
                        <a:pt x="82" y="1643"/>
                      </a:lnTo>
                      <a:lnTo>
                        <a:pt x="82" y="1639"/>
                      </a:lnTo>
                      <a:lnTo>
                        <a:pt x="82" y="1632"/>
                      </a:lnTo>
                      <a:lnTo>
                        <a:pt x="82" y="1626"/>
                      </a:lnTo>
                      <a:lnTo>
                        <a:pt x="82" y="1620"/>
                      </a:lnTo>
                      <a:lnTo>
                        <a:pt x="82" y="1613"/>
                      </a:lnTo>
                      <a:lnTo>
                        <a:pt x="82" y="1609"/>
                      </a:lnTo>
                      <a:lnTo>
                        <a:pt x="82" y="1611"/>
                      </a:lnTo>
                      <a:lnTo>
                        <a:pt x="84" y="1637"/>
                      </a:lnTo>
                      <a:lnTo>
                        <a:pt x="84" y="1663"/>
                      </a:lnTo>
                      <a:lnTo>
                        <a:pt x="84" y="1678"/>
                      </a:lnTo>
                      <a:lnTo>
                        <a:pt x="84" y="1682"/>
                      </a:lnTo>
                      <a:lnTo>
                        <a:pt x="84" y="1678"/>
                      </a:lnTo>
                      <a:lnTo>
                        <a:pt x="84" y="1678"/>
                      </a:lnTo>
                      <a:lnTo>
                        <a:pt x="84" y="1682"/>
                      </a:lnTo>
                      <a:lnTo>
                        <a:pt x="84" y="1684"/>
                      </a:lnTo>
                      <a:lnTo>
                        <a:pt x="87" y="1689"/>
                      </a:lnTo>
                      <a:lnTo>
                        <a:pt x="87" y="1689"/>
                      </a:lnTo>
                      <a:lnTo>
                        <a:pt x="87" y="1689"/>
                      </a:lnTo>
                      <a:lnTo>
                        <a:pt x="87" y="1693"/>
                      </a:lnTo>
                      <a:lnTo>
                        <a:pt x="87" y="1710"/>
                      </a:lnTo>
                      <a:lnTo>
                        <a:pt x="87" y="1736"/>
                      </a:lnTo>
                      <a:lnTo>
                        <a:pt x="87" y="1755"/>
                      </a:lnTo>
                      <a:lnTo>
                        <a:pt x="89" y="1762"/>
                      </a:lnTo>
                      <a:lnTo>
                        <a:pt x="89" y="1762"/>
                      </a:lnTo>
                      <a:lnTo>
                        <a:pt x="89" y="1764"/>
                      </a:lnTo>
                      <a:lnTo>
                        <a:pt x="89" y="1766"/>
                      </a:lnTo>
                      <a:lnTo>
                        <a:pt x="89" y="1766"/>
                      </a:lnTo>
                      <a:lnTo>
                        <a:pt x="89" y="1766"/>
                      </a:lnTo>
                      <a:lnTo>
                        <a:pt x="89" y="1766"/>
                      </a:lnTo>
                      <a:lnTo>
                        <a:pt x="89" y="1766"/>
                      </a:lnTo>
                      <a:lnTo>
                        <a:pt x="91" y="1762"/>
                      </a:lnTo>
                      <a:lnTo>
                        <a:pt x="91" y="1760"/>
                      </a:lnTo>
                      <a:lnTo>
                        <a:pt x="91" y="1762"/>
                      </a:lnTo>
                      <a:lnTo>
                        <a:pt x="91" y="1764"/>
                      </a:lnTo>
                      <a:lnTo>
                        <a:pt x="91" y="1762"/>
                      </a:lnTo>
                      <a:lnTo>
                        <a:pt x="91" y="1755"/>
                      </a:lnTo>
                      <a:lnTo>
                        <a:pt x="91" y="1755"/>
                      </a:lnTo>
                      <a:lnTo>
                        <a:pt x="91" y="1755"/>
                      </a:lnTo>
                      <a:lnTo>
                        <a:pt x="93" y="1758"/>
                      </a:lnTo>
                      <a:lnTo>
                        <a:pt x="93" y="1760"/>
                      </a:lnTo>
                      <a:lnTo>
                        <a:pt x="93" y="1760"/>
                      </a:lnTo>
                      <a:lnTo>
                        <a:pt x="93" y="1758"/>
                      </a:lnTo>
                      <a:lnTo>
                        <a:pt x="93" y="1762"/>
                      </a:lnTo>
                      <a:lnTo>
                        <a:pt x="93" y="1764"/>
                      </a:lnTo>
                      <a:lnTo>
                        <a:pt x="93" y="1764"/>
                      </a:lnTo>
                      <a:lnTo>
                        <a:pt x="95" y="1762"/>
                      </a:lnTo>
                      <a:lnTo>
                        <a:pt x="95" y="1762"/>
                      </a:lnTo>
                      <a:lnTo>
                        <a:pt x="95" y="1760"/>
                      </a:lnTo>
                      <a:lnTo>
                        <a:pt x="95" y="1760"/>
                      </a:lnTo>
                      <a:lnTo>
                        <a:pt x="95" y="1764"/>
                      </a:lnTo>
                      <a:lnTo>
                        <a:pt x="95" y="1764"/>
                      </a:lnTo>
                      <a:lnTo>
                        <a:pt x="95" y="1762"/>
                      </a:lnTo>
                      <a:lnTo>
                        <a:pt x="95" y="1758"/>
                      </a:lnTo>
                      <a:lnTo>
                        <a:pt x="97" y="1751"/>
                      </a:lnTo>
                      <a:lnTo>
                        <a:pt x="97" y="1742"/>
                      </a:lnTo>
                      <a:lnTo>
                        <a:pt x="97" y="1736"/>
                      </a:lnTo>
                      <a:lnTo>
                        <a:pt x="97" y="1734"/>
                      </a:lnTo>
                      <a:lnTo>
                        <a:pt x="97" y="1730"/>
                      </a:lnTo>
                      <a:lnTo>
                        <a:pt x="97" y="1714"/>
                      </a:lnTo>
                      <a:lnTo>
                        <a:pt x="97" y="1699"/>
                      </a:lnTo>
                      <a:lnTo>
                        <a:pt x="97" y="1689"/>
                      </a:lnTo>
                      <a:lnTo>
                        <a:pt x="99" y="1682"/>
                      </a:lnTo>
                      <a:lnTo>
                        <a:pt x="99" y="1678"/>
                      </a:lnTo>
                      <a:lnTo>
                        <a:pt x="99" y="1673"/>
                      </a:lnTo>
                      <a:lnTo>
                        <a:pt x="99" y="1667"/>
                      </a:lnTo>
                      <a:lnTo>
                        <a:pt x="99" y="1663"/>
                      </a:lnTo>
                      <a:lnTo>
                        <a:pt x="99" y="1665"/>
                      </a:lnTo>
                      <a:lnTo>
                        <a:pt x="99" y="1676"/>
                      </a:lnTo>
                      <a:lnTo>
                        <a:pt x="102" y="1695"/>
                      </a:lnTo>
                      <a:lnTo>
                        <a:pt x="102" y="1710"/>
                      </a:lnTo>
                      <a:lnTo>
                        <a:pt x="102" y="1721"/>
                      </a:lnTo>
                      <a:lnTo>
                        <a:pt x="102" y="1725"/>
                      </a:lnTo>
                      <a:lnTo>
                        <a:pt x="102" y="1734"/>
                      </a:lnTo>
                      <a:lnTo>
                        <a:pt x="102" y="1736"/>
                      </a:lnTo>
                      <a:lnTo>
                        <a:pt x="102" y="1738"/>
                      </a:lnTo>
                      <a:lnTo>
                        <a:pt x="102" y="1740"/>
                      </a:lnTo>
                      <a:lnTo>
                        <a:pt x="104" y="1742"/>
                      </a:lnTo>
                      <a:lnTo>
                        <a:pt x="104" y="1742"/>
                      </a:lnTo>
                      <a:lnTo>
                        <a:pt x="104" y="1742"/>
                      </a:lnTo>
                      <a:lnTo>
                        <a:pt x="104" y="1749"/>
                      </a:lnTo>
                      <a:lnTo>
                        <a:pt x="104" y="1760"/>
                      </a:lnTo>
                      <a:lnTo>
                        <a:pt x="104" y="1764"/>
                      </a:lnTo>
                      <a:lnTo>
                        <a:pt x="104" y="1766"/>
                      </a:lnTo>
                      <a:lnTo>
                        <a:pt x="104" y="1766"/>
                      </a:lnTo>
                      <a:lnTo>
                        <a:pt x="106" y="1766"/>
                      </a:lnTo>
                      <a:lnTo>
                        <a:pt x="106" y="1762"/>
                      </a:lnTo>
                      <a:lnTo>
                        <a:pt x="106" y="1758"/>
                      </a:lnTo>
                      <a:lnTo>
                        <a:pt x="106" y="1751"/>
                      </a:lnTo>
                      <a:lnTo>
                        <a:pt x="106" y="1738"/>
                      </a:lnTo>
                      <a:lnTo>
                        <a:pt x="106" y="1721"/>
                      </a:lnTo>
                      <a:lnTo>
                        <a:pt x="106" y="1701"/>
                      </a:lnTo>
                      <a:lnTo>
                        <a:pt x="108" y="1686"/>
                      </a:lnTo>
                      <a:lnTo>
                        <a:pt x="108" y="1678"/>
                      </a:lnTo>
                      <a:lnTo>
                        <a:pt x="108" y="1669"/>
                      </a:lnTo>
                      <a:lnTo>
                        <a:pt x="108" y="1658"/>
                      </a:lnTo>
                      <a:lnTo>
                        <a:pt x="108" y="1645"/>
                      </a:lnTo>
                      <a:lnTo>
                        <a:pt x="108" y="1637"/>
                      </a:lnTo>
                      <a:lnTo>
                        <a:pt x="108" y="1630"/>
                      </a:lnTo>
                      <a:lnTo>
                        <a:pt x="108" y="1624"/>
                      </a:lnTo>
                      <a:lnTo>
                        <a:pt x="110" y="1617"/>
                      </a:lnTo>
                      <a:lnTo>
                        <a:pt x="110" y="1613"/>
                      </a:lnTo>
                      <a:lnTo>
                        <a:pt x="110" y="1609"/>
                      </a:lnTo>
                      <a:lnTo>
                        <a:pt x="110" y="1615"/>
                      </a:lnTo>
                      <a:lnTo>
                        <a:pt x="110" y="1635"/>
                      </a:lnTo>
                      <a:lnTo>
                        <a:pt x="110" y="1663"/>
                      </a:lnTo>
                      <a:lnTo>
                        <a:pt x="110" y="1684"/>
                      </a:lnTo>
                      <a:lnTo>
                        <a:pt x="110" y="1691"/>
                      </a:lnTo>
                      <a:lnTo>
                        <a:pt x="112" y="1689"/>
                      </a:lnTo>
                      <a:lnTo>
                        <a:pt x="112" y="1689"/>
                      </a:lnTo>
                      <a:lnTo>
                        <a:pt x="112" y="1691"/>
                      </a:lnTo>
                      <a:lnTo>
                        <a:pt x="112" y="1695"/>
                      </a:lnTo>
                      <a:lnTo>
                        <a:pt x="112" y="1699"/>
                      </a:lnTo>
                      <a:lnTo>
                        <a:pt x="112" y="1704"/>
                      </a:lnTo>
                      <a:lnTo>
                        <a:pt x="112" y="1708"/>
                      </a:lnTo>
                      <a:lnTo>
                        <a:pt x="115" y="1712"/>
                      </a:lnTo>
                      <a:lnTo>
                        <a:pt x="115" y="1721"/>
                      </a:lnTo>
                      <a:lnTo>
                        <a:pt x="115" y="1730"/>
                      </a:lnTo>
                      <a:lnTo>
                        <a:pt x="115" y="1712"/>
                      </a:lnTo>
                      <a:lnTo>
                        <a:pt x="115" y="1635"/>
                      </a:lnTo>
                      <a:lnTo>
                        <a:pt x="115" y="1553"/>
                      </a:lnTo>
                      <a:lnTo>
                        <a:pt x="115" y="1535"/>
                      </a:lnTo>
                      <a:lnTo>
                        <a:pt x="115" y="1563"/>
                      </a:lnTo>
                      <a:lnTo>
                        <a:pt x="117" y="1572"/>
                      </a:lnTo>
                      <a:lnTo>
                        <a:pt x="117" y="1570"/>
                      </a:lnTo>
                      <a:lnTo>
                        <a:pt x="117" y="1568"/>
                      </a:lnTo>
                      <a:lnTo>
                        <a:pt x="117" y="1551"/>
                      </a:lnTo>
                      <a:lnTo>
                        <a:pt x="117" y="1542"/>
                      </a:lnTo>
                      <a:lnTo>
                        <a:pt x="117" y="1548"/>
                      </a:lnTo>
                      <a:lnTo>
                        <a:pt x="117" y="1563"/>
                      </a:lnTo>
                      <a:lnTo>
                        <a:pt x="117" y="1579"/>
                      </a:lnTo>
                      <a:lnTo>
                        <a:pt x="119" y="1583"/>
                      </a:lnTo>
                      <a:lnTo>
                        <a:pt x="119" y="1583"/>
                      </a:lnTo>
                      <a:lnTo>
                        <a:pt x="119" y="1587"/>
                      </a:lnTo>
                      <a:lnTo>
                        <a:pt x="119" y="1596"/>
                      </a:lnTo>
                      <a:lnTo>
                        <a:pt x="119" y="1602"/>
                      </a:lnTo>
                      <a:lnTo>
                        <a:pt x="119" y="1604"/>
                      </a:lnTo>
                      <a:lnTo>
                        <a:pt x="119" y="1609"/>
                      </a:lnTo>
                      <a:lnTo>
                        <a:pt x="121" y="1609"/>
                      </a:lnTo>
                      <a:lnTo>
                        <a:pt x="121" y="1609"/>
                      </a:lnTo>
                      <a:lnTo>
                        <a:pt x="121" y="1611"/>
                      </a:lnTo>
                      <a:lnTo>
                        <a:pt x="121" y="1615"/>
                      </a:lnTo>
                      <a:lnTo>
                        <a:pt x="121" y="1615"/>
                      </a:lnTo>
                      <a:lnTo>
                        <a:pt x="121" y="1609"/>
                      </a:lnTo>
                      <a:lnTo>
                        <a:pt x="121" y="1607"/>
                      </a:lnTo>
                      <a:lnTo>
                        <a:pt x="121" y="1609"/>
                      </a:lnTo>
                      <a:lnTo>
                        <a:pt x="123" y="1613"/>
                      </a:lnTo>
                      <a:lnTo>
                        <a:pt x="123" y="1620"/>
                      </a:lnTo>
                      <a:lnTo>
                        <a:pt x="123" y="1626"/>
                      </a:lnTo>
                      <a:lnTo>
                        <a:pt x="123" y="1637"/>
                      </a:lnTo>
                      <a:lnTo>
                        <a:pt x="123" y="1648"/>
                      </a:lnTo>
                      <a:lnTo>
                        <a:pt x="123" y="1661"/>
                      </a:lnTo>
                      <a:lnTo>
                        <a:pt x="123" y="1682"/>
                      </a:lnTo>
                      <a:lnTo>
                        <a:pt x="123" y="1686"/>
                      </a:lnTo>
                      <a:lnTo>
                        <a:pt x="125" y="1654"/>
                      </a:lnTo>
                      <a:lnTo>
                        <a:pt x="125" y="1622"/>
                      </a:lnTo>
                      <a:lnTo>
                        <a:pt x="125" y="1600"/>
                      </a:lnTo>
                      <a:lnTo>
                        <a:pt x="125" y="1587"/>
                      </a:lnTo>
                      <a:lnTo>
                        <a:pt x="125" y="1572"/>
                      </a:lnTo>
                      <a:lnTo>
                        <a:pt x="125" y="1546"/>
                      </a:lnTo>
                      <a:lnTo>
                        <a:pt x="125" y="1518"/>
                      </a:lnTo>
                      <a:lnTo>
                        <a:pt x="128" y="1510"/>
                      </a:lnTo>
                      <a:lnTo>
                        <a:pt x="128" y="1510"/>
                      </a:lnTo>
                      <a:lnTo>
                        <a:pt x="128" y="1516"/>
                      </a:lnTo>
                      <a:lnTo>
                        <a:pt x="128" y="1531"/>
                      </a:lnTo>
                      <a:lnTo>
                        <a:pt x="128" y="1551"/>
                      </a:lnTo>
                      <a:lnTo>
                        <a:pt x="128" y="1566"/>
                      </a:lnTo>
                      <a:lnTo>
                        <a:pt x="128" y="1570"/>
                      </a:lnTo>
                      <a:lnTo>
                        <a:pt x="128" y="1572"/>
                      </a:lnTo>
                      <a:lnTo>
                        <a:pt x="130" y="1570"/>
                      </a:lnTo>
                      <a:lnTo>
                        <a:pt x="130" y="1570"/>
                      </a:lnTo>
                      <a:lnTo>
                        <a:pt x="130" y="1570"/>
                      </a:lnTo>
                      <a:lnTo>
                        <a:pt x="130" y="1574"/>
                      </a:lnTo>
                      <a:lnTo>
                        <a:pt x="130" y="1574"/>
                      </a:lnTo>
                      <a:lnTo>
                        <a:pt x="130" y="1572"/>
                      </a:lnTo>
                      <a:lnTo>
                        <a:pt x="130" y="1574"/>
                      </a:lnTo>
                      <a:lnTo>
                        <a:pt x="132" y="1587"/>
                      </a:lnTo>
                      <a:lnTo>
                        <a:pt x="132" y="1607"/>
                      </a:lnTo>
                      <a:lnTo>
                        <a:pt x="132" y="1622"/>
                      </a:lnTo>
                      <a:lnTo>
                        <a:pt x="132" y="1630"/>
                      </a:lnTo>
                      <a:lnTo>
                        <a:pt x="132" y="1630"/>
                      </a:lnTo>
                      <a:lnTo>
                        <a:pt x="132" y="1626"/>
                      </a:lnTo>
                      <a:lnTo>
                        <a:pt x="132" y="1628"/>
                      </a:lnTo>
                      <a:lnTo>
                        <a:pt x="132" y="1635"/>
                      </a:lnTo>
                      <a:lnTo>
                        <a:pt x="134" y="1639"/>
                      </a:lnTo>
                      <a:lnTo>
                        <a:pt x="134" y="1643"/>
                      </a:lnTo>
                      <a:lnTo>
                        <a:pt x="134" y="1648"/>
                      </a:lnTo>
                      <a:lnTo>
                        <a:pt x="134" y="1656"/>
                      </a:lnTo>
                      <a:lnTo>
                        <a:pt x="134" y="1667"/>
                      </a:lnTo>
                      <a:lnTo>
                        <a:pt x="134" y="1680"/>
                      </a:lnTo>
                      <a:lnTo>
                        <a:pt x="134" y="1673"/>
                      </a:lnTo>
                      <a:lnTo>
                        <a:pt x="134" y="1667"/>
                      </a:lnTo>
                      <a:lnTo>
                        <a:pt x="136" y="1654"/>
                      </a:lnTo>
                      <a:lnTo>
                        <a:pt x="136" y="1658"/>
                      </a:lnTo>
                      <a:lnTo>
                        <a:pt x="136" y="1654"/>
                      </a:lnTo>
                      <a:lnTo>
                        <a:pt x="136" y="1650"/>
                      </a:lnTo>
                      <a:lnTo>
                        <a:pt x="136" y="1639"/>
                      </a:lnTo>
                      <a:lnTo>
                        <a:pt x="136" y="1617"/>
                      </a:lnTo>
                      <a:lnTo>
                        <a:pt x="136" y="1572"/>
                      </a:lnTo>
                      <a:lnTo>
                        <a:pt x="138" y="1540"/>
                      </a:lnTo>
                      <a:lnTo>
                        <a:pt x="138" y="1484"/>
                      </a:lnTo>
                      <a:lnTo>
                        <a:pt x="138" y="1466"/>
                      </a:lnTo>
                      <a:lnTo>
                        <a:pt x="138" y="1471"/>
                      </a:lnTo>
                      <a:lnTo>
                        <a:pt x="138" y="1456"/>
                      </a:lnTo>
                      <a:lnTo>
                        <a:pt x="138" y="1462"/>
                      </a:lnTo>
                      <a:lnTo>
                        <a:pt x="138" y="1486"/>
                      </a:lnTo>
                      <a:lnTo>
                        <a:pt x="138" y="1512"/>
                      </a:lnTo>
                      <a:lnTo>
                        <a:pt x="140" y="1525"/>
                      </a:lnTo>
                      <a:lnTo>
                        <a:pt x="140" y="1535"/>
                      </a:lnTo>
                      <a:lnTo>
                        <a:pt x="140" y="1538"/>
                      </a:lnTo>
                      <a:lnTo>
                        <a:pt x="140" y="1531"/>
                      </a:lnTo>
                      <a:lnTo>
                        <a:pt x="140" y="1522"/>
                      </a:lnTo>
                      <a:lnTo>
                        <a:pt x="140" y="1525"/>
                      </a:lnTo>
                      <a:lnTo>
                        <a:pt x="140" y="1533"/>
                      </a:lnTo>
                      <a:lnTo>
                        <a:pt x="140" y="1535"/>
                      </a:lnTo>
                      <a:lnTo>
                        <a:pt x="143" y="1525"/>
                      </a:lnTo>
                      <a:lnTo>
                        <a:pt x="143" y="1512"/>
                      </a:lnTo>
                      <a:lnTo>
                        <a:pt x="143" y="1512"/>
                      </a:lnTo>
                      <a:lnTo>
                        <a:pt x="143" y="1516"/>
                      </a:lnTo>
                      <a:lnTo>
                        <a:pt x="143" y="1518"/>
                      </a:lnTo>
                      <a:lnTo>
                        <a:pt x="143" y="1518"/>
                      </a:lnTo>
                      <a:lnTo>
                        <a:pt x="143" y="1512"/>
                      </a:lnTo>
                      <a:lnTo>
                        <a:pt x="145" y="1505"/>
                      </a:lnTo>
                      <a:lnTo>
                        <a:pt x="145" y="1512"/>
                      </a:lnTo>
                      <a:lnTo>
                        <a:pt x="145" y="1546"/>
                      </a:lnTo>
                      <a:lnTo>
                        <a:pt x="145" y="1581"/>
                      </a:lnTo>
                      <a:lnTo>
                        <a:pt x="145" y="1592"/>
                      </a:lnTo>
                      <a:lnTo>
                        <a:pt x="145" y="1592"/>
                      </a:lnTo>
                      <a:lnTo>
                        <a:pt x="145" y="1596"/>
                      </a:lnTo>
                      <a:lnTo>
                        <a:pt x="145" y="1600"/>
                      </a:lnTo>
                      <a:lnTo>
                        <a:pt x="147" y="1607"/>
                      </a:lnTo>
                      <a:lnTo>
                        <a:pt x="147" y="1617"/>
                      </a:lnTo>
                      <a:lnTo>
                        <a:pt x="147" y="1630"/>
                      </a:lnTo>
                      <a:lnTo>
                        <a:pt x="147" y="1639"/>
                      </a:lnTo>
                      <a:lnTo>
                        <a:pt x="147" y="1643"/>
                      </a:lnTo>
                      <a:lnTo>
                        <a:pt x="147" y="1652"/>
                      </a:lnTo>
                      <a:lnTo>
                        <a:pt x="147" y="1673"/>
                      </a:lnTo>
                      <a:lnTo>
                        <a:pt x="147" y="1699"/>
                      </a:lnTo>
                      <a:lnTo>
                        <a:pt x="149" y="1712"/>
                      </a:lnTo>
                      <a:lnTo>
                        <a:pt x="149" y="1719"/>
                      </a:lnTo>
                      <a:lnTo>
                        <a:pt x="149" y="1721"/>
                      </a:lnTo>
                      <a:lnTo>
                        <a:pt x="149" y="1723"/>
                      </a:lnTo>
                      <a:lnTo>
                        <a:pt x="149" y="1721"/>
                      </a:lnTo>
                      <a:lnTo>
                        <a:pt x="149" y="1721"/>
                      </a:lnTo>
                      <a:lnTo>
                        <a:pt x="149" y="1723"/>
                      </a:lnTo>
                      <a:lnTo>
                        <a:pt x="151" y="1723"/>
                      </a:lnTo>
                      <a:lnTo>
                        <a:pt x="151" y="1721"/>
                      </a:lnTo>
                      <a:lnTo>
                        <a:pt x="151" y="1723"/>
                      </a:lnTo>
                      <a:lnTo>
                        <a:pt x="151" y="1727"/>
                      </a:lnTo>
                      <a:lnTo>
                        <a:pt x="151" y="1727"/>
                      </a:lnTo>
                      <a:lnTo>
                        <a:pt x="151" y="1725"/>
                      </a:lnTo>
                      <a:lnTo>
                        <a:pt x="151" y="1719"/>
                      </a:lnTo>
                      <a:lnTo>
                        <a:pt x="151" y="1719"/>
                      </a:lnTo>
                      <a:lnTo>
                        <a:pt x="153" y="1723"/>
                      </a:lnTo>
                      <a:lnTo>
                        <a:pt x="153" y="1725"/>
                      </a:lnTo>
                      <a:lnTo>
                        <a:pt x="153" y="1706"/>
                      </a:lnTo>
                      <a:lnTo>
                        <a:pt x="153" y="1689"/>
                      </a:lnTo>
                      <a:lnTo>
                        <a:pt x="153" y="1676"/>
                      </a:lnTo>
                      <a:lnTo>
                        <a:pt x="153" y="1676"/>
                      </a:lnTo>
                      <a:lnTo>
                        <a:pt x="153" y="1673"/>
                      </a:lnTo>
                      <a:lnTo>
                        <a:pt x="153" y="1680"/>
                      </a:lnTo>
                      <a:lnTo>
                        <a:pt x="156" y="1678"/>
                      </a:lnTo>
                      <a:lnTo>
                        <a:pt x="156" y="1665"/>
                      </a:lnTo>
                      <a:lnTo>
                        <a:pt x="156" y="1643"/>
                      </a:lnTo>
                      <a:lnTo>
                        <a:pt x="156" y="1609"/>
                      </a:lnTo>
                      <a:lnTo>
                        <a:pt x="156" y="1576"/>
                      </a:lnTo>
                      <a:lnTo>
                        <a:pt x="156" y="1555"/>
                      </a:lnTo>
                      <a:lnTo>
                        <a:pt x="156" y="1542"/>
                      </a:lnTo>
                      <a:lnTo>
                        <a:pt x="158" y="1538"/>
                      </a:lnTo>
                      <a:lnTo>
                        <a:pt x="158" y="1542"/>
                      </a:lnTo>
                      <a:lnTo>
                        <a:pt x="158" y="1546"/>
                      </a:lnTo>
                      <a:lnTo>
                        <a:pt x="158" y="1555"/>
                      </a:lnTo>
                      <a:lnTo>
                        <a:pt x="158" y="1579"/>
                      </a:lnTo>
                      <a:lnTo>
                        <a:pt x="158" y="1604"/>
                      </a:lnTo>
                      <a:lnTo>
                        <a:pt x="158" y="1607"/>
                      </a:lnTo>
                      <a:lnTo>
                        <a:pt x="158" y="1602"/>
                      </a:lnTo>
                      <a:lnTo>
                        <a:pt x="160" y="1594"/>
                      </a:lnTo>
                      <a:lnTo>
                        <a:pt x="160" y="1607"/>
                      </a:lnTo>
                      <a:lnTo>
                        <a:pt x="160" y="1617"/>
                      </a:lnTo>
                      <a:lnTo>
                        <a:pt x="160" y="1613"/>
                      </a:lnTo>
                      <a:lnTo>
                        <a:pt x="160" y="1604"/>
                      </a:lnTo>
                      <a:lnTo>
                        <a:pt x="160" y="1587"/>
                      </a:lnTo>
                      <a:lnTo>
                        <a:pt x="160" y="1570"/>
                      </a:lnTo>
                      <a:lnTo>
                        <a:pt x="160" y="1553"/>
                      </a:lnTo>
                      <a:lnTo>
                        <a:pt x="162" y="1531"/>
                      </a:lnTo>
                      <a:lnTo>
                        <a:pt x="162" y="1576"/>
                      </a:lnTo>
                      <a:lnTo>
                        <a:pt x="162" y="1581"/>
                      </a:lnTo>
                      <a:lnTo>
                        <a:pt x="162" y="1563"/>
                      </a:lnTo>
                      <a:lnTo>
                        <a:pt x="162" y="1548"/>
                      </a:lnTo>
                      <a:lnTo>
                        <a:pt x="162" y="1540"/>
                      </a:lnTo>
                      <a:lnTo>
                        <a:pt x="162" y="1542"/>
                      </a:lnTo>
                      <a:lnTo>
                        <a:pt x="164" y="1542"/>
                      </a:lnTo>
                      <a:lnTo>
                        <a:pt x="164" y="1546"/>
                      </a:lnTo>
                      <a:lnTo>
                        <a:pt x="164" y="1548"/>
                      </a:lnTo>
                      <a:lnTo>
                        <a:pt x="164" y="1551"/>
                      </a:lnTo>
                      <a:lnTo>
                        <a:pt x="164" y="1559"/>
                      </a:lnTo>
                      <a:lnTo>
                        <a:pt x="164" y="1572"/>
                      </a:lnTo>
                      <a:lnTo>
                        <a:pt x="164" y="1587"/>
                      </a:lnTo>
                      <a:lnTo>
                        <a:pt x="164" y="1600"/>
                      </a:lnTo>
                      <a:lnTo>
                        <a:pt x="166" y="1607"/>
                      </a:lnTo>
                      <a:lnTo>
                        <a:pt x="166" y="1609"/>
                      </a:lnTo>
                      <a:lnTo>
                        <a:pt x="166" y="1611"/>
                      </a:lnTo>
                      <a:lnTo>
                        <a:pt x="166" y="1613"/>
                      </a:lnTo>
                      <a:lnTo>
                        <a:pt x="166" y="1615"/>
                      </a:lnTo>
                      <a:lnTo>
                        <a:pt x="166" y="1622"/>
                      </a:lnTo>
                      <a:lnTo>
                        <a:pt x="166" y="1620"/>
                      </a:lnTo>
                      <a:lnTo>
                        <a:pt x="166" y="1622"/>
                      </a:lnTo>
                      <a:lnTo>
                        <a:pt x="168" y="1632"/>
                      </a:lnTo>
                      <a:lnTo>
                        <a:pt x="168" y="1661"/>
                      </a:lnTo>
                      <a:lnTo>
                        <a:pt x="168" y="1691"/>
                      </a:lnTo>
                      <a:lnTo>
                        <a:pt x="168" y="1706"/>
                      </a:lnTo>
                      <a:lnTo>
                        <a:pt x="168" y="1699"/>
                      </a:lnTo>
                      <a:lnTo>
                        <a:pt x="168" y="1686"/>
                      </a:lnTo>
                      <a:lnTo>
                        <a:pt x="168" y="1673"/>
                      </a:lnTo>
                      <a:lnTo>
                        <a:pt x="171" y="1665"/>
                      </a:lnTo>
                      <a:lnTo>
                        <a:pt x="171" y="1658"/>
                      </a:lnTo>
                      <a:lnTo>
                        <a:pt x="171" y="1654"/>
                      </a:lnTo>
                      <a:lnTo>
                        <a:pt x="171" y="1652"/>
                      </a:lnTo>
                      <a:lnTo>
                        <a:pt x="171" y="1652"/>
                      </a:lnTo>
                      <a:lnTo>
                        <a:pt x="171" y="1665"/>
                      </a:lnTo>
                      <a:lnTo>
                        <a:pt x="171" y="1695"/>
                      </a:lnTo>
                      <a:lnTo>
                        <a:pt x="171" y="1717"/>
                      </a:lnTo>
                      <a:lnTo>
                        <a:pt x="173" y="1721"/>
                      </a:lnTo>
                      <a:lnTo>
                        <a:pt x="173" y="1712"/>
                      </a:lnTo>
                      <a:lnTo>
                        <a:pt x="173" y="1697"/>
                      </a:lnTo>
                      <a:lnTo>
                        <a:pt x="173" y="1682"/>
                      </a:lnTo>
                      <a:lnTo>
                        <a:pt x="173" y="1669"/>
                      </a:lnTo>
                      <a:lnTo>
                        <a:pt x="173" y="1654"/>
                      </a:lnTo>
                      <a:lnTo>
                        <a:pt x="173" y="1641"/>
                      </a:lnTo>
                      <a:lnTo>
                        <a:pt x="173" y="1626"/>
                      </a:lnTo>
                      <a:lnTo>
                        <a:pt x="175" y="1607"/>
                      </a:lnTo>
                      <a:lnTo>
                        <a:pt x="175" y="1592"/>
                      </a:lnTo>
                      <a:lnTo>
                        <a:pt x="175" y="1581"/>
                      </a:lnTo>
                      <a:lnTo>
                        <a:pt x="175" y="1583"/>
                      </a:lnTo>
                      <a:lnTo>
                        <a:pt x="175" y="1576"/>
                      </a:lnTo>
                      <a:lnTo>
                        <a:pt x="175" y="1566"/>
                      </a:lnTo>
                      <a:lnTo>
                        <a:pt x="175" y="1559"/>
                      </a:lnTo>
                      <a:lnTo>
                        <a:pt x="177" y="1555"/>
                      </a:lnTo>
                      <a:lnTo>
                        <a:pt x="177" y="1555"/>
                      </a:lnTo>
                      <a:lnTo>
                        <a:pt x="177" y="1553"/>
                      </a:lnTo>
                      <a:lnTo>
                        <a:pt x="177" y="1553"/>
                      </a:lnTo>
                      <a:lnTo>
                        <a:pt x="177" y="1553"/>
                      </a:lnTo>
                      <a:lnTo>
                        <a:pt x="177" y="1540"/>
                      </a:lnTo>
                      <a:lnTo>
                        <a:pt x="177" y="1544"/>
                      </a:lnTo>
                      <a:lnTo>
                        <a:pt x="177" y="1553"/>
                      </a:lnTo>
                      <a:lnTo>
                        <a:pt x="179" y="1574"/>
                      </a:lnTo>
                      <a:lnTo>
                        <a:pt x="179" y="1589"/>
                      </a:lnTo>
                      <a:lnTo>
                        <a:pt x="179" y="1596"/>
                      </a:lnTo>
                      <a:lnTo>
                        <a:pt x="179" y="1600"/>
                      </a:lnTo>
                      <a:lnTo>
                        <a:pt x="179" y="1600"/>
                      </a:lnTo>
                      <a:lnTo>
                        <a:pt x="179" y="1607"/>
                      </a:lnTo>
                      <a:lnTo>
                        <a:pt x="179" y="1613"/>
                      </a:lnTo>
                      <a:lnTo>
                        <a:pt x="179" y="1622"/>
                      </a:lnTo>
                      <a:lnTo>
                        <a:pt x="181" y="1626"/>
                      </a:lnTo>
                      <a:lnTo>
                        <a:pt x="181" y="1630"/>
                      </a:lnTo>
                      <a:lnTo>
                        <a:pt x="181" y="1637"/>
                      </a:lnTo>
                      <a:lnTo>
                        <a:pt x="181" y="1639"/>
                      </a:lnTo>
                      <a:lnTo>
                        <a:pt x="181" y="1648"/>
                      </a:lnTo>
                      <a:lnTo>
                        <a:pt x="181" y="1652"/>
                      </a:lnTo>
                      <a:lnTo>
                        <a:pt x="181" y="1650"/>
                      </a:lnTo>
                      <a:lnTo>
                        <a:pt x="184" y="1648"/>
                      </a:lnTo>
                      <a:lnTo>
                        <a:pt x="184" y="1641"/>
                      </a:lnTo>
                      <a:lnTo>
                        <a:pt x="184" y="1637"/>
                      </a:lnTo>
                      <a:lnTo>
                        <a:pt x="184" y="1620"/>
                      </a:lnTo>
                      <a:lnTo>
                        <a:pt x="184" y="1617"/>
                      </a:lnTo>
                      <a:lnTo>
                        <a:pt x="184" y="1622"/>
                      </a:lnTo>
                      <a:lnTo>
                        <a:pt x="184" y="1620"/>
                      </a:lnTo>
                      <a:lnTo>
                        <a:pt x="184" y="1620"/>
                      </a:lnTo>
                      <a:lnTo>
                        <a:pt x="186" y="1624"/>
                      </a:lnTo>
                      <a:lnTo>
                        <a:pt x="186" y="1628"/>
                      </a:lnTo>
                      <a:lnTo>
                        <a:pt x="186" y="1632"/>
                      </a:lnTo>
                      <a:lnTo>
                        <a:pt x="186" y="1628"/>
                      </a:lnTo>
                      <a:lnTo>
                        <a:pt x="186" y="1617"/>
                      </a:lnTo>
                      <a:lnTo>
                        <a:pt x="186" y="1609"/>
                      </a:lnTo>
                      <a:lnTo>
                        <a:pt x="186" y="1604"/>
                      </a:lnTo>
                      <a:lnTo>
                        <a:pt x="186" y="1600"/>
                      </a:lnTo>
                      <a:lnTo>
                        <a:pt x="188" y="1600"/>
                      </a:lnTo>
                      <a:lnTo>
                        <a:pt x="188" y="1598"/>
                      </a:lnTo>
                      <a:lnTo>
                        <a:pt x="188" y="1594"/>
                      </a:lnTo>
                      <a:lnTo>
                        <a:pt x="188" y="1589"/>
                      </a:lnTo>
                      <a:lnTo>
                        <a:pt x="188" y="1594"/>
                      </a:lnTo>
                      <a:lnTo>
                        <a:pt x="188" y="1604"/>
                      </a:lnTo>
                      <a:lnTo>
                        <a:pt x="188" y="1609"/>
                      </a:lnTo>
                      <a:lnTo>
                        <a:pt x="190" y="1604"/>
                      </a:lnTo>
                      <a:lnTo>
                        <a:pt x="190" y="1592"/>
                      </a:lnTo>
                      <a:lnTo>
                        <a:pt x="190" y="1574"/>
                      </a:lnTo>
                      <a:lnTo>
                        <a:pt x="190" y="1561"/>
                      </a:lnTo>
                      <a:lnTo>
                        <a:pt x="190" y="1553"/>
                      </a:lnTo>
                      <a:lnTo>
                        <a:pt x="190" y="1548"/>
                      </a:lnTo>
                      <a:lnTo>
                        <a:pt x="190" y="1546"/>
                      </a:lnTo>
                      <a:lnTo>
                        <a:pt x="190" y="1544"/>
                      </a:lnTo>
                      <a:lnTo>
                        <a:pt x="192" y="1551"/>
                      </a:lnTo>
                      <a:lnTo>
                        <a:pt x="192" y="1576"/>
                      </a:lnTo>
                      <a:lnTo>
                        <a:pt x="192" y="1611"/>
                      </a:lnTo>
                      <a:lnTo>
                        <a:pt x="192" y="1628"/>
                      </a:lnTo>
                      <a:lnTo>
                        <a:pt x="192" y="1626"/>
                      </a:lnTo>
                      <a:lnTo>
                        <a:pt x="192" y="1620"/>
                      </a:lnTo>
                      <a:lnTo>
                        <a:pt x="192" y="1617"/>
                      </a:lnTo>
                      <a:lnTo>
                        <a:pt x="192" y="1617"/>
                      </a:lnTo>
                      <a:lnTo>
                        <a:pt x="194" y="1617"/>
                      </a:lnTo>
                      <a:lnTo>
                        <a:pt x="194" y="1624"/>
                      </a:lnTo>
                      <a:lnTo>
                        <a:pt x="194" y="1628"/>
                      </a:lnTo>
                      <a:lnTo>
                        <a:pt x="194" y="1630"/>
                      </a:lnTo>
                      <a:lnTo>
                        <a:pt x="194" y="1645"/>
                      </a:lnTo>
                      <a:lnTo>
                        <a:pt x="194" y="1673"/>
                      </a:lnTo>
                      <a:lnTo>
                        <a:pt x="194" y="1704"/>
                      </a:lnTo>
                      <a:lnTo>
                        <a:pt x="196" y="1714"/>
                      </a:lnTo>
                      <a:lnTo>
                        <a:pt x="196" y="1710"/>
                      </a:lnTo>
                      <a:lnTo>
                        <a:pt x="196" y="1699"/>
                      </a:lnTo>
                      <a:lnTo>
                        <a:pt x="196" y="1691"/>
                      </a:lnTo>
                      <a:lnTo>
                        <a:pt x="196" y="1684"/>
                      </a:lnTo>
                      <a:lnTo>
                        <a:pt x="196" y="1680"/>
                      </a:lnTo>
                      <a:lnTo>
                        <a:pt x="196" y="1680"/>
                      </a:lnTo>
                      <a:lnTo>
                        <a:pt x="196" y="1682"/>
                      </a:lnTo>
                      <a:lnTo>
                        <a:pt x="199" y="1684"/>
                      </a:lnTo>
                      <a:lnTo>
                        <a:pt x="199" y="1689"/>
                      </a:lnTo>
                      <a:lnTo>
                        <a:pt x="199" y="1697"/>
                      </a:lnTo>
                      <a:lnTo>
                        <a:pt x="199" y="1714"/>
                      </a:lnTo>
                      <a:lnTo>
                        <a:pt x="199" y="1725"/>
                      </a:lnTo>
                      <a:lnTo>
                        <a:pt x="199" y="1725"/>
                      </a:lnTo>
                      <a:lnTo>
                        <a:pt x="199" y="1701"/>
                      </a:lnTo>
                      <a:lnTo>
                        <a:pt x="199" y="1671"/>
                      </a:lnTo>
                      <a:lnTo>
                        <a:pt x="201" y="1626"/>
                      </a:lnTo>
                      <a:lnTo>
                        <a:pt x="201" y="1607"/>
                      </a:lnTo>
                      <a:lnTo>
                        <a:pt x="201" y="1600"/>
                      </a:lnTo>
                      <a:lnTo>
                        <a:pt x="201" y="1598"/>
                      </a:lnTo>
                      <a:lnTo>
                        <a:pt x="201" y="1579"/>
                      </a:lnTo>
                      <a:lnTo>
                        <a:pt x="201" y="1551"/>
                      </a:lnTo>
                      <a:lnTo>
                        <a:pt x="201" y="1540"/>
                      </a:lnTo>
                      <a:lnTo>
                        <a:pt x="203" y="1542"/>
                      </a:lnTo>
                      <a:lnTo>
                        <a:pt x="203" y="1544"/>
                      </a:lnTo>
                      <a:lnTo>
                        <a:pt x="203" y="1535"/>
                      </a:lnTo>
                      <a:lnTo>
                        <a:pt x="203" y="1525"/>
                      </a:lnTo>
                      <a:lnTo>
                        <a:pt x="203" y="1522"/>
                      </a:lnTo>
                      <a:lnTo>
                        <a:pt x="203" y="1522"/>
                      </a:lnTo>
                      <a:lnTo>
                        <a:pt x="203" y="1525"/>
                      </a:lnTo>
                      <a:lnTo>
                        <a:pt x="203" y="1529"/>
                      </a:lnTo>
                      <a:lnTo>
                        <a:pt x="205" y="1529"/>
                      </a:lnTo>
                      <a:lnTo>
                        <a:pt x="205" y="1535"/>
                      </a:lnTo>
                      <a:lnTo>
                        <a:pt x="205" y="1546"/>
                      </a:lnTo>
                      <a:lnTo>
                        <a:pt x="205" y="1563"/>
                      </a:lnTo>
                      <a:lnTo>
                        <a:pt x="205" y="1585"/>
                      </a:lnTo>
                      <a:lnTo>
                        <a:pt x="205" y="1592"/>
                      </a:lnTo>
                      <a:lnTo>
                        <a:pt x="205" y="1574"/>
                      </a:lnTo>
                      <a:lnTo>
                        <a:pt x="205" y="1559"/>
                      </a:lnTo>
                      <a:lnTo>
                        <a:pt x="207" y="1553"/>
                      </a:lnTo>
                      <a:lnTo>
                        <a:pt x="207" y="1555"/>
                      </a:lnTo>
                      <a:lnTo>
                        <a:pt x="207" y="1561"/>
                      </a:lnTo>
                      <a:lnTo>
                        <a:pt x="207" y="1563"/>
                      </a:lnTo>
                      <a:lnTo>
                        <a:pt x="207" y="1563"/>
                      </a:lnTo>
                      <a:lnTo>
                        <a:pt x="207" y="1561"/>
                      </a:lnTo>
                      <a:lnTo>
                        <a:pt x="207" y="1568"/>
                      </a:lnTo>
                      <a:lnTo>
                        <a:pt x="209" y="1589"/>
                      </a:lnTo>
                      <a:lnTo>
                        <a:pt x="209" y="1617"/>
                      </a:lnTo>
                      <a:lnTo>
                        <a:pt x="209" y="1628"/>
                      </a:lnTo>
                      <a:lnTo>
                        <a:pt x="209" y="1620"/>
                      </a:lnTo>
                      <a:lnTo>
                        <a:pt x="209" y="1609"/>
                      </a:lnTo>
                      <a:lnTo>
                        <a:pt x="209" y="1598"/>
                      </a:lnTo>
                      <a:lnTo>
                        <a:pt x="209" y="1592"/>
                      </a:lnTo>
                      <a:lnTo>
                        <a:pt x="209" y="1587"/>
                      </a:lnTo>
                      <a:lnTo>
                        <a:pt x="212" y="1585"/>
                      </a:lnTo>
                      <a:lnTo>
                        <a:pt x="212" y="1585"/>
                      </a:lnTo>
                      <a:lnTo>
                        <a:pt x="212" y="1585"/>
                      </a:lnTo>
                      <a:lnTo>
                        <a:pt x="212" y="1587"/>
                      </a:lnTo>
                      <a:lnTo>
                        <a:pt x="212" y="1609"/>
                      </a:lnTo>
                      <a:lnTo>
                        <a:pt x="212" y="1637"/>
                      </a:lnTo>
                      <a:lnTo>
                        <a:pt x="212" y="1650"/>
                      </a:lnTo>
                      <a:lnTo>
                        <a:pt x="212" y="1639"/>
                      </a:lnTo>
                      <a:lnTo>
                        <a:pt x="214" y="1626"/>
                      </a:lnTo>
                      <a:lnTo>
                        <a:pt x="214" y="1615"/>
                      </a:lnTo>
                      <a:lnTo>
                        <a:pt x="214" y="1609"/>
                      </a:lnTo>
                      <a:lnTo>
                        <a:pt x="214" y="1607"/>
                      </a:lnTo>
                      <a:lnTo>
                        <a:pt x="214" y="1609"/>
                      </a:lnTo>
                      <a:lnTo>
                        <a:pt x="214" y="1604"/>
                      </a:lnTo>
                      <a:lnTo>
                        <a:pt x="214" y="1604"/>
                      </a:lnTo>
                      <a:lnTo>
                        <a:pt x="216" y="1613"/>
                      </a:lnTo>
                      <a:lnTo>
                        <a:pt x="216" y="1635"/>
                      </a:lnTo>
                      <a:lnTo>
                        <a:pt x="216" y="1661"/>
                      </a:lnTo>
                      <a:lnTo>
                        <a:pt x="216" y="1673"/>
                      </a:lnTo>
                      <a:lnTo>
                        <a:pt x="216" y="1671"/>
                      </a:lnTo>
                      <a:lnTo>
                        <a:pt x="216" y="1665"/>
                      </a:lnTo>
                      <a:lnTo>
                        <a:pt x="216" y="1658"/>
                      </a:lnTo>
                      <a:lnTo>
                        <a:pt x="216" y="1643"/>
                      </a:lnTo>
                      <a:lnTo>
                        <a:pt x="218" y="1637"/>
                      </a:lnTo>
                      <a:lnTo>
                        <a:pt x="218" y="1645"/>
                      </a:lnTo>
                      <a:lnTo>
                        <a:pt x="218" y="1650"/>
                      </a:lnTo>
                      <a:lnTo>
                        <a:pt x="218" y="1652"/>
                      </a:lnTo>
                      <a:lnTo>
                        <a:pt x="218" y="1656"/>
                      </a:lnTo>
                      <a:lnTo>
                        <a:pt x="218" y="1637"/>
                      </a:lnTo>
                      <a:lnTo>
                        <a:pt x="218" y="1667"/>
                      </a:lnTo>
                      <a:lnTo>
                        <a:pt x="218" y="1665"/>
                      </a:lnTo>
                      <a:lnTo>
                        <a:pt x="220" y="1654"/>
                      </a:lnTo>
                      <a:lnTo>
                        <a:pt x="220" y="1639"/>
                      </a:lnTo>
                      <a:lnTo>
                        <a:pt x="220" y="1626"/>
                      </a:lnTo>
                      <a:lnTo>
                        <a:pt x="220" y="1622"/>
                      </a:lnTo>
                      <a:lnTo>
                        <a:pt x="220" y="1622"/>
                      </a:lnTo>
                      <a:lnTo>
                        <a:pt x="220" y="1622"/>
                      </a:lnTo>
                      <a:lnTo>
                        <a:pt x="220" y="1622"/>
                      </a:lnTo>
                      <a:lnTo>
                        <a:pt x="222" y="1620"/>
                      </a:lnTo>
                      <a:lnTo>
                        <a:pt x="222" y="1624"/>
                      </a:lnTo>
                      <a:lnTo>
                        <a:pt x="222" y="1643"/>
                      </a:lnTo>
                      <a:lnTo>
                        <a:pt x="222" y="1667"/>
                      </a:lnTo>
                      <a:lnTo>
                        <a:pt x="222" y="1673"/>
                      </a:lnTo>
                      <a:lnTo>
                        <a:pt x="222" y="1663"/>
                      </a:lnTo>
                      <a:lnTo>
                        <a:pt x="222" y="1650"/>
                      </a:lnTo>
                      <a:lnTo>
                        <a:pt x="222" y="1641"/>
                      </a:lnTo>
                      <a:lnTo>
                        <a:pt x="224" y="1637"/>
                      </a:lnTo>
                      <a:lnTo>
                        <a:pt x="224" y="1635"/>
                      </a:lnTo>
                      <a:lnTo>
                        <a:pt x="224" y="1635"/>
                      </a:lnTo>
                      <a:lnTo>
                        <a:pt x="224" y="1630"/>
                      </a:lnTo>
                      <a:lnTo>
                        <a:pt x="224" y="1624"/>
                      </a:lnTo>
                      <a:lnTo>
                        <a:pt x="224" y="1622"/>
                      </a:lnTo>
                      <a:lnTo>
                        <a:pt x="224" y="1637"/>
                      </a:lnTo>
                      <a:lnTo>
                        <a:pt x="224" y="1652"/>
                      </a:lnTo>
                      <a:lnTo>
                        <a:pt x="227" y="1650"/>
                      </a:lnTo>
                      <a:lnTo>
                        <a:pt x="227" y="1637"/>
                      </a:lnTo>
                      <a:lnTo>
                        <a:pt x="227" y="1622"/>
                      </a:lnTo>
                      <a:lnTo>
                        <a:pt x="227" y="1609"/>
                      </a:lnTo>
                      <a:lnTo>
                        <a:pt x="227" y="1602"/>
                      </a:lnTo>
                      <a:lnTo>
                        <a:pt x="227" y="1596"/>
                      </a:lnTo>
                      <a:lnTo>
                        <a:pt x="227" y="1592"/>
                      </a:lnTo>
                      <a:lnTo>
                        <a:pt x="229" y="1587"/>
                      </a:lnTo>
                      <a:lnTo>
                        <a:pt x="229" y="1581"/>
                      </a:lnTo>
                      <a:lnTo>
                        <a:pt x="229" y="1585"/>
                      </a:lnTo>
                      <a:lnTo>
                        <a:pt x="229" y="1615"/>
                      </a:lnTo>
                      <a:lnTo>
                        <a:pt x="229" y="1648"/>
                      </a:lnTo>
                      <a:lnTo>
                        <a:pt x="229" y="1658"/>
                      </a:lnTo>
                      <a:lnTo>
                        <a:pt x="229" y="1648"/>
                      </a:lnTo>
                      <a:lnTo>
                        <a:pt x="229" y="1628"/>
                      </a:lnTo>
                      <a:lnTo>
                        <a:pt x="231" y="1615"/>
                      </a:lnTo>
                      <a:lnTo>
                        <a:pt x="231" y="1607"/>
                      </a:lnTo>
                      <a:lnTo>
                        <a:pt x="231" y="1600"/>
                      </a:lnTo>
                      <a:lnTo>
                        <a:pt x="231" y="1594"/>
                      </a:lnTo>
                      <a:lnTo>
                        <a:pt x="231" y="1587"/>
                      </a:lnTo>
                      <a:lnTo>
                        <a:pt x="231" y="1579"/>
                      </a:lnTo>
                      <a:lnTo>
                        <a:pt x="231" y="1579"/>
                      </a:lnTo>
                      <a:lnTo>
                        <a:pt x="231" y="1598"/>
                      </a:lnTo>
                      <a:lnTo>
                        <a:pt x="233" y="1632"/>
                      </a:lnTo>
                      <a:lnTo>
                        <a:pt x="233" y="1652"/>
                      </a:lnTo>
                      <a:lnTo>
                        <a:pt x="233" y="1656"/>
                      </a:lnTo>
                      <a:lnTo>
                        <a:pt x="233" y="1643"/>
                      </a:lnTo>
                      <a:lnTo>
                        <a:pt x="233" y="1635"/>
                      </a:lnTo>
                      <a:lnTo>
                        <a:pt x="233" y="1628"/>
                      </a:lnTo>
                      <a:lnTo>
                        <a:pt x="233" y="1630"/>
                      </a:lnTo>
                      <a:lnTo>
                        <a:pt x="235" y="1632"/>
                      </a:lnTo>
                      <a:lnTo>
                        <a:pt x="235" y="1635"/>
                      </a:lnTo>
                      <a:lnTo>
                        <a:pt x="235" y="1635"/>
                      </a:lnTo>
                      <a:lnTo>
                        <a:pt x="235" y="1641"/>
                      </a:lnTo>
                      <a:lnTo>
                        <a:pt x="235" y="1656"/>
                      </a:lnTo>
                      <a:lnTo>
                        <a:pt x="235" y="1678"/>
                      </a:lnTo>
                      <a:lnTo>
                        <a:pt x="235" y="1699"/>
                      </a:lnTo>
                      <a:lnTo>
                        <a:pt x="235" y="1704"/>
                      </a:lnTo>
                      <a:lnTo>
                        <a:pt x="237" y="1697"/>
                      </a:lnTo>
                      <a:lnTo>
                        <a:pt x="237" y="1689"/>
                      </a:lnTo>
                      <a:lnTo>
                        <a:pt x="237" y="1684"/>
                      </a:lnTo>
                      <a:lnTo>
                        <a:pt x="237" y="1682"/>
                      </a:lnTo>
                      <a:lnTo>
                        <a:pt x="237" y="1682"/>
                      </a:lnTo>
                      <a:lnTo>
                        <a:pt x="237" y="1678"/>
                      </a:lnTo>
                      <a:lnTo>
                        <a:pt x="237" y="1671"/>
                      </a:lnTo>
                      <a:lnTo>
                        <a:pt x="237" y="1665"/>
                      </a:lnTo>
                      <a:lnTo>
                        <a:pt x="240" y="1671"/>
                      </a:lnTo>
                      <a:lnTo>
                        <a:pt x="240" y="1691"/>
                      </a:lnTo>
                      <a:lnTo>
                        <a:pt x="240" y="1699"/>
                      </a:lnTo>
                      <a:lnTo>
                        <a:pt x="240" y="1693"/>
                      </a:lnTo>
                      <a:lnTo>
                        <a:pt x="240" y="1682"/>
                      </a:lnTo>
                      <a:lnTo>
                        <a:pt x="240" y="1671"/>
                      </a:lnTo>
                      <a:lnTo>
                        <a:pt x="240" y="1669"/>
                      </a:lnTo>
                      <a:lnTo>
                        <a:pt x="242" y="1665"/>
                      </a:lnTo>
                      <a:lnTo>
                        <a:pt x="242" y="1665"/>
                      </a:lnTo>
                      <a:lnTo>
                        <a:pt x="242" y="1663"/>
                      </a:lnTo>
                      <a:lnTo>
                        <a:pt x="242" y="1663"/>
                      </a:lnTo>
                      <a:lnTo>
                        <a:pt x="242" y="1665"/>
                      </a:lnTo>
                      <a:lnTo>
                        <a:pt x="242" y="1678"/>
                      </a:lnTo>
                      <a:lnTo>
                        <a:pt x="242" y="1699"/>
                      </a:lnTo>
                      <a:lnTo>
                        <a:pt x="242" y="1712"/>
                      </a:lnTo>
                      <a:lnTo>
                        <a:pt x="244" y="1710"/>
                      </a:lnTo>
                      <a:lnTo>
                        <a:pt x="244" y="1697"/>
                      </a:lnTo>
                      <a:lnTo>
                        <a:pt x="244" y="1682"/>
                      </a:lnTo>
                      <a:lnTo>
                        <a:pt x="244" y="1673"/>
                      </a:lnTo>
                      <a:lnTo>
                        <a:pt x="244" y="1669"/>
                      </a:lnTo>
                      <a:lnTo>
                        <a:pt x="244" y="1669"/>
                      </a:lnTo>
                      <a:lnTo>
                        <a:pt x="244" y="1671"/>
                      </a:lnTo>
                      <a:lnTo>
                        <a:pt x="244" y="1671"/>
                      </a:lnTo>
                      <a:lnTo>
                        <a:pt x="246" y="1678"/>
                      </a:lnTo>
                      <a:lnTo>
                        <a:pt x="246" y="1697"/>
                      </a:lnTo>
                      <a:lnTo>
                        <a:pt x="246" y="1723"/>
                      </a:lnTo>
                      <a:lnTo>
                        <a:pt x="246" y="1738"/>
                      </a:lnTo>
                      <a:lnTo>
                        <a:pt x="246" y="1740"/>
                      </a:lnTo>
                      <a:lnTo>
                        <a:pt x="246" y="1730"/>
                      </a:lnTo>
                      <a:lnTo>
                        <a:pt x="246" y="1712"/>
                      </a:lnTo>
                      <a:lnTo>
                        <a:pt x="248" y="1695"/>
                      </a:lnTo>
                      <a:lnTo>
                        <a:pt x="248" y="1686"/>
                      </a:lnTo>
                      <a:lnTo>
                        <a:pt x="248" y="1680"/>
                      </a:lnTo>
                      <a:lnTo>
                        <a:pt x="248" y="1671"/>
                      </a:lnTo>
                      <a:lnTo>
                        <a:pt x="248" y="1656"/>
                      </a:lnTo>
                      <a:lnTo>
                        <a:pt x="248" y="1643"/>
                      </a:lnTo>
                      <a:lnTo>
                        <a:pt x="248" y="1645"/>
                      </a:lnTo>
                      <a:lnTo>
                        <a:pt x="248" y="1663"/>
                      </a:lnTo>
                      <a:lnTo>
                        <a:pt x="250" y="1671"/>
                      </a:lnTo>
                      <a:lnTo>
                        <a:pt x="250" y="1663"/>
                      </a:lnTo>
                      <a:lnTo>
                        <a:pt x="250" y="1645"/>
                      </a:lnTo>
                      <a:lnTo>
                        <a:pt x="250" y="1632"/>
                      </a:lnTo>
                      <a:lnTo>
                        <a:pt x="250" y="1628"/>
                      </a:lnTo>
                      <a:lnTo>
                        <a:pt x="250" y="1624"/>
                      </a:lnTo>
                      <a:lnTo>
                        <a:pt x="250" y="1622"/>
                      </a:lnTo>
                      <a:lnTo>
                        <a:pt x="250" y="1620"/>
                      </a:lnTo>
                      <a:lnTo>
                        <a:pt x="252" y="1620"/>
                      </a:lnTo>
                      <a:lnTo>
                        <a:pt x="252" y="1624"/>
                      </a:lnTo>
                      <a:lnTo>
                        <a:pt x="252" y="1641"/>
                      </a:lnTo>
                      <a:lnTo>
                        <a:pt x="252" y="1667"/>
                      </a:lnTo>
                      <a:lnTo>
                        <a:pt x="252" y="1689"/>
                      </a:lnTo>
                      <a:lnTo>
                        <a:pt x="252" y="1697"/>
                      </a:lnTo>
                      <a:lnTo>
                        <a:pt x="252" y="1699"/>
                      </a:lnTo>
                      <a:lnTo>
                        <a:pt x="255" y="1689"/>
                      </a:lnTo>
                      <a:lnTo>
                        <a:pt x="255" y="1673"/>
                      </a:lnTo>
                      <a:lnTo>
                        <a:pt x="255" y="1658"/>
                      </a:lnTo>
                      <a:lnTo>
                        <a:pt x="255" y="1648"/>
                      </a:lnTo>
                      <a:lnTo>
                        <a:pt x="255" y="1639"/>
                      </a:lnTo>
                      <a:lnTo>
                        <a:pt x="255" y="1628"/>
                      </a:lnTo>
                      <a:lnTo>
                        <a:pt x="255" y="1624"/>
                      </a:lnTo>
                      <a:lnTo>
                        <a:pt x="255" y="1639"/>
                      </a:lnTo>
                      <a:lnTo>
                        <a:pt x="257" y="1669"/>
                      </a:lnTo>
                      <a:lnTo>
                        <a:pt x="257" y="1691"/>
                      </a:lnTo>
                      <a:lnTo>
                        <a:pt x="257" y="1699"/>
                      </a:lnTo>
                      <a:lnTo>
                        <a:pt x="257" y="1691"/>
                      </a:lnTo>
                      <a:lnTo>
                        <a:pt x="257" y="1680"/>
                      </a:lnTo>
                      <a:lnTo>
                        <a:pt x="257" y="1671"/>
                      </a:lnTo>
                      <a:lnTo>
                        <a:pt x="257" y="1667"/>
                      </a:lnTo>
                      <a:lnTo>
                        <a:pt x="257" y="1665"/>
                      </a:lnTo>
                      <a:lnTo>
                        <a:pt x="259" y="1663"/>
                      </a:lnTo>
                      <a:lnTo>
                        <a:pt x="259" y="1658"/>
                      </a:lnTo>
                      <a:lnTo>
                        <a:pt x="259" y="1661"/>
                      </a:lnTo>
                      <a:lnTo>
                        <a:pt x="259" y="1680"/>
                      </a:lnTo>
                      <a:lnTo>
                        <a:pt x="259" y="1708"/>
                      </a:lnTo>
                      <a:lnTo>
                        <a:pt x="259" y="1727"/>
                      </a:lnTo>
                      <a:lnTo>
                        <a:pt x="259" y="1727"/>
                      </a:lnTo>
                      <a:lnTo>
                        <a:pt x="261" y="1714"/>
                      </a:lnTo>
                      <a:lnTo>
                        <a:pt x="261" y="1697"/>
                      </a:lnTo>
                      <a:lnTo>
                        <a:pt x="261" y="1689"/>
                      </a:lnTo>
                      <a:lnTo>
                        <a:pt x="261" y="1686"/>
                      </a:lnTo>
                      <a:lnTo>
                        <a:pt x="261" y="1689"/>
                      </a:lnTo>
                      <a:lnTo>
                        <a:pt x="261" y="1693"/>
                      </a:lnTo>
                      <a:lnTo>
                        <a:pt x="261" y="1689"/>
                      </a:lnTo>
                      <a:lnTo>
                        <a:pt x="261" y="1678"/>
                      </a:lnTo>
                      <a:lnTo>
                        <a:pt x="263" y="1669"/>
                      </a:lnTo>
                      <a:lnTo>
                        <a:pt x="263" y="1654"/>
                      </a:lnTo>
                      <a:lnTo>
                        <a:pt x="263" y="1648"/>
                      </a:lnTo>
                      <a:lnTo>
                        <a:pt x="263" y="1635"/>
                      </a:lnTo>
                      <a:lnTo>
                        <a:pt x="263" y="1628"/>
                      </a:lnTo>
                      <a:lnTo>
                        <a:pt x="263" y="1628"/>
                      </a:lnTo>
                      <a:lnTo>
                        <a:pt x="263" y="1628"/>
                      </a:lnTo>
                      <a:lnTo>
                        <a:pt x="263" y="1635"/>
                      </a:lnTo>
                      <a:lnTo>
                        <a:pt x="265" y="1645"/>
                      </a:lnTo>
                      <a:lnTo>
                        <a:pt x="265" y="1650"/>
                      </a:lnTo>
                      <a:lnTo>
                        <a:pt x="265" y="1654"/>
                      </a:lnTo>
                      <a:lnTo>
                        <a:pt x="265" y="1648"/>
                      </a:lnTo>
                      <a:lnTo>
                        <a:pt x="265" y="1637"/>
                      </a:lnTo>
                      <a:lnTo>
                        <a:pt x="265" y="1632"/>
                      </a:lnTo>
                      <a:lnTo>
                        <a:pt x="265" y="1635"/>
                      </a:lnTo>
                      <a:lnTo>
                        <a:pt x="268" y="1637"/>
                      </a:lnTo>
                      <a:lnTo>
                        <a:pt x="268" y="1626"/>
                      </a:lnTo>
                      <a:lnTo>
                        <a:pt x="268" y="1617"/>
                      </a:lnTo>
                      <a:lnTo>
                        <a:pt x="268" y="1607"/>
                      </a:lnTo>
                      <a:lnTo>
                        <a:pt x="268" y="1600"/>
                      </a:lnTo>
                      <a:lnTo>
                        <a:pt x="268" y="1596"/>
                      </a:lnTo>
                      <a:lnTo>
                        <a:pt x="268" y="1592"/>
                      </a:lnTo>
                      <a:lnTo>
                        <a:pt x="268" y="1585"/>
                      </a:lnTo>
                      <a:lnTo>
                        <a:pt x="270" y="1579"/>
                      </a:lnTo>
                      <a:lnTo>
                        <a:pt x="270" y="1576"/>
                      </a:lnTo>
                      <a:lnTo>
                        <a:pt x="270" y="1557"/>
                      </a:lnTo>
                      <a:lnTo>
                        <a:pt x="270" y="1579"/>
                      </a:lnTo>
                      <a:lnTo>
                        <a:pt x="270" y="1585"/>
                      </a:lnTo>
                      <a:lnTo>
                        <a:pt x="270" y="1566"/>
                      </a:lnTo>
                      <a:lnTo>
                        <a:pt x="270" y="1553"/>
                      </a:lnTo>
                      <a:lnTo>
                        <a:pt x="272" y="1546"/>
                      </a:lnTo>
                      <a:lnTo>
                        <a:pt x="272" y="1548"/>
                      </a:lnTo>
                      <a:lnTo>
                        <a:pt x="272" y="1553"/>
                      </a:lnTo>
                      <a:lnTo>
                        <a:pt x="272" y="1553"/>
                      </a:lnTo>
                      <a:lnTo>
                        <a:pt x="272" y="1548"/>
                      </a:lnTo>
                      <a:lnTo>
                        <a:pt x="272" y="1551"/>
                      </a:lnTo>
                      <a:lnTo>
                        <a:pt x="272" y="1568"/>
                      </a:lnTo>
                      <a:lnTo>
                        <a:pt x="272" y="1587"/>
                      </a:lnTo>
                      <a:lnTo>
                        <a:pt x="274" y="1596"/>
                      </a:lnTo>
                      <a:lnTo>
                        <a:pt x="274" y="1585"/>
                      </a:lnTo>
                      <a:lnTo>
                        <a:pt x="274" y="1566"/>
                      </a:lnTo>
                      <a:lnTo>
                        <a:pt x="274" y="1553"/>
                      </a:lnTo>
                      <a:lnTo>
                        <a:pt x="274" y="1548"/>
                      </a:lnTo>
                      <a:lnTo>
                        <a:pt x="274" y="1548"/>
                      </a:lnTo>
                      <a:lnTo>
                        <a:pt x="274" y="1551"/>
                      </a:lnTo>
                      <a:lnTo>
                        <a:pt x="274" y="1548"/>
                      </a:lnTo>
                      <a:lnTo>
                        <a:pt x="276" y="1542"/>
                      </a:lnTo>
                      <a:lnTo>
                        <a:pt x="276" y="1540"/>
                      </a:lnTo>
                      <a:lnTo>
                        <a:pt x="276" y="1557"/>
                      </a:lnTo>
                      <a:lnTo>
                        <a:pt x="276" y="1583"/>
                      </a:lnTo>
                      <a:lnTo>
                        <a:pt x="276" y="1604"/>
                      </a:lnTo>
                      <a:lnTo>
                        <a:pt x="276" y="1611"/>
                      </a:lnTo>
                      <a:lnTo>
                        <a:pt x="276" y="1611"/>
                      </a:lnTo>
                      <a:lnTo>
                        <a:pt x="278" y="1607"/>
                      </a:lnTo>
                      <a:lnTo>
                        <a:pt x="278" y="1602"/>
                      </a:lnTo>
                      <a:lnTo>
                        <a:pt x="278" y="1598"/>
                      </a:lnTo>
                      <a:lnTo>
                        <a:pt x="278" y="1592"/>
                      </a:lnTo>
                      <a:lnTo>
                        <a:pt x="278" y="1581"/>
                      </a:lnTo>
                      <a:lnTo>
                        <a:pt x="278" y="1568"/>
                      </a:lnTo>
                      <a:lnTo>
                        <a:pt x="278" y="1555"/>
                      </a:lnTo>
                      <a:lnTo>
                        <a:pt x="278" y="1553"/>
                      </a:lnTo>
                      <a:lnTo>
                        <a:pt x="281" y="1555"/>
                      </a:lnTo>
                      <a:lnTo>
                        <a:pt x="281" y="1563"/>
                      </a:lnTo>
                      <a:lnTo>
                        <a:pt x="281" y="1570"/>
                      </a:lnTo>
                      <a:lnTo>
                        <a:pt x="281" y="1563"/>
                      </a:lnTo>
                      <a:lnTo>
                        <a:pt x="281" y="1561"/>
                      </a:lnTo>
                      <a:lnTo>
                        <a:pt x="281" y="1557"/>
                      </a:lnTo>
                      <a:lnTo>
                        <a:pt x="281" y="1561"/>
                      </a:lnTo>
                      <a:lnTo>
                        <a:pt x="281" y="1561"/>
                      </a:lnTo>
                      <a:lnTo>
                        <a:pt x="283" y="1561"/>
                      </a:lnTo>
                      <a:lnTo>
                        <a:pt x="283" y="1557"/>
                      </a:lnTo>
                      <a:lnTo>
                        <a:pt x="283" y="1557"/>
                      </a:lnTo>
                      <a:lnTo>
                        <a:pt x="283" y="1570"/>
                      </a:lnTo>
                      <a:lnTo>
                        <a:pt x="283" y="1585"/>
                      </a:lnTo>
                      <a:lnTo>
                        <a:pt x="283" y="1600"/>
                      </a:lnTo>
                      <a:lnTo>
                        <a:pt x="283" y="1613"/>
                      </a:lnTo>
                      <a:lnTo>
                        <a:pt x="285" y="1611"/>
                      </a:lnTo>
                      <a:lnTo>
                        <a:pt x="285" y="1604"/>
                      </a:lnTo>
                      <a:lnTo>
                        <a:pt x="285" y="1600"/>
                      </a:lnTo>
                      <a:lnTo>
                        <a:pt x="285" y="1600"/>
                      </a:lnTo>
                      <a:lnTo>
                        <a:pt x="285" y="1604"/>
                      </a:lnTo>
                      <a:lnTo>
                        <a:pt x="285" y="1609"/>
                      </a:lnTo>
                      <a:lnTo>
                        <a:pt x="285" y="1611"/>
                      </a:lnTo>
                      <a:lnTo>
                        <a:pt x="285" y="1613"/>
                      </a:lnTo>
                      <a:lnTo>
                        <a:pt x="287" y="1624"/>
                      </a:lnTo>
                      <a:lnTo>
                        <a:pt x="287" y="1643"/>
                      </a:lnTo>
                      <a:lnTo>
                        <a:pt x="287" y="1661"/>
                      </a:lnTo>
                      <a:lnTo>
                        <a:pt x="287" y="1673"/>
                      </a:lnTo>
                      <a:lnTo>
                        <a:pt x="287" y="1680"/>
                      </a:lnTo>
                      <a:lnTo>
                        <a:pt x="287" y="1686"/>
                      </a:lnTo>
                      <a:lnTo>
                        <a:pt x="287" y="1697"/>
                      </a:lnTo>
                      <a:lnTo>
                        <a:pt x="287" y="1706"/>
                      </a:lnTo>
                      <a:lnTo>
                        <a:pt x="289" y="1714"/>
                      </a:lnTo>
                      <a:lnTo>
                        <a:pt x="289" y="1721"/>
                      </a:lnTo>
                      <a:lnTo>
                        <a:pt x="289" y="1721"/>
                      </a:lnTo>
                      <a:lnTo>
                        <a:pt x="289" y="1723"/>
                      </a:lnTo>
                      <a:lnTo>
                        <a:pt x="289" y="1725"/>
                      </a:lnTo>
                      <a:lnTo>
                        <a:pt x="289" y="1721"/>
                      </a:lnTo>
                      <a:lnTo>
                        <a:pt x="289" y="1717"/>
                      </a:lnTo>
                      <a:lnTo>
                        <a:pt x="291" y="1710"/>
                      </a:lnTo>
                      <a:lnTo>
                        <a:pt x="291" y="1706"/>
                      </a:lnTo>
                      <a:lnTo>
                        <a:pt x="291" y="1701"/>
                      </a:lnTo>
                      <a:lnTo>
                        <a:pt x="291" y="1699"/>
                      </a:lnTo>
                      <a:lnTo>
                        <a:pt x="291" y="1701"/>
                      </a:lnTo>
                      <a:lnTo>
                        <a:pt x="291" y="1704"/>
                      </a:lnTo>
                      <a:lnTo>
                        <a:pt x="291" y="1706"/>
                      </a:lnTo>
                      <a:lnTo>
                        <a:pt x="291" y="1708"/>
                      </a:lnTo>
                      <a:lnTo>
                        <a:pt x="293" y="1708"/>
                      </a:lnTo>
                      <a:lnTo>
                        <a:pt x="293" y="1710"/>
                      </a:lnTo>
                      <a:lnTo>
                        <a:pt x="293" y="1708"/>
                      </a:lnTo>
                      <a:lnTo>
                        <a:pt x="293" y="1706"/>
                      </a:lnTo>
                      <a:lnTo>
                        <a:pt x="293" y="1706"/>
                      </a:lnTo>
                      <a:lnTo>
                        <a:pt x="293" y="1701"/>
                      </a:lnTo>
                      <a:lnTo>
                        <a:pt x="293" y="1699"/>
                      </a:lnTo>
                      <a:lnTo>
                        <a:pt x="293" y="1701"/>
                      </a:lnTo>
                      <a:lnTo>
                        <a:pt x="296" y="1704"/>
                      </a:lnTo>
                      <a:lnTo>
                        <a:pt x="296" y="1708"/>
                      </a:lnTo>
                      <a:lnTo>
                        <a:pt x="296" y="1710"/>
                      </a:lnTo>
                      <a:lnTo>
                        <a:pt x="296" y="1712"/>
                      </a:lnTo>
                      <a:lnTo>
                        <a:pt x="296" y="1714"/>
                      </a:lnTo>
                      <a:lnTo>
                        <a:pt x="296" y="1704"/>
                      </a:lnTo>
                      <a:lnTo>
                        <a:pt x="296" y="1678"/>
                      </a:lnTo>
                      <a:lnTo>
                        <a:pt x="298" y="1650"/>
                      </a:lnTo>
                      <a:lnTo>
                        <a:pt x="298" y="1620"/>
                      </a:lnTo>
                      <a:lnTo>
                        <a:pt x="298" y="1598"/>
                      </a:lnTo>
                      <a:lnTo>
                        <a:pt x="298" y="1579"/>
                      </a:lnTo>
                      <a:lnTo>
                        <a:pt x="298" y="1566"/>
                      </a:lnTo>
                      <a:lnTo>
                        <a:pt x="298" y="1557"/>
                      </a:lnTo>
                      <a:lnTo>
                        <a:pt x="298" y="1555"/>
                      </a:lnTo>
                      <a:lnTo>
                        <a:pt x="298" y="1557"/>
                      </a:lnTo>
                      <a:lnTo>
                        <a:pt x="300" y="1561"/>
                      </a:lnTo>
                      <a:lnTo>
                        <a:pt x="300" y="1574"/>
                      </a:lnTo>
                      <a:lnTo>
                        <a:pt x="300" y="1598"/>
                      </a:lnTo>
                      <a:lnTo>
                        <a:pt x="300" y="1624"/>
                      </a:lnTo>
                      <a:lnTo>
                        <a:pt x="300" y="1645"/>
                      </a:lnTo>
                      <a:lnTo>
                        <a:pt x="300" y="1663"/>
                      </a:lnTo>
                      <a:lnTo>
                        <a:pt x="300" y="1665"/>
                      </a:lnTo>
                      <a:lnTo>
                        <a:pt x="300" y="1663"/>
                      </a:lnTo>
                      <a:lnTo>
                        <a:pt x="302" y="1665"/>
                      </a:lnTo>
                      <a:lnTo>
                        <a:pt x="302" y="1665"/>
                      </a:lnTo>
                      <a:lnTo>
                        <a:pt x="302" y="1669"/>
                      </a:lnTo>
                      <a:lnTo>
                        <a:pt x="302" y="1673"/>
                      </a:lnTo>
                      <a:lnTo>
                        <a:pt x="302" y="1676"/>
                      </a:lnTo>
                      <a:lnTo>
                        <a:pt x="302" y="1678"/>
                      </a:lnTo>
                      <a:lnTo>
                        <a:pt x="302" y="1684"/>
                      </a:lnTo>
                      <a:lnTo>
                        <a:pt x="304" y="1693"/>
                      </a:lnTo>
                      <a:lnTo>
                        <a:pt x="304" y="1697"/>
                      </a:lnTo>
                      <a:lnTo>
                        <a:pt x="304" y="1693"/>
                      </a:lnTo>
                      <a:lnTo>
                        <a:pt x="304" y="1680"/>
                      </a:lnTo>
                      <a:lnTo>
                        <a:pt x="304" y="1671"/>
                      </a:lnTo>
                      <a:lnTo>
                        <a:pt x="304" y="1671"/>
                      </a:lnTo>
                      <a:lnTo>
                        <a:pt x="304" y="1676"/>
                      </a:lnTo>
                      <a:lnTo>
                        <a:pt x="304" y="1661"/>
                      </a:lnTo>
                      <a:lnTo>
                        <a:pt x="306" y="1656"/>
                      </a:lnTo>
                      <a:lnTo>
                        <a:pt x="306" y="1645"/>
                      </a:lnTo>
                      <a:lnTo>
                        <a:pt x="306" y="1632"/>
                      </a:lnTo>
                      <a:lnTo>
                        <a:pt x="306" y="1628"/>
                      </a:lnTo>
                      <a:lnTo>
                        <a:pt x="306" y="1628"/>
                      </a:lnTo>
                      <a:lnTo>
                        <a:pt x="306" y="1630"/>
                      </a:lnTo>
                      <a:lnTo>
                        <a:pt x="306" y="1628"/>
                      </a:lnTo>
                      <a:lnTo>
                        <a:pt x="306" y="1624"/>
                      </a:lnTo>
                      <a:lnTo>
                        <a:pt x="309" y="1615"/>
                      </a:lnTo>
                      <a:lnTo>
                        <a:pt x="309" y="1609"/>
                      </a:lnTo>
                      <a:lnTo>
                        <a:pt x="309" y="1611"/>
                      </a:lnTo>
                      <a:lnTo>
                        <a:pt x="309" y="1613"/>
                      </a:lnTo>
                      <a:lnTo>
                        <a:pt x="309" y="1613"/>
                      </a:lnTo>
                      <a:lnTo>
                        <a:pt x="309" y="1622"/>
                      </a:lnTo>
                      <a:lnTo>
                        <a:pt x="309" y="1628"/>
                      </a:lnTo>
                      <a:lnTo>
                        <a:pt x="311" y="1637"/>
                      </a:lnTo>
                      <a:lnTo>
                        <a:pt x="311" y="1650"/>
                      </a:lnTo>
                      <a:lnTo>
                        <a:pt x="311" y="1661"/>
                      </a:lnTo>
                      <a:lnTo>
                        <a:pt x="311" y="1671"/>
                      </a:lnTo>
                      <a:lnTo>
                        <a:pt x="311" y="1682"/>
                      </a:lnTo>
                      <a:lnTo>
                        <a:pt x="311" y="1684"/>
                      </a:lnTo>
                      <a:lnTo>
                        <a:pt x="311" y="1691"/>
                      </a:lnTo>
                      <a:lnTo>
                        <a:pt x="311" y="1701"/>
                      </a:lnTo>
                      <a:lnTo>
                        <a:pt x="313" y="1710"/>
                      </a:lnTo>
                      <a:lnTo>
                        <a:pt x="313" y="1710"/>
                      </a:lnTo>
                      <a:lnTo>
                        <a:pt x="313" y="1710"/>
                      </a:lnTo>
                      <a:lnTo>
                        <a:pt x="313" y="1710"/>
                      </a:lnTo>
                      <a:lnTo>
                        <a:pt x="313" y="1697"/>
                      </a:lnTo>
                      <a:lnTo>
                        <a:pt x="313" y="1682"/>
                      </a:lnTo>
                      <a:lnTo>
                        <a:pt x="313" y="1667"/>
                      </a:lnTo>
                      <a:lnTo>
                        <a:pt x="313" y="1650"/>
                      </a:lnTo>
                      <a:lnTo>
                        <a:pt x="315" y="1626"/>
                      </a:lnTo>
                      <a:lnTo>
                        <a:pt x="315" y="1607"/>
                      </a:lnTo>
                      <a:lnTo>
                        <a:pt x="315" y="1598"/>
                      </a:lnTo>
                      <a:lnTo>
                        <a:pt x="315" y="1598"/>
                      </a:lnTo>
                      <a:lnTo>
                        <a:pt x="315" y="1600"/>
                      </a:lnTo>
                      <a:lnTo>
                        <a:pt x="315" y="1600"/>
                      </a:lnTo>
                      <a:lnTo>
                        <a:pt x="315" y="1600"/>
                      </a:lnTo>
                      <a:lnTo>
                        <a:pt x="317" y="1607"/>
                      </a:lnTo>
                      <a:lnTo>
                        <a:pt x="317" y="1617"/>
                      </a:lnTo>
                      <a:lnTo>
                        <a:pt x="317" y="1630"/>
                      </a:lnTo>
                      <a:lnTo>
                        <a:pt x="317" y="1645"/>
                      </a:lnTo>
                      <a:lnTo>
                        <a:pt x="317" y="1661"/>
                      </a:lnTo>
                      <a:lnTo>
                        <a:pt x="317" y="1658"/>
                      </a:lnTo>
                      <a:lnTo>
                        <a:pt x="317" y="1652"/>
                      </a:lnTo>
                      <a:lnTo>
                        <a:pt x="317" y="1648"/>
                      </a:lnTo>
                      <a:lnTo>
                        <a:pt x="319" y="1648"/>
                      </a:lnTo>
                      <a:lnTo>
                        <a:pt x="319" y="1652"/>
                      </a:lnTo>
                      <a:lnTo>
                        <a:pt x="319" y="1656"/>
                      </a:lnTo>
                      <a:lnTo>
                        <a:pt x="319" y="1665"/>
                      </a:lnTo>
                      <a:lnTo>
                        <a:pt x="319" y="1680"/>
                      </a:lnTo>
                      <a:lnTo>
                        <a:pt x="319" y="1693"/>
                      </a:lnTo>
                      <a:lnTo>
                        <a:pt x="319" y="1708"/>
                      </a:lnTo>
                      <a:lnTo>
                        <a:pt x="319" y="1712"/>
                      </a:lnTo>
                      <a:lnTo>
                        <a:pt x="321" y="1708"/>
                      </a:lnTo>
                      <a:lnTo>
                        <a:pt x="321" y="1699"/>
                      </a:lnTo>
                      <a:lnTo>
                        <a:pt x="321" y="1691"/>
                      </a:lnTo>
                      <a:lnTo>
                        <a:pt x="321" y="1684"/>
                      </a:lnTo>
                      <a:lnTo>
                        <a:pt x="321" y="1676"/>
                      </a:lnTo>
                      <a:lnTo>
                        <a:pt x="321" y="1663"/>
                      </a:lnTo>
                      <a:lnTo>
                        <a:pt x="321" y="1648"/>
                      </a:lnTo>
                      <a:lnTo>
                        <a:pt x="324" y="1628"/>
                      </a:lnTo>
                      <a:lnTo>
                        <a:pt x="324" y="1617"/>
                      </a:lnTo>
                      <a:lnTo>
                        <a:pt x="324" y="1615"/>
                      </a:lnTo>
                      <a:lnTo>
                        <a:pt x="324" y="1622"/>
                      </a:lnTo>
                      <a:lnTo>
                        <a:pt x="324" y="1628"/>
                      </a:lnTo>
                      <a:lnTo>
                        <a:pt x="324" y="1628"/>
                      </a:lnTo>
                      <a:lnTo>
                        <a:pt x="324" y="1626"/>
                      </a:lnTo>
                      <a:lnTo>
                        <a:pt x="324" y="1622"/>
                      </a:lnTo>
                      <a:lnTo>
                        <a:pt x="326" y="1620"/>
                      </a:lnTo>
                      <a:lnTo>
                        <a:pt x="326" y="1620"/>
                      </a:lnTo>
                      <a:lnTo>
                        <a:pt x="326" y="1615"/>
                      </a:lnTo>
                      <a:lnTo>
                        <a:pt x="326" y="1611"/>
                      </a:lnTo>
                      <a:lnTo>
                        <a:pt x="326" y="1609"/>
                      </a:lnTo>
                      <a:lnTo>
                        <a:pt x="326" y="1617"/>
                      </a:lnTo>
                      <a:lnTo>
                        <a:pt x="326" y="1632"/>
                      </a:lnTo>
                      <a:lnTo>
                        <a:pt x="326" y="1645"/>
                      </a:lnTo>
                      <a:lnTo>
                        <a:pt x="328" y="1656"/>
                      </a:lnTo>
                      <a:lnTo>
                        <a:pt x="328" y="1661"/>
                      </a:lnTo>
                      <a:lnTo>
                        <a:pt x="328" y="1645"/>
                      </a:lnTo>
                      <a:lnTo>
                        <a:pt x="328" y="1630"/>
                      </a:lnTo>
                      <a:lnTo>
                        <a:pt x="328" y="1620"/>
                      </a:lnTo>
                      <a:lnTo>
                        <a:pt x="328" y="1613"/>
                      </a:lnTo>
                      <a:lnTo>
                        <a:pt x="328" y="1613"/>
                      </a:lnTo>
                      <a:lnTo>
                        <a:pt x="330" y="1615"/>
                      </a:lnTo>
                      <a:lnTo>
                        <a:pt x="330" y="1617"/>
                      </a:lnTo>
                      <a:lnTo>
                        <a:pt x="330" y="1624"/>
                      </a:lnTo>
                      <a:lnTo>
                        <a:pt x="330" y="1637"/>
                      </a:lnTo>
                      <a:lnTo>
                        <a:pt x="330" y="1643"/>
                      </a:lnTo>
                      <a:lnTo>
                        <a:pt x="330" y="1645"/>
                      </a:lnTo>
                      <a:lnTo>
                        <a:pt x="330" y="1648"/>
                      </a:lnTo>
                      <a:lnTo>
                        <a:pt x="330" y="1648"/>
                      </a:lnTo>
                      <a:lnTo>
                        <a:pt x="332" y="1645"/>
                      </a:lnTo>
                      <a:lnTo>
                        <a:pt x="332" y="1648"/>
                      </a:lnTo>
                      <a:lnTo>
                        <a:pt x="332" y="1645"/>
                      </a:lnTo>
                      <a:lnTo>
                        <a:pt x="332" y="1645"/>
                      </a:lnTo>
                      <a:lnTo>
                        <a:pt x="332" y="1643"/>
                      </a:lnTo>
                      <a:lnTo>
                        <a:pt x="332" y="1635"/>
                      </a:lnTo>
                      <a:lnTo>
                        <a:pt x="332" y="1637"/>
                      </a:lnTo>
                      <a:lnTo>
                        <a:pt x="332" y="1648"/>
                      </a:lnTo>
                      <a:lnTo>
                        <a:pt x="334" y="1661"/>
                      </a:lnTo>
                      <a:lnTo>
                        <a:pt x="334" y="1676"/>
                      </a:lnTo>
                      <a:lnTo>
                        <a:pt x="334" y="1689"/>
                      </a:lnTo>
                      <a:lnTo>
                        <a:pt x="334" y="1680"/>
                      </a:lnTo>
                      <a:lnTo>
                        <a:pt x="334" y="1667"/>
                      </a:lnTo>
                      <a:lnTo>
                        <a:pt x="334" y="1656"/>
                      </a:lnTo>
                      <a:lnTo>
                        <a:pt x="334" y="1650"/>
                      </a:lnTo>
                      <a:lnTo>
                        <a:pt x="337" y="1648"/>
                      </a:lnTo>
                      <a:lnTo>
                        <a:pt x="337" y="1645"/>
                      </a:lnTo>
                      <a:lnTo>
                        <a:pt x="337" y="1643"/>
                      </a:lnTo>
                      <a:lnTo>
                        <a:pt x="337" y="1648"/>
                      </a:lnTo>
                      <a:lnTo>
                        <a:pt x="337" y="1661"/>
                      </a:lnTo>
                      <a:lnTo>
                        <a:pt x="337" y="1676"/>
                      </a:lnTo>
                      <a:lnTo>
                        <a:pt x="337" y="1693"/>
                      </a:lnTo>
                      <a:lnTo>
                        <a:pt x="337" y="1706"/>
                      </a:lnTo>
                      <a:lnTo>
                        <a:pt x="339" y="1704"/>
                      </a:lnTo>
                      <a:lnTo>
                        <a:pt x="339" y="1693"/>
                      </a:lnTo>
                      <a:lnTo>
                        <a:pt x="339" y="1684"/>
                      </a:lnTo>
                      <a:lnTo>
                        <a:pt x="339" y="1680"/>
                      </a:lnTo>
                      <a:lnTo>
                        <a:pt x="339" y="1680"/>
                      </a:lnTo>
                      <a:lnTo>
                        <a:pt x="339" y="1678"/>
                      </a:lnTo>
                      <a:lnTo>
                        <a:pt x="339" y="1673"/>
                      </a:lnTo>
                      <a:lnTo>
                        <a:pt x="339" y="1678"/>
                      </a:lnTo>
                      <a:lnTo>
                        <a:pt x="341" y="1695"/>
                      </a:lnTo>
                      <a:lnTo>
                        <a:pt x="341" y="1714"/>
                      </a:lnTo>
                      <a:lnTo>
                        <a:pt x="341" y="1723"/>
                      </a:lnTo>
                      <a:lnTo>
                        <a:pt x="341" y="1723"/>
                      </a:lnTo>
                      <a:lnTo>
                        <a:pt x="341" y="1712"/>
                      </a:lnTo>
                      <a:lnTo>
                        <a:pt x="341" y="1697"/>
                      </a:lnTo>
                      <a:lnTo>
                        <a:pt x="341" y="1689"/>
                      </a:lnTo>
                      <a:lnTo>
                        <a:pt x="343" y="1680"/>
                      </a:lnTo>
                      <a:lnTo>
                        <a:pt x="343" y="1669"/>
                      </a:lnTo>
                      <a:lnTo>
                        <a:pt x="343" y="1658"/>
                      </a:lnTo>
                      <a:lnTo>
                        <a:pt x="343" y="1650"/>
                      </a:lnTo>
                      <a:lnTo>
                        <a:pt x="343" y="1658"/>
                      </a:lnTo>
                      <a:lnTo>
                        <a:pt x="343" y="1682"/>
                      </a:lnTo>
                      <a:lnTo>
                        <a:pt x="343" y="1701"/>
                      </a:lnTo>
                      <a:lnTo>
                        <a:pt x="343" y="1717"/>
                      </a:lnTo>
                      <a:lnTo>
                        <a:pt x="345" y="1719"/>
                      </a:lnTo>
                      <a:lnTo>
                        <a:pt x="345" y="1706"/>
                      </a:lnTo>
                      <a:lnTo>
                        <a:pt x="345" y="1691"/>
                      </a:lnTo>
                      <a:lnTo>
                        <a:pt x="345" y="1682"/>
                      </a:lnTo>
                      <a:lnTo>
                        <a:pt x="345" y="1680"/>
                      </a:lnTo>
                      <a:lnTo>
                        <a:pt x="345" y="1676"/>
                      </a:lnTo>
                      <a:lnTo>
                        <a:pt x="345" y="1661"/>
                      </a:lnTo>
                      <a:lnTo>
                        <a:pt x="345" y="1652"/>
                      </a:lnTo>
                      <a:lnTo>
                        <a:pt x="347" y="1661"/>
                      </a:lnTo>
                      <a:lnTo>
                        <a:pt x="347" y="1684"/>
                      </a:lnTo>
                      <a:lnTo>
                        <a:pt x="347" y="1704"/>
                      </a:lnTo>
                      <a:lnTo>
                        <a:pt x="347" y="1717"/>
                      </a:lnTo>
                      <a:lnTo>
                        <a:pt x="347" y="1714"/>
                      </a:lnTo>
                      <a:lnTo>
                        <a:pt x="347" y="1695"/>
                      </a:lnTo>
                      <a:lnTo>
                        <a:pt x="347" y="1676"/>
                      </a:lnTo>
                      <a:lnTo>
                        <a:pt x="349" y="1661"/>
                      </a:lnTo>
                      <a:lnTo>
                        <a:pt x="349" y="1650"/>
                      </a:lnTo>
                      <a:lnTo>
                        <a:pt x="349" y="1637"/>
                      </a:lnTo>
                      <a:lnTo>
                        <a:pt x="349" y="1624"/>
                      </a:lnTo>
                      <a:lnTo>
                        <a:pt x="349" y="1613"/>
                      </a:lnTo>
                      <a:lnTo>
                        <a:pt x="349" y="1609"/>
                      </a:lnTo>
                      <a:lnTo>
                        <a:pt x="349" y="1609"/>
                      </a:lnTo>
                      <a:lnTo>
                        <a:pt x="349" y="1613"/>
                      </a:lnTo>
                      <a:lnTo>
                        <a:pt x="352" y="1620"/>
                      </a:lnTo>
                      <a:lnTo>
                        <a:pt x="352" y="1624"/>
                      </a:lnTo>
                      <a:lnTo>
                        <a:pt x="352" y="1624"/>
                      </a:lnTo>
                      <a:lnTo>
                        <a:pt x="352" y="1632"/>
                      </a:lnTo>
                      <a:lnTo>
                        <a:pt x="352" y="1643"/>
                      </a:lnTo>
                      <a:lnTo>
                        <a:pt x="352" y="1656"/>
                      </a:lnTo>
                      <a:lnTo>
                        <a:pt x="352" y="1432"/>
                      </a:lnTo>
                      <a:lnTo>
                        <a:pt x="352" y="1255"/>
                      </a:lnTo>
                      <a:lnTo>
                        <a:pt x="354" y="1346"/>
                      </a:lnTo>
                      <a:lnTo>
                        <a:pt x="354" y="1242"/>
                      </a:lnTo>
                      <a:lnTo>
                        <a:pt x="354" y="1093"/>
                      </a:lnTo>
                      <a:lnTo>
                        <a:pt x="354" y="1160"/>
                      </a:lnTo>
                      <a:lnTo>
                        <a:pt x="354" y="1255"/>
                      </a:lnTo>
                      <a:lnTo>
                        <a:pt x="354" y="1307"/>
                      </a:lnTo>
                      <a:lnTo>
                        <a:pt x="354" y="1341"/>
                      </a:lnTo>
                      <a:lnTo>
                        <a:pt x="356" y="1374"/>
                      </a:lnTo>
                      <a:lnTo>
                        <a:pt x="356" y="1402"/>
                      </a:lnTo>
                      <a:lnTo>
                        <a:pt x="356" y="1421"/>
                      </a:lnTo>
                      <a:lnTo>
                        <a:pt x="356" y="1436"/>
                      </a:lnTo>
                      <a:lnTo>
                        <a:pt x="356" y="1449"/>
                      </a:lnTo>
                      <a:lnTo>
                        <a:pt x="356" y="1462"/>
                      </a:lnTo>
                      <a:lnTo>
                        <a:pt x="356" y="1473"/>
                      </a:lnTo>
                      <a:lnTo>
                        <a:pt x="356" y="1486"/>
                      </a:lnTo>
                      <a:lnTo>
                        <a:pt x="358" y="1503"/>
                      </a:lnTo>
                      <a:lnTo>
                        <a:pt x="358" y="1516"/>
                      </a:lnTo>
                      <a:lnTo>
                        <a:pt x="358" y="1520"/>
                      </a:lnTo>
                      <a:lnTo>
                        <a:pt x="358" y="1516"/>
                      </a:lnTo>
                      <a:lnTo>
                        <a:pt x="358" y="1507"/>
                      </a:lnTo>
                      <a:lnTo>
                        <a:pt x="358" y="1510"/>
                      </a:lnTo>
                      <a:lnTo>
                        <a:pt x="358" y="1514"/>
                      </a:lnTo>
                      <a:lnTo>
                        <a:pt x="358" y="1518"/>
                      </a:lnTo>
                      <a:lnTo>
                        <a:pt x="360" y="1520"/>
                      </a:lnTo>
                      <a:lnTo>
                        <a:pt x="360" y="1527"/>
                      </a:lnTo>
                      <a:lnTo>
                        <a:pt x="360" y="1544"/>
                      </a:lnTo>
                      <a:lnTo>
                        <a:pt x="360" y="1568"/>
                      </a:lnTo>
                      <a:lnTo>
                        <a:pt x="360" y="1589"/>
                      </a:lnTo>
                      <a:lnTo>
                        <a:pt x="360" y="1611"/>
                      </a:lnTo>
                      <a:lnTo>
                        <a:pt x="360" y="1628"/>
                      </a:lnTo>
                      <a:lnTo>
                        <a:pt x="362" y="1626"/>
                      </a:lnTo>
                      <a:lnTo>
                        <a:pt x="362" y="1622"/>
                      </a:lnTo>
                      <a:lnTo>
                        <a:pt x="362" y="1626"/>
                      </a:lnTo>
                      <a:lnTo>
                        <a:pt x="362" y="1632"/>
                      </a:lnTo>
                      <a:lnTo>
                        <a:pt x="362" y="1632"/>
                      </a:lnTo>
                      <a:lnTo>
                        <a:pt x="362" y="1635"/>
                      </a:lnTo>
                      <a:lnTo>
                        <a:pt x="362" y="1632"/>
                      </a:lnTo>
                      <a:lnTo>
                        <a:pt x="362" y="1632"/>
                      </a:lnTo>
                      <a:lnTo>
                        <a:pt x="365" y="1630"/>
                      </a:lnTo>
                      <a:lnTo>
                        <a:pt x="365" y="1620"/>
                      </a:lnTo>
                      <a:lnTo>
                        <a:pt x="365" y="1607"/>
                      </a:lnTo>
                      <a:lnTo>
                        <a:pt x="365" y="1589"/>
                      </a:lnTo>
                      <a:lnTo>
                        <a:pt x="365" y="1570"/>
                      </a:lnTo>
                      <a:lnTo>
                        <a:pt x="365" y="1559"/>
                      </a:lnTo>
                      <a:lnTo>
                        <a:pt x="365" y="1557"/>
                      </a:lnTo>
                      <a:lnTo>
                        <a:pt x="365" y="1559"/>
                      </a:lnTo>
                      <a:lnTo>
                        <a:pt x="367" y="1559"/>
                      </a:lnTo>
                      <a:lnTo>
                        <a:pt x="367" y="1561"/>
                      </a:lnTo>
                      <a:lnTo>
                        <a:pt x="367" y="1566"/>
                      </a:lnTo>
                      <a:lnTo>
                        <a:pt x="367" y="1574"/>
                      </a:lnTo>
                      <a:lnTo>
                        <a:pt x="367" y="1587"/>
                      </a:lnTo>
                      <a:lnTo>
                        <a:pt x="367" y="1602"/>
                      </a:lnTo>
                      <a:lnTo>
                        <a:pt x="367" y="1620"/>
                      </a:lnTo>
                      <a:lnTo>
                        <a:pt x="369" y="1630"/>
                      </a:lnTo>
                      <a:lnTo>
                        <a:pt x="369" y="1622"/>
                      </a:lnTo>
                      <a:lnTo>
                        <a:pt x="369" y="1607"/>
                      </a:lnTo>
                      <a:lnTo>
                        <a:pt x="369" y="1589"/>
                      </a:lnTo>
                      <a:lnTo>
                        <a:pt x="369" y="1579"/>
                      </a:lnTo>
                      <a:lnTo>
                        <a:pt x="369" y="1572"/>
                      </a:lnTo>
                      <a:lnTo>
                        <a:pt x="369" y="1574"/>
                      </a:lnTo>
                      <a:lnTo>
                        <a:pt x="369" y="1576"/>
                      </a:lnTo>
                      <a:lnTo>
                        <a:pt x="371" y="1587"/>
                      </a:lnTo>
                      <a:lnTo>
                        <a:pt x="371" y="1607"/>
                      </a:lnTo>
                      <a:lnTo>
                        <a:pt x="371" y="1628"/>
                      </a:lnTo>
                      <a:lnTo>
                        <a:pt x="371" y="1650"/>
                      </a:lnTo>
                      <a:lnTo>
                        <a:pt x="371" y="1663"/>
                      </a:lnTo>
                      <a:lnTo>
                        <a:pt x="371" y="1658"/>
                      </a:lnTo>
                      <a:lnTo>
                        <a:pt x="371" y="1648"/>
                      </a:lnTo>
                      <a:lnTo>
                        <a:pt x="371" y="1637"/>
                      </a:lnTo>
                      <a:lnTo>
                        <a:pt x="373" y="1632"/>
                      </a:lnTo>
                      <a:lnTo>
                        <a:pt x="373" y="1628"/>
                      </a:lnTo>
                      <a:lnTo>
                        <a:pt x="373" y="1622"/>
                      </a:lnTo>
                      <a:lnTo>
                        <a:pt x="373" y="1617"/>
                      </a:lnTo>
                      <a:lnTo>
                        <a:pt x="373" y="1624"/>
                      </a:lnTo>
                      <a:lnTo>
                        <a:pt x="373" y="1637"/>
                      </a:lnTo>
                      <a:lnTo>
                        <a:pt x="373" y="1652"/>
                      </a:lnTo>
                      <a:lnTo>
                        <a:pt x="375" y="1669"/>
                      </a:lnTo>
                      <a:lnTo>
                        <a:pt x="375" y="1678"/>
                      </a:lnTo>
                      <a:lnTo>
                        <a:pt x="375" y="1671"/>
                      </a:lnTo>
                      <a:lnTo>
                        <a:pt x="375" y="1656"/>
                      </a:lnTo>
                      <a:lnTo>
                        <a:pt x="375" y="1643"/>
                      </a:lnTo>
                      <a:lnTo>
                        <a:pt x="375" y="1639"/>
                      </a:lnTo>
                      <a:lnTo>
                        <a:pt x="375" y="1637"/>
                      </a:lnTo>
                      <a:lnTo>
                        <a:pt x="375" y="1630"/>
                      </a:lnTo>
                      <a:lnTo>
                        <a:pt x="377" y="1626"/>
                      </a:lnTo>
                      <a:lnTo>
                        <a:pt x="377" y="1630"/>
                      </a:lnTo>
                      <a:lnTo>
                        <a:pt x="377" y="1645"/>
                      </a:lnTo>
                      <a:lnTo>
                        <a:pt x="377" y="1661"/>
                      </a:lnTo>
                      <a:lnTo>
                        <a:pt x="377" y="1678"/>
                      </a:lnTo>
                      <a:lnTo>
                        <a:pt x="377" y="1682"/>
                      </a:lnTo>
                      <a:lnTo>
                        <a:pt x="377" y="1673"/>
                      </a:lnTo>
                      <a:lnTo>
                        <a:pt x="377" y="1663"/>
                      </a:lnTo>
                      <a:lnTo>
                        <a:pt x="380" y="1654"/>
                      </a:lnTo>
                      <a:lnTo>
                        <a:pt x="380" y="1650"/>
                      </a:lnTo>
                      <a:lnTo>
                        <a:pt x="380" y="1650"/>
                      </a:lnTo>
                      <a:lnTo>
                        <a:pt x="380" y="1650"/>
                      </a:lnTo>
                      <a:lnTo>
                        <a:pt x="380" y="1652"/>
                      </a:lnTo>
                      <a:lnTo>
                        <a:pt x="380" y="1661"/>
                      </a:lnTo>
                      <a:lnTo>
                        <a:pt x="380" y="1676"/>
                      </a:lnTo>
                      <a:lnTo>
                        <a:pt x="382" y="1691"/>
                      </a:lnTo>
                      <a:lnTo>
                        <a:pt x="382" y="1701"/>
                      </a:lnTo>
                      <a:lnTo>
                        <a:pt x="382" y="1701"/>
                      </a:lnTo>
                      <a:lnTo>
                        <a:pt x="382" y="1691"/>
                      </a:lnTo>
                      <a:lnTo>
                        <a:pt x="382" y="1689"/>
                      </a:lnTo>
                      <a:lnTo>
                        <a:pt x="382" y="1667"/>
                      </a:lnTo>
                      <a:lnTo>
                        <a:pt x="382" y="1602"/>
                      </a:lnTo>
                      <a:lnTo>
                        <a:pt x="382" y="1525"/>
                      </a:lnTo>
                      <a:lnTo>
                        <a:pt x="384" y="1469"/>
                      </a:lnTo>
                      <a:lnTo>
                        <a:pt x="384" y="1477"/>
                      </a:lnTo>
                      <a:lnTo>
                        <a:pt x="384" y="1501"/>
                      </a:lnTo>
                      <a:lnTo>
                        <a:pt x="384" y="1525"/>
                      </a:lnTo>
                      <a:lnTo>
                        <a:pt x="384" y="1544"/>
                      </a:lnTo>
                      <a:lnTo>
                        <a:pt x="384" y="1563"/>
                      </a:lnTo>
                      <a:lnTo>
                        <a:pt x="384" y="1574"/>
                      </a:lnTo>
                      <a:lnTo>
                        <a:pt x="384" y="1581"/>
                      </a:lnTo>
                      <a:lnTo>
                        <a:pt x="386" y="1583"/>
                      </a:lnTo>
                      <a:lnTo>
                        <a:pt x="386" y="1587"/>
                      </a:lnTo>
                      <a:lnTo>
                        <a:pt x="386" y="1589"/>
                      </a:lnTo>
                      <a:lnTo>
                        <a:pt x="386" y="1587"/>
                      </a:lnTo>
                      <a:lnTo>
                        <a:pt x="386" y="1583"/>
                      </a:lnTo>
                      <a:lnTo>
                        <a:pt x="386" y="1579"/>
                      </a:lnTo>
                      <a:lnTo>
                        <a:pt x="386" y="1585"/>
                      </a:lnTo>
                      <a:lnTo>
                        <a:pt x="388" y="1600"/>
                      </a:lnTo>
                      <a:lnTo>
                        <a:pt x="388" y="1615"/>
                      </a:lnTo>
                      <a:lnTo>
                        <a:pt x="388" y="1630"/>
                      </a:lnTo>
                      <a:lnTo>
                        <a:pt x="388" y="1643"/>
                      </a:lnTo>
                      <a:lnTo>
                        <a:pt x="388" y="1635"/>
                      </a:lnTo>
                      <a:lnTo>
                        <a:pt x="388" y="1626"/>
                      </a:lnTo>
                      <a:lnTo>
                        <a:pt x="388" y="1624"/>
                      </a:lnTo>
                      <a:lnTo>
                        <a:pt x="388" y="1628"/>
                      </a:lnTo>
                      <a:lnTo>
                        <a:pt x="390" y="1622"/>
                      </a:lnTo>
                      <a:lnTo>
                        <a:pt x="390" y="1594"/>
                      </a:lnTo>
                      <a:lnTo>
                        <a:pt x="390" y="1596"/>
                      </a:lnTo>
                      <a:lnTo>
                        <a:pt x="390" y="1598"/>
                      </a:lnTo>
                      <a:lnTo>
                        <a:pt x="390" y="1604"/>
                      </a:lnTo>
                      <a:lnTo>
                        <a:pt x="390" y="1613"/>
                      </a:lnTo>
                      <a:lnTo>
                        <a:pt x="390" y="1620"/>
                      </a:lnTo>
                      <a:lnTo>
                        <a:pt x="390" y="1617"/>
                      </a:lnTo>
                      <a:lnTo>
                        <a:pt x="393" y="1607"/>
                      </a:lnTo>
                      <a:lnTo>
                        <a:pt x="393" y="1587"/>
                      </a:lnTo>
                      <a:lnTo>
                        <a:pt x="393" y="1572"/>
                      </a:lnTo>
                      <a:lnTo>
                        <a:pt x="393" y="1572"/>
                      </a:lnTo>
                      <a:lnTo>
                        <a:pt x="393" y="1576"/>
                      </a:lnTo>
                      <a:lnTo>
                        <a:pt x="393" y="1583"/>
                      </a:lnTo>
                      <a:lnTo>
                        <a:pt x="393" y="1587"/>
                      </a:lnTo>
                      <a:lnTo>
                        <a:pt x="395" y="1598"/>
                      </a:lnTo>
                      <a:lnTo>
                        <a:pt x="395" y="1620"/>
                      </a:lnTo>
                      <a:lnTo>
                        <a:pt x="395" y="1637"/>
                      </a:lnTo>
                      <a:lnTo>
                        <a:pt x="395" y="1645"/>
                      </a:lnTo>
                      <a:lnTo>
                        <a:pt x="395" y="1641"/>
                      </a:lnTo>
                      <a:lnTo>
                        <a:pt x="395" y="1624"/>
                      </a:lnTo>
                      <a:lnTo>
                        <a:pt x="395" y="1607"/>
                      </a:lnTo>
                      <a:lnTo>
                        <a:pt x="395" y="1587"/>
                      </a:lnTo>
                      <a:lnTo>
                        <a:pt x="397" y="1572"/>
                      </a:lnTo>
                      <a:lnTo>
                        <a:pt x="397" y="1563"/>
                      </a:lnTo>
                      <a:lnTo>
                        <a:pt x="397" y="1557"/>
                      </a:lnTo>
                      <a:lnTo>
                        <a:pt x="397" y="1553"/>
                      </a:lnTo>
                      <a:lnTo>
                        <a:pt x="397" y="1555"/>
                      </a:lnTo>
                      <a:lnTo>
                        <a:pt x="397" y="1559"/>
                      </a:lnTo>
                      <a:lnTo>
                        <a:pt x="397" y="1566"/>
                      </a:lnTo>
                      <a:lnTo>
                        <a:pt x="397" y="1576"/>
                      </a:lnTo>
                      <a:lnTo>
                        <a:pt x="399" y="1583"/>
                      </a:lnTo>
                      <a:lnTo>
                        <a:pt x="399" y="1576"/>
                      </a:lnTo>
                      <a:lnTo>
                        <a:pt x="399" y="1566"/>
                      </a:lnTo>
                      <a:lnTo>
                        <a:pt x="399" y="1561"/>
                      </a:lnTo>
                      <a:lnTo>
                        <a:pt x="399" y="1561"/>
                      </a:lnTo>
                      <a:lnTo>
                        <a:pt x="399" y="1563"/>
                      </a:lnTo>
                      <a:lnTo>
                        <a:pt x="399" y="1563"/>
                      </a:lnTo>
                      <a:lnTo>
                        <a:pt x="401" y="1568"/>
                      </a:lnTo>
                      <a:lnTo>
                        <a:pt x="401" y="1583"/>
                      </a:lnTo>
                      <a:lnTo>
                        <a:pt x="401" y="1607"/>
                      </a:lnTo>
                      <a:lnTo>
                        <a:pt x="401" y="1632"/>
                      </a:lnTo>
                      <a:lnTo>
                        <a:pt x="401" y="1656"/>
                      </a:lnTo>
                      <a:lnTo>
                        <a:pt x="401" y="1667"/>
                      </a:lnTo>
                      <a:lnTo>
                        <a:pt x="401" y="1656"/>
                      </a:lnTo>
                      <a:lnTo>
                        <a:pt x="401" y="1643"/>
                      </a:lnTo>
                      <a:lnTo>
                        <a:pt x="403" y="1630"/>
                      </a:lnTo>
                      <a:lnTo>
                        <a:pt x="403" y="1620"/>
                      </a:lnTo>
                      <a:lnTo>
                        <a:pt x="403" y="1609"/>
                      </a:lnTo>
                      <a:lnTo>
                        <a:pt x="403" y="1600"/>
                      </a:lnTo>
                      <a:lnTo>
                        <a:pt x="403" y="1594"/>
                      </a:lnTo>
                      <a:lnTo>
                        <a:pt x="403" y="1607"/>
                      </a:lnTo>
                      <a:lnTo>
                        <a:pt x="403" y="1635"/>
                      </a:lnTo>
                      <a:lnTo>
                        <a:pt x="403" y="1656"/>
                      </a:lnTo>
                      <a:lnTo>
                        <a:pt x="406" y="1671"/>
                      </a:lnTo>
                      <a:lnTo>
                        <a:pt x="406" y="1673"/>
                      </a:lnTo>
                      <a:lnTo>
                        <a:pt x="406" y="1656"/>
                      </a:lnTo>
                      <a:lnTo>
                        <a:pt x="406" y="1637"/>
                      </a:lnTo>
                      <a:lnTo>
                        <a:pt x="406" y="1622"/>
                      </a:lnTo>
                      <a:lnTo>
                        <a:pt x="406" y="1613"/>
                      </a:lnTo>
                      <a:lnTo>
                        <a:pt x="406" y="1604"/>
                      </a:lnTo>
                      <a:lnTo>
                        <a:pt x="408" y="1596"/>
                      </a:lnTo>
                      <a:lnTo>
                        <a:pt x="408" y="1592"/>
                      </a:lnTo>
                      <a:lnTo>
                        <a:pt x="408" y="1604"/>
                      </a:lnTo>
                      <a:lnTo>
                        <a:pt x="408" y="1637"/>
                      </a:lnTo>
                      <a:lnTo>
                        <a:pt x="408" y="1661"/>
                      </a:lnTo>
                      <a:lnTo>
                        <a:pt x="408" y="1678"/>
                      </a:lnTo>
                      <a:lnTo>
                        <a:pt x="408" y="1682"/>
                      </a:lnTo>
                      <a:lnTo>
                        <a:pt x="408" y="1663"/>
                      </a:lnTo>
                      <a:lnTo>
                        <a:pt x="410" y="1643"/>
                      </a:lnTo>
                      <a:lnTo>
                        <a:pt x="410" y="1630"/>
                      </a:lnTo>
                      <a:lnTo>
                        <a:pt x="410" y="1620"/>
                      </a:lnTo>
                      <a:lnTo>
                        <a:pt x="410" y="1609"/>
                      </a:lnTo>
                      <a:lnTo>
                        <a:pt x="410" y="1600"/>
                      </a:lnTo>
                      <a:lnTo>
                        <a:pt x="410" y="1596"/>
                      </a:lnTo>
                      <a:lnTo>
                        <a:pt x="410" y="1613"/>
                      </a:lnTo>
                      <a:lnTo>
                        <a:pt x="412" y="1643"/>
                      </a:lnTo>
                      <a:lnTo>
                        <a:pt x="412" y="1665"/>
                      </a:lnTo>
                      <a:lnTo>
                        <a:pt x="412" y="1682"/>
                      </a:lnTo>
                      <a:lnTo>
                        <a:pt x="412" y="1684"/>
                      </a:lnTo>
                      <a:lnTo>
                        <a:pt x="412" y="1665"/>
                      </a:lnTo>
                      <a:lnTo>
                        <a:pt x="412" y="1641"/>
                      </a:lnTo>
                      <a:lnTo>
                        <a:pt x="412" y="1626"/>
                      </a:lnTo>
                      <a:lnTo>
                        <a:pt x="412" y="1617"/>
                      </a:lnTo>
                      <a:lnTo>
                        <a:pt x="414" y="1611"/>
                      </a:lnTo>
                      <a:lnTo>
                        <a:pt x="414" y="1604"/>
                      </a:lnTo>
                      <a:lnTo>
                        <a:pt x="414" y="1598"/>
                      </a:lnTo>
                      <a:lnTo>
                        <a:pt x="414" y="1604"/>
                      </a:lnTo>
                      <a:lnTo>
                        <a:pt x="414" y="1626"/>
                      </a:lnTo>
                      <a:lnTo>
                        <a:pt x="414" y="1654"/>
                      </a:lnTo>
                      <a:lnTo>
                        <a:pt x="414" y="1676"/>
                      </a:lnTo>
                      <a:lnTo>
                        <a:pt x="414" y="1686"/>
                      </a:lnTo>
                      <a:lnTo>
                        <a:pt x="416" y="1671"/>
                      </a:lnTo>
                      <a:lnTo>
                        <a:pt x="416" y="1650"/>
                      </a:lnTo>
                      <a:lnTo>
                        <a:pt x="416" y="1632"/>
                      </a:lnTo>
                      <a:lnTo>
                        <a:pt x="416" y="1617"/>
                      </a:lnTo>
                      <a:lnTo>
                        <a:pt x="416" y="1602"/>
                      </a:lnTo>
                      <a:lnTo>
                        <a:pt x="416" y="1589"/>
                      </a:lnTo>
                      <a:lnTo>
                        <a:pt x="416" y="1581"/>
                      </a:lnTo>
                      <a:lnTo>
                        <a:pt x="418" y="1581"/>
                      </a:lnTo>
                      <a:lnTo>
                        <a:pt x="418" y="1587"/>
                      </a:lnTo>
                      <a:lnTo>
                        <a:pt x="418" y="1592"/>
                      </a:lnTo>
                      <a:lnTo>
                        <a:pt x="418" y="1592"/>
                      </a:lnTo>
                      <a:lnTo>
                        <a:pt x="418" y="1585"/>
                      </a:lnTo>
                      <a:lnTo>
                        <a:pt x="418" y="1579"/>
                      </a:lnTo>
                      <a:lnTo>
                        <a:pt x="418" y="1585"/>
                      </a:lnTo>
                      <a:lnTo>
                        <a:pt x="418" y="1589"/>
                      </a:lnTo>
                      <a:lnTo>
                        <a:pt x="421" y="1594"/>
                      </a:lnTo>
                      <a:lnTo>
                        <a:pt x="421" y="1596"/>
                      </a:lnTo>
                      <a:lnTo>
                        <a:pt x="421" y="1600"/>
                      </a:lnTo>
                      <a:lnTo>
                        <a:pt x="421" y="1602"/>
                      </a:lnTo>
                      <a:lnTo>
                        <a:pt x="421" y="1609"/>
                      </a:lnTo>
                      <a:lnTo>
                        <a:pt x="421" y="1617"/>
                      </a:lnTo>
                      <a:lnTo>
                        <a:pt x="421" y="1617"/>
                      </a:lnTo>
                      <a:lnTo>
                        <a:pt x="421" y="1615"/>
                      </a:lnTo>
                      <a:lnTo>
                        <a:pt x="423" y="1611"/>
                      </a:lnTo>
                      <a:lnTo>
                        <a:pt x="423" y="1607"/>
                      </a:lnTo>
                      <a:lnTo>
                        <a:pt x="423" y="1600"/>
                      </a:lnTo>
                      <a:lnTo>
                        <a:pt x="423" y="1596"/>
                      </a:lnTo>
                      <a:lnTo>
                        <a:pt x="423" y="1594"/>
                      </a:lnTo>
                      <a:lnTo>
                        <a:pt x="423" y="1589"/>
                      </a:lnTo>
                      <a:lnTo>
                        <a:pt x="423" y="1583"/>
                      </a:lnTo>
                      <a:lnTo>
                        <a:pt x="425" y="1585"/>
                      </a:lnTo>
                      <a:lnTo>
                        <a:pt x="425" y="1594"/>
                      </a:lnTo>
                      <a:lnTo>
                        <a:pt x="425" y="1609"/>
                      </a:lnTo>
                      <a:lnTo>
                        <a:pt x="425" y="1626"/>
                      </a:lnTo>
                      <a:lnTo>
                        <a:pt x="425" y="1639"/>
                      </a:lnTo>
                      <a:lnTo>
                        <a:pt x="425" y="1645"/>
                      </a:lnTo>
                      <a:lnTo>
                        <a:pt x="425" y="1637"/>
                      </a:lnTo>
                      <a:lnTo>
                        <a:pt x="425" y="1624"/>
                      </a:lnTo>
                      <a:lnTo>
                        <a:pt x="427" y="1613"/>
                      </a:lnTo>
                      <a:lnTo>
                        <a:pt x="427" y="1604"/>
                      </a:lnTo>
                      <a:lnTo>
                        <a:pt x="427" y="1598"/>
                      </a:lnTo>
                      <a:lnTo>
                        <a:pt x="427" y="1594"/>
                      </a:lnTo>
                      <a:lnTo>
                        <a:pt x="427" y="1596"/>
                      </a:lnTo>
                      <a:lnTo>
                        <a:pt x="427" y="1607"/>
                      </a:lnTo>
                      <a:lnTo>
                        <a:pt x="427" y="1626"/>
                      </a:lnTo>
                      <a:lnTo>
                        <a:pt x="427" y="1645"/>
                      </a:lnTo>
                      <a:lnTo>
                        <a:pt x="429" y="1667"/>
                      </a:lnTo>
                      <a:lnTo>
                        <a:pt x="429" y="1680"/>
                      </a:lnTo>
                      <a:lnTo>
                        <a:pt x="429" y="1671"/>
                      </a:lnTo>
                      <a:lnTo>
                        <a:pt x="429" y="1658"/>
                      </a:lnTo>
                      <a:lnTo>
                        <a:pt x="429" y="1648"/>
                      </a:lnTo>
                      <a:lnTo>
                        <a:pt x="429" y="1639"/>
                      </a:lnTo>
                      <a:lnTo>
                        <a:pt x="429" y="1632"/>
                      </a:lnTo>
                      <a:lnTo>
                        <a:pt x="431" y="1626"/>
                      </a:lnTo>
                      <a:lnTo>
                        <a:pt x="431" y="1624"/>
                      </a:lnTo>
                      <a:lnTo>
                        <a:pt x="431" y="1635"/>
                      </a:lnTo>
                      <a:lnTo>
                        <a:pt x="431" y="1656"/>
                      </a:lnTo>
                      <a:lnTo>
                        <a:pt x="431" y="1673"/>
                      </a:lnTo>
                      <a:lnTo>
                        <a:pt x="431" y="1693"/>
                      </a:lnTo>
                      <a:lnTo>
                        <a:pt x="431" y="1697"/>
                      </a:lnTo>
                      <a:lnTo>
                        <a:pt x="431" y="1682"/>
                      </a:lnTo>
                      <a:lnTo>
                        <a:pt x="434" y="1665"/>
                      </a:lnTo>
                      <a:lnTo>
                        <a:pt x="434" y="1652"/>
                      </a:lnTo>
                      <a:lnTo>
                        <a:pt x="434" y="1648"/>
                      </a:lnTo>
                      <a:lnTo>
                        <a:pt x="434" y="1643"/>
                      </a:lnTo>
                      <a:lnTo>
                        <a:pt x="434" y="1643"/>
                      </a:lnTo>
                      <a:lnTo>
                        <a:pt x="434" y="1650"/>
                      </a:lnTo>
                      <a:lnTo>
                        <a:pt x="434" y="1661"/>
                      </a:lnTo>
                      <a:lnTo>
                        <a:pt x="434" y="1676"/>
                      </a:lnTo>
                      <a:lnTo>
                        <a:pt x="436" y="1695"/>
                      </a:lnTo>
                      <a:lnTo>
                        <a:pt x="436" y="1710"/>
                      </a:lnTo>
                      <a:lnTo>
                        <a:pt x="436" y="1684"/>
                      </a:lnTo>
                      <a:lnTo>
                        <a:pt x="436" y="1678"/>
                      </a:lnTo>
                      <a:lnTo>
                        <a:pt x="436" y="1663"/>
                      </a:lnTo>
                      <a:lnTo>
                        <a:pt x="436" y="1656"/>
                      </a:lnTo>
                      <a:lnTo>
                        <a:pt x="436" y="1645"/>
                      </a:lnTo>
                      <a:lnTo>
                        <a:pt x="438" y="1637"/>
                      </a:lnTo>
                      <a:lnTo>
                        <a:pt x="438" y="1628"/>
                      </a:lnTo>
                      <a:lnTo>
                        <a:pt x="438" y="1622"/>
                      </a:lnTo>
                      <a:lnTo>
                        <a:pt x="438" y="1624"/>
                      </a:lnTo>
                      <a:lnTo>
                        <a:pt x="438" y="1632"/>
                      </a:lnTo>
                      <a:lnTo>
                        <a:pt x="438" y="1641"/>
                      </a:lnTo>
                      <a:lnTo>
                        <a:pt x="438" y="1654"/>
                      </a:lnTo>
                      <a:lnTo>
                        <a:pt x="438" y="1661"/>
                      </a:lnTo>
                      <a:lnTo>
                        <a:pt x="440" y="1654"/>
                      </a:lnTo>
                      <a:lnTo>
                        <a:pt x="440" y="1639"/>
                      </a:lnTo>
                      <a:lnTo>
                        <a:pt x="440" y="1630"/>
                      </a:lnTo>
                      <a:lnTo>
                        <a:pt x="440" y="1626"/>
                      </a:lnTo>
                      <a:lnTo>
                        <a:pt x="440" y="1624"/>
                      </a:lnTo>
                      <a:lnTo>
                        <a:pt x="440" y="1620"/>
                      </a:lnTo>
                      <a:lnTo>
                        <a:pt x="440" y="1613"/>
                      </a:lnTo>
                      <a:lnTo>
                        <a:pt x="440" y="1615"/>
                      </a:lnTo>
                      <a:lnTo>
                        <a:pt x="442" y="1632"/>
                      </a:lnTo>
                      <a:lnTo>
                        <a:pt x="442" y="1658"/>
                      </a:lnTo>
                      <a:lnTo>
                        <a:pt x="442" y="1684"/>
                      </a:lnTo>
                      <a:lnTo>
                        <a:pt x="442" y="1704"/>
                      </a:lnTo>
                      <a:lnTo>
                        <a:pt x="442" y="1654"/>
                      </a:lnTo>
                      <a:lnTo>
                        <a:pt x="442" y="1611"/>
                      </a:lnTo>
                      <a:lnTo>
                        <a:pt x="442" y="1596"/>
                      </a:lnTo>
                      <a:lnTo>
                        <a:pt x="444" y="1592"/>
                      </a:lnTo>
                      <a:lnTo>
                        <a:pt x="444" y="1589"/>
                      </a:lnTo>
                      <a:lnTo>
                        <a:pt x="444" y="1557"/>
                      </a:lnTo>
                      <a:lnTo>
                        <a:pt x="444" y="1553"/>
                      </a:lnTo>
                      <a:lnTo>
                        <a:pt x="444" y="1548"/>
                      </a:lnTo>
                      <a:lnTo>
                        <a:pt x="444" y="1553"/>
                      </a:lnTo>
                      <a:lnTo>
                        <a:pt x="444" y="1563"/>
                      </a:lnTo>
                      <a:lnTo>
                        <a:pt x="444" y="1572"/>
                      </a:lnTo>
                      <a:lnTo>
                        <a:pt x="446" y="1579"/>
                      </a:lnTo>
                      <a:lnTo>
                        <a:pt x="446" y="1581"/>
                      </a:lnTo>
                      <a:lnTo>
                        <a:pt x="446" y="1574"/>
                      </a:lnTo>
                      <a:lnTo>
                        <a:pt x="446" y="1572"/>
                      </a:lnTo>
                      <a:lnTo>
                        <a:pt x="446" y="1579"/>
                      </a:lnTo>
                      <a:lnTo>
                        <a:pt x="446" y="1585"/>
                      </a:lnTo>
                      <a:lnTo>
                        <a:pt x="446" y="1585"/>
                      </a:lnTo>
                      <a:lnTo>
                        <a:pt x="446" y="1581"/>
                      </a:lnTo>
                      <a:lnTo>
                        <a:pt x="449" y="1581"/>
                      </a:lnTo>
                      <a:lnTo>
                        <a:pt x="449" y="1589"/>
                      </a:lnTo>
                      <a:lnTo>
                        <a:pt x="449" y="1607"/>
                      </a:lnTo>
                      <a:lnTo>
                        <a:pt x="449" y="1628"/>
                      </a:lnTo>
                      <a:lnTo>
                        <a:pt x="449" y="1641"/>
                      </a:lnTo>
                      <a:lnTo>
                        <a:pt x="449" y="1604"/>
                      </a:lnTo>
                      <a:lnTo>
                        <a:pt x="449" y="1604"/>
                      </a:lnTo>
                      <a:lnTo>
                        <a:pt x="451" y="1596"/>
                      </a:lnTo>
                      <a:lnTo>
                        <a:pt x="451" y="1581"/>
                      </a:lnTo>
                      <a:lnTo>
                        <a:pt x="451" y="1576"/>
                      </a:lnTo>
                      <a:lnTo>
                        <a:pt x="451" y="1579"/>
                      </a:lnTo>
                      <a:lnTo>
                        <a:pt x="451" y="1589"/>
                      </a:lnTo>
                      <a:lnTo>
                        <a:pt x="451" y="1609"/>
                      </a:lnTo>
                      <a:lnTo>
                        <a:pt x="451" y="1635"/>
                      </a:lnTo>
                      <a:lnTo>
                        <a:pt x="451" y="1661"/>
                      </a:lnTo>
                      <a:lnTo>
                        <a:pt x="453" y="1680"/>
                      </a:lnTo>
                      <a:lnTo>
                        <a:pt x="453" y="1684"/>
                      </a:lnTo>
                      <a:lnTo>
                        <a:pt x="453" y="1609"/>
                      </a:lnTo>
                      <a:lnTo>
                        <a:pt x="453" y="1372"/>
                      </a:lnTo>
                      <a:lnTo>
                        <a:pt x="453" y="1311"/>
                      </a:lnTo>
                      <a:lnTo>
                        <a:pt x="453" y="1328"/>
                      </a:lnTo>
                      <a:lnTo>
                        <a:pt x="453" y="1171"/>
                      </a:lnTo>
                      <a:lnTo>
                        <a:pt x="453" y="1124"/>
                      </a:lnTo>
                      <a:lnTo>
                        <a:pt x="455" y="1180"/>
                      </a:lnTo>
                      <a:lnTo>
                        <a:pt x="455" y="1234"/>
                      </a:lnTo>
                      <a:lnTo>
                        <a:pt x="455" y="1285"/>
                      </a:lnTo>
                      <a:lnTo>
                        <a:pt x="455" y="1324"/>
                      </a:lnTo>
                      <a:lnTo>
                        <a:pt x="455" y="1350"/>
                      </a:lnTo>
                      <a:lnTo>
                        <a:pt x="455" y="1363"/>
                      </a:lnTo>
                      <a:lnTo>
                        <a:pt x="455" y="1367"/>
                      </a:lnTo>
                      <a:lnTo>
                        <a:pt x="457" y="1372"/>
                      </a:lnTo>
                      <a:lnTo>
                        <a:pt x="457" y="1352"/>
                      </a:lnTo>
                      <a:lnTo>
                        <a:pt x="457" y="1285"/>
                      </a:lnTo>
                      <a:lnTo>
                        <a:pt x="457" y="1294"/>
                      </a:lnTo>
                      <a:lnTo>
                        <a:pt x="457" y="1251"/>
                      </a:lnTo>
                      <a:lnTo>
                        <a:pt x="457" y="1171"/>
                      </a:lnTo>
                      <a:lnTo>
                        <a:pt x="457" y="1067"/>
                      </a:lnTo>
                      <a:lnTo>
                        <a:pt x="457" y="953"/>
                      </a:lnTo>
                      <a:lnTo>
                        <a:pt x="459" y="981"/>
                      </a:lnTo>
                      <a:lnTo>
                        <a:pt x="459" y="1042"/>
                      </a:lnTo>
                      <a:lnTo>
                        <a:pt x="459" y="1089"/>
                      </a:lnTo>
                      <a:lnTo>
                        <a:pt x="459" y="1119"/>
                      </a:lnTo>
                      <a:lnTo>
                        <a:pt x="459" y="1139"/>
                      </a:lnTo>
                      <a:lnTo>
                        <a:pt x="459" y="1141"/>
                      </a:lnTo>
                      <a:lnTo>
                        <a:pt x="459" y="1154"/>
                      </a:lnTo>
                      <a:lnTo>
                        <a:pt x="459" y="1173"/>
                      </a:lnTo>
                      <a:lnTo>
                        <a:pt x="462" y="1184"/>
                      </a:lnTo>
                      <a:lnTo>
                        <a:pt x="462" y="1195"/>
                      </a:lnTo>
                      <a:lnTo>
                        <a:pt x="462" y="1203"/>
                      </a:lnTo>
                      <a:lnTo>
                        <a:pt x="462" y="1201"/>
                      </a:lnTo>
                      <a:lnTo>
                        <a:pt x="462" y="1190"/>
                      </a:lnTo>
                      <a:lnTo>
                        <a:pt x="462" y="1210"/>
                      </a:lnTo>
                      <a:lnTo>
                        <a:pt x="462" y="1218"/>
                      </a:lnTo>
                      <a:lnTo>
                        <a:pt x="464" y="1221"/>
                      </a:lnTo>
                      <a:lnTo>
                        <a:pt x="464" y="1227"/>
                      </a:lnTo>
                      <a:lnTo>
                        <a:pt x="464" y="1227"/>
                      </a:lnTo>
                      <a:lnTo>
                        <a:pt x="464" y="1221"/>
                      </a:lnTo>
                      <a:lnTo>
                        <a:pt x="464" y="1184"/>
                      </a:lnTo>
                      <a:lnTo>
                        <a:pt x="464" y="1136"/>
                      </a:lnTo>
                      <a:lnTo>
                        <a:pt x="464" y="1111"/>
                      </a:lnTo>
                      <a:lnTo>
                        <a:pt x="464" y="1076"/>
                      </a:lnTo>
                      <a:lnTo>
                        <a:pt x="466" y="1042"/>
                      </a:lnTo>
                      <a:lnTo>
                        <a:pt x="466" y="1042"/>
                      </a:lnTo>
                      <a:lnTo>
                        <a:pt x="466" y="1065"/>
                      </a:lnTo>
                      <a:lnTo>
                        <a:pt x="466" y="1089"/>
                      </a:lnTo>
                      <a:lnTo>
                        <a:pt x="466" y="1117"/>
                      </a:lnTo>
                      <a:lnTo>
                        <a:pt x="466" y="1141"/>
                      </a:lnTo>
                      <a:lnTo>
                        <a:pt x="466" y="1165"/>
                      </a:lnTo>
                      <a:lnTo>
                        <a:pt x="466" y="1184"/>
                      </a:lnTo>
                      <a:lnTo>
                        <a:pt x="468" y="1201"/>
                      </a:lnTo>
                      <a:lnTo>
                        <a:pt x="468" y="1214"/>
                      </a:lnTo>
                      <a:lnTo>
                        <a:pt x="468" y="1223"/>
                      </a:lnTo>
                      <a:lnTo>
                        <a:pt x="468" y="1236"/>
                      </a:lnTo>
                      <a:lnTo>
                        <a:pt x="468" y="1255"/>
                      </a:lnTo>
                      <a:lnTo>
                        <a:pt x="468" y="1272"/>
                      </a:lnTo>
                      <a:lnTo>
                        <a:pt x="468" y="1287"/>
                      </a:lnTo>
                      <a:lnTo>
                        <a:pt x="470" y="1298"/>
                      </a:lnTo>
                      <a:lnTo>
                        <a:pt x="470" y="1300"/>
                      </a:lnTo>
                      <a:lnTo>
                        <a:pt x="470" y="1298"/>
                      </a:lnTo>
                      <a:lnTo>
                        <a:pt x="470" y="1298"/>
                      </a:lnTo>
                      <a:lnTo>
                        <a:pt x="470" y="1300"/>
                      </a:lnTo>
                      <a:lnTo>
                        <a:pt x="470" y="1303"/>
                      </a:lnTo>
                      <a:lnTo>
                        <a:pt x="470" y="1298"/>
                      </a:lnTo>
                      <a:lnTo>
                        <a:pt x="470" y="1300"/>
                      </a:lnTo>
                      <a:lnTo>
                        <a:pt x="472" y="1307"/>
                      </a:lnTo>
                      <a:lnTo>
                        <a:pt x="472" y="1322"/>
                      </a:lnTo>
                      <a:lnTo>
                        <a:pt x="472" y="1337"/>
                      </a:lnTo>
                      <a:lnTo>
                        <a:pt x="472" y="1352"/>
                      </a:lnTo>
                      <a:lnTo>
                        <a:pt x="472" y="1365"/>
                      </a:lnTo>
                      <a:lnTo>
                        <a:pt x="472" y="1365"/>
                      </a:lnTo>
                      <a:lnTo>
                        <a:pt x="472" y="1361"/>
                      </a:lnTo>
                      <a:lnTo>
                        <a:pt x="472" y="1361"/>
                      </a:lnTo>
                      <a:lnTo>
                        <a:pt x="474" y="1367"/>
                      </a:lnTo>
                      <a:lnTo>
                        <a:pt x="474" y="1376"/>
                      </a:lnTo>
                      <a:lnTo>
                        <a:pt x="474" y="1380"/>
                      </a:lnTo>
                      <a:lnTo>
                        <a:pt x="474" y="1376"/>
                      </a:lnTo>
                      <a:lnTo>
                        <a:pt x="474" y="1378"/>
                      </a:lnTo>
                      <a:lnTo>
                        <a:pt x="474" y="1352"/>
                      </a:lnTo>
                      <a:lnTo>
                        <a:pt x="474" y="1367"/>
                      </a:lnTo>
                      <a:lnTo>
                        <a:pt x="477" y="1359"/>
                      </a:lnTo>
                      <a:lnTo>
                        <a:pt x="477" y="1363"/>
                      </a:lnTo>
                      <a:lnTo>
                        <a:pt x="477" y="1369"/>
                      </a:lnTo>
                      <a:lnTo>
                        <a:pt x="477" y="1365"/>
                      </a:lnTo>
                      <a:lnTo>
                        <a:pt x="477" y="1363"/>
                      </a:lnTo>
                      <a:lnTo>
                        <a:pt x="477" y="1369"/>
                      </a:lnTo>
                      <a:lnTo>
                        <a:pt x="477" y="1382"/>
                      </a:lnTo>
                      <a:lnTo>
                        <a:pt x="477" y="1384"/>
                      </a:lnTo>
                      <a:lnTo>
                        <a:pt x="479" y="1389"/>
                      </a:lnTo>
                      <a:lnTo>
                        <a:pt x="479" y="1395"/>
                      </a:lnTo>
                      <a:lnTo>
                        <a:pt x="479" y="1402"/>
                      </a:lnTo>
                      <a:lnTo>
                        <a:pt x="479" y="1402"/>
                      </a:lnTo>
                      <a:lnTo>
                        <a:pt x="479" y="1406"/>
                      </a:lnTo>
                      <a:lnTo>
                        <a:pt x="479" y="1410"/>
                      </a:lnTo>
                      <a:lnTo>
                        <a:pt x="479" y="1406"/>
                      </a:lnTo>
                      <a:lnTo>
                        <a:pt x="479" y="1400"/>
                      </a:lnTo>
                      <a:lnTo>
                        <a:pt x="481" y="1395"/>
                      </a:lnTo>
                      <a:lnTo>
                        <a:pt x="481" y="1393"/>
                      </a:lnTo>
                      <a:lnTo>
                        <a:pt x="481" y="1395"/>
                      </a:lnTo>
                      <a:lnTo>
                        <a:pt x="481" y="1395"/>
                      </a:lnTo>
                      <a:lnTo>
                        <a:pt x="481" y="1400"/>
                      </a:lnTo>
                      <a:lnTo>
                        <a:pt x="481" y="1410"/>
                      </a:lnTo>
                      <a:lnTo>
                        <a:pt x="481" y="1428"/>
                      </a:lnTo>
                      <a:lnTo>
                        <a:pt x="483" y="1443"/>
                      </a:lnTo>
                      <a:lnTo>
                        <a:pt x="483" y="1449"/>
                      </a:lnTo>
                      <a:lnTo>
                        <a:pt x="483" y="1469"/>
                      </a:lnTo>
                      <a:lnTo>
                        <a:pt x="483" y="1471"/>
                      </a:lnTo>
                      <a:lnTo>
                        <a:pt x="483" y="1464"/>
                      </a:lnTo>
                      <a:lnTo>
                        <a:pt x="483" y="1458"/>
                      </a:lnTo>
                      <a:lnTo>
                        <a:pt x="483" y="1458"/>
                      </a:lnTo>
                      <a:lnTo>
                        <a:pt x="483" y="1460"/>
                      </a:lnTo>
                      <a:lnTo>
                        <a:pt x="485" y="1458"/>
                      </a:lnTo>
                      <a:lnTo>
                        <a:pt x="485" y="1462"/>
                      </a:lnTo>
                      <a:lnTo>
                        <a:pt x="485" y="1477"/>
                      </a:lnTo>
                      <a:lnTo>
                        <a:pt x="485" y="1501"/>
                      </a:lnTo>
                      <a:lnTo>
                        <a:pt x="485" y="1520"/>
                      </a:lnTo>
                      <a:lnTo>
                        <a:pt x="485" y="1535"/>
                      </a:lnTo>
                      <a:lnTo>
                        <a:pt x="485" y="1548"/>
                      </a:lnTo>
                      <a:lnTo>
                        <a:pt x="485" y="1548"/>
                      </a:lnTo>
                      <a:lnTo>
                        <a:pt x="487" y="1544"/>
                      </a:lnTo>
                      <a:lnTo>
                        <a:pt x="487" y="1542"/>
                      </a:lnTo>
                      <a:lnTo>
                        <a:pt x="487" y="1540"/>
                      </a:lnTo>
                      <a:lnTo>
                        <a:pt x="487" y="1542"/>
                      </a:lnTo>
                      <a:lnTo>
                        <a:pt x="487" y="1542"/>
                      </a:lnTo>
                      <a:lnTo>
                        <a:pt x="487" y="1544"/>
                      </a:lnTo>
                      <a:lnTo>
                        <a:pt x="487" y="1553"/>
                      </a:lnTo>
                      <a:lnTo>
                        <a:pt x="490" y="1566"/>
                      </a:lnTo>
                      <a:lnTo>
                        <a:pt x="490" y="1574"/>
                      </a:lnTo>
                      <a:lnTo>
                        <a:pt x="490" y="1576"/>
                      </a:lnTo>
                      <a:lnTo>
                        <a:pt x="490" y="1561"/>
                      </a:lnTo>
                      <a:lnTo>
                        <a:pt x="490" y="1559"/>
                      </a:lnTo>
                      <a:lnTo>
                        <a:pt x="490" y="1553"/>
                      </a:lnTo>
                      <a:lnTo>
                        <a:pt x="490" y="1551"/>
                      </a:lnTo>
                      <a:lnTo>
                        <a:pt x="490" y="1551"/>
                      </a:lnTo>
                      <a:lnTo>
                        <a:pt x="492" y="1548"/>
                      </a:lnTo>
                      <a:lnTo>
                        <a:pt x="492" y="1548"/>
                      </a:lnTo>
                      <a:lnTo>
                        <a:pt x="492" y="1546"/>
                      </a:lnTo>
                      <a:lnTo>
                        <a:pt x="492" y="1548"/>
                      </a:lnTo>
                      <a:lnTo>
                        <a:pt x="492" y="1557"/>
                      </a:lnTo>
                      <a:lnTo>
                        <a:pt x="492" y="1546"/>
                      </a:lnTo>
                      <a:lnTo>
                        <a:pt x="492" y="628"/>
                      </a:lnTo>
                      <a:lnTo>
                        <a:pt x="492" y="0"/>
                      </a:lnTo>
                      <a:lnTo>
                        <a:pt x="494" y="714"/>
                      </a:lnTo>
                      <a:lnTo>
                        <a:pt x="494" y="789"/>
                      </a:lnTo>
                      <a:lnTo>
                        <a:pt x="494" y="664"/>
                      </a:lnTo>
                      <a:lnTo>
                        <a:pt x="494" y="785"/>
                      </a:lnTo>
                      <a:lnTo>
                        <a:pt x="494" y="951"/>
                      </a:lnTo>
                      <a:lnTo>
                        <a:pt x="494" y="1087"/>
                      </a:lnTo>
                      <a:lnTo>
                        <a:pt x="494" y="1167"/>
                      </a:lnTo>
                      <a:lnTo>
                        <a:pt x="496" y="1212"/>
                      </a:lnTo>
                      <a:lnTo>
                        <a:pt x="496" y="1240"/>
                      </a:lnTo>
                      <a:lnTo>
                        <a:pt x="496" y="1264"/>
                      </a:lnTo>
                      <a:lnTo>
                        <a:pt x="496" y="1287"/>
                      </a:lnTo>
                      <a:lnTo>
                        <a:pt x="496" y="1307"/>
                      </a:lnTo>
                      <a:lnTo>
                        <a:pt x="496" y="1320"/>
                      </a:lnTo>
                      <a:lnTo>
                        <a:pt x="496" y="1331"/>
                      </a:lnTo>
                      <a:lnTo>
                        <a:pt x="496" y="1341"/>
                      </a:lnTo>
                      <a:lnTo>
                        <a:pt x="498" y="1354"/>
                      </a:lnTo>
                      <a:lnTo>
                        <a:pt x="498" y="1363"/>
                      </a:lnTo>
                      <a:lnTo>
                        <a:pt x="498" y="1369"/>
                      </a:lnTo>
                      <a:lnTo>
                        <a:pt x="498" y="1380"/>
                      </a:lnTo>
                      <a:lnTo>
                        <a:pt x="498" y="1387"/>
                      </a:lnTo>
                      <a:lnTo>
                        <a:pt x="498" y="1393"/>
                      </a:lnTo>
                      <a:lnTo>
                        <a:pt x="498" y="1404"/>
                      </a:lnTo>
                      <a:lnTo>
                        <a:pt x="498" y="1419"/>
                      </a:lnTo>
                      <a:lnTo>
                        <a:pt x="500" y="1430"/>
                      </a:lnTo>
                      <a:lnTo>
                        <a:pt x="500" y="1436"/>
                      </a:lnTo>
                      <a:lnTo>
                        <a:pt x="500" y="1438"/>
                      </a:lnTo>
                      <a:lnTo>
                        <a:pt x="500" y="1441"/>
                      </a:lnTo>
                      <a:lnTo>
                        <a:pt x="500" y="1445"/>
                      </a:lnTo>
                      <a:lnTo>
                        <a:pt x="500" y="1449"/>
                      </a:lnTo>
                      <a:lnTo>
                        <a:pt x="500" y="1449"/>
                      </a:lnTo>
                      <a:lnTo>
                        <a:pt x="502" y="1449"/>
                      </a:lnTo>
                      <a:lnTo>
                        <a:pt x="502" y="1453"/>
                      </a:lnTo>
                      <a:lnTo>
                        <a:pt x="502" y="1460"/>
                      </a:lnTo>
                      <a:lnTo>
                        <a:pt x="502" y="1469"/>
                      </a:lnTo>
                      <a:lnTo>
                        <a:pt x="502" y="1477"/>
                      </a:lnTo>
                      <a:lnTo>
                        <a:pt x="502" y="1486"/>
                      </a:lnTo>
                      <a:lnTo>
                        <a:pt x="502" y="1490"/>
                      </a:lnTo>
                      <a:lnTo>
                        <a:pt x="502" y="1488"/>
                      </a:lnTo>
                      <a:lnTo>
                        <a:pt x="505" y="1486"/>
                      </a:lnTo>
                      <a:lnTo>
                        <a:pt x="505" y="1490"/>
                      </a:lnTo>
                      <a:lnTo>
                        <a:pt x="505" y="1499"/>
                      </a:lnTo>
                      <a:lnTo>
                        <a:pt x="505" y="1501"/>
                      </a:lnTo>
                      <a:lnTo>
                        <a:pt x="505" y="1501"/>
                      </a:lnTo>
                      <a:lnTo>
                        <a:pt x="505" y="1503"/>
                      </a:lnTo>
                      <a:lnTo>
                        <a:pt x="505" y="1505"/>
                      </a:lnTo>
                      <a:lnTo>
                        <a:pt x="505" y="1514"/>
                      </a:lnTo>
                      <a:lnTo>
                        <a:pt x="507" y="1525"/>
                      </a:lnTo>
                      <a:lnTo>
                        <a:pt x="507" y="1522"/>
                      </a:lnTo>
                      <a:lnTo>
                        <a:pt x="507" y="1456"/>
                      </a:lnTo>
                      <a:lnTo>
                        <a:pt x="507" y="1462"/>
                      </a:lnTo>
                      <a:lnTo>
                        <a:pt x="507" y="1382"/>
                      </a:lnTo>
                      <a:lnTo>
                        <a:pt x="507" y="1337"/>
                      </a:lnTo>
                      <a:lnTo>
                        <a:pt x="507" y="1365"/>
                      </a:lnTo>
                      <a:lnTo>
                        <a:pt x="509" y="1400"/>
                      </a:lnTo>
                      <a:lnTo>
                        <a:pt x="509" y="1425"/>
                      </a:lnTo>
                      <a:lnTo>
                        <a:pt x="509" y="1447"/>
                      </a:lnTo>
                      <a:lnTo>
                        <a:pt x="509" y="1466"/>
                      </a:lnTo>
                      <a:lnTo>
                        <a:pt x="509" y="1486"/>
                      </a:lnTo>
                      <a:lnTo>
                        <a:pt x="509" y="1501"/>
                      </a:lnTo>
                      <a:lnTo>
                        <a:pt x="509" y="1514"/>
                      </a:lnTo>
                      <a:lnTo>
                        <a:pt x="509" y="1520"/>
                      </a:lnTo>
                      <a:lnTo>
                        <a:pt x="511" y="1522"/>
                      </a:lnTo>
                      <a:lnTo>
                        <a:pt x="511" y="1507"/>
                      </a:lnTo>
                      <a:lnTo>
                        <a:pt x="511" y="1522"/>
                      </a:lnTo>
                      <a:lnTo>
                        <a:pt x="511" y="1535"/>
                      </a:lnTo>
                      <a:lnTo>
                        <a:pt x="511" y="1540"/>
                      </a:lnTo>
                      <a:lnTo>
                        <a:pt x="511" y="1535"/>
                      </a:lnTo>
                      <a:lnTo>
                        <a:pt x="511" y="1535"/>
                      </a:lnTo>
                      <a:lnTo>
                        <a:pt x="511" y="1535"/>
                      </a:lnTo>
                      <a:lnTo>
                        <a:pt x="513" y="1538"/>
                      </a:lnTo>
                      <a:lnTo>
                        <a:pt x="513" y="1518"/>
                      </a:lnTo>
                      <a:lnTo>
                        <a:pt x="513" y="1456"/>
                      </a:lnTo>
                      <a:lnTo>
                        <a:pt x="513" y="1432"/>
                      </a:lnTo>
                      <a:lnTo>
                        <a:pt x="513" y="1318"/>
                      </a:lnTo>
                      <a:lnTo>
                        <a:pt x="513" y="1180"/>
                      </a:lnTo>
                      <a:lnTo>
                        <a:pt x="513" y="1193"/>
                      </a:lnTo>
                      <a:lnTo>
                        <a:pt x="515" y="1259"/>
                      </a:lnTo>
                      <a:lnTo>
                        <a:pt x="515" y="1300"/>
                      </a:lnTo>
                      <a:lnTo>
                        <a:pt x="515" y="1307"/>
                      </a:lnTo>
                      <a:lnTo>
                        <a:pt x="515" y="1311"/>
                      </a:lnTo>
                      <a:lnTo>
                        <a:pt x="515" y="1279"/>
                      </a:lnTo>
                      <a:lnTo>
                        <a:pt x="515" y="1048"/>
                      </a:lnTo>
                      <a:lnTo>
                        <a:pt x="515" y="847"/>
                      </a:lnTo>
                      <a:lnTo>
                        <a:pt x="515" y="464"/>
                      </a:lnTo>
                      <a:lnTo>
                        <a:pt x="518" y="229"/>
                      </a:lnTo>
                      <a:lnTo>
                        <a:pt x="518" y="375"/>
                      </a:lnTo>
                      <a:lnTo>
                        <a:pt x="518" y="673"/>
                      </a:lnTo>
                      <a:lnTo>
                        <a:pt x="518" y="845"/>
                      </a:lnTo>
                      <a:lnTo>
                        <a:pt x="518" y="923"/>
                      </a:lnTo>
                      <a:lnTo>
                        <a:pt x="518" y="968"/>
                      </a:lnTo>
                      <a:lnTo>
                        <a:pt x="518" y="1003"/>
                      </a:lnTo>
                      <a:lnTo>
                        <a:pt x="518" y="1029"/>
                      </a:lnTo>
                      <a:lnTo>
                        <a:pt x="520" y="1059"/>
                      </a:lnTo>
                      <a:lnTo>
                        <a:pt x="520" y="1087"/>
                      </a:lnTo>
                      <a:lnTo>
                        <a:pt x="520" y="1115"/>
                      </a:lnTo>
                      <a:lnTo>
                        <a:pt x="520" y="1143"/>
                      </a:lnTo>
                      <a:lnTo>
                        <a:pt x="520" y="1158"/>
                      </a:lnTo>
                      <a:lnTo>
                        <a:pt x="520" y="1167"/>
                      </a:lnTo>
                      <a:lnTo>
                        <a:pt x="520" y="1175"/>
                      </a:lnTo>
                      <a:lnTo>
                        <a:pt x="522" y="1186"/>
                      </a:lnTo>
                      <a:lnTo>
                        <a:pt x="522" y="1197"/>
                      </a:lnTo>
                      <a:lnTo>
                        <a:pt x="522" y="1203"/>
                      </a:lnTo>
                      <a:lnTo>
                        <a:pt x="522" y="1212"/>
                      </a:lnTo>
                      <a:lnTo>
                        <a:pt x="522" y="1223"/>
                      </a:lnTo>
                      <a:lnTo>
                        <a:pt x="522" y="1242"/>
                      </a:lnTo>
                      <a:lnTo>
                        <a:pt x="522" y="1262"/>
                      </a:lnTo>
                      <a:lnTo>
                        <a:pt x="522" y="1279"/>
                      </a:lnTo>
                      <a:lnTo>
                        <a:pt x="524" y="1292"/>
                      </a:lnTo>
                      <a:lnTo>
                        <a:pt x="524" y="1262"/>
                      </a:lnTo>
                      <a:lnTo>
                        <a:pt x="524" y="1249"/>
                      </a:lnTo>
                      <a:lnTo>
                        <a:pt x="524" y="1279"/>
                      </a:lnTo>
                      <a:lnTo>
                        <a:pt x="524" y="1279"/>
                      </a:lnTo>
                      <a:lnTo>
                        <a:pt x="524" y="1281"/>
                      </a:lnTo>
                      <a:lnTo>
                        <a:pt x="524" y="1277"/>
                      </a:lnTo>
                      <a:lnTo>
                        <a:pt x="524" y="1270"/>
                      </a:lnTo>
                      <a:lnTo>
                        <a:pt x="526" y="1272"/>
                      </a:lnTo>
                      <a:lnTo>
                        <a:pt x="526" y="1279"/>
                      </a:lnTo>
                      <a:lnTo>
                        <a:pt x="526" y="1292"/>
                      </a:lnTo>
                      <a:lnTo>
                        <a:pt x="526" y="1300"/>
                      </a:lnTo>
                      <a:lnTo>
                        <a:pt x="526" y="1303"/>
                      </a:lnTo>
                      <a:lnTo>
                        <a:pt x="526" y="1305"/>
                      </a:lnTo>
                      <a:lnTo>
                        <a:pt x="526" y="1311"/>
                      </a:lnTo>
                      <a:lnTo>
                        <a:pt x="528" y="1318"/>
                      </a:lnTo>
                      <a:lnTo>
                        <a:pt x="528" y="1324"/>
                      </a:lnTo>
                      <a:lnTo>
                        <a:pt x="528" y="1333"/>
                      </a:lnTo>
                      <a:lnTo>
                        <a:pt x="528" y="1339"/>
                      </a:lnTo>
                      <a:lnTo>
                        <a:pt x="528" y="1339"/>
                      </a:lnTo>
                      <a:lnTo>
                        <a:pt x="528" y="1343"/>
                      </a:lnTo>
                      <a:lnTo>
                        <a:pt x="528" y="1352"/>
                      </a:lnTo>
                      <a:lnTo>
                        <a:pt x="528" y="1365"/>
                      </a:lnTo>
                      <a:lnTo>
                        <a:pt x="531" y="1378"/>
                      </a:lnTo>
                      <a:lnTo>
                        <a:pt x="531" y="1387"/>
                      </a:lnTo>
                      <a:lnTo>
                        <a:pt x="531" y="1393"/>
                      </a:lnTo>
                      <a:lnTo>
                        <a:pt x="531" y="1391"/>
                      </a:lnTo>
                      <a:lnTo>
                        <a:pt x="531" y="1389"/>
                      </a:lnTo>
                      <a:lnTo>
                        <a:pt x="531" y="1387"/>
                      </a:lnTo>
                      <a:lnTo>
                        <a:pt x="531" y="1389"/>
                      </a:lnTo>
                      <a:lnTo>
                        <a:pt x="531" y="1391"/>
                      </a:lnTo>
                      <a:lnTo>
                        <a:pt x="533" y="1393"/>
                      </a:lnTo>
                      <a:lnTo>
                        <a:pt x="533" y="1402"/>
                      </a:lnTo>
                      <a:lnTo>
                        <a:pt x="533" y="1413"/>
                      </a:lnTo>
                      <a:lnTo>
                        <a:pt x="533" y="1425"/>
                      </a:lnTo>
                      <a:lnTo>
                        <a:pt x="533" y="1438"/>
                      </a:lnTo>
                      <a:lnTo>
                        <a:pt x="533" y="1447"/>
                      </a:lnTo>
                      <a:lnTo>
                        <a:pt x="533" y="1451"/>
                      </a:lnTo>
                      <a:lnTo>
                        <a:pt x="535" y="1451"/>
                      </a:lnTo>
                      <a:lnTo>
                        <a:pt x="535" y="1456"/>
                      </a:lnTo>
                      <a:lnTo>
                        <a:pt x="535" y="1460"/>
                      </a:lnTo>
                      <a:lnTo>
                        <a:pt x="535" y="1464"/>
                      </a:lnTo>
                      <a:lnTo>
                        <a:pt x="535" y="1466"/>
                      </a:lnTo>
                      <a:lnTo>
                        <a:pt x="535" y="1466"/>
                      </a:lnTo>
                      <a:lnTo>
                        <a:pt x="535" y="1471"/>
                      </a:lnTo>
                      <a:lnTo>
                        <a:pt x="535" y="1475"/>
                      </a:lnTo>
                      <a:lnTo>
                        <a:pt x="537" y="1486"/>
                      </a:lnTo>
                      <a:lnTo>
                        <a:pt x="537" y="1499"/>
                      </a:lnTo>
                      <a:lnTo>
                        <a:pt x="537" y="1497"/>
                      </a:lnTo>
                      <a:lnTo>
                        <a:pt x="537" y="1503"/>
                      </a:lnTo>
                      <a:lnTo>
                        <a:pt x="537" y="1499"/>
                      </a:lnTo>
                      <a:lnTo>
                        <a:pt x="537" y="1499"/>
                      </a:lnTo>
                      <a:lnTo>
                        <a:pt x="537" y="1503"/>
                      </a:lnTo>
                      <a:lnTo>
                        <a:pt x="537" y="1510"/>
                      </a:lnTo>
                      <a:lnTo>
                        <a:pt x="539" y="1514"/>
                      </a:lnTo>
                      <a:lnTo>
                        <a:pt x="539" y="1512"/>
                      </a:lnTo>
                      <a:lnTo>
                        <a:pt x="539" y="1514"/>
                      </a:lnTo>
                      <a:lnTo>
                        <a:pt x="539" y="1520"/>
                      </a:lnTo>
                      <a:lnTo>
                        <a:pt x="539" y="1492"/>
                      </a:lnTo>
                      <a:lnTo>
                        <a:pt x="539" y="1488"/>
                      </a:lnTo>
                      <a:lnTo>
                        <a:pt x="539" y="1307"/>
                      </a:lnTo>
                      <a:lnTo>
                        <a:pt x="541" y="1356"/>
                      </a:lnTo>
                      <a:lnTo>
                        <a:pt x="541" y="1227"/>
                      </a:lnTo>
                      <a:lnTo>
                        <a:pt x="541" y="1184"/>
                      </a:lnTo>
                      <a:lnTo>
                        <a:pt x="541" y="1242"/>
                      </a:lnTo>
                      <a:lnTo>
                        <a:pt x="541" y="1255"/>
                      </a:lnTo>
                      <a:lnTo>
                        <a:pt x="541" y="1117"/>
                      </a:lnTo>
                      <a:lnTo>
                        <a:pt x="541" y="1065"/>
                      </a:lnTo>
                      <a:lnTo>
                        <a:pt x="541" y="953"/>
                      </a:lnTo>
                      <a:lnTo>
                        <a:pt x="543" y="940"/>
                      </a:lnTo>
                      <a:lnTo>
                        <a:pt x="543" y="1037"/>
                      </a:lnTo>
                      <a:lnTo>
                        <a:pt x="543" y="1134"/>
                      </a:lnTo>
                      <a:lnTo>
                        <a:pt x="543" y="1195"/>
                      </a:lnTo>
                      <a:lnTo>
                        <a:pt x="543" y="1225"/>
                      </a:lnTo>
                      <a:lnTo>
                        <a:pt x="543" y="1246"/>
                      </a:lnTo>
                      <a:lnTo>
                        <a:pt x="543" y="1259"/>
                      </a:lnTo>
                      <a:lnTo>
                        <a:pt x="543" y="1270"/>
                      </a:lnTo>
                      <a:lnTo>
                        <a:pt x="546" y="1279"/>
                      </a:lnTo>
                      <a:lnTo>
                        <a:pt x="546" y="1285"/>
                      </a:lnTo>
                      <a:lnTo>
                        <a:pt x="546" y="1292"/>
                      </a:lnTo>
                      <a:lnTo>
                        <a:pt x="546" y="1298"/>
                      </a:lnTo>
                      <a:lnTo>
                        <a:pt x="546" y="1309"/>
                      </a:lnTo>
                      <a:lnTo>
                        <a:pt x="546" y="1326"/>
                      </a:lnTo>
                      <a:lnTo>
                        <a:pt x="546" y="1343"/>
                      </a:lnTo>
                      <a:lnTo>
                        <a:pt x="548" y="1359"/>
                      </a:lnTo>
                      <a:lnTo>
                        <a:pt x="548" y="1374"/>
                      </a:lnTo>
                      <a:lnTo>
                        <a:pt x="548" y="1384"/>
                      </a:lnTo>
                      <a:lnTo>
                        <a:pt x="548" y="1393"/>
                      </a:lnTo>
                      <a:lnTo>
                        <a:pt x="548" y="1404"/>
                      </a:lnTo>
                      <a:lnTo>
                        <a:pt x="548" y="1415"/>
                      </a:lnTo>
                      <a:lnTo>
                        <a:pt x="548" y="1425"/>
                      </a:lnTo>
                      <a:lnTo>
                        <a:pt x="548" y="1432"/>
                      </a:lnTo>
                      <a:lnTo>
                        <a:pt x="550" y="1441"/>
                      </a:lnTo>
                      <a:lnTo>
                        <a:pt x="550" y="1451"/>
                      </a:lnTo>
                      <a:lnTo>
                        <a:pt x="550" y="1466"/>
                      </a:lnTo>
                      <a:lnTo>
                        <a:pt x="550" y="1477"/>
                      </a:lnTo>
                      <a:lnTo>
                        <a:pt x="550" y="1490"/>
                      </a:lnTo>
                      <a:lnTo>
                        <a:pt x="550" y="1501"/>
                      </a:lnTo>
                      <a:lnTo>
                        <a:pt x="550" y="1505"/>
                      </a:lnTo>
                      <a:lnTo>
                        <a:pt x="552" y="1510"/>
                      </a:lnTo>
                      <a:lnTo>
                        <a:pt x="552" y="1512"/>
                      </a:lnTo>
                      <a:lnTo>
                        <a:pt x="552" y="1512"/>
                      </a:lnTo>
                      <a:lnTo>
                        <a:pt x="552" y="1505"/>
                      </a:lnTo>
                      <a:lnTo>
                        <a:pt x="552" y="1499"/>
                      </a:lnTo>
                      <a:lnTo>
                        <a:pt x="552" y="1494"/>
                      </a:lnTo>
                      <a:lnTo>
                        <a:pt x="552" y="1501"/>
                      </a:lnTo>
                      <a:lnTo>
                        <a:pt x="552" y="1514"/>
                      </a:lnTo>
                      <a:lnTo>
                        <a:pt x="554" y="1522"/>
                      </a:lnTo>
                      <a:lnTo>
                        <a:pt x="554" y="1531"/>
                      </a:lnTo>
                      <a:lnTo>
                        <a:pt x="554" y="1533"/>
                      </a:lnTo>
                      <a:lnTo>
                        <a:pt x="554" y="1531"/>
                      </a:lnTo>
                      <a:lnTo>
                        <a:pt x="554" y="1529"/>
                      </a:lnTo>
                      <a:lnTo>
                        <a:pt x="554" y="1527"/>
                      </a:lnTo>
                      <a:lnTo>
                        <a:pt x="554" y="1529"/>
                      </a:lnTo>
                      <a:lnTo>
                        <a:pt x="554" y="1525"/>
                      </a:lnTo>
                      <a:lnTo>
                        <a:pt x="556" y="1520"/>
                      </a:lnTo>
                      <a:lnTo>
                        <a:pt x="556" y="1518"/>
                      </a:lnTo>
                      <a:lnTo>
                        <a:pt x="556" y="1525"/>
                      </a:lnTo>
                      <a:lnTo>
                        <a:pt x="556" y="1535"/>
                      </a:lnTo>
                      <a:lnTo>
                        <a:pt x="556" y="1542"/>
                      </a:lnTo>
                      <a:lnTo>
                        <a:pt x="556" y="1546"/>
                      </a:lnTo>
                      <a:lnTo>
                        <a:pt x="556" y="1548"/>
                      </a:lnTo>
                      <a:lnTo>
                        <a:pt x="559" y="1548"/>
                      </a:lnTo>
                      <a:lnTo>
                        <a:pt x="559" y="1544"/>
                      </a:lnTo>
                      <a:lnTo>
                        <a:pt x="559" y="1542"/>
                      </a:lnTo>
                      <a:lnTo>
                        <a:pt x="559" y="1540"/>
                      </a:lnTo>
                      <a:lnTo>
                        <a:pt x="559" y="1538"/>
                      </a:lnTo>
                      <a:lnTo>
                        <a:pt x="559" y="1533"/>
                      </a:lnTo>
                      <a:lnTo>
                        <a:pt x="559" y="1538"/>
                      </a:lnTo>
                      <a:lnTo>
                        <a:pt x="559" y="1546"/>
                      </a:lnTo>
                      <a:lnTo>
                        <a:pt x="561" y="1557"/>
                      </a:lnTo>
                      <a:lnTo>
                        <a:pt x="561" y="1570"/>
                      </a:lnTo>
                      <a:lnTo>
                        <a:pt x="561" y="1581"/>
                      </a:lnTo>
                      <a:lnTo>
                        <a:pt x="561" y="1581"/>
                      </a:lnTo>
                      <a:lnTo>
                        <a:pt x="561" y="1581"/>
                      </a:lnTo>
                      <a:lnTo>
                        <a:pt x="561" y="1579"/>
                      </a:lnTo>
                      <a:lnTo>
                        <a:pt x="561" y="1579"/>
                      </a:lnTo>
                      <a:lnTo>
                        <a:pt x="561" y="1581"/>
                      </a:lnTo>
                      <a:lnTo>
                        <a:pt x="563" y="1583"/>
                      </a:lnTo>
                      <a:lnTo>
                        <a:pt x="563" y="1581"/>
                      </a:lnTo>
                      <a:lnTo>
                        <a:pt x="563" y="1576"/>
                      </a:lnTo>
                      <a:lnTo>
                        <a:pt x="563" y="1581"/>
                      </a:lnTo>
                      <a:lnTo>
                        <a:pt x="563" y="1589"/>
                      </a:lnTo>
                      <a:lnTo>
                        <a:pt x="563" y="1602"/>
                      </a:lnTo>
                      <a:lnTo>
                        <a:pt x="563" y="1611"/>
                      </a:lnTo>
                      <a:lnTo>
                        <a:pt x="565" y="1615"/>
                      </a:lnTo>
                      <a:lnTo>
                        <a:pt x="565" y="1615"/>
                      </a:lnTo>
                      <a:lnTo>
                        <a:pt x="565" y="1613"/>
                      </a:lnTo>
                      <a:lnTo>
                        <a:pt x="565" y="1613"/>
                      </a:lnTo>
                      <a:lnTo>
                        <a:pt x="565" y="1613"/>
                      </a:lnTo>
                      <a:lnTo>
                        <a:pt x="565" y="1613"/>
                      </a:lnTo>
                      <a:lnTo>
                        <a:pt x="565" y="1615"/>
                      </a:lnTo>
                      <a:lnTo>
                        <a:pt x="565" y="1622"/>
                      </a:lnTo>
                      <a:lnTo>
                        <a:pt x="567" y="1630"/>
                      </a:lnTo>
                      <a:lnTo>
                        <a:pt x="567" y="1632"/>
                      </a:lnTo>
                      <a:lnTo>
                        <a:pt x="567" y="1630"/>
                      </a:lnTo>
                      <a:lnTo>
                        <a:pt x="567" y="1624"/>
                      </a:lnTo>
                      <a:lnTo>
                        <a:pt x="567" y="1626"/>
                      </a:lnTo>
                      <a:lnTo>
                        <a:pt x="567" y="1617"/>
                      </a:lnTo>
                      <a:lnTo>
                        <a:pt x="567" y="1611"/>
                      </a:lnTo>
                      <a:lnTo>
                        <a:pt x="567" y="1611"/>
                      </a:lnTo>
                      <a:lnTo>
                        <a:pt x="569" y="1611"/>
                      </a:lnTo>
                      <a:lnTo>
                        <a:pt x="569" y="1611"/>
                      </a:lnTo>
                      <a:lnTo>
                        <a:pt x="569" y="1613"/>
                      </a:lnTo>
                      <a:lnTo>
                        <a:pt x="569" y="1620"/>
                      </a:lnTo>
                      <a:lnTo>
                        <a:pt x="569" y="1626"/>
                      </a:lnTo>
                      <a:lnTo>
                        <a:pt x="569" y="1626"/>
                      </a:lnTo>
                      <a:lnTo>
                        <a:pt x="569" y="1622"/>
                      </a:lnTo>
                      <a:lnTo>
                        <a:pt x="571" y="1622"/>
                      </a:lnTo>
                      <a:lnTo>
                        <a:pt x="571" y="1624"/>
                      </a:lnTo>
                      <a:lnTo>
                        <a:pt x="571" y="1620"/>
                      </a:lnTo>
                      <a:lnTo>
                        <a:pt x="571" y="1617"/>
                      </a:lnTo>
                      <a:lnTo>
                        <a:pt x="571" y="1617"/>
                      </a:lnTo>
                      <a:lnTo>
                        <a:pt x="571" y="1617"/>
                      </a:lnTo>
                      <a:lnTo>
                        <a:pt x="571" y="1613"/>
                      </a:lnTo>
                      <a:lnTo>
                        <a:pt x="571" y="1613"/>
                      </a:lnTo>
                      <a:lnTo>
                        <a:pt x="574" y="1613"/>
                      </a:lnTo>
                      <a:lnTo>
                        <a:pt x="574" y="1622"/>
                      </a:lnTo>
                      <a:lnTo>
                        <a:pt x="574" y="1596"/>
                      </a:lnTo>
                      <a:lnTo>
                        <a:pt x="574" y="1609"/>
                      </a:lnTo>
                      <a:lnTo>
                        <a:pt x="574" y="1617"/>
                      </a:lnTo>
                      <a:lnTo>
                        <a:pt x="574" y="1613"/>
                      </a:lnTo>
                      <a:lnTo>
                        <a:pt x="574" y="1607"/>
                      </a:lnTo>
                      <a:lnTo>
                        <a:pt x="574" y="1607"/>
                      </a:lnTo>
                      <a:lnTo>
                        <a:pt x="576" y="1602"/>
                      </a:lnTo>
                      <a:lnTo>
                        <a:pt x="576" y="1600"/>
                      </a:lnTo>
                      <a:lnTo>
                        <a:pt x="576" y="1598"/>
                      </a:lnTo>
                      <a:lnTo>
                        <a:pt x="576" y="1598"/>
                      </a:lnTo>
                      <a:lnTo>
                        <a:pt x="576" y="1598"/>
                      </a:lnTo>
                      <a:lnTo>
                        <a:pt x="576" y="1598"/>
                      </a:lnTo>
                      <a:lnTo>
                        <a:pt x="576" y="1602"/>
                      </a:lnTo>
                      <a:lnTo>
                        <a:pt x="578" y="1611"/>
                      </a:lnTo>
                      <a:lnTo>
                        <a:pt x="578" y="1617"/>
                      </a:lnTo>
                      <a:lnTo>
                        <a:pt x="578" y="1617"/>
                      </a:lnTo>
                      <a:lnTo>
                        <a:pt x="578" y="1615"/>
                      </a:lnTo>
                      <a:lnTo>
                        <a:pt x="578" y="1613"/>
                      </a:lnTo>
                      <a:lnTo>
                        <a:pt x="578" y="1613"/>
                      </a:lnTo>
                      <a:lnTo>
                        <a:pt x="578" y="1615"/>
                      </a:lnTo>
                      <a:lnTo>
                        <a:pt x="578" y="1615"/>
                      </a:lnTo>
                      <a:lnTo>
                        <a:pt x="580" y="1609"/>
                      </a:lnTo>
                      <a:lnTo>
                        <a:pt x="580" y="1604"/>
                      </a:lnTo>
                      <a:lnTo>
                        <a:pt x="580" y="1598"/>
                      </a:lnTo>
                      <a:lnTo>
                        <a:pt x="580" y="1598"/>
                      </a:lnTo>
                      <a:lnTo>
                        <a:pt x="580" y="1604"/>
                      </a:lnTo>
                      <a:lnTo>
                        <a:pt x="580" y="1604"/>
                      </a:lnTo>
                      <a:lnTo>
                        <a:pt x="580" y="1598"/>
                      </a:lnTo>
                      <a:lnTo>
                        <a:pt x="580" y="1594"/>
                      </a:lnTo>
                      <a:lnTo>
                        <a:pt x="582" y="1598"/>
                      </a:lnTo>
                      <a:lnTo>
                        <a:pt x="582" y="1600"/>
                      </a:lnTo>
                      <a:lnTo>
                        <a:pt x="582" y="1604"/>
                      </a:lnTo>
                      <a:lnTo>
                        <a:pt x="582" y="1607"/>
                      </a:lnTo>
                      <a:lnTo>
                        <a:pt x="582" y="1607"/>
                      </a:lnTo>
                      <a:lnTo>
                        <a:pt x="582" y="1600"/>
                      </a:lnTo>
                      <a:lnTo>
                        <a:pt x="582" y="1600"/>
                      </a:lnTo>
                      <a:lnTo>
                        <a:pt x="584" y="1596"/>
                      </a:lnTo>
                      <a:lnTo>
                        <a:pt x="584" y="1596"/>
                      </a:lnTo>
                      <a:lnTo>
                        <a:pt x="584" y="1600"/>
                      </a:lnTo>
                      <a:lnTo>
                        <a:pt x="584" y="1604"/>
                      </a:lnTo>
                      <a:lnTo>
                        <a:pt x="584" y="1602"/>
                      </a:lnTo>
                      <a:lnTo>
                        <a:pt x="584" y="1598"/>
                      </a:lnTo>
                      <a:lnTo>
                        <a:pt x="584" y="1598"/>
                      </a:lnTo>
                      <a:lnTo>
                        <a:pt x="584" y="1596"/>
                      </a:lnTo>
                      <a:lnTo>
                        <a:pt x="587" y="1592"/>
                      </a:lnTo>
                      <a:lnTo>
                        <a:pt x="587" y="1587"/>
                      </a:lnTo>
                      <a:lnTo>
                        <a:pt x="587" y="1587"/>
                      </a:lnTo>
                      <a:lnTo>
                        <a:pt x="587" y="1589"/>
                      </a:lnTo>
                      <a:lnTo>
                        <a:pt x="587" y="1596"/>
                      </a:lnTo>
                      <a:lnTo>
                        <a:pt x="587" y="1598"/>
                      </a:lnTo>
                      <a:lnTo>
                        <a:pt x="587" y="1604"/>
                      </a:lnTo>
                      <a:lnTo>
                        <a:pt x="587" y="1576"/>
                      </a:lnTo>
                      <a:lnTo>
                        <a:pt x="589" y="1566"/>
                      </a:lnTo>
                      <a:lnTo>
                        <a:pt x="589" y="1553"/>
                      </a:lnTo>
                      <a:lnTo>
                        <a:pt x="589" y="1527"/>
                      </a:lnTo>
                      <a:lnTo>
                        <a:pt x="589" y="1479"/>
                      </a:lnTo>
                      <a:lnTo>
                        <a:pt x="589" y="1441"/>
                      </a:lnTo>
                      <a:lnTo>
                        <a:pt x="589" y="1445"/>
                      </a:lnTo>
                      <a:lnTo>
                        <a:pt x="589" y="1460"/>
                      </a:lnTo>
                      <a:lnTo>
                        <a:pt x="591" y="1475"/>
                      </a:lnTo>
                      <a:lnTo>
                        <a:pt x="591" y="1488"/>
                      </a:lnTo>
                      <a:lnTo>
                        <a:pt x="591" y="1497"/>
                      </a:lnTo>
                      <a:lnTo>
                        <a:pt x="591" y="1503"/>
                      </a:lnTo>
                      <a:lnTo>
                        <a:pt x="591" y="1503"/>
                      </a:lnTo>
                      <a:lnTo>
                        <a:pt x="591" y="1501"/>
                      </a:lnTo>
                      <a:lnTo>
                        <a:pt x="591" y="1499"/>
                      </a:lnTo>
                      <a:lnTo>
                        <a:pt x="591" y="1490"/>
                      </a:lnTo>
                      <a:lnTo>
                        <a:pt x="593" y="1492"/>
                      </a:lnTo>
                      <a:lnTo>
                        <a:pt x="593" y="1488"/>
                      </a:lnTo>
                      <a:lnTo>
                        <a:pt x="593" y="1484"/>
                      </a:lnTo>
                      <a:lnTo>
                        <a:pt x="593" y="1488"/>
                      </a:lnTo>
                      <a:lnTo>
                        <a:pt x="593" y="1499"/>
                      </a:lnTo>
                      <a:lnTo>
                        <a:pt x="593" y="1514"/>
                      </a:lnTo>
                      <a:lnTo>
                        <a:pt x="593" y="1527"/>
                      </a:lnTo>
                      <a:lnTo>
                        <a:pt x="593" y="1535"/>
                      </a:lnTo>
                      <a:lnTo>
                        <a:pt x="595" y="1538"/>
                      </a:lnTo>
                      <a:lnTo>
                        <a:pt x="595" y="1540"/>
                      </a:lnTo>
                      <a:lnTo>
                        <a:pt x="595" y="1542"/>
                      </a:lnTo>
                      <a:lnTo>
                        <a:pt x="595" y="1548"/>
                      </a:lnTo>
                      <a:lnTo>
                        <a:pt x="595" y="1555"/>
                      </a:lnTo>
                      <a:lnTo>
                        <a:pt x="595" y="1561"/>
                      </a:lnTo>
                      <a:lnTo>
                        <a:pt x="595" y="1568"/>
                      </a:lnTo>
                      <a:lnTo>
                        <a:pt x="597" y="1574"/>
                      </a:lnTo>
                      <a:lnTo>
                        <a:pt x="597" y="1583"/>
                      </a:lnTo>
                      <a:lnTo>
                        <a:pt x="597" y="1594"/>
                      </a:lnTo>
                      <a:lnTo>
                        <a:pt x="597" y="1607"/>
                      </a:lnTo>
                      <a:lnTo>
                        <a:pt x="597" y="1620"/>
                      </a:lnTo>
                      <a:lnTo>
                        <a:pt x="597" y="1626"/>
                      </a:lnTo>
                      <a:lnTo>
                        <a:pt x="597" y="1630"/>
                      </a:lnTo>
                      <a:lnTo>
                        <a:pt x="597" y="1637"/>
                      </a:lnTo>
                      <a:lnTo>
                        <a:pt x="599" y="1641"/>
                      </a:lnTo>
                      <a:lnTo>
                        <a:pt x="599" y="1643"/>
                      </a:lnTo>
                      <a:lnTo>
                        <a:pt x="599" y="1643"/>
                      </a:lnTo>
                      <a:lnTo>
                        <a:pt x="599" y="1645"/>
                      </a:lnTo>
                      <a:lnTo>
                        <a:pt x="599" y="1648"/>
                      </a:lnTo>
                      <a:lnTo>
                        <a:pt x="599" y="1648"/>
                      </a:lnTo>
                      <a:lnTo>
                        <a:pt x="599" y="1643"/>
                      </a:lnTo>
                      <a:lnTo>
                        <a:pt x="599" y="1641"/>
                      </a:lnTo>
                      <a:lnTo>
                        <a:pt x="602" y="1641"/>
                      </a:lnTo>
                      <a:lnTo>
                        <a:pt x="602" y="1635"/>
                      </a:lnTo>
                      <a:lnTo>
                        <a:pt x="602" y="1624"/>
                      </a:lnTo>
                      <a:lnTo>
                        <a:pt x="602" y="1615"/>
                      </a:lnTo>
                      <a:lnTo>
                        <a:pt x="602" y="1611"/>
                      </a:lnTo>
                      <a:lnTo>
                        <a:pt x="602" y="1607"/>
                      </a:lnTo>
                      <a:lnTo>
                        <a:pt x="602" y="1602"/>
                      </a:lnTo>
                      <a:lnTo>
                        <a:pt x="604" y="1600"/>
                      </a:lnTo>
                      <a:lnTo>
                        <a:pt x="604" y="1600"/>
                      </a:lnTo>
                      <a:lnTo>
                        <a:pt x="604" y="1607"/>
                      </a:lnTo>
                      <a:lnTo>
                        <a:pt x="604" y="1617"/>
                      </a:lnTo>
                      <a:lnTo>
                        <a:pt x="604" y="1628"/>
                      </a:lnTo>
                      <a:lnTo>
                        <a:pt x="604" y="1637"/>
                      </a:lnTo>
                      <a:lnTo>
                        <a:pt x="604" y="1639"/>
                      </a:lnTo>
                      <a:lnTo>
                        <a:pt x="604" y="1637"/>
                      </a:lnTo>
                      <a:lnTo>
                        <a:pt x="606" y="1632"/>
                      </a:lnTo>
                      <a:lnTo>
                        <a:pt x="606" y="1630"/>
                      </a:lnTo>
                      <a:lnTo>
                        <a:pt x="606" y="1628"/>
                      </a:lnTo>
                      <a:lnTo>
                        <a:pt x="606" y="1622"/>
                      </a:lnTo>
                      <a:lnTo>
                        <a:pt x="606" y="1622"/>
                      </a:lnTo>
                      <a:lnTo>
                        <a:pt x="606" y="1628"/>
                      </a:lnTo>
                      <a:lnTo>
                        <a:pt x="606" y="1641"/>
                      </a:lnTo>
                      <a:lnTo>
                        <a:pt x="606" y="1654"/>
                      </a:lnTo>
                      <a:lnTo>
                        <a:pt x="608" y="1667"/>
                      </a:lnTo>
                      <a:lnTo>
                        <a:pt x="608" y="1678"/>
                      </a:lnTo>
                      <a:lnTo>
                        <a:pt x="608" y="1682"/>
                      </a:lnTo>
                      <a:lnTo>
                        <a:pt x="608" y="1680"/>
                      </a:lnTo>
                      <a:lnTo>
                        <a:pt x="608" y="1676"/>
                      </a:lnTo>
                      <a:lnTo>
                        <a:pt x="608" y="1667"/>
                      </a:lnTo>
                      <a:lnTo>
                        <a:pt x="608" y="1669"/>
                      </a:lnTo>
                      <a:lnTo>
                        <a:pt x="610" y="1671"/>
                      </a:lnTo>
                      <a:lnTo>
                        <a:pt x="610" y="1669"/>
                      </a:lnTo>
                      <a:lnTo>
                        <a:pt x="610" y="1676"/>
                      </a:lnTo>
                      <a:lnTo>
                        <a:pt x="610" y="1689"/>
                      </a:lnTo>
                      <a:lnTo>
                        <a:pt x="610" y="1695"/>
                      </a:lnTo>
                      <a:lnTo>
                        <a:pt x="610" y="1697"/>
                      </a:lnTo>
                      <a:lnTo>
                        <a:pt x="610" y="1695"/>
                      </a:lnTo>
                      <a:lnTo>
                        <a:pt x="610" y="1689"/>
                      </a:lnTo>
                      <a:lnTo>
                        <a:pt x="612" y="1678"/>
                      </a:lnTo>
                      <a:lnTo>
                        <a:pt x="612" y="1673"/>
                      </a:lnTo>
                      <a:lnTo>
                        <a:pt x="612" y="1671"/>
                      </a:lnTo>
                      <a:lnTo>
                        <a:pt x="612" y="1671"/>
                      </a:lnTo>
                      <a:lnTo>
                        <a:pt x="612" y="1671"/>
                      </a:lnTo>
                      <a:lnTo>
                        <a:pt x="612" y="1673"/>
                      </a:lnTo>
                      <a:lnTo>
                        <a:pt x="612" y="1680"/>
                      </a:lnTo>
                      <a:lnTo>
                        <a:pt x="612" y="1693"/>
                      </a:lnTo>
                      <a:lnTo>
                        <a:pt x="615" y="1706"/>
                      </a:lnTo>
                      <a:lnTo>
                        <a:pt x="615" y="1708"/>
                      </a:lnTo>
                      <a:lnTo>
                        <a:pt x="615" y="1708"/>
                      </a:lnTo>
                      <a:lnTo>
                        <a:pt x="615" y="1706"/>
                      </a:lnTo>
                      <a:lnTo>
                        <a:pt x="615" y="1697"/>
                      </a:lnTo>
                      <a:lnTo>
                        <a:pt x="615" y="1689"/>
                      </a:lnTo>
                      <a:lnTo>
                        <a:pt x="615" y="1684"/>
                      </a:lnTo>
                      <a:lnTo>
                        <a:pt x="617" y="1684"/>
                      </a:lnTo>
                      <a:lnTo>
                        <a:pt x="617" y="1682"/>
                      </a:lnTo>
                      <a:lnTo>
                        <a:pt x="617" y="1678"/>
                      </a:lnTo>
                      <a:lnTo>
                        <a:pt x="617" y="1682"/>
                      </a:lnTo>
                      <a:lnTo>
                        <a:pt x="617" y="1693"/>
                      </a:lnTo>
                      <a:lnTo>
                        <a:pt x="617" y="1704"/>
                      </a:lnTo>
                      <a:lnTo>
                        <a:pt x="617" y="1714"/>
                      </a:lnTo>
                      <a:lnTo>
                        <a:pt x="617" y="1697"/>
                      </a:lnTo>
                      <a:lnTo>
                        <a:pt x="619" y="1676"/>
                      </a:lnTo>
                      <a:lnTo>
                        <a:pt x="619" y="1678"/>
                      </a:lnTo>
                      <a:lnTo>
                        <a:pt x="619" y="1673"/>
                      </a:lnTo>
                      <a:lnTo>
                        <a:pt x="619" y="1673"/>
                      </a:lnTo>
                      <a:lnTo>
                        <a:pt x="619" y="1671"/>
                      </a:lnTo>
                      <a:lnTo>
                        <a:pt x="619" y="1669"/>
                      </a:lnTo>
                      <a:lnTo>
                        <a:pt x="619" y="1665"/>
                      </a:lnTo>
                      <a:lnTo>
                        <a:pt x="619" y="1665"/>
                      </a:lnTo>
                      <a:lnTo>
                        <a:pt x="621" y="1663"/>
                      </a:lnTo>
                      <a:lnTo>
                        <a:pt x="621" y="1661"/>
                      </a:lnTo>
                      <a:lnTo>
                        <a:pt x="621" y="1671"/>
                      </a:lnTo>
                      <a:lnTo>
                        <a:pt x="621" y="1676"/>
                      </a:lnTo>
                      <a:lnTo>
                        <a:pt x="621" y="1676"/>
                      </a:lnTo>
                      <a:lnTo>
                        <a:pt x="621" y="1671"/>
                      </a:lnTo>
                      <a:lnTo>
                        <a:pt x="621" y="1665"/>
                      </a:lnTo>
                      <a:lnTo>
                        <a:pt x="623" y="1658"/>
                      </a:lnTo>
                      <a:lnTo>
                        <a:pt x="623" y="1654"/>
                      </a:lnTo>
                      <a:lnTo>
                        <a:pt x="623" y="1650"/>
                      </a:lnTo>
                      <a:lnTo>
                        <a:pt x="623" y="1645"/>
                      </a:lnTo>
                      <a:lnTo>
                        <a:pt x="623" y="1645"/>
                      </a:lnTo>
                      <a:lnTo>
                        <a:pt x="623" y="1654"/>
                      </a:lnTo>
                      <a:lnTo>
                        <a:pt x="623" y="1617"/>
                      </a:lnTo>
                      <a:lnTo>
                        <a:pt x="623" y="1620"/>
                      </a:lnTo>
                      <a:lnTo>
                        <a:pt x="625" y="1630"/>
                      </a:lnTo>
                      <a:lnTo>
                        <a:pt x="625" y="1637"/>
                      </a:lnTo>
                      <a:lnTo>
                        <a:pt x="625" y="1637"/>
                      </a:lnTo>
                      <a:lnTo>
                        <a:pt x="625" y="1637"/>
                      </a:lnTo>
                      <a:lnTo>
                        <a:pt x="625" y="1630"/>
                      </a:lnTo>
                      <a:lnTo>
                        <a:pt x="625" y="1611"/>
                      </a:lnTo>
                      <a:lnTo>
                        <a:pt x="625" y="1615"/>
                      </a:lnTo>
                      <a:lnTo>
                        <a:pt x="625" y="1617"/>
                      </a:lnTo>
                      <a:lnTo>
                        <a:pt x="627" y="1620"/>
                      </a:lnTo>
                      <a:lnTo>
                        <a:pt x="627" y="1615"/>
                      </a:lnTo>
                      <a:lnTo>
                        <a:pt x="627" y="1617"/>
                      </a:lnTo>
                      <a:lnTo>
                        <a:pt x="627" y="1624"/>
                      </a:lnTo>
                      <a:lnTo>
                        <a:pt x="627" y="1626"/>
                      </a:lnTo>
                      <a:lnTo>
                        <a:pt x="627" y="1622"/>
                      </a:lnTo>
                      <a:lnTo>
                        <a:pt x="627" y="1609"/>
                      </a:lnTo>
                      <a:lnTo>
                        <a:pt x="630" y="1594"/>
                      </a:lnTo>
                      <a:lnTo>
                        <a:pt x="630" y="1581"/>
                      </a:lnTo>
                      <a:lnTo>
                        <a:pt x="630" y="1579"/>
                      </a:lnTo>
                      <a:lnTo>
                        <a:pt x="630" y="1585"/>
                      </a:lnTo>
                      <a:lnTo>
                        <a:pt x="630" y="1589"/>
                      </a:lnTo>
                      <a:lnTo>
                        <a:pt x="630" y="1592"/>
                      </a:lnTo>
                      <a:lnTo>
                        <a:pt x="630" y="1594"/>
                      </a:lnTo>
                      <a:lnTo>
                        <a:pt x="630" y="1602"/>
                      </a:lnTo>
                      <a:lnTo>
                        <a:pt x="632" y="1613"/>
                      </a:lnTo>
                      <a:lnTo>
                        <a:pt x="632" y="1624"/>
                      </a:lnTo>
                      <a:lnTo>
                        <a:pt x="632" y="1622"/>
                      </a:lnTo>
                      <a:lnTo>
                        <a:pt x="632" y="1615"/>
                      </a:lnTo>
                      <a:lnTo>
                        <a:pt x="632" y="1607"/>
                      </a:lnTo>
                      <a:lnTo>
                        <a:pt x="632" y="1602"/>
                      </a:lnTo>
                      <a:lnTo>
                        <a:pt x="632" y="1604"/>
                      </a:lnTo>
                      <a:lnTo>
                        <a:pt x="632" y="1604"/>
                      </a:lnTo>
                      <a:lnTo>
                        <a:pt x="634" y="1609"/>
                      </a:lnTo>
                      <a:lnTo>
                        <a:pt x="634" y="1617"/>
                      </a:lnTo>
                      <a:lnTo>
                        <a:pt x="634" y="1630"/>
                      </a:lnTo>
                      <a:lnTo>
                        <a:pt x="634" y="1641"/>
                      </a:lnTo>
                      <a:lnTo>
                        <a:pt x="634" y="1658"/>
                      </a:lnTo>
                      <a:lnTo>
                        <a:pt x="634" y="1669"/>
                      </a:lnTo>
                      <a:lnTo>
                        <a:pt x="634" y="1680"/>
                      </a:lnTo>
                      <a:lnTo>
                        <a:pt x="636" y="1673"/>
                      </a:lnTo>
                      <a:lnTo>
                        <a:pt x="636" y="1678"/>
                      </a:lnTo>
                      <a:lnTo>
                        <a:pt x="636" y="1673"/>
                      </a:lnTo>
                      <a:lnTo>
                        <a:pt x="636" y="1676"/>
                      </a:lnTo>
                      <a:lnTo>
                        <a:pt x="636" y="1671"/>
                      </a:lnTo>
                      <a:lnTo>
                        <a:pt x="636" y="1673"/>
                      </a:lnTo>
                      <a:lnTo>
                        <a:pt x="636" y="1678"/>
                      </a:lnTo>
                      <a:lnTo>
                        <a:pt x="636" y="1697"/>
                      </a:lnTo>
                      <a:lnTo>
                        <a:pt x="638" y="1721"/>
                      </a:lnTo>
                      <a:lnTo>
                        <a:pt x="638" y="1736"/>
                      </a:lnTo>
                      <a:lnTo>
                        <a:pt x="638" y="1742"/>
                      </a:lnTo>
                      <a:lnTo>
                        <a:pt x="638" y="1740"/>
                      </a:lnTo>
                      <a:lnTo>
                        <a:pt x="638" y="1725"/>
                      </a:lnTo>
                      <a:lnTo>
                        <a:pt x="638" y="1723"/>
                      </a:lnTo>
                      <a:lnTo>
                        <a:pt x="638" y="1719"/>
                      </a:lnTo>
                      <a:lnTo>
                        <a:pt x="638" y="1721"/>
                      </a:lnTo>
                      <a:lnTo>
                        <a:pt x="640" y="1717"/>
                      </a:lnTo>
                      <a:lnTo>
                        <a:pt x="640" y="1719"/>
                      </a:lnTo>
                      <a:lnTo>
                        <a:pt x="640" y="1723"/>
                      </a:lnTo>
                      <a:lnTo>
                        <a:pt x="640" y="1738"/>
                      </a:lnTo>
                      <a:lnTo>
                        <a:pt x="640" y="1747"/>
                      </a:lnTo>
                      <a:lnTo>
                        <a:pt x="640" y="1751"/>
                      </a:lnTo>
                      <a:lnTo>
                        <a:pt x="640" y="1749"/>
                      </a:lnTo>
                      <a:lnTo>
                        <a:pt x="643" y="1745"/>
                      </a:lnTo>
                      <a:lnTo>
                        <a:pt x="643" y="1734"/>
                      </a:lnTo>
                      <a:lnTo>
                        <a:pt x="643" y="1727"/>
                      </a:lnTo>
                      <a:lnTo>
                        <a:pt x="643" y="1721"/>
                      </a:lnTo>
                      <a:lnTo>
                        <a:pt x="643" y="1717"/>
                      </a:lnTo>
                      <a:lnTo>
                        <a:pt x="643" y="1717"/>
                      </a:lnTo>
                      <a:lnTo>
                        <a:pt x="643" y="1717"/>
                      </a:lnTo>
                      <a:lnTo>
                        <a:pt x="643" y="1717"/>
                      </a:lnTo>
                      <a:lnTo>
                        <a:pt x="645" y="1717"/>
                      </a:lnTo>
                      <a:lnTo>
                        <a:pt x="645" y="1717"/>
                      </a:lnTo>
                      <a:lnTo>
                        <a:pt x="645" y="1717"/>
                      </a:lnTo>
                      <a:lnTo>
                        <a:pt x="645" y="1717"/>
                      </a:lnTo>
                      <a:lnTo>
                        <a:pt x="645" y="1717"/>
                      </a:lnTo>
                      <a:lnTo>
                        <a:pt x="645" y="1717"/>
                      </a:lnTo>
                      <a:lnTo>
                        <a:pt x="645" y="1717"/>
                      </a:lnTo>
                      <a:lnTo>
                        <a:pt x="645" y="1717"/>
                      </a:lnTo>
                      <a:lnTo>
                        <a:pt x="647" y="1717"/>
                      </a:lnTo>
                      <a:lnTo>
                        <a:pt x="647" y="1717"/>
                      </a:lnTo>
                      <a:lnTo>
                        <a:pt x="647" y="1717"/>
                      </a:lnTo>
                      <a:lnTo>
                        <a:pt x="647" y="1717"/>
                      </a:lnTo>
                      <a:lnTo>
                        <a:pt x="647" y="1717"/>
                      </a:lnTo>
                      <a:lnTo>
                        <a:pt x="647" y="1717"/>
                      </a:lnTo>
                      <a:lnTo>
                        <a:pt x="647" y="1717"/>
                      </a:lnTo>
                      <a:lnTo>
                        <a:pt x="649" y="1717"/>
                      </a:lnTo>
                      <a:lnTo>
                        <a:pt x="649" y="1717"/>
                      </a:lnTo>
                      <a:lnTo>
                        <a:pt x="649" y="1717"/>
                      </a:lnTo>
                      <a:lnTo>
                        <a:pt x="649" y="1717"/>
                      </a:lnTo>
                      <a:lnTo>
                        <a:pt x="649" y="1717"/>
                      </a:lnTo>
                      <a:lnTo>
                        <a:pt x="649" y="1717"/>
                      </a:lnTo>
                      <a:lnTo>
                        <a:pt x="649" y="1717"/>
                      </a:lnTo>
                      <a:lnTo>
                        <a:pt x="649" y="1717"/>
                      </a:lnTo>
                      <a:lnTo>
                        <a:pt x="651" y="1717"/>
                      </a:lnTo>
                      <a:lnTo>
                        <a:pt x="651" y="1717"/>
                      </a:lnTo>
                      <a:lnTo>
                        <a:pt x="651" y="1717"/>
                      </a:lnTo>
                      <a:lnTo>
                        <a:pt x="651" y="1717"/>
                      </a:lnTo>
                      <a:lnTo>
                        <a:pt x="651" y="1717"/>
                      </a:lnTo>
                      <a:lnTo>
                        <a:pt x="651" y="1717"/>
                      </a:lnTo>
                      <a:lnTo>
                        <a:pt x="651" y="1717"/>
                      </a:lnTo>
                      <a:lnTo>
                        <a:pt x="651" y="1717"/>
                      </a:lnTo>
                      <a:lnTo>
                        <a:pt x="653" y="1717"/>
                      </a:lnTo>
                      <a:lnTo>
                        <a:pt x="653" y="1717"/>
                      </a:lnTo>
                      <a:lnTo>
                        <a:pt x="653" y="1717"/>
                      </a:lnTo>
                      <a:lnTo>
                        <a:pt x="653" y="1717"/>
                      </a:lnTo>
                      <a:lnTo>
                        <a:pt x="653" y="1717"/>
                      </a:lnTo>
                      <a:lnTo>
                        <a:pt x="653" y="1717"/>
                      </a:lnTo>
                      <a:lnTo>
                        <a:pt x="653" y="1717"/>
                      </a:lnTo>
                      <a:lnTo>
                        <a:pt x="655" y="1717"/>
                      </a:lnTo>
                      <a:lnTo>
                        <a:pt x="655" y="1717"/>
                      </a:lnTo>
                      <a:lnTo>
                        <a:pt x="655" y="1717"/>
                      </a:lnTo>
                      <a:lnTo>
                        <a:pt x="655" y="1717"/>
                      </a:lnTo>
                      <a:lnTo>
                        <a:pt x="655" y="1717"/>
                      </a:lnTo>
                      <a:lnTo>
                        <a:pt x="655" y="1717"/>
                      </a:lnTo>
                      <a:lnTo>
                        <a:pt x="655" y="1717"/>
                      </a:lnTo>
                      <a:lnTo>
                        <a:pt x="655" y="1717"/>
                      </a:lnTo>
                      <a:lnTo>
                        <a:pt x="658" y="1717"/>
                      </a:lnTo>
                      <a:lnTo>
                        <a:pt x="658" y="1717"/>
                      </a:lnTo>
                      <a:lnTo>
                        <a:pt x="658" y="1717"/>
                      </a:lnTo>
                      <a:lnTo>
                        <a:pt x="658" y="1717"/>
                      </a:lnTo>
                      <a:lnTo>
                        <a:pt x="658" y="1717"/>
                      </a:lnTo>
                      <a:lnTo>
                        <a:pt x="658" y="1717"/>
                      </a:lnTo>
                      <a:lnTo>
                        <a:pt x="658" y="1717"/>
                      </a:lnTo>
                      <a:lnTo>
                        <a:pt x="658" y="1717"/>
                      </a:lnTo>
                      <a:lnTo>
                        <a:pt x="660" y="1717"/>
                      </a:lnTo>
                      <a:lnTo>
                        <a:pt x="660" y="1717"/>
                      </a:lnTo>
                      <a:lnTo>
                        <a:pt x="660" y="1717"/>
                      </a:lnTo>
                      <a:lnTo>
                        <a:pt x="660" y="1717"/>
                      </a:lnTo>
                      <a:lnTo>
                        <a:pt x="660" y="1717"/>
                      </a:lnTo>
                      <a:lnTo>
                        <a:pt x="660" y="1717"/>
                      </a:lnTo>
                      <a:lnTo>
                        <a:pt x="660" y="1717"/>
                      </a:lnTo>
                      <a:lnTo>
                        <a:pt x="662" y="1717"/>
                      </a:lnTo>
                      <a:lnTo>
                        <a:pt x="662" y="1719"/>
                      </a:lnTo>
                      <a:lnTo>
                        <a:pt x="662" y="1712"/>
                      </a:lnTo>
                      <a:lnTo>
                        <a:pt x="662" y="1712"/>
                      </a:lnTo>
                      <a:lnTo>
                        <a:pt x="662" y="1714"/>
                      </a:lnTo>
                      <a:lnTo>
                        <a:pt x="662" y="1717"/>
                      </a:lnTo>
                      <a:lnTo>
                        <a:pt x="662" y="1714"/>
                      </a:lnTo>
                      <a:lnTo>
                        <a:pt x="662" y="1714"/>
                      </a:lnTo>
                      <a:lnTo>
                        <a:pt x="664" y="1717"/>
                      </a:lnTo>
                      <a:lnTo>
                        <a:pt x="664" y="1719"/>
                      </a:lnTo>
                      <a:lnTo>
                        <a:pt x="664" y="1719"/>
                      </a:lnTo>
                      <a:lnTo>
                        <a:pt x="664" y="1719"/>
                      </a:lnTo>
                      <a:lnTo>
                        <a:pt x="664" y="1721"/>
                      </a:lnTo>
                      <a:lnTo>
                        <a:pt x="664" y="1699"/>
                      </a:lnTo>
                      <a:lnTo>
                        <a:pt x="664" y="1706"/>
                      </a:lnTo>
                      <a:lnTo>
                        <a:pt x="664" y="1717"/>
                      </a:lnTo>
                      <a:lnTo>
                        <a:pt x="666" y="1706"/>
                      </a:lnTo>
                      <a:lnTo>
                        <a:pt x="666" y="1710"/>
                      </a:lnTo>
                      <a:lnTo>
                        <a:pt x="666" y="1714"/>
                      </a:lnTo>
                      <a:lnTo>
                        <a:pt x="666" y="1717"/>
                      </a:lnTo>
                      <a:lnTo>
                        <a:pt x="666" y="1717"/>
                      </a:lnTo>
                      <a:lnTo>
                        <a:pt x="666" y="1717"/>
                      </a:lnTo>
                      <a:lnTo>
                        <a:pt x="666" y="1717"/>
                      </a:lnTo>
                      <a:lnTo>
                        <a:pt x="668" y="1717"/>
                      </a:lnTo>
                      <a:lnTo>
                        <a:pt x="668" y="1719"/>
                      </a:lnTo>
                      <a:lnTo>
                        <a:pt x="668" y="1719"/>
                      </a:lnTo>
                      <a:lnTo>
                        <a:pt x="668" y="1719"/>
                      </a:lnTo>
                      <a:lnTo>
                        <a:pt x="668" y="1719"/>
                      </a:lnTo>
                      <a:lnTo>
                        <a:pt x="668" y="1719"/>
                      </a:lnTo>
                      <a:lnTo>
                        <a:pt x="668" y="1717"/>
                      </a:lnTo>
                      <a:lnTo>
                        <a:pt x="668" y="1717"/>
                      </a:lnTo>
                      <a:lnTo>
                        <a:pt x="671" y="1717"/>
                      </a:lnTo>
                      <a:lnTo>
                        <a:pt x="671" y="1717"/>
                      </a:lnTo>
                      <a:lnTo>
                        <a:pt x="671" y="1717"/>
                      </a:lnTo>
                      <a:lnTo>
                        <a:pt x="671" y="1717"/>
                      </a:lnTo>
                      <a:lnTo>
                        <a:pt x="671" y="1717"/>
                      </a:lnTo>
                      <a:lnTo>
                        <a:pt x="671" y="1717"/>
                      </a:lnTo>
                      <a:lnTo>
                        <a:pt x="671" y="1717"/>
                      </a:lnTo>
                      <a:lnTo>
                        <a:pt x="671" y="1717"/>
                      </a:lnTo>
                      <a:lnTo>
                        <a:pt x="673" y="1717"/>
                      </a:lnTo>
                      <a:lnTo>
                        <a:pt x="673" y="1717"/>
                      </a:lnTo>
                      <a:lnTo>
                        <a:pt x="673" y="1717"/>
                      </a:lnTo>
                      <a:lnTo>
                        <a:pt x="673" y="1717"/>
                      </a:lnTo>
                      <a:lnTo>
                        <a:pt x="673" y="1717"/>
                      </a:lnTo>
                      <a:lnTo>
                        <a:pt x="673" y="1717"/>
                      </a:lnTo>
                      <a:lnTo>
                        <a:pt x="673" y="1717"/>
                      </a:lnTo>
                      <a:lnTo>
                        <a:pt x="675" y="1717"/>
                      </a:lnTo>
                      <a:lnTo>
                        <a:pt x="675" y="1717"/>
                      </a:lnTo>
                      <a:lnTo>
                        <a:pt x="675" y="1717"/>
                      </a:lnTo>
                      <a:lnTo>
                        <a:pt x="675" y="1717"/>
                      </a:lnTo>
                      <a:lnTo>
                        <a:pt x="675" y="1717"/>
                      </a:lnTo>
                      <a:lnTo>
                        <a:pt x="675" y="1717"/>
                      </a:lnTo>
                      <a:lnTo>
                        <a:pt x="675" y="1717"/>
                      </a:lnTo>
                      <a:lnTo>
                        <a:pt x="675" y="1717"/>
                      </a:lnTo>
                      <a:lnTo>
                        <a:pt x="677" y="1717"/>
                      </a:lnTo>
                      <a:lnTo>
                        <a:pt x="677" y="1717"/>
                      </a:lnTo>
                      <a:lnTo>
                        <a:pt x="677" y="1717"/>
                      </a:lnTo>
                      <a:lnTo>
                        <a:pt x="677" y="1717"/>
                      </a:lnTo>
                      <a:lnTo>
                        <a:pt x="677" y="1710"/>
                      </a:lnTo>
                      <a:lnTo>
                        <a:pt x="677" y="1699"/>
                      </a:lnTo>
                      <a:lnTo>
                        <a:pt x="677" y="1650"/>
                      </a:lnTo>
                      <a:lnTo>
                        <a:pt x="677" y="1639"/>
                      </a:lnTo>
                      <a:lnTo>
                        <a:pt x="679" y="1592"/>
                      </a:lnTo>
                      <a:lnTo>
                        <a:pt x="679" y="1650"/>
                      </a:lnTo>
                      <a:lnTo>
                        <a:pt x="679" y="1604"/>
                      </a:lnTo>
                      <a:lnTo>
                        <a:pt x="679" y="1544"/>
                      </a:lnTo>
                      <a:lnTo>
                        <a:pt x="679" y="1665"/>
                      </a:lnTo>
                      <a:lnTo>
                        <a:pt x="679" y="1710"/>
                      </a:lnTo>
                      <a:lnTo>
                        <a:pt x="679" y="1730"/>
                      </a:lnTo>
                      <a:lnTo>
                        <a:pt x="681" y="1742"/>
                      </a:lnTo>
                      <a:lnTo>
                        <a:pt x="681" y="1770"/>
                      </a:lnTo>
                      <a:lnTo>
                        <a:pt x="681" y="1777"/>
                      </a:lnTo>
                      <a:lnTo>
                        <a:pt x="681" y="1755"/>
                      </a:lnTo>
                      <a:lnTo>
                        <a:pt x="681" y="1710"/>
                      </a:lnTo>
                      <a:lnTo>
                        <a:pt x="681" y="1734"/>
                      </a:lnTo>
                      <a:lnTo>
                        <a:pt x="681" y="1721"/>
                      </a:lnTo>
                      <a:lnTo>
                        <a:pt x="681" y="1723"/>
                      </a:lnTo>
                      <a:lnTo>
                        <a:pt x="684" y="1732"/>
                      </a:lnTo>
                      <a:lnTo>
                        <a:pt x="684" y="1553"/>
                      </a:lnTo>
                      <a:lnTo>
                        <a:pt x="684" y="1555"/>
                      </a:lnTo>
                      <a:lnTo>
                        <a:pt x="684" y="1740"/>
                      </a:lnTo>
                      <a:lnTo>
                        <a:pt x="684" y="1775"/>
                      </a:lnTo>
                      <a:lnTo>
                        <a:pt x="684" y="1762"/>
                      </a:lnTo>
                      <a:lnTo>
                        <a:pt x="684" y="1755"/>
                      </a:lnTo>
                      <a:lnTo>
                        <a:pt x="684" y="1749"/>
                      </a:lnTo>
                      <a:lnTo>
                        <a:pt x="686" y="1742"/>
                      </a:lnTo>
                      <a:lnTo>
                        <a:pt x="686" y="1742"/>
                      </a:lnTo>
                      <a:lnTo>
                        <a:pt x="686" y="1727"/>
                      </a:lnTo>
                      <a:lnTo>
                        <a:pt x="686" y="1583"/>
                      </a:lnTo>
                      <a:lnTo>
                        <a:pt x="686" y="1710"/>
                      </a:lnTo>
                      <a:lnTo>
                        <a:pt x="686" y="1786"/>
                      </a:lnTo>
                      <a:lnTo>
                        <a:pt x="686" y="1764"/>
                      </a:lnTo>
                      <a:lnTo>
                        <a:pt x="688" y="1727"/>
                      </a:lnTo>
                      <a:lnTo>
                        <a:pt x="688" y="1723"/>
                      </a:lnTo>
                      <a:lnTo>
                        <a:pt x="688" y="1695"/>
                      </a:lnTo>
                      <a:lnTo>
                        <a:pt x="688" y="1717"/>
                      </a:lnTo>
                      <a:lnTo>
                        <a:pt x="688" y="1755"/>
                      </a:lnTo>
                      <a:lnTo>
                        <a:pt x="688" y="1753"/>
                      </a:lnTo>
                      <a:lnTo>
                        <a:pt x="688" y="1742"/>
                      </a:lnTo>
                      <a:lnTo>
                        <a:pt x="688" y="1740"/>
                      </a:lnTo>
                      <a:lnTo>
                        <a:pt x="690" y="1723"/>
                      </a:lnTo>
                      <a:lnTo>
                        <a:pt x="690" y="1708"/>
                      </a:lnTo>
                      <a:lnTo>
                        <a:pt x="690" y="1723"/>
                      </a:lnTo>
                      <a:lnTo>
                        <a:pt x="690" y="1742"/>
                      </a:lnTo>
                      <a:lnTo>
                        <a:pt x="690" y="1745"/>
                      </a:lnTo>
                      <a:lnTo>
                        <a:pt x="690" y="1745"/>
                      </a:lnTo>
                      <a:lnTo>
                        <a:pt x="690" y="1747"/>
                      </a:lnTo>
                      <a:lnTo>
                        <a:pt x="692" y="1745"/>
                      </a:lnTo>
                      <a:lnTo>
                        <a:pt x="692" y="1747"/>
                      </a:lnTo>
                      <a:lnTo>
                        <a:pt x="692" y="1745"/>
                      </a:lnTo>
                      <a:lnTo>
                        <a:pt x="692" y="1745"/>
                      </a:lnTo>
                      <a:lnTo>
                        <a:pt x="692" y="1673"/>
                      </a:lnTo>
                      <a:lnTo>
                        <a:pt x="692" y="1708"/>
                      </a:lnTo>
                      <a:lnTo>
                        <a:pt x="692" y="1708"/>
                      </a:lnTo>
                      <a:lnTo>
                        <a:pt x="692" y="1680"/>
                      </a:lnTo>
                      <a:lnTo>
                        <a:pt x="694" y="1699"/>
                      </a:lnTo>
                      <a:lnTo>
                        <a:pt x="694" y="1727"/>
                      </a:lnTo>
                      <a:lnTo>
                        <a:pt x="694" y="1747"/>
                      </a:lnTo>
                      <a:lnTo>
                        <a:pt x="694" y="1760"/>
                      </a:lnTo>
                      <a:lnTo>
                        <a:pt x="694" y="1764"/>
                      </a:lnTo>
                      <a:lnTo>
                        <a:pt x="694" y="1762"/>
                      </a:lnTo>
                      <a:lnTo>
                        <a:pt x="694" y="1758"/>
                      </a:lnTo>
                      <a:lnTo>
                        <a:pt x="694" y="1753"/>
                      </a:lnTo>
                      <a:lnTo>
                        <a:pt x="696" y="1751"/>
                      </a:lnTo>
                      <a:lnTo>
                        <a:pt x="696" y="1749"/>
                      </a:lnTo>
                      <a:lnTo>
                        <a:pt x="696" y="1747"/>
                      </a:lnTo>
                      <a:lnTo>
                        <a:pt x="696" y="1745"/>
                      </a:lnTo>
                      <a:lnTo>
                        <a:pt x="696" y="1745"/>
                      </a:lnTo>
                      <a:lnTo>
                        <a:pt x="696" y="1740"/>
                      </a:lnTo>
                      <a:lnTo>
                        <a:pt x="696" y="1749"/>
                      </a:lnTo>
                      <a:lnTo>
                        <a:pt x="699" y="1747"/>
                      </a:lnTo>
                      <a:lnTo>
                        <a:pt x="699" y="1742"/>
                      </a:lnTo>
                      <a:lnTo>
                        <a:pt x="699" y="1742"/>
                      </a:lnTo>
                      <a:lnTo>
                        <a:pt x="699" y="1742"/>
                      </a:lnTo>
                      <a:lnTo>
                        <a:pt x="699" y="1712"/>
                      </a:lnTo>
                      <a:lnTo>
                        <a:pt x="699" y="1695"/>
                      </a:lnTo>
                      <a:lnTo>
                        <a:pt x="699" y="1745"/>
                      </a:lnTo>
                      <a:lnTo>
                        <a:pt x="699" y="1753"/>
                      </a:lnTo>
                      <a:lnTo>
                        <a:pt x="701" y="1747"/>
                      </a:lnTo>
                      <a:lnTo>
                        <a:pt x="701" y="1740"/>
                      </a:lnTo>
                      <a:lnTo>
                        <a:pt x="701" y="1740"/>
                      </a:lnTo>
                      <a:lnTo>
                        <a:pt x="701" y="1740"/>
                      </a:lnTo>
                      <a:lnTo>
                        <a:pt x="701" y="1738"/>
                      </a:lnTo>
                      <a:lnTo>
                        <a:pt x="701" y="1738"/>
                      </a:lnTo>
                      <a:lnTo>
                        <a:pt x="701" y="1736"/>
                      </a:lnTo>
                      <a:lnTo>
                        <a:pt x="701" y="1736"/>
                      </a:lnTo>
                      <a:lnTo>
                        <a:pt x="703" y="1732"/>
                      </a:lnTo>
                      <a:lnTo>
                        <a:pt x="703" y="1734"/>
                      </a:lnTo>
                      <a:lnTo>
                        <a:pt x="703" y="1734"/>
                      </a:lnTo>
                      <a:lnTo>
                        <a:pt x="703" y="1734"/>
                      </a:lnTo>
                      <a:lnTo>
                        <a:pt x="703" y="1734"/>
                      </a:lnTo>
                      <a:lnTo>
                        <a:pt x="703" y="1732"/>
                      </a:lnTo>
                      <a:lnTo>
                        <a:pt x="703" y="1732"/>
                      </a:lnTo>
                      <a:lnTo>
                        <a:pt x="705" y="1732"/>
                      </a:lnTo>
                      <a:lnTo>
                        <a:pt x="705" y="1730"/>
                      </a:lnTo>
                      <a:lnTo>
                        <a:pt x="705" y="1732"/>
                      </a:lnTo>
                      <a:lnTo>
                        <a:pt x="705" y="1732"/>
                      </a:lnTo>
                      <a:lnTo>
                        <a:pt x="705" y="1730"/>
                      </a:lnTo>
                      <a:lnTo>
                        <a:pt x="705" y="1730"/>
                      </a:lnTo>
                      <a:lnTo>
                        <a:pt x="705" y="1730"/>
                      </a:lnTo>
                      <a:lnTo>
                        <a:pt x="705" y="1730"/>
                      </a:lnTo>
                      <a:lnTo>
                        <a:pt x="707" y="1730"/>
                      </a:lnTo>
                      <a:lnTo>
                        <a:pt x="707" y="1730"/>
                      </a:lnTo>
                      <a:lnTo>
                        <a:pt x="707" y="1730"/>
                      </a:lnTo>
                      <a:lnTo>
                        <a:pt x="707" y="1730"/>
                      </a:lnTo>
                      <a:lnTo>
                        <a:pt x="707" y="1730"/>
                      </a:lnTo>
                      <a:lnTo>
                        <a:pt x="707" y="1730"/>
                      </a:lnTo>
                      <a:lnTo>
                        <a:pt x="707" y="1730"/>
                      </a:lnTo>
                      <a:lnTo>
                        <a:pt x="707" y="1730"/>
                      </a:lnTo>
                      <a:lnTo>
                        <a:pt x="709" y="1730"/>
                      </a:lnTo>
                      <a:lnTo>
                        <a:pt x="709" y="1723"/>
                      </a:lnTo>
                      <a:lnTo>
                        <a:pt x="709" y="1717"/>
                      </a:lnTo>
                      <a:lnTo>
                        <a:pt x="709" y="1725"/>
                      </a:lnTo>
                      <a:lnTo>
                        <a:pt x="709" y="1727"/>
                      </a:lnTo>
                      <a:lnTo>
                        <a:pt x="709" y="1727"/>
                      </a:lnTo>
                      <a:lnTo>
                        <a:pt x="709" y="1730"/>
                      </a:lnTo>
                      <a:lnTo>
                        <a:pt x="712" y="1730"/>
                      </a:lnTo>
                      <a:lnTo>
                        <a:pt x="712" y="1727"/>
                      </a:lnTo>
                      <a:lnTo>
                        <a:pt x="712" y="1730"/>
                      </a:lnTo>
                      <a:lnTo>
                        <a:pt x="712" y="1730"/>
                      </a:lnTo>
                      <a:lnTo>
                        <a:pt x="712" y="1727"/>
                      </a:lnTo>
                      <a:lnTo>
                        <a:pt x="712" y="1727"/>
                      </a:lnTo>
                      <a:lnTo>
                        <a:pt x="712" y="1727"/>
                      </a:lnTo>
                      <a:lnTo>
                        <a:pt x="712" y="1727"/>
                      </a:lnTo>
                      <a:lnTo>
                        <a:pt x="714" y="1727"/>
                      </a:lnTo>
                      <a:lnTo>
                        <a:pt x="714" y="1725"/>
                      </a:lnTo>
                      <a:lnTo>
                        <a:pt x="714" y="1730"/>
                      </a:lnTo>
                      <a:lnTo>
                        <a:pt x="714" y="1699"/>
                      </a:lnTo>
                      <a:lnTo>
                        <a:pt x="714" y="1693"/>
                      </a:lnTo>
                      <a:lnTo>
                        <a:pt x="714" y="1732"/>
                      </a:lnTo>
                      <a:lnTo>
                        <a:pt x="714" y="1665"/>
                      </a:lnTo>
                      <a:lnTo>
                        <a:pt x="714" y="1719"/>
                      </a:lnTo>
                      <a:lnTo>
                        <a:pt x="716" y="1734"/>
                      </a:lnTo>
                      <a:lnTo>
                        <a:pt x="716" y="1732"/>
                      </a:lnTo>
                      <a:lnTo>
                        <a:pt x="716" y="1732"/>
                      </a:lnTo>
                      <a:lnTo>
                        <a:pt x="716" y="1732"/>
                      </a:lnTo>
                      <a:lnTo>
                        <a:pt x="716" y="1721"/>
                      </a:lnTo>
                      <a:lnTo>
                        <a:pt x="716" y="1676"/>
                      </a:lnTo>
                      <a:lnTo>
                        <a:pt x="716" y="1697"/>
                      </a:lnTo>
                      <a:lnTo>
                        <a:pt x="718" y="1727"/>
                      </a:lnTo>
                      <a:lnTo>
                        <a:pt x="718" y="1736"/>
                      </a:lnTo>
                      <a:lnTo>
                        <a:pt x="718" y="1736"/>
                      </a:lnTo>
                      <a:lnTo>
                        <a:pt x="718" y="1734"/>
                      </a:lnTo>
                      <a:lnTo>
                        <a:pt x="718" y="1641"/>
                      </a:lnTo>
                      <a:lnTo>
                        <a:pt x="718" y="1428"/>
                      </a:lnTo>
                      <a:lnTo>
                        <a:pt x="718" y="1356"/>
                      </a:lnTo>
                      <a:lnTo>
                        <a:pt x="718" y="1346"/>
                      </a:lnTo>
                      <a:lnTo>
                        <a:pt x="720" y="1350"/>
                      </a:lnTo>
                      <a:lnTo>
                        <a:pt x="720" y="1348"/>
                      </a:lnTo>
                      <a:lnTo>
                        <a:pt x="720" y="1348"/>
                      </a:lnTo>
                      <a:lnTo>
                        <a:pt x="720" y="1350"/>
                      </a:lnTo>
                      <a:lnTo>
                        <a:pt x="720" y="1352"/>
                      </a:lnTo>
                      <a:lnTo>
                        <a:pt x="720" y="1352"/>
                      </a:lnTo>
                      <a:lnTo>
                        <a:pt x="720" y="1354"/>
                      </a:lnTo>
                      <a:lnTo>
                        <a:pt x="720" y="1361"/>
                      </a:lnTo>
                      <a:lnTo>
                        <a:pt x="722" y="1372"/>
                      </a:lnTo>
                      <a:lnTo>
                        <a:pt x="722" y="1384"/>
                      </a:lnTo>
                      <a:lnTo>
                        <a:pt x="722" y="1395"/>
                      </a:lnTo>
                      <a:lnTo>
                        <a:pt x="722" y="1384"/>
                      </a:lnTo>
                      <a:lnTo>
                        <a:pt x="722" y="1365"/>
                      </a:lnTo>
                      <a:lnTo>
                        <a:pt x="722" y="1354"/>
                      </a:lnTo>
                      <a:lnTo>
                        <a:pt x="722" y="1249"/>
                      </a:lnTo>
                      <a:lnTo>
                        <a:pt x="724" y="1095"/>
                      </a:lnTo>
                      <a:lnTo>
                        <a:pt x="724" y="1098"/>
                      </a:lnTo>
                      <a:lnTo>
                        <a:pt x="724" y="1063"/>
                      </a:lnTo>
                      <a:lnTo>
                        <a:pt x="724" y="666"/>
                      </a:lnTo>
                      <a:lnTo>
                        <a:pt x="724" y="380"/>
                      </a:lnTo>
                      <a:lnTo>
                        <a:pt x="724" y="440"/>
                      </a:lnTo>
                      <a:lnTo>
                        <a:pt x="724" y="630"/>
                      </a:lnTo>
                      <a:lnTo>
                        <a:pt x="724" y="735"/>
                      </a:lnTo>
                      <a:lnTo>
                        <a:pt x="727" y="794"/>
                      </a:lnTo>
                      <a:lnTo>
                        <a:pt x="727" y="832"/>
                      </a:lnTo>
                      <a:lnTo>
                        <a:pt x="727" y="865"/>
                      </a:lnTo>
                      <a:lnTo>
                        <a:pt x="727" y="895"/>
                      </a:lnTo>
                      <a:lnTo>
                        <a:pt x="727" y="919"/>
                      </a:lnTo>
                      <a:lnTo>
                        <a:pt x="727" y="945"/>
                      </a:lnTo>
                      <a:lnTo>
                        <a:pt x="727" y="970"/>
                      </a:lnTo>
                      <a:lnTo>
                        <a:pt x="727" y="994"/>
                      </a:lnTo>
                      <a:lnTo>
                        <a:pt x="729" y="1020"/>
                      </a:lnTo>
                      <a:lnTo>
                        <a:pt x="729" y="1050"/>
                      </a:lnTo>
                      <a:lnTo>
                        <a:pt x="729" y="1083"/>
                      </a:lnTo>
                      <a:lnTo>
                        <a:pt x="729" y="1108"/>
                      </a:lnTo>
                      <a:lnTo>
                        <a:pt x="729" y="1128"/>
                      </a:lnTo>
                      <a:lnTo>
                        <a:pt x="729" y="1141"/>
                      </a:lnTo>
                      <a:lnTo>
                        <a:pt x="729" y="1149"/>
                      </a:lnTo>
                      <a:lnTo>
                        <a:pt x="731" y="1158"/>
                      </a:lnTo>
                      <a:lnTo>
                        <a:pt x="731" y="1169"/>
                      </a:lnTo>
                      <a:lnTo>
                        <a:pt x="731" y="1180"/>
                      </a:lnTo>
                      <a:lnTo>
                        <a:pt x="731" y="1190"/>
                      </a:lnTo>
                      <a:lnTo>
                        <a:pt x="731" y="1201"/>
                      </a:lnTo>
                      <a:lnTo>
                        <a:pt x="731" y="1218"/>
                      </a:lnTo>
                      <a:lnTo>
                        <a:pt x="731" y="1242"/>
                      </a:lnTo>
                      <a:lnTo>
                        <a:pt x="731" y="1257"/>
                      </a:lnTo>
                      <a:lnTo>
                        <a:pt x="733" y="1266"/>
                      </a:lnTo>
                      <a:lnTo>
                        <a:pt x="733" y="1274"/>
                      </a:lnTo>
                      <a:lnTo>
                        <a:pt x="733" y="1285"/>
                      </a:lnTo>
                      <a:lnTo>
                        <a:pt x="733" y="1292"/>
                      </a:lnTo>
                      <a:lnTo>
                        <a:pt x="733" y="1300"/>
                      </a:lnTo>
                      <a:lnTo>
                        <a:pt x="733" y="1309"/>
                      </a:lnTo>
                      <a:lnTo>
                        <a:pt x="733" y="1315"/>
                      </a:lnTo>
                      <a:lnTo>
                        <a:pt x="733" y="1318"/>
                      </a:lnTo>
                      <a:lnTo>
                        <a:pt x="735" y="1324"/>
                      </a:lnTo>
                      <a:lnTo>
                        <a:pt x="735" y="1339"/>
                      </a:lnTo>
                      <a:lnTo>
                        <a:pt x="735" y="1359"/>
                      </a:lnTo>
                      <a:lnTo>
                        <a:pt x="735" y="1374"/>
                      </a:lnTo>
                      <a:lnTo>
                        <a:pt x="735" y="1389"/>
                      </a:lnTo>
                      <a:lnTo>
                        <a:pt x="735" y="1393"/>
                      </a:lnTo>
                      <a:lnTo>
                        <a:pt x="735" y="1397"/>
                      </a:lnTo>
                      <a:lnTo>
                        <a:pt x="737" y="1397"/>
                      </a:lnTo>
                      <a:lnTo>
                        <a:pt x="737" y="1402"/>
                      </a:lnTo>
                      <a:lnTo>
                        <a:pt x="737" y="1406"/>
                      </a:lnTo>
                      <a:lnTo>
                        <a:pt x="737" y="1408"/>
                      </a:lnTo>
                      <a:lnTo>
                        <a:pt x="737" y="1406"/>
                      </a:lnTo>
                      <a:lnTo>
                        <a:pt x="737" y="1406"/>
                      </a:lnTo>
                      <a:lnTo>
                        <a:pt x="737" y="1417"/>
                      </a:lnTo>
                      <a:lnTo>
                        <a:pt x="737" y="1436"/>
                      </a:lnTo>
                      <a:lnTo>
                        <a:pt x="740" y="1456"/>
                      </a:lnTo>
                      <a:lnTo>
                        <a:pt x="740" y="1471"/>
                      </a:lnTo>
                      <a:lnTo>
                        <a:pt x="740" y="1484"/>
                      </a:lnTo>
                      <a:lnTo>
                        <a:pt x="740" y="1484"/>
                      </a:lnTo>
                      <a:lnTo>
                        <a:pt x="740" y="1477"/>
                      </a:lnTo>
                      <a:lnTo>
                        <a:pt x="740" y="1473"/>
                      </a:lnTo>
                      <a:lnTo>
                        <a:pt x="740" y="1473"/>
                      </a:lnTo>
                      <a:lnTo>
                        <a:pt x="740" y="1466"/>
                      </a:lnTo>
                      <a:lnTo>
                        <a:pt x="742" y="1456"/>
                      </a:lnTo>
                      <a:lnTo>
                        <a:pt x="742" y="1438"/>
                      </a:lnTo>
                      <a:lnTo>
                        <a:pt x="742" y="1428"/>
                      </a:lnTo>
                      <a:lnTo>
                        <a:pt x="742" y="1425"/>
                      </a:lnTo>
                      <a:lnTo>
                        <a:pt x="742" y="1443"/>
                      </a:lnTo>
                      <a:lnTo>
                        <a:pt x="742" y="1460"/>
                      </a:lnTo>
                      <a:lnTo>
                        <a:pt x="742" y="1469"/>
                      </a:lnTo>
                      <a:lnTo>
                        <a:pt x="744" y="1469"/>
                      </a:lnTo>
                      <a:lnTo>
                        <a:pt x="744" y="1460"/>
                      </a:lnTo>
                      <a:lnTo>
                        <a:pt x="744" y="1458"/>
                      </a:lnTo>
                      <a:lnTo>
                        <a:pt x="744" y="1458"/>
                      </a:lnTo>
                      <a:lnTo>
                        <a:pt x="744" y="1464"/>
                      </a:lnTo>
                      <a:lnTo>
                        <a:pt x="744" y="1466"/>
                      </a:lnTo>
                      <a:lnTo>
                        <a:pt x="744" y="1466"/>
                      </a:lnTo>
                      <a:lnTo>
                        <a:pt x="744" y="1466"/>
                      </a:lnTo>
                      <a:lnTo>
                        <a:pt x="746" y="1488"/>
                      </a:lnTo>
                      <a:lnTo>
                        <a:pt x="746" y="1510"/>
                      </a:lnTo>
                      <a:lnTo>
                        <a:pt x="746" y="1525"/>
                      </a:lnTo>
                      <a:lnTo>
                        <a:pt x="746" y="1531"/>
                      </a:lnTo>
                      <a:lnTo>
                        <a:pt x="746" y="1525"/>
                      </a:lnTo>
                      <a:lnTo>
                        <a:pt x="746" y="1518"/>
                      </a:lnTo>
                      <a:lnTo>
                        <a:pt x="746" y="1516"/>
                      </a:lnTo>
                      <a:lnTo>
                        <a:pt x="746" y="1516"/>
                      </a:lnTo>
                      <a:lnTo>
                        <a:pt x="748" y="1516"/>
                      </a:lnTo>
                      <a:lnTo>
                        <a:pt x="748" y="1516"/>
                      </a:lnTo>
                      <a:lnTo>
                        <a:pt x="748" y="1522"/>
                      </a:lnTo>
                      <a:lnTo>
                        <a:pt x="748" y="1529"/>
                      </a:lnTo>
                      <a:lnTo>
                        <a:pt x="748" y="1540"/>
                      </a:lnTo>
                      <a:lnTo>
                        <a:pt x="748" y="1553"/>
                      </a:lnTo>
                      <a:lnTo>
                        <a:pt x="748" y="1563"/>
                      </a:lnTo>
                      <a:lnTo>
                        <a:pt x="750" y="1566"/>
                      </a:lnTo>
                      <a:lnTo>
                        <a:pt x="750" y="1553"/>
                      </a:lnTo>
                      <a:lnTo>
                        <a:pt x="750" y="1531"/>
                      </a:lnTo>
                      <a:lnTo>
                        <a:pt x="750" y="1505"/>
                      </a:lnTo>
                      <a:lnTo>
                        <a:pt x="750" y="1497"/>
                      </a:lnTo>
                      <a:lnTo>
                        <a:pt x="750" y="1497"/>
                      </a:lnTo>
                      <a:lnTo>
                        <a:pt x="750" y="1505"/>
                      </a:lnTo>
                      <a:lnTo>
                        <a:pt x="750" y="1510"/>
                      </a:lnTo>
                      <a:lnTo>
                        <a:pt x="752" y="1512"/>
                      </a:lnTo>
                      <a:lnTo>
                        <a:pt x="752" y="1518"/>
                      </a:lnTo>
                      <a:lnTo>
                        <a:pt x="752" y="1529"/>
                      </a:lnTo>
                      <a:lnTo>
                        <a:pt x="752" y="1538"/>
                      </a:lnTo>
                      <a:lnTo>
                        <a:pt x="752" y="1529"/>
                      </a:lnTo>
                      <a:lnTo>
                        <a:pt x="752" y="1529"/>
                      </a:lnTo>
                      <a:lnTo>
                        <a:pt x="752" y="1525"/>
                      </a:lnTo>
                      <a:lnTo>
                        <a:pt x="752" y="1525"/>
                      </a:lnTo>
                      <a:lnTo>
                        <a:pt x="755" y="1514"/>
                      </a:lnTo>
                      <a:lnTo>
                        <a:pt x="755" y="1529"/>
                      </a:lnTo>
                      <a:lnTo>
                        <a:pt x="755" y="1531"/>
                      </a:lnTo>
                      <a:lnTo>
                        <a:pt x="755" y="1529"/>
                      </a:lnTo>
                      <a:lnTo>
                        <a:pt x="755" y="1527"/>
                      </a:lnTo>
                      <a:lnTo>
                        <a:pt x="755" y="1525"/>
                      </a:lnTo>
                      <a:lnTo>
                        <a:pt x="755" y="1516"/>
                      </a:lnTo>
                      <a:lnTo>
                        <a:pt x="757" y="1514"/>
                      </a:lnTo>
                      <a:lnTo>
                        <a:pt x="757" y="1313"/>
                      </a:lnTo>
                      <a:lnTo>
                        <a:pt x="757" y="1352"/>
                      </a:lnTo>
                      <a:lnTo>
                        <a:pt x="757" y="1395"/>
                      </a:lnTo>
                      <a:lnTo>
                        <a:pt x="757" y="1382"/>
                      </a:lnTo>
                      <a:lnTo>
                        <a:pt x="757" y="1380"/>
                      </a:lnTo>
                      <a:lnTo>
                        <a:pt x="757" y="1387"/>
                      </a:lnTo>
                      <a:lnTo>
                        <a:pt x="757" y="1391"/>
                      </a:lnTo>
                      <a:lnTo>
                        <a:pt x="759" y="1393"/>
                      </a:lnTo>
                      <a:lnTo>
                        <a:pt x="759" y="1393"/>
                      </a:lnTo>
                      <a:lnTo>
                        <a:pt x="759" y="1395"/>
                      </a:lnTo>
                      <a:lnTo>
                        <a:pt x="759" y="1395"/>
                      </a:lnTo>
                      <a:lnTo>
                        <a:pt x="759" y="1397"/>
                      </a:lnTo>
                      <a:lnTo>
                        <a:pt x="759" y="1397"/>
                      </a:lnTo>
                      <a:lnTo>
                        <a:pt x="759" y="1413"/>
                      </a:lnTo>
                      <a:lnTo>
                        <a:pt x="759" y="1443"/>
                      </a:lnTo>
                      <a:lnTo>
                        <a:pt x="761" y="1453"/>
                      </a:lnTo>
                      <a:lnTo>
                        <a:pt x="761" y="1458"/>
                      </a:lnTo>
                      <a:lnTo>
                        <a:pt x="761" y="1462"/>
                      </a:lnTo>
                      <a:lnTo>
                        <a:pt x="761" y="1462"/>
                      </a:lnTo>
                      <a:lnTo>
                        <a:pt x="761" y="1460"/>
                      </a:lnTo>
                      <a:lnTo>
                        <a:pt x="761" y="1466"/>
                      </a:lnTo>
                      <a:lnTo>
                        <a:pt x="761" y="1479"/>
                      </a:lnTo>
                      <a:lnTo>
                        <a:pt x="763" y="1492"/>
                      </a:lnTo>
                      <a:lnTo>
                        <a:pt x="763" y="1501"/>
                      </a:lnTo>
                      <a:lnTo>
                        <a:pt x="763" y="1507"/>
                      </a:lnTo>
                      <a:lnTo>
                        <a:pt x="763" y="1501"/>
                      </a:lnTo>
                      <a:lnTo>
                        <a:pt x="763" y="1492"/>
                      </a:lnTo>
                      <a:lnTo>
                        <a:pt x="763" y="1488"/>
                      </a:lnTo>
                      <a:lnTo>
                        <a:pt x="763" y="1486"/>
                      </a:lnTo>
                      <a:lnTo>
                        <a:pt x="763" y="1484"/>
                      </a:lnTo>
                      <a:lnTo>
                        <a:pt x="765" y="1482"/>
                      </a:lnTo>
                      <a:lnTo>
                        <a:pt x="765" y="1477"/>
                      </a:lnTo>
                      <a:lnTo>
                        <a:pt x="765" y="1482"/>
                      </a:lnTo>
                      <a:lnTo>
                        <a:pt x="765" y="1494"/>
                      </a:lnTo>
                      <a:lnTo>
                        <a:pt x="765" y="1510"/>
                      </a:lnTo>
                      <a:lnTo>
                        <a:pt x="765" y="1525"/>
                      </a:lnTo>
                      <a:lnTo>
                        <a:pt x="765" y="1531"/>
                      </a:lnTo>
                      <a:lnTo>
                        <a:pt x="765" y="1527"/>
                      </a:lnTo>
                      <a:lnTo>
                        <a:pt x="768" y="1518"/>
                      </a:lnTo>
                      <a:lnTo>
                        <a:pt x="768" y="1516"/>
                      </a:lnTo>
                      <a:lnTo>
                        <a:pt x="768" y="1516"/>
                      </a:lnTo>
                      <a:lnTo>
                        <a:pt x="768" y="1518"/>
                      </a:lnTo>
                      <a:lnTo>
                        <a:pt x="768" y="1520"/>
                      </a:lnTo>
                      <a:lnTo>
                        <a:pt x="768" y="1522"/>
                      </a:lnTo>
                      <a:lnTo>
                        <a:pt x="768" y="1535"/>
                      </a:lnTo>
                      <a:lnTo>
                        <a:pt x="770" y="1553"/>
                      </a:lnTo>
                      <a:lnTo>
                        <a:pt x="770" y="1572"/>
                      </a:lnTo>
                      <a:lnTo>
                        <a:pt x="770" y="1587"/>
                      </a:lnTo>
                      <a:lnTo>
                        <a:pt x="770" y="1592"/>
                      </a:lnTo>
                      <a:lnTo>
                        <a:pt x="770" y="1585"/>
                      </a:lnTo>
                      <a:lnTo>
                        <a:pt x="770" y="1579"/>
                      </a:lnTo>
                      <a:lnTo>
                        <a:pt x="770" y="1576"/>
                      </a:lnTo>
                      <a:lnTo>
                        <a:pt x="770" y="1576"/>
                      </a:lnTo>
                      <a:lnTo>
                        <a:pt x="772" y="1570"/>
                      </a:lnTo>
                      <a:lnTo>
                        <a:pt x="772" y="1574"/>
                      </a:lnTo>
                      <a:lnTo>
                        <a:pt x="772" y="1576"/>
                      </a:lnTo>
                      <a:lnTo>
                        <a:pt x="772" y="1583"/>
                      </a:lnTo>
                      <a:lnTo>
                        <a:pt x="772" y="1594"/>
                      </a:lnTo>
                      <a:lnTo>
                        <a:pt x="772" y="1600"/>
                      </a:lnTo>
                      <a:lnTo>
                        <a:pt x="772" y="1598"/>
                      </a:lnTo>
                      <a:lnTo>
                        <a:pt x="772" y="1596"/>
                      </a:lnTo>
                      <a:lnTo>
                        <a:pt x="774" y="1587"/>
                      </a:lnTo>
                      <a:lnTo>
                        <a:pt x="774" y="1579"/>
                      </a:lnTo>
                      <a:lnTo>
                        <a:pt x="774" y="1572"/>
                      </a:lnTo>
                      <a:lnTo>
                        <a:pt x="774" y="1570"/>
                      </a:lnTo>
                      <a:lnTo>
                        <a:pt x="774" y="1568"/>
                      </a:lnTo>
                      <a:lnTo>
                        <a:pt x="774" y="1561"/>
                      </a:lnTo>
                      <a:lnTo>
                        <a:pt x="774" y="1553"/>
                      </a:lnTo>
                      <a:lnTo>
                        <a:pt x="776" y="1546"/>
                      </a:lnTo>
                      <a:lnTo>
                        <a:pt x="776" y="1548"/>
                      </a:lnTo>
                      <a:lnTo>
                        <a:pt x="776" y="1551"/>
                      </a:lnTo>
                      <a:lnTo>
                        <a:pt x="776" y="1555"/>
                      </a:lnTo>
                      <a:lnTo>
                        <a:pt x="776" y="1557"/>
                      </a:lnTo>
                      <a:lnTo>
                        <a:pt x="776" y="1551"/>
                      </a:lnTo>
                      <a:lnTo>
                        <a:pt x="776" y="1538"/>
                      </a:lnTo>
                      <a:lnTo>
                        <a:pt x="776" y="1531"/>
                      </a:lnTo>
                      <a:lnTo>
                        <a:pt x="778" y="1529"/>
                      </a:lnTo>
                      <a:lnTo>
                        <a:pt x="778" y="1525"/>
                      </a:lnTo>
                      <a:lnTo>
                        <a:pt x="778" y="1518"/>
                      </a:lnTo>
                      <a:lnTo>
                        <a:pt x="778" y="1516"/>
                      </a:lnTo>
                      <a:lnTo>
                        <a:pt x="778" y="1514"/>
                      </a:lnTo>
                      <a:lnTo>
                        <a:pt x="778" y="1518"/>
                      </a:lnTo>
                      <a:lnTo>
                        <a:pt x="778" y="1527"/>
                      </a:lnTo>
                      <a:lnTo>
                        <a:pt x="778" y="1535"/>
                      </a:lnTo>
                      <a:lnTo>
                        <a:pt x="780" y="1540"/>
                      </a:lnTo>
                      <a:lnTo>
                        <a:pt x="780" y="1540"/>
                      </a:lnTo>
                      <a:lnTo>
                        <a:pt x="780" y="1538"/>
                      </a:lnTo>
                      <a:lnTo>
                        <a:pt x="780" y="1538"/>
                      </a:lnTo>
                      <a:lnTo>
                        <a:pt x="780" y="1538"/>
                      </a:lnTo>
                      <a:lnTo>
                        <a:pt x="780" y="1542"/>
                      </a:lnTo>
                      <a:lnTo>
                        <a:pt x="780" y="1548"/>
                      </a:lnTo>
                      <a:lnTo>
                        <a:pt x="783" y="1551"/>
                      </a:lnTo>
                      <a:lnTo>
                        <a:pt x="783" y="1553"/>
                      </a:lnTo>
                      <a:lnTo>
                        <a:pt x="783" y="1563"/>
                      </a:lnTo>
                      <a:lnTo>
                        <a:pt x="783" y="1555"/>
                      </a:lnTo>
                      <a:lnTo>
                        <a:pt x="783" y="1548"/>
                      </a:lnTo>
                      <a:lnTo>
                        <a:pt x="783" y="1570"/>
                      </a:lnTo>
                      <a:lnTo>
                        <a:pt x="783" y="1555"/>
                      </a:lnTo>
                      <a:lnTo>
                        <a:pt x="783" y="1484"/>
                      </a:lnTo>
                      <a:lnTo>
                        <a:pt x="785" y="1354"/>
                      </a:lnTo>
                      <a:lnTo>
                        <a:pt x="785" y="1259"/>
                      </a:lnTo>
                      <a:lnTo>
                        <a:pt x="785" y="1085"/>
                      </a:lnTo>
                      <a:lnTo>
                        <a:pt x="785" y="940"/>
                      </a:lnTo>
                      <a:lnTo>
                        <a:pt x="785" y="964"/>
                      </a:lnTo>
                      <a:lnTo>
                        <a:pt x="785" y="1037"/>
                      </a:lnTo>
                      <a:lnTo>
                        <a:pt x="785" y="1091"/>
                      </a:lnTo>
                      <a:lnTo>
                        <a:pt x="785" y="1132"/>
                      </a:lnTo>
                      <a:lnTo>
                        <a:pt x="787" y="1162"/>
                      </a:lnTo>
                      <a:lnTo>
                        <a:pt x="787" y="1186"/>
                      </a:lnTo>
                      <a:lnTo>
                        <a:pt x="787" y="1203"/>
                      </a:lnTo>
                      <a:lnTo>
                        <a:pt x="787" y="1212"/>
                      </a:lnTo>
                      <a:lnTo>
                        <a:pt x="787" y="1227"/>
                      </a:lnTo>
                      <a:lnTo>
                        <a:pt x="787" y="1240"/>
                      </a:lnTo>
                      <a:lnTo>
                        <a:pt x="787" y="1249"/>
                      </a:lnTo>
                      <a:lnTo>
                        <a:pt x="789" y="1255"/>
                      </a:lnTo>
                      <a:lnTo>
                        <a:pt x="789" y="1264"/>
                      </a:lnTo>
                      <a:lnTo>
                        <a:pt x="789" y="1274"/>
                      </a:lnTo>
                      <a:lnTo>
                        <a:pt x="789" y="1290"/>
                      </a:lnTo>
                      <a:lnTo>
                        <a:pt x="789" y="1305"/>
                      </a:lnTo>
                      <a:lnTo>
                        <a:pt x="789" y="1320"/>
                      </a:lnTo>
                      <a:lnTo>
                        <a:pt x="789" y="1331"/>
                      </a:lnTo>
                      <a:lnTo>
                        <a:pt x="789" y="1331"/>
                      </a:lnTo>
                      <a:lnTo>
                        <a:pt x="791" y="1326"/>
                      </a:lnTo>
                      <a:lnTo>
                        <a:pt x="791" y="1324"/>
                      </a:lnTo>
                      <a:lnTo>
                        <a:pt x="791" y="1326"/>
                      </a:lnTo>
                      <a:lnTo>
                        <a:pt x="791" y="1328"/>
                      </a:lnTo>
                      <a:lnTo>
                        <a:pt x="791" y="1337"/>
                      </a:lnTo>
                      <a:lnTo>
                        <a:pt x="791" y="1343"/>
                      </a:lnTo>
                      <a:lnTo>
                        <a:pt x="791" y="1354"/>
                      </a:lnTo>
                      <a:lnTo>
                        <a:pt x="791" y="1374"/>
                      </a:lnTo>
                      <a:lnTo>
                        <a:pt x="793" y="1389"/>
                      </a:lnTo>
                      <a:lnTo>
                        <a:pt x="793" y="1404"/>
                      </a:lnTo>
                      <a:lnTo>
                        <a:pt x="793" y="1410"/>
                      </a:lnTo>
                      <a:lnTo>
                        <a:pt x="793" y="1404"/>
                      </a:lnTo>
                      <a:lnTo>
                        <a:pt x="793" y="1400"/>
                      </a:lnTo>
                      <a:lnTo>
                        <a:pt x="793" y="1402"/>
                      </a:lnTo>
                      <a:lnTo>
                        <a:pt x="793" y="1404"/>
                      </a:lnTo>
                      <a:lnTo>
                        <a:pt x="796" y="1408"/>
                      </a:lnTo>
                      <a:lnTo>
                        <a:pt x="796" y="1413"/>
                      </a:lnTo>
                      <a:lnTo>
                        <a:pt x="796" y="1415"/>
                      </a:lnTo>
                      <a:lnTo>
                        <a:pt x="796" y="1423"/>
                      </a:lnTo>
                      <a:lnTo>
                        <a:pt x="796" y="1438"/>
                      </a:lnTo>
                      <a:lnTo>
                        <a:pt x="796" y="1456"/>
                      </a:lnTo>
                      <a:lnTo>
                        <a:pt x="796" y="1466"/>
                      </a:lnTo>
                      <a:lnTo>
                        <a:pt x="796" y="1475"/>
                      </a:lnTo>
                      <a:lnTo>
                        <a:pt x="798" y="1477"/>
                      </a:lnTo>
                      <a:lnTo>
                        <a:pt x="798" y="1473"/>
                      </a:lnTo>
                      <a:lnTo>
                        <a:pt x="798" y="1469"/>
                      </a:lnTo>
                      <a:lnTo>
                        <a:pt x="798" y="1466"/>
                      </a:lnTo>
                      <a:lnTo>
                        <a:pt x="798" y="1466"/>
                      </a:lnTo>
                      <a:lnTo>
                        <a:pt x="798" y="1466"/>
                      </a:lnTo>
                      <a:lnTo>
                        <a:pt x="798" y="1469"/>
                      </a:lnTo>
                      <a:lnTo>
                        <a:pt x="798" y="1479"/>
                      </a:lnTo>
                      <a:lnTo>
                        <a:pt x="800" y="1499"/>
                      </a:lnTo>
                      <a:lnTo>
                        <a:pt x="800" y="1520"/>
                      </a:lnTo>
                      <a:lnTo>
                        <a:pt x="800" y="1538"/>
                      </a:lnTo>
                      <a:lnTo>
                        <a:pt x="800" y="1548"/>
                      </a:lnTo>
                      <a:lnTo>
                        <a:pt x="800" y="1548"/>
                      </a:lnTo>
                      <a:lnTo>
                        <a:pt x="800" y="1542"/>
                      </a:lnTo>
                      <a:lnTo>
                        <a:pt x="800" y="1538"/>
                      </a:lnTo>
                      <a:lnTo>
                        <a:pt x="802" y="1538"/>
                      </a:lnTo>
                      <a:lnTo>
                        <a:pt x="802" y="1535"/>
                      </a:lnTo>
                      <a:lnTo>
                        <a:pt x="802" y="1533"/>
                      </a:lnTo>
                      <a:lnTo>
                        <a:pt x="802" y="1531"/>
                      </a:lnTo>
                      <a:lnTo>
                        <a:pt x="802" y="1535"/>
                      </a:lnTo>
                      <a:lnTo>
                        <a:pt x="802" y="1548"/>
                      </a:lnTo>
                      <a:lnTo>
                        <a:pt x="802" y="1566"/>
                      </a:lnTo>
                      <a:lnTo>
                        <a:pt x="802" y="1579"/>
                      </a:lnTo>
                      <a:lnTo>
                        <a:pt x="804" y="1587"/>
                      </a:lnTo>
                      <a:lnTo>
                        <a:pt x="804" y="1585"/>
                      </a:lnTo>
                      <a:lnTo>
                        <a:pt x="804" y="1581"/>
                      </a:lnTo>
                      <a:lnTo>
                        <a:pt x="804" y="1581"/>
                      </a:lnTo>
                      <a:lnTo>
                        <a:pt x="804" y="1581"/>
                      </a:lnTo>
                      <a:lnTo>
                        <a:pt x="804" y="1581"/>
                      </a:lnTo>
                      <a:lnTo>
                        <a:pt x="804" y="1579"/>
                      </a:lnTo>
                      <a:lnTo>
                        <a:pt x="804" y="1576"/>
                      </a:lnTo>
                      <a:lnTo>
                        <a:pt x="806" y="1583"/>
                      </a:lnTo>
                      <a:lnTo>
                        <a:pt x="806" y="1598"/>
                      </a:lnTo>
                      <a:lnTo>
                        <a:pt x="806" y="1611"/>
                      </a:lnTo>
                      <a:lnTo>
                        <a:pt x="806" y="1615"/>
                      </a:lnTo>
                      <a:lnTo>
                        <a:pt x="806" y="1615"/>
                      </a:lnTo>
                      <a:lnTo>
                        <a:pt x="806" y="1617"/>
                      </a:lnTo>
                      <a:lnTo>
                        <a:pt x="806" y="1611"/>
                      </a:lnTo>
                      <a:lnTo>
                        <a:pt x="809" y="1607"/>
                      </a:lnTo>
                      <a:lnTo>
                        <a:pt x="809" y="1604"/>
                      </a:lnTo>
                      <a:lnTo>
                        <a:pt x="809" y="1604"/>
                      </a:lnTo>
                      <a:lnTo>
                        <a:pt x="809" y="1604"/>
                      </a:lnTo>
                      <a:lnTo>
                        <a:pt x="809" y="1602"/>
                      </a:lnTo>
                      <a:lnTo>
                        <a:pt x="809" y="1609"/>
                      </a:lnTo>
                      <a:lnTo>
                        <a:pt x="809" y="1626"/>
                      </a:lnTo>
                      <a:lnTo>
                        <a:pt x="809" y="1639"/>
                      </a:lnTo>
                      <a:lnTo>
                        <a:pt x="811" y="1645"/>
                      </a:lnTo>
                      <a:lnTo>
                        <a:pt x="811" y="1641"/>
                      </a:lnTo>
                      <a:lnTo>
                        <a:pt x="811" y="1628"/>
                      </a:lnTo>
                      <a:lnTo>
                        <a:pt x="811" y="1615"/>
                      </a:lnTo>
                      <a:lnTo>
                        <a:pt x="811" y="1607"/>
                      </a:lnTo>
                      <a:lnTo>
                        <a:pt x="811" y="1604"/>
                      </a:lnTo>
                      <a:lnTo>
                        <a:pt x="811" y="1604"/>
                      </a:lnTo>
                      <a:lnTo>
                        <a:pt x="811" y="1600"/>
                      </a:lnTo>
                      <a:lnTo>
                        <a:pt x="813" y="1594"/>
                      </a:lnTo>
                      <a:lnTo>
                        <a:pt x="813" y="1594"/>
                      </a:lnTo>
                      <a:lnTo>
                        <a:pt x="813" y="1604"/>
                      </a:lnTo>
                      <a:lnTo>
                        <a:pt x="813" y="1613"/>
                      </a:lnTo>
                      <a:lnTo>
                        <a:pt x="813" y="1620"/>
                      </a:lnTo>
                      <a:lnTo>
                        <a:pt x="813" y="1622"/>
                      </a:lnTo>
                      <a:lnTo>
                        <a:pt x="813" y="1615"/>
                      </a:lnTo>
                      <a:lnTo>
                        <a:pt x="815" y="1604"/>
                      </a:lnTo>
                      <a:lnTo>
                        <a:pt x="815" y="1598"/>
                      </a:lnTo>
                      <a:lnTo>
                        <a:pt x="815" y="1596"/>
                      </a:lnTo>
                      <a:lnTo>
                        <a:pt x="815" y="1596"/>
                      </a:lnTo>
                      <a:lnTo>
                        <a:pt x="815" y="1594"/>
                      </a:lnTo>
                      <a:lnTo>
                        <a:pt x="815" y="1592"/>
                      </a:lnTo>
                      <a:lnTo>
                        <a:pt x="815" y="1594"/>
                      </a:lnTo>
                      <a:lnTo>
                        <a:pt x="815" y="1594"/>
                      </a:lnTo>
                      <a:lnTo>
                        <a:pt x="817" y="1568"/>
                      </a:lnTo>
                      <a:lnTo>
                        <a:pt x="817" y="1563"/>
                      </a:lnTo>
                      <a:lnTo>
                        <a:pt x="817" y="1587"/>
                      </a:lnTo>
                      <a:lnTo>
                        <a:pt x="817" y="1574"/>
                      </a:lnTo>
                      <a:lnTo>
                        <a:pt x="817" y="1557"/>
                      </a:lnTo>
                      <a:lnTo>
                        <a:pt x="817" y="1540"/>
                      </a:lnTo>
                      <a:lnTo>
                        <a:pt x="817" y="1535"/>
                      </a:lnTo>
                      <a:lnTo>
                        <a:pt x="817" y="1479"/>
                      </a:lnTo>
                      <a:lnTo>
                        <a:pt x="819" y="1387"/>
                      </a:lnTo>
                      <a:lnTo>
                        <a:pt x="819" y="1397"/>
                      </a:lnTo>
                      <a:lnTo>
                        <a:pt x="819" y="1425"/>
                      </a:lnTo>
                      <a:lnTo>
                        <a:pt x="819" y="1449"/>
                      </a:lnTo>
                      <a:lnTo>
                        <a:pt x="819" y="1469"/>
                      </a:lnTo>
                      <a:lnTo>
                        <a:pt x="819" y="1486"/>
                      </a:lnTo>
                      <a:lnTo>
                        <a:pt x="819" y="1499"/>
                      </a:lnTo>
                      <a:lnTo>
                        <a:pt x="821" y="1499"/>
                      </a:lnTo>
                      <a:lnTo>
                        <a:pt x="821" y="1494"/>
                      </a:lnTo>
                      <a:lnTo>
                        <a:pt x="821" y="1494"/>
                      </a:lnTo>
                      <a:lnTo>
                        <a:pt x="821" y="1499"/>
                      </a:lnTo>
                      <a:lnTo>
                        <a:pt x="821" y="1501"/>
                      </a:lnTo>
                      <a:lnTo>
                        <a:pt x="821" y="1497"/>
                      </a:lnTo>
                      <a:lnTo>
                        <a:pt x="821" y="1494"/>
                      </a:lnTo>
                      <a:lnTo>
                        <a:pt x="821" y="1494"/>
                      </a:lnTo>
                      <a:lnTo>
                        <a:pt x="824" y="1501"/>
                      </a:lnTo>
                      <a:lnTo>
                        <a:pt x="824" y="1512"/>
                      </a:lnTo>
                      <a:lnTo>
                        <a:pt x="824" y="1525"/>
                      </a:lnTo>
                      <a:lnTo>
                        <a:pt x="824" y="1535"/>
                      </a:lnTo>
                      <a:lnTo>
                        <a:pt x="824" y="1533"/>
                      </a:lnTo>
                      <a:lnTo>
                        <a:pt x="824" y="1525"/>
                      </a:lnTo>
                      <a:lnTo>
                        <a:pt x="824" y="1518"/>
                      </a:lnTo>
                      <a:lnTo>
                        <a:pt x="824" y="1516"/>
                      </a:lnTo>
                      <a:lnTo>
                        <a:pt x="826" y="1512"/>
                      </a:lnTo>
                      <a:lnTo>
                        <a:pt x="826" y="1510"/>
                      </a:lnTo>
                      <a:lnTo>
                        <a:pt x="826" y="1505"/>
                      </a:lnTo>
                      <a:lnTo>
                        <a:pt x="826" y="1514"/>
                      </a:lnTo>
                      <a:lnTo>
                        <a:pt x="826" y="1531"/>
                      </a:lnTo>
                      <a:lnTo>
                        <a:pt x="826" y="1548"/>
                      </a:lnTo>
                      <a:lnTo>
                        <a:pt x="826" y="1563"/>
                      </a:lnTo>
                      <a:lnTo>
                        <a:pt x="828" y="1568"/>
                      </a:lnTo>
                      <a:lnTo>
                        <a:pt x="828" y="1559"/>
                      </a:lnTo>
                      <a:lnTo>
                        <a:pt x="828" y="1551"/>
                      </a:lnTo>
                      <a:lnTo>
                        <a:pt x="828" y="1546"/>
                      </a:lnTo>
                      <a:lnTo>
                        <a:pt x="828" y="1544"/>
                      </a:lnTo>
                      <a:lnTo>
                        <a:pt x="828" y="1544"/>
                      </a:lnTo>
                      <a:lnTo>
                        <a:pt x="828" y="1542"/>
                      </a:lnTo>
                      <a:lnTo>
                        <a:pt x="828" y="1540"/>
                      </a:lnTo>
                      <a:lnTo>
                        <a:pt x="830" y="1544"/>
                      </a:lnTo>
                      <a:lnTo>
                        <a:pt x="830" y="1561"/>
                      </a:lnTo>
                      <a:lnTo>
                        <a:pt x="830" y="1576"/>
                      </a:lnTo>
                      <a:lnTo>
                        <a:pt x="830" y="1587"/>
                      </a:lnTo>
                      <a:lnTo>
                        <a:pt x="830" y="1594"/>
                      </a:lnTo>
                      <a:lnTo>
                        <a:pt x="830" y="1589"/>
                      </a:lnTo>
                      <a:lnTo>
                        <a:pt x="830" y="1581"/>
                      </a:lnTo>
                      <a:lnTo>
                        <a:pt x="832" y="1576"/>
                      </a:lnTo>
                      <a:lnTo>
                        <a:pt x="832" y="1574"/>
                      </a:lnTo>
                      <a:lnTo>
                        <a:pt x="832" y="1574"/>
                      </a:lnTo>
                      <a:lnTo>
                        <a:pt x="832" y="1572"/>
                      </a:lnTo>
                      <a:lnTo>
                        <a:pt x="832" y="1570"/>
                      </a:lnTo>
                      <a:lnTo>
                        <a:pt x="832" y="1576"/>
                      </a:lnTo>
                      <a:lnTo>
                        <a:pt x="832" y="1594"/>
                      </a:lnTo>
                      <a:lnTo>
                        <a:pt x="832" y="1611"/>
                      </a:lnTo>
                      <a:lnTo>
                        <a:pt x="834" y="1626"/>
                      </a:lnTo>
                      <a:lnTo>
                        <a:pt x="834" y="1632"/>
                      </a:lnTo>
                      <a:lnTo>
                        <a:pt x="834" y="1628"/>
                      </a:lnTo>
                      <a:lnTo>
                        <a:pt x="834" y="1620"/>
                      </a:lnTo>
                      <a:lnTo>
                        <a:pt x="834" y="1613"/>
                      </a:lnTo>
                      <a:lnTo>
                        <a:pt x="834" y="1613"/>
                      </a:lnTo>
                      <a:lnTo>
                        <a:pt x="834" y="1611"/>
                      </a:lnTo>
                      <a:lnTo>
                        <a:pt x="834" y="1611"/>
                      </a:lnTo>
                      <a:lnTo>
                        <a:pt x="837" y="1611"/>
                      </a:lnTo>
                      <a:lnTo>
                        <a:pt x="837" y="1620"/>
                      </a:lnTo>
                      <a:lnTo>
                        <a:pt x="837" y="1639"/>
                      </a:lnTo>
                      <a:lnTo>
                        <a:pt x="837" y="1658"/>
                      </a:lnTo>
                      <a:lnTo>
                        <a:pt x="837" y="1676"/>
                      </a:lnTo>
                      <a:lnTo>
                        <a:pt x="837" y="1678"/>
                      </a:lnTo>
                      <a:lnTo>
                        <a:pt x="837" y="1669"/>
                      </a:lnTo>
                      <a:lnTo>
                        <a:pt x="839" y="1654"/>
                      </a:lnTo>
                      <a:lnTo>
                        <a:pt x="839" y="1648"/>
                      </a:lnTo>
                      <a:lnTo>
                        <a:pt x="839" y="1643"/>
                      </a:lnTo>
                      <a:lnTo>
                        <a:pt x="839" y="1637"/>
                      </a:lnTo>
                      <a:lnTo>
                        <a:pt x="839" y="1632"/>
                      </a:lnTo>
                      <a:lnTo>
                        <a:pt x="839" y="1630"/>
                      </a:lnTo>
                      <a:lnTo>
                        <a:pt x="839" y="1637"/>
                      </a:lnTo>
                      <a:lnTo>
                        <a:pt x="839" y="1652"/>
                      </a:lnTo>
                      <a:lnTo>
                        <a:pt x="841" y="1667"/>
                      </a:lnTo>
                      <a:lnTo>
                        <a:pt x="841" y="1680"/>
                      </a:lnTo>
                      <a:lnTo>
                        <a:pt x="841" y="1583"/>
                      </a:lnTo>
                      <a:lnTo>
                        <a:pt x="841" y="1462"/>
                      </a:lnTo>
                      <a:lnTo>
                        <a:pt x="841" y="1522"/>
                      </a:lnTo>
                      <a:lnTo>
                        <a:pt x="841" y="1462"/>
                      </a:lnTo>
                      <a:lnTo>
                        <a:pt x="841" y="1205"/>
                      </a:lnTo>
                      <a:lnTo>
                        <a:pt x="841" y="1128"/>
                      </a:lnTo>
                      <a:lnTo>
                        <a:pt x="843" y="1216"/>
                      </a:lnTo>
                      <a:lnTo>
                        <a:pt x="843" y="1296"/>
                      </a:lnTo>
                      <a:lnTo>
                        <a:pt x="843" y="1341"/>
                      </a:lnTo>
                      <a:lnTo>
                        <a:pt x="843" y="1365"/>
                      </a:lnTo>
                      <a:lnTo>
                        <a:pt x="843" y="1337"/>
                      </a:lnTo>
                      <a:lnTo>
                        <a:pt x="843" y="1272"/>
                      </a:lnTo>
                      <a:lnTo>
                        <a:pt x="843" y="1242"/>
                      </a:lnTo>
                      <a:lnTo>
                        <a:pt x="845" y="1246"/>
                      </a:lnTo>
                      <a:lnTo>
                        <a:pt x="845" y="1242"/>
                      </a:lnTo>
                      <a:lnTo>
                        <a:pt x="845" y="1193"/>
                      </a:lnTo>
                      <a:lnTo>
                        <a:pt x="845" y="1149"/>
                      </a:lnTo>
                      <a:lnTo>
                        <a:pt x="845" y="1154"/>
                      </a:lnTo>
                      <a:lnTo>
                        <a:pt x="845" y="1121"/>
                      </a:lnTo>
                      <a:lnTo>
                        <a:pt x="845" y="981"/>
                      </a:lnTo>
                      <a:lnTo>
                        <a:pt x="845" y="858"/>
                      </a:lnTo>
                      <a:lnTo>
                        <a:pt x="847" y="809"/>
                      </a:lnTo>
                      <a:lnTo>
                        <a:pt x="847" y="740"/>
                      </a:lnTo>
                      <a:lnTo>
                        <a:pt x="847" y="699"/>
                      </a:lnTo>
                      <a:lnTo>
                        <a:pt x="847" y="649"/>
                      </a:lnTo>
                      <a:lnTo>
                        <a:pt x="847" y="619"/>
                      </a:lnTo>
                      <a:lnTo>
                        <a:pt x="847" y="662"/>
                      </a:lnTo>
                      <a:lnTo>
                        <a:pt x="847" y="746"/>
                      </a:lnTo>
                      <a:lnTo>
                        <a:pt x="847" y="811"/>
                      </a:lnTo>
                      <a:lnTo>
                        <a:pt x="849" y="850"/>
                      </a:lnTo>
                      <a:lnTo>
                        <a:pt x="849" y="878"/>
                      </a:lnTo>
                      <a:lnTo>
                        <a:pt x="849" y="899"/>
                      </a:lnTo>
                      <a:lnTo>
                        <a:pt x="849" y="932"/>
                      </a:lnTo>
                      <a:lnTo>
                        <a:pt x="849" y="970"/>
                      </a:lnTo>
                      <a:lnTo>
                        <a:pt x="849" y="998"/>
                      </a:lnTo>
                      <a:lnTo>
                        <a:pt x="849" y="1022"/>
                      </a:lnTo>
                      <a:lnTo>
                        <a:pt x="852" y="1044"/>
                      </a:lnTo>
                      <a:lnTo>
                        <a:pt x="852" y="1057"/>
                      </a:lnTo>
                      <a:lnTo>
                        <a:pt x="852" y="1070"/>
                      </a:lnTo>
                      <a:lnTo>
                        <a:pt x="852" y="1085"/>
                      </a:lnTo>
                      <a:lnTo>
                        <a:pt x="852" y="1100"/>
                      </a:lnTo>
                      <a:lnTo>
                        <a:pt x="852" y="1119"/>
                      </a:lnTo>
                      <a:lnTo>
                        <a:pt x="852" y="1132"/>
                      </a:lnTo>
                      <a:lnTo>
                        <a:pt x="852" y="1149"/>
                      </a:lnTo>
                      <a:lnTo>
                        <a:pt x="854" y="1165"/>
                      </a:lnTo>
                      <a:lnTo>
                        <a:pt x="854" y="1173"/>
                      </a:lnTo>
                      <a:lnTo>
                        <a:pt x="854" y="1171"/>
                      </a:lnTo>
                      <a:lnTo>
                        <a:pt x="854" y="1193"/>
                      </a:lnTo>
                      <a:lnTo>
                        <a:pt x="854" y="1203"/>
                      </a:lnTo>
                      <a:lnTo>
                        <a:pt x="854" y="1195"/>
                      </a:lnTo>
                      <a:lnTo>
                        <a:pt x="854" y="1175"/>
                      </a:lnTo>
                      <a:lnTo>
                        <a:pt x="854" y="1180"/>
                      </a:lnTo>
                      <a:lnTo>
                        <a:pt x="856" y="1197"/>
                      </a:lnTo>
                      <a:lnTo>
                        <a:pt x="856" y="1212"/>
                      </a:lnTo>
                      <a:lnTo>
                        <a:pt x="856" y="1223"/>
                      </a:lnTo>
                      <a:lnTo>
                        <a:pt x="856" y="1234"/>
                      </a:lnTo>
                      <a:lnTo>
                        <a:pt x="856" y="1242"/>
                      </a:lnTo>
                      <a:lnTo>
                        <a:pt x="856" y="1255"/>
                      </a:lnTo>
                      <a:lnTo>
                        <a:pt x="856" y="1270"/>
                      </a:lnTo>
                      <a:lnTo>
                        <a:pt x="858" y="1277"/>
                      </a:lnTo>
                      <a:lnTo>
                        <a:pt x="858" y="1281"/>
                      </a:lnTo>
                      <a:lnTo>
                        <a:pt x="858" y="1283"/>
                      </a:lnTo>
                      <a:lnTo>
                        <a:pt x="858" y="1270"/>
                      </a:lnTo>
                      <a:lnTo>
                        <a:pt x="858" y="1214"/>
                      </a:lnTo>
                      <a:lnTo>
                        <a:pt x="858" y="1208"/>
                      </a:lnTo>
                      <a:lnTo>
                        <a:pt x="858" y="1223"/>
                      </a:lnTo>
                      <a:lnTo>
                        <a:pt x="858" y="1244"/>
                      </a:lnTo>
                      <a:lnTo>
                        <a:pt x="860" y="1264"/>
                      </a:lnTo>
                      <a:lnTo>
                        <a:pt x="860" y="1277"/>
                      </a:lnTo>
                      <a:lnTo>
                        <a:pt x="860" y="1292"/>
                      </a:lnTo>
                      <a:lnTo>
                        <a:pt x="860" y="1296"/>
                      </a:lnTo>
                      <a:lnTo>
                        <a:pt x="860" y="1309"/>
                      </a:lnTo>
                      <a:lnTo>
                        <a:pt x="860" y="1318"/>
                      </a:lnTo>
                      <a:lnTo>
                        <a:pt x="860" y="1324"/>
                      </a:lnTo>
                      <a:lnTo>
                        <a:pt x="860" y="1326"/>
                      </a:lnTo>
                      <a:lnTo>
                        <a:pt x="862" y="1331"/>
                      </a:lnTo>
                      <a:lnTo>
                        <a:pt x="862" y="1335"/>
                      </a:lnTo>
                      <a:lnTo>
                        <a:pt x="862" y="1337"/>
                      </a:lnTo>
                      <a:lnTo>
                        <a:pt x="862" y="1339"/>
                      </a:lnTo>
                      <a:lnTo>
                        <a:pt x="862" y="1341"/>
                      </a:lnTo>
                      <a:lnTo>
                        <a:pt x="862" y="1337"/>
                      </a:lnTo>
                      <a:lnTo>
                        <a:pt x="862" y="1315"/>
                      </a:lnTo>
                      <a:lnTo>
                        <a:pt x="865" y="1339"/>
                      </a:lnTo>
                      <a:lnTo>
                        <a:pt x="865" y="1352"/>
                      </a:lnTo>
                      <a:lnTo>
                        <a:pt x="865" y="1359"/>
                      </a:lnTo>
                      <a:lnTo>
                        <a:pt x="865" y="1361"/>
                      </a:lnTo>
                      <a:lnTo>
                        <a:pt x="865" y="1352"/>
                      </a:lnTo>
                      <a:lnTo>
                        <a:pt x="865" y="1352"/>
                      </a:lnTo>
                      <a:lnTo>
                        <a:pt x="865" y="1356"/>
                      </a:lnTo>
                      <a:lnTo>
                        <a:pt x="865" y="1361"/>
                      </a:lnTo>
                      <a:lnTo>
                        <a:pt x="867" y="1363"/>
                      </a:lnTo>
                      <a:lnTo>
                        <a:pt x="867" y="1361"/>
                      </a:lnTo>
                      <a:lnTo>
                        <a:pt x="867" y="1367"/>
                      </a:lnTo>
                      <a:lnTo>
                        <a:pt x="867" y="1378"/>
                      </a:lnTo>
                      <a:lnTo>
                        <a:pt x="867" y="1393"/>
                      </a:lnTo>
                      <a:lnTo>
                        <a:pt x="867" y="1402"/>
                      </a:lnTo>
                      <a:lnTo>
                        <a:pt x="867" y="1404"/>
                      </a:lnTo>
                      <a:lnTo>
                        <a:pt x="867" y="1400"/>
                      </a:lnTo>
                      <a:lnTo>
                        <a:pt x="869" y="1395"/>
                      </a:lnTo>
                      <a:lnTo>
                        <a:pt x="869" y="1393"/>
                      </a:lnTo>
                      <a:lnTo>
                        <a:pt x="869" y="1395"/>
                      </a:lnTo>
                      <a:lnTo>
                        <a:pt x="869" y="1393"/>
                      </a:lnTo>
                      <a:lnTo>
                        <a:pt x="869" y="1391"/>
                      </a:lnTo>
                      <a:lnTo>
                        <a:pt x="869" y="1391"/>
                      </a:lnTo>
                      <a:lnTo>
                        <a:pt x="869" y="1395"/>
                      </a:lnTo>
                      <a:lnTo>
                        <a:pt x="871" y="1404"/>
                      </a:lnTo>
                      <a:lnTo>
                        <a:pt x="871" y="1417"/>
                      </a:lnTo>
                      <a:lnTo>
                        <a:pt x="871" y="1430"/>
                      </a:lnTo>
                      <a:lnTo>
                        <a:pt x="871" y="1438"/>
                      </a:lnTo>
                      <a:lnTo>
                        <a:pt x="871" y="1434"/>
                      </a:lnTo>
                      <a:lnTo>
                        <a:pt x="871" y="1428"/>
                      </a:lnTo>
                      <a:lnTo>
                        <a:pt x="871" y="1428"/>
                      </a:lnTo>
                      <a:lnTo>
                        <a:pt x="871" y="1432"/>
                      </a:lnTo>
                      <a:lnTo>
                        <a:pt x="873" y="1438"/>
                      </a:lnTo>
                      <a:lnTo>
                        <a:pt x="873" y="1443"/>
                      </a:lnTo>
                      <a:lnTo>
                        <a:pt x="873" y="1447"/>
                      </a:lnTo>
                      <a:lnTo>
                        <a:pt x="873" y="1456"/>
                      </a:lnTo>
                      <a:lnTo>
                        <a:pt x="873" y="1458"/>
                      </a:lnTo>
                      <a:lnTo>
                        <a:pt x="873" y="1456"/>
                      </a:lnTo>
                      <a:lnTo>
                        <a:pt x="873" y="1473"/>
                      </a:lnTo>
                      <a:lnTo>
                        <a:pt x="873" y="1425"/>
                      </a:lnTo>
                      <a:lnTo>
                        <a:pt x="875" y="1410"/>
                      </a:lnTo>
                      <a:lnTo>
                        <a:pt x="875" y="1408"/>
                      </a:lnTo>
                      <a:lnTo>
                        <a:pt x="875" y="1384"/>
                      </a:lnTo>
                      <a:lnTo>
                        <a:pt x="875" y="1253"/>
                      </a:lnTo>
                      <a:lnTo>
                        <a:pt x="875" y="1309"/>
                      </a:lnTo>
                      <a:lnTo>
                        <a:pt x="875" y="1384"/>
                      </a:lnTo>
                      <a:lnTo>
                        <a:pt x="875" y="1413"/>
                      </a:lnTo>
                      <a:lnTo>
                        <a:pt x="877" y="1361"/>
                      </a:lnTo>
                      <a:lnTo>
                        <a:pt x="877" y="1346"/>
                      </a:lnTo>
                      <a:lnTo>
                        <a:pt x="877" y="1337"/>
                      </a:lnTo>
                      <a:lnTo>
                        <a:pt x="877" y="1367"/>
                      </a:lnTo>
                      <a:lnTo>
                        <a:pt x="877" y="1391"/>
                      </a:lnTo>
                      <a:lnTo>
                        <a:pt x="877" y="1400"/>
                      </a:lnTo>
                      <a:lnTo>
                        <a:pt x="877" y="1406"/>
                      </a:lnTo>
                      <a:lnTo>
                        <a:pt x="877" y="1415"/>
                      </a:lnTo>
                      <a:lnTo>
                        <a:pt x="880" y="1423"/>
                      </a:lnTo>
                      <a:lnTo>
                        <a:pt x="880" y="1430"/>
                      </a:lnTo>
                      <a:lnTo>
                        <a:pt x="880" y="1432"/>
                      </a:lnTo>
                      <a:lnTo>
                        <a:pt x="880" y="1432"/>
                      </a:lnTo>
                      <a:lnTo>
                        <a:pt x="880" y="1438"/>
                      </a:lnTo>
                      <a:lnTo>
                        <a:pt x="880" y="1456"/>
                      </a:lnTo>
                      <a:lnTo>
                        <a:pt x="880" y="1471"/>
                      </a:lnTo>
                      <a:lnTo>
                        <a:pt x="880" y="1482"/>
                      </a:lnTo>
                      <a:lnTo>
                        <a:pt x="882" y="1484"/>
                      </a:lnTo>
                      <a:lnTo>
                        <a:pt x="882" y="1477"/>
                      </a:lnTo>
                      <a:lnTo>
                        <a:pt x="882" y="1471"/>
                      </a:lnTo>
                      <a:lnTo>
                        <a:pt x="882" y="1464"/>
                      </a:lnTo>
                      <a:lnTo>
                        <a:pt x="882" y="1462"/>
                      </a:lnTo>
                      <a:lnTo>
                        <a:pt x="882" y="1462"/>
                      </a:lnTo>
                      <a:lnTo>
                        <a:pt x="882" y="1458"/>
                      </a:lnTo>
                      <a:lnTo>
                        <a:pt x="884" y="1451"/>
                      </a:lnTo>
                      <a:lnTo>
                        <a:pt x="884" y="1451"/>
                      </a:lnTo>
                      <a:lnTo>
                        <a:pt x="884" y="1462"/>
                      </a:lnTo>
                      <a:lnTo>
                        <a:pt x="884" y="1473"/>
                      </a:lnTo>
                      <a:lnTo>
                        <a:pt x="884" y="1482"/>
                      </a:lnTo>
                      <a:lnTo>
                        <a:pt x="884" y="1482"/>
                      </a:lnTo>
                      <a:lnTo>
                        <a:pt x="884" y="1473"/>
                      </a:lnTo>
                      <a:lnTo>
                        <a:pt x="884" y="1466"/>
                      </a:lnTo>
                      <a:lnTo>
                        <a:pt x="886" y="1460"/>
                      </a:lnTo>
                      <a:lnTo>
                        <a:pt x="886" y="1458"/>
                      </a:lnTo>
                      <a:lnTo>
                        <a:pt x="886" y="1458"/>
                      </a:lnTo>
                      <a:lnTo>
                        <a:pt x="886" y="1456"/>
                      </a:lnTo>
                      <a:lnTo>
                        <a:pt x="886" y="1453"/>
                      </a:lnTo>
                      <a:lnTo>
                        <a:pt x="886" y="1456"/>
                      </a:lnTo>
                      <a:lnTo>
                        <a:pt x="886" y="1460"/>
                      </a:lnTo>
                      <a:lnTo>
                        <a:pt x="886" y="1471"/>
                      </a:lnTo>
                      <a:lnTo>
                        <a:pt x="888" y="1484"/>
                      </a:lnTo>
                      <a:lnTo>
                        <a:pt x="888" y="1492"/>
                      </a:lnTo>
                      <a:lnTo>
                        <a:pt x="888" y="1499"/>
                      </a:lnTo>
                      <a:lnTo>
                        <a:pt x="888" y="1497"/>
                      </a:lnTo>
                      <a:lnTo>
                        <a:pt x="888" y="1497"/>
                      </a:lnTo>
                      <a:lnTo>
                        <a:pt x="888" y="1499"/>
                      </a:lnTo>
                      <a:lnTo>
                        <a:pt x="888" y="1499"/>
                      </a:lnTo>
                      <a:lnTo>
                        <a:pt x="890" y="1490"/>
                      </a:lnTo>
                      <a:lnTo>
                        <a:pt x="890" y="1482"/>
                      </a:lnTo>
                      <a:lnTo>
                        <a:pt x="890" y="1477"/>
                      </a:lnTo>
                      <a:lnTo>
                        <a:pt x="890" y="1473"/>
                      </a:lnTo>
                      <a:lnTo>
                        <a:pt x="890" y="1469"/>
                      </a:lnTo>
                      <a:lnTo>
                        <a:pt x="890" y="1466"/>
                      </a:lnTo>
                      <a:lnTo>
                        <a:pt x="890" y="1458"/>
                      </a:lnTo>
                      <a:lnTo>
                        <a:pt x="890" y="1447"/>
                      </a:lnTo>
                      <a:lnTo>
                        <a:pt x="893" y="1438"/>
                      </a:lnTo>
                      <a:lnTo>
                        <a:pt x="893" y="1436"/>
                      </a:lnTo>
                      <a:lnTo>
                        <a:pt x="893" y="1438"/>
                      </a:lnTo>
                      <a:lnTo>
                        <a:pt x="893" y="1441"/>
                      </a:lnTo>
                      <a:lnTo>
                        <a:pt x="893" y="1438"/>
                      </a:lnTo>
                      <a:lnTo>
                        <a:pt x="893" y="1425"/>
                      </a:lnTo>
                      <a:lnTo>
                        <a:pt x="893" y="1378"/>
                      </a:lnTo>
                      <a:lnTo>
                        <a:pt x="893" y="1365"/>
                      </a:lnTo>
                      <a:lnTo>
                        <a:pt x="895" y="1367"/>
                      </a:lnTo>
                      <a:lnTo>
                        <a:pt x="895" y="1365"/>
                      </a:lnTo>
                      <a:lnTo>
                        <a:pt x="895" y="1354"/>
                      </a:lnTo>
                      <a:lnTo>
                        <a:pt x="895" y="1309"/>
                      </a:lnTo>
                      <a:lnTo>
                        <a:pt x="895" y="1298"/>
                      </a:lnTo>
                      <a:lnTo>
                        <a:pt x="895" y="1298"/>
                      </a:lnTo>
                      <a:lnTo>
                        <a:pt x="895" y="1296"/>
                      </a:lnTo>
                      <a:lnTo>
                        <a:pt x="897" y="1285"/>
                      </a:lnTo>
                      <a:lnTo>
                        <a:pt x="897" y="1272"/>
                      </a:lnTo>
                      <a:lnTo>
                        <a:pt x="897" y="1259"/>
                      </a:lnTo>
                      <a:lnTo>
                        <a:pt x="897" y="1272"/>
                      </a:lnTo>
                      <a:lnTo>
                        <a:pt x="897" y="1296"/>
                      </a:lnTo>
                      <a:lnTo>
                        <a:pt x="897" y="1318"/>
                      </a:lnTo>
                      <a:lnTo>
                        <a:pt x="897" y="1333"/>
                      </a:lnTo>
                      <a:lnTo>
                        <a:pt x="897" y="1343"/>
                      </a:lnTo>
                      <a:lnTo>
                        <a:pt x="899" y="1341"/>
                      </a:lnTo>
                      <a:lnTo>
                        <a:pt x="899" y="1348"/>
                      </a:lnTo>
                      <a:lnTo>
                        <a:pt x="899" y="1352"/>
                      </a:lnTo>
                      <a:lnTo>
                        <a:pt x="899" y="1361"/>
                      </a:lnTo>
                      <a:lnTo>
                        <a:pt x="899" y="1372"/>
                      </a:lnTo>
                      <a:lnTo>
                        <a:pt x="899" y="1378"/>
                      </a:lnTo>
                      <a:lnTo>
                        <a:pt x="899" y="1382"/>
                      </a:lnTo>
                      <a:lnTo>
                        <a:pt x="899" y="1387"/>
                      </a:lnTo>
                      <a:lnTo>
                        <a:pt x="901" y="1391"/>
                      </a:lnTo>
                      <a:lnTo>
                        <a:pt x="901" y="1382"/>
                      </a:lnTo>
                      <a:lnTo>
                        <a:pt x="901" y="1359"/>
                      </a:lnTo>
                      <a:lnTo>
                        <a:pt x="901" y="1324"/>
                      </a:lnTo>
                      <a:lnTo>
                        <a:pt x="901" y="1292"/>
                      </a:lnTo>
                      <a:lnTo>
                        <a:pt x="901" y="1285"/>
                      </a:lnTo>
                      <a:lnTo>
                        <a:pt x="901" y="1303"/>
                      </a:lnTo>
                      <a:lnTo>
                        <a:pt x="903" y="1322"/>
                      </a:lnTo>
                      <a:lnTo>
                        <a:pt x="903" y="1343"/>
                      </a:lnTo>
                      <a:lnTo>
                        <a:pt x="903" y="1361"/>
                      </a:lnTo>
                      <a:lnTo>
                        <a:pt x="903" y="1372"/>
                      </a:lnTo>
                      <a:lnTo>
                        <a:pt x="903" y="1384"/>
                      </a:lnTo>
                      <a:lnTo>
                        <a:pt x="903" y="1395"/>
                      </a:lnTo>
                      <a:lnTo>
                        <a:pt x="903" y="1404"/>
                      </a:lnTo>
                      <a:lnTo>
                        <a:pt x="903" y="1410"/>
                      </a:lnTo>
                      <a:lnTo>
                        <a:pt x="905" y="1343"/>
                      </a:lnTo>
                      <a:lnTo>
                        <a:pt x="905" y="1156"/>
                      </a:lnTo>
                      <a:lnTo>
                        <a:pt x="905" y="1143"/>
                      </a:lnTo>
                      <a:lnTo>
                        <a:pt x="905" y="1055"/>
                      </a:lnTo>
                      <a:lnTo>
                        <a:pt x="905" y="964"/>
                      </a:lnTo>
                      <a:lnTo>
                        <a:pt x="905" y="1024"/>
                      </a:lnTo>
                      <a:lnTo>
                        <a:pt x="905" y="1087"/>
                      </a:lnTo>
                      <a:lnTo>
                        <a:pt x="905" y="1126"/>
                      </a:lnTo>
                      <a:lnTo>
                        <a:pt x="908" y="1149"/>
                      </a:lnTo>
                      <a:lnTo>
                        <a:pt x="908" y="1169"/>
                      </a:lnTo>
                      <a:lnTo>
                        <a:pt x="908" y="1177"/>
                      </a:lnTo>
                      <a:lnTo>
                        <a:pt x="908" y="1160"/>
                      </a:lnTo>
                      <a:lnTo>
                        <a:pt x="908" y="1074"/>
                      </a:lnTo>
                      <a:lnTo>
                        <a:pt x="908" y="1018"/>
                      </a:lnTo>
                      <a:lnTo>
                        <a:pt x="908" y="1014"/>
                      </a:lnTo>
                      <a:lnTo>
                        <a:pt x="910" y="919"/>
                      </a:lnTo>
                      <a:lnTo>
                        <a:pt x="910" y="755"/>
                      </a:lnTo>
                      <a:lnTo>
                        <a:pt x="910" y="772"/>
                      </a:lnTo>
                      <a:lnTo>
                        <a:pt x="910" y="772"/>
                      </a:lnTo>
                      <a:lnTo>
                        <a:pt x="910" y="692"/>
                      </a:lnTo>
                      <a:lnTo>
                        <a:pt x="910" y="694"/>
                      </a:lnTo>
                      <a:lnTo>
                        <a:pt x="910" y="789"/>
                      </a:lnTo>
                      <a:lnTo>
                        <a:pt x="910" y="856"/>
                      </a:lnTo>
                      <a:lnTo>
                        <a:pt x="912" y="904"/>
                      </a:lnTo>
                      <a:lnTo>
                        <a:pt x="912" y="932"/>
                      </a:lnTo>
                      <a:lnTo>
                        <a:pt x="912" y="951"/>
                      </a:lnTo>
                      <a:lnTo>
                        <a:pt x="912" y="975"/>
                      </a:lnTo>
                      <a:lnTo>
                        <a:pt x="912" y="998"/>
                      </a:lnTo>
                      <a:lnTo>
                        <a:pt x="912" y="1018"/>
                      </a:lnTo>
                      <a:lnTo>
                        <a:pt x="912" y="1037"/>
                      </a:lnTo>
                      <a:lnTo>
                        <a:pt x="912" y="1050"/>
                      </a:lnTo>
                      <a:lnTo>
                        <a:pt x="914" y="1063"/>
                      </a:lnTo>
                      <a:lnTo>
                        <a:pt x="914" y="1085"/>
                      </a:lnTo>
                      <a:lnTo>
                        <a:pt x="914" y="1104"/>
                      </a:lnTo>
                      <a:lnTo>
                        <a:pt x="914" y="1126"/>
                      </a:lnTo>
                      <a:lnTo>
                        <a:pt x="914" y="1143"/>
                      </a:lnTo>
                      <a:lnTo>
                        <a:pt x="914" y="1154"/>
                      </a:lnTo>
                      <a:lnTo>
                        <a:pt x="914" y="1156"/>
                      </a:lnTo>
                      <a:lnTo>
                        <a:pt x="916" y="1156"/>
                      </a:lnTo>
                      <a:lnTo>
                        <a:pt x="916" y="1165"/>
                      </a:lnTo>
                      <a:lnTo>
                        <a:pt x="916" y="1173"/>
                      </a:lnTo>
                      <a:lnTo>
                        <a:pt x="916" y="1184"/>
                      </a:lnTo>
                      <a:lnTo>
                        <a:pt x="916" y="1190"/>
                      </a:lnTo>
                      <a:lnTo>
                        <a:pt x="916" y="1197"/>
                      </a:lnTo>
                      <a:lnTo>
                        <a:pt x="916" y="1208"/>
                      </a:lnTo>
                      <a:lnTo>
                        <a:pt x="916" y="1223"/>
                      </a:lnTo>
                      <a:lnTo>
                        <a:pt x="918" y="1242"/>
                      </a:lnTo>
                      <a:lnTo>
                        <a:pt x="918" y="1259"/>
                      </a:lnTo>
                      <a:lnTo>
                        <a:pt x="918" y="1270"/>
                      </a:lnTo>
                      <a:lnTo>
                        <a:pt x="918" y="1270"/>
                      </a:lnTo>
                      <a:lnTo>
                        <a:pt x="918" y="1270"/>
                      </a:lnTo>
                      <a:lnTo>
                        <a:pt x="918" y="1274"/>
                      </a:lnTo>
                      <a:lnTo>
                        <a:pt x="918" y="1281"/>
                      </a:lnTo>
                      <a:lnTo>
                        <a:pt x="918" y="1285"/>
                      </a:lnTo>
                      <a:lnTo>
                        <a:pt x="921" y="1283"/>
                      </a:lnTo>
                      <a:lnTo>
                        <a:pt x="921" y="1283"/>
                      </a:lnTo>
                      <a:lnTo>
                        <a:pt x="921" y="1290"/>
                      </a:lnTo>
                      <a:lnTo>
                        <a:pt x="921" y="1307"/>
                      </a:lnTo>
                      <a:lnTo>
                        <a:pt x="921" y="1326"/>
                      </a:lnTo>
                      <a:lnTo>
                        <a:pt x="921" y="1343"/>
                      </a:lnTo>
                      <a:lnTo>
                        <a:pt x="921" y="1354"/>
                      </a:lnTo>
                      <a:lnTo>
                        <a:pt x="923" y="1356"/>
                      </a:lnTo>
                      <a:lnTo>
                        <a:pt x="923" y="1354"/>
                      </a:lnTo>
                      <a:lnTo>
                        <a:pt x="923" y="1356"/>
                      </a:lnTo>
                      <a:lnTo>
                        <a:pt x="923" y="1361"/>
                      </a:lnTo>
                      <a:lnTo>
                        <a:pt x="923" y="1363"/>
                      </a:lnTo>
                      <a:lnTo>
                        <a:pt x="923" y="1367"/>
                      </a:lnTo>
                      <a:lnTo>
                        <a:pt x="923" y="1369"/>
                      </a:lnTo>
                      <a:lnTo>
                        <a:pt x="923" y="1376"/>
                      </a:lnTo>
                      <a:lnTo>
                        <a:pt x="925" y="1395"/>
                      </a:lnTo>
                      <a:lnTo>
                        <a:pt x="925" y="1417"/>
                      </a:lnTo>
                      <a:lnTo>
                        <a:pt x="925" y="1432"/>
                      </a:lnTo>
                      <a:lnTo>
                        <a:pt x="925" y="1441"/>
                      </a:lnTo>
                      <a:lnTo>
                        <a:pt x="925" y="1441"/>
                      </a:lnTo>
                      <a:lnTo>
                        <a:pt x="925" y="1443"/>
                      </a:lnTo>
                      <a:lnTo>
                        <a:pt x="925" y="1443"/>
                      </a:lnTo>
                      <a:lnTo>
                        <a:pt x="925" y="1447"/>
                      </a:lnTo>
                      <a:lnTo>
                        <a:pt x="927" y="1449"/>
                      </a:lnTo>
                      <a:lnTo>
                        <a:pt x="927" y="1445"/>
                      </a:lnTo>
                      <a:lnTo>
                        <a:pt x="927" y="1441"/>
                      </a:lnTo>
                      <a:lnTo>
                        <a:pt x="927" y="1443"/>
                      </a:lnTo>
                      <a:lnTo>
                        <a:pt x="927" y="1451"/>
                      </a:lnTo>
                      <a:lnTo>
                        <a:pt x="927" y="1464"/>
                      </a:lnTo>
                      <a:lnTo>
                        <a:pt x="927" y="1473"/>
                      </a:lnTo>
                      <a:lnTo>
                        <a:pt x="929" y="1473"/>
                      </a:lnTo>
                      <a:lnTo>
                        <a:pt x="929" y="1464"/>
                      </a:lnTo>
                      <a:lnTo>
                        <a:pt x="929" y="1460"/>
                      </a:lnTo>
                      <a:lnTo>
                        <a:pt x="929" y="1458"/>
                      </a:lnTo>
                      <a:lnTo>
                        <a:pt x="929" y="1462"/>
                      </a:lnTo>
                      <a:lnTo>
                        <a:pt x="929" y="1466"/>
                      </a:lnTo>
                      <a:lnTo>
                        <a:pt x="929" y="1469"/>
                      </a:lnTo>
                      <a:lnTo>
                        <a:pt x="929" y="1473"/>
                      </a:lnTo>
                      <a:lnTo>
                        <a:pt x="931" y="1477"/>
                      </a:lnTo>
                      <a:lnTo>
                        <a:pt x="931" y="1492"/>
                      </a:lnTo>
                      <a:lnTo>
                        <a:pt x="931" y="1501"/>
                      </a:lnTo>
                      <a:lnTo>
                        <a:pt x="931" y="1501"/>
                      </a:lnTo>
                      <a:lnTo>
                        <a:pt x="931" y="1438"/>
                      </a:lnTo>
                      <a:lnTo>
                        <a:pt x="931" y="1365"/>
                      </a:lnTo>
                      <a:lnTo>
                        <a:pt x="931" y="1374"/>
                      </a:lnTo>
                      <a:lnTo>
                        <a:pt x="931" y="1333"/>
                      </a:lnTo>
                      <a:lnTo>
                        <a:pt x="933" y="1294"/>
                      </a:lnTo>
                      <a:lnTo>
                        <a:pt x="933" y="1300"/>
                      </a:lnTo>
                      <a:lnTo>
                        <a:pt x="933" y="1322"/>
                      </a:lnTo>
                      <a:lnTo>
                        <a:pt x="933" y="1337"/>
                      </a:lnTo>
                      <a:lnTo>
                        <a:pt x="933" y="1341"/>
                      </a:lnTo>
                      <a:lnTo>
                        <a:pt x="933" y="1348"/>
                      </a:lnTo>
                      <a:lnTo>
                        <a:pt x="933" y="1356"/>
                      </a:lnTo>
                      <a:lnTo>
                        <a:pt x="936" y="1367"/>
                      </a:lnTo>
                      <a:lnTo>
                        <a:pt x="936" y="1378"/>
                      </a:lnTo>
                      <a:lnTo>
                        <a:pt x="936" y="1380"/>
                      </a:lnTo>
                      <a:lnTo>
                        <a:pt x="936" y="1382"/>
                      </a:lnTo>
                      <a:lnTo>
                        <a:pt x="936" y="1380"/>
                      </a:lnTo>
                      <a:lnTo>
                        <a:pt x="936" y="1384"/>
                      </a:lnTo>
                      <a:lnTo>
                        <a:pt x="936" y="1391"/>
                      </a:lnTo>
                      <a:lnTo>
                        <a:pt x="936" y="1393"/>
                      </a:lnTo>
                      <a:lnTo>
                        <a:pt x="938" y="1391"/>
                      </a:lnTo>
                      <a:lnTo>
                        <a:pt x="938" y="1393"/>
                      </a:lnTo>
                      <a:lnTo>
                        <a:pt x="938" y="1400"/>
                      </a:lnTo>
                      <a:lnTo>
                        <a:pt x="938" y="1408"/>
                      </a:lnTo>
                      <a:lnTo>
                        <a:pt x="938" y="1417"/>
                      </a:lnTo>
                      <a:lnTo>
                        <a:pt x="938" y="1421"/>
                      </a:lnTo>
                      <a:lnTo>
                        <a:pt x="938" y="1421"/>
                      </a:lnTo>
                      <a:lnTo>
                        <a:pt x="938" y="1421"/>
                      </a:lnTo>
                      <a:lnTo>
                        <a:pt x="940" y="1423"/>
                      </a:lnTo>
                      <a:lnTo>
                        <a:pt x="940" y="1425"/>
                      </a:lnTo>
                      <a:lnTo>
                        <a:pt x="940" y="1428"/>
                      </a:lnTo>
                      <a:lnTo>
                        <a:pt x="940" y="1428"/>
                      </a:lnTo>
                      <a:lnTo>
                        <a:pt x="940" y="1428"/>
                      </a:lnTo>
                      <a:lnTo>
                        <a:pt x="940" y="1428"/>
                      </a:lnTo>
                      <a:lnTo>
                        <a:pt x="940" y="1434"/>
                      </a:lnTo>
                      <a:lnTo>
                        <a:pt x="942" y="1447"/>
                      </a:lnTo>
                      <a:lnTo>
                        <a:pt x="942" y="1462"/>
                      </a:lnTo>
                      <a:lnTo>
                        <a:pt x="942" y="1464"/>
                      </a:lnTo>
                      <a:lnTo>
                        <a:pt x="942" y="1458"/>
                      </a:lnTo>
                      <a:lnTo>
                        <a:pt x="942" y="1449"/>
                      </a:lnTo>
                      <a:lnTo>
                        <a:pt x="942" y="1445"/>
                      </a:lnTo>
                      <a:lnTo>
                        <a:pt x="942" y="1441"/>
                      </a:lnTo>
                      <a:lnTo>
                        <a:pt x="942" y="1438"/>
                      </a:lnTo>
                      <a:lnTo>
                        <a:pt x="944" y="1436"/>
                      </a:lnTo>
                      <a:lnTo>
                        <a:pt x="944" y="1434"/>
                      </a:lnTo>
                      <a:lnTo>
                        <a:pt x="944" y="1432"/>
                      </a:lnTo>
                      <a:lnTo>
                        <a:pt x="944" y="1436"/>
                      </a:lnTo>
                      <a:lnTo>
                        <a:pt x="944" y="1447"/>
                      </a:lnTo>
                      <a:lnTo>
                        <a:pt x="944" y="1456"/>
                      </a:lnTo>
                      <a:lnTo>
                        <a:pt x="944" y="1458"/>
                      </a:lnTo>
                      <a:lnTo>
                        <a:pt x="944" y="1449"/>
                      </a:lnTo>
                      <a:lnTo>
                        <a:pt x="946" y="1445"/>
                      </a:lnTo>
                      <a:lnTo>
                        <a:pt x="946" y="1443"/>
                      </a:lnTo>
                      <a:lnTo>
                        <a:pt x="946" y="1443"/>
                      </a:lnTo>
                      <a:lnTo>
                        <a:pt x="946" y="1445"/>
                      </a:lnTo>
                      <a:lnTo>
                        <a:pt x="946" y="1445"/>
                      </a:lnTo>
                      <a:lnTo>
                        <a:pt x="946" y="1445"/>
                      </a:lnTo>
                      <a:lnTo>
                        <a:pt x="946" y="1445"/>
                      </a:lnTo>
                      <a:lnTo>
                        <a:pt x="949" y="1453"/>
                      </a:lnTo>
                      <a:lnTo>
                        <a:pt x="949" y="1466"/>
                      </a:lnTo>
                      <a:lnTo>
                        <a:pt x="949" y="1477"/>
                      </a:lnTo>
                      <a:lnTo>
                        <a:pt x="949" y="1484"/>
                      </a:lnTo>
                      <a:lnTo>
                        <a:pt x="949" y="1479"/>
                      </a:lnTo>
                      <a:lnTo>
                        <a:pt x="949" y="1475"/>
                      </a:lnTo>
                      <a:lnTo>
                        <a:pt x="949" y="1475"/>
                      </a:lnTo>
                      <a:lnTo>
                        <a:pt x="949" y="1477"/>
                      </a:lnTo>
                      <a:lnTo>
                        <a:pt x="951" y="1484"/>
                      </a:lnTo>
                      <a:lnTo>
                        <a:pt x="951" y="1486"/>
                      </a:lnTo>
                      <a:lnTo>
                        <a:pt x="951" y="1484"/>
                      </a:lnTo>
                      <a:lnTo>
                        <a:pt x="951" y="1488"/>
                      </a:lnTo>
                      <a:lnTo>
                        <a:pt x="951" y="1501"/>
                      </a:lnTo>
                      <a:lnTo>
                        <a:pt x="951" y="1518"/>
                      </a:lnTo>
                      <a:lnTo>
                        <a:pt x="951" y="1533"/>
                      </a:lnTo>
                      <a:lnTo>
                        <a:pt x="951" y="1540"/>
                      </a:lnTo>
                      <a:lnTo>
                        <a:pt x="953" y="1540"/>
                      </a:lnTo>
                      <a:lnTo>
                        <a:pt x="953" y="1540"/>
                      </a:lnTo>
                      <a:lnTo>
                        <a:pt x="953" y="1546"/>
                      </a:lnTo>
                      <a:lnTo>
                        <a:pt x="953" y="1553"/>
                      </a:lnTo>
                      <a:lnTo>
                        <a:pt x="953" y="1555"/>
                      </a:lnTo>
                      <a:lnTo>
                        <a:pt x="953" y="1544"/>
                      </a:lnTo>
                      <a:lnTo>
                        <a:pt x="953" y="1507"/>
                      </a:lnTo>
                      <a:lnTo>
                        <a:pt x="955" y="1527"/>
                      </a:lnTo>
                      <a:lnTo>
                        <a:pt x="955" y="1529"/>
                      </a:lnTo>
                      <a:lnTo>
                        <a:pt x="955" y="1531"/>
                      </a:lnTo>
                      <a:lnTo>
                        <a:pt x="955" y="1529"/>
                      </a:lnTo>
                      <a:lnTo>
                        <a:pt x="955" y="1475"/>
                      </a:lnTo>
                      <a:lnTo>
                        <a:pt x="955" y="1449"/>
                      </a:lnTo>
                      <a:lnTo>
                        <a:pt x="955" y="1393"/>
                      </a:lnTo>
                      <a:lnTo>
                        <a:pt x="955" y="1400"/>
                      </a:lnTo>
                      <a:lnTo>
                        <a:pt x="957" y="1408"/>
                      </a:lnTo>
                      <a:lnTo>
                        <a:pt x="957" y="1387"/>
                      </a:lnTo>
                      <a:lnTo>
                        <a:pt x="957" y="1361"/>
                      </a:lnTo>
                      <a:lnTo>
                        <a:pt x="957" y="1350"/>
                      </a:lnTo>
                      <a:lnTo>
                        <a:pt x="957" y="1352"/>
                      </a:lnTo>
                      <a:lnTo>
                        <a:pt x="957" y="1363"/>
                      </a:lnTo>
                      <a:lnTo>
                        <a:pt x="957" y="1374"/>
                      </a:lnTo>
                      <a:lnTo>
                        <a:pt x="957" y="1384"/>
                      </a:lnTo>
                      <a:lnTo>
                        <a:pt x="959" y="1389"/>
                      </a:lnTo>
                      <a:lnTo>
                        <a:pt x="959" y="1387"/>
                      </a:lnTo>
                      <a:lnTo>
                        <a:pt x="959" y="1387"/>
                      </a:lnTo>
                      <a:lnTo>
                        <a:pt x="959" y="1391"/>
                      </a:lnTo>
                      <a:lnTo>
                        <a:pt x="959" y="1397"/>
                      </a:lnTo>
                      <a:lnTo>
                        <a:pt x="959" y="1397"/>
                      </a:lnTo>
                      <a:lnTo>
                        <a:pt x="959" y="1391"/>
                      </a:lnTo>
                      <a:lnTo>
                        <a:pt x="962" y="1389"/>
                      </a:lnTo>
                      <a:lnTo>
                        <a:pt x="962" y="1393"/>
                      </a:lnTo>
                      <a:lnTo>
                        <a:pt x="962" y="1395"/>
                      </a:lnTo>
                      <a:lnTo>
                        <a:pt x="962" y="1397"/>
                      </a:lnTo>
                      <a:lnTo>
                        <a:pt x="962" y="1397"/>
                      </a:lnTo>
                      <a:lnTo>
                        <a:pt x="962" y="1393"/>
                      </a:lnTo>
                      <a:lnTo>
                        <a:pt x="962" y="1391"/>
                      </a:lnTo>
                      <a:lnTo>
                        <a:pt x="962" y="1395"/>
                      </a:lnTo>
                      <a:lnTo>
                        <a:pt x="964" y="1397"/>
                      </a:lnTo>
                      <a:lnTo>
                        <a:pt x="964" y="1402"/>
                      </a:lnTo>
                      <a:lnTo>
                        <a:pt x="964" y="1406"/>
                      </a:lnTo>
                      <a:lnTo>
                        <a:pt x="964" y="1406"/>
                      </a:lnTo>
                      <a:lnTo>
                        <a:pt x="964" y="1406"/>
                      </a:lnTo>
                      <a:lnTo>
                        <a:pt x="964" y="1408"/>
                      </a:lnTo>
                      <a:lnTo>
                        <a:pt x="964" y="1408"/>
                      </a:lnTo>
                      <a:lnTo>
                        <a:pt x="964" y="1415"/>
                      </a:lnTo>
                      <a:lnTo>
                        <a:pt x="966" y="1423"/>
                      </a:lnTo>
                      <a:lnTo>
                        <a:pt x="966" y="1425"/>
                      </a:lnTo>
                      <a:lnTo>
                        <a:pt x="966" y="1425"/>
                      </a:lnTo>
                      <a:lnTo>
                        <a:pt x="966" y="1425"/>
                      </a:lnTo>
                      <a:lnTo>
                        <a:pt x="966" y="1428"/>
                      </a:lnTo>
                      <a:lnTo>
                        <a:pt x="966" y="1432"/>
                      </a:lnTo>
                      <a:lnTo>
                        <a:pt x="966" y="1438"/>
                      </a:lnTo>
                      <a:lnTo>
                        <a:pt x="968" y="1443"/>
                      </a:lnTo>
                      <a:lnTo>
                        <a:pt x="968" y="1438"/>
                      </a:lnTo>
                      <a:lnTo>
                        <a:pt x="968" y="1447"/>
                      </a:lnTo>
                      <a:lnTo>
                        <a:pt x="968" y="1458"/>
                      </a:lnTo>
                      <a:lnTo>
                        <a:pt x="968" y="1460"/>
                      </a:lnTo>
                      <a:lnTo>
                        <a:pt x="968" y="1469"/>
                      </a:lnTo>
                      <a:lnTo>
                        <a:pt x="968" y="1475"/>
                      </a:lnTo>
                      <a:lnTo>
                        <a:pt x="968" y="1482"/>
                      </a:lnTo>
                      <a:lnTo>
                        <a:pt x="970" y="1479"/>
                      </a:lnTo>
                      <a:lnTo>
                        <a:pt x="970" y="1469"/>
                      </a:lnTo>
                      <a:lnTo>
                        <a:pt x="970" y="1456"/>
                      </a:lnTo>
                      <a:lnTo>
                        <a:pt x="970" y="1441"/>
                      </a:lnTo>
                      <a:lnTo>
                        <a:pt x="970" y="1425"/>
                      </a:lnTo>
                      <a:lnTo>
                        <a:pt x="970" y="1413"/>
                      </a:lnTo>
                      <a:lnTo>
                        <a:pt x="970" y="1408"/>
                      </a:lnTo>
                      <a:lnTo>
                        <a:pt x="972" y="1410"/>
                      </a:lnTo>
                      <a:lnTo>
                        <a:pt x="972" y="1421"/>
                      </a:lnTo>
                      <a:lnTo>
                        <a:pt x="972" y="1430"/>
                      </a:lnTo>
                      <a:lnTo>
                        <a:pt x="972" y="1434"/>
                      </a:lnTo>
                      <a:lnTo>
                        <a:pt x="972" y="1432"/>
                      </a:lnTo>
                      <a:lnTo>
                        <a:pt x="972" y="1432"/>
                      </a:lnTo>
                      <a:lnTo>
                        <a:pt x="972" y="1430"/>
                      </a:lnTo>
                      <a:lnTo>
                        <a:pt x="972" y="1432"/>
                      </a:lnTo>
                      <a:lnTo>
                        <a:pt x="974" y="1434"/>
                      </a:lnTo>
                      <a:lnTo>
                        <a:pt x="974" y="1430"/>
                      </a:lnTo>
                      <a:lnTo>
                        <a:pt x="974" y="1423"/>
                      </a:lnTo>
                      <a:lnTo>
                        <a:pt x="974" y="1423"/>
                      </a:lnTo>
                      <a:lnTo>
                        <a:pt x="974" y="1432"/>
                      </a:lnTo>
                      <a:lnTo>
                        <a:pt x="974" y="1447"/>
                      </a:lnTo>
                      <a:lnTo>
                        <a:pt x="974" y="1458"/>
                      </a:lnTo>
                      <a:lnTo>
                        <a:pt x="974" y="1451"/>
                      </a:lnTo>
                      <a:lnTo>
                        <a:pt x="977" y="1434"/>
                      </a:lnTo>
                      <a:lnTo>
                        <a:pt x="977" y="1419"/>
                      </a:lnTo>
                      <a:lnTo>
                        <a:pt x="977" y="1415"/>
                      </a:lnTo>
                      <a:lnTo>
                        <a:pt x="977" y="1419"/>
                      </a:lnTo>
                      <a:lnTo>
                        <a:pt x="977" y="1421"/>
                      </a:lnTo>
                      <a:lnTo>
                        <a:pt x="977" y="1421"/>
                      </a:lnTo>
                      <a:lnTo>
                        <a:pt x="977" y="1421"/>
                      </a:lnTo>
                      <a:lnTo>
                        <a:pt x="979" y="1425"/>
                      </a:lnTo>
                      <a:lnTo>
                        <a:pt x="979" y="1432"/>
                      </a:lnTo>
                      <a:lnTo>
                        <a:pt x="979" y="1441"/>
                      </a:lnTo>
                      <a:lnTo>
                        <a:pt x="979" y="1447"/>
                      </a:lnTo>
                      <a:lnTo>
                        <a:pt x="979" y="1447"/>
                      </a:lnTo>
                      <a:lnTo>
                        <a:pt x="979" y="1441"/>
                      </a:lnTo>
                      <a:lnTo>
                        <a:pt x="979" y="1438"/>
                      </a:lnTo>
                      <a:lnTo>
                        <a:pt x="979" y="1438"/>
                      </a:lnTo>
                      <a:lnTo>
                        <a:pt x="981" y="1438"/>
                      </a:lnTo>
                      <a:lnTo>
                        <a:pt x="981" y="1438"/>
                      </a:lnTo>
                      <a:lnTo>
                        <a:pt x="981" y="1436"/>
                      </a:lnTo>
                      <a:lnTo>
                        <a:pt x="981" y="1434"/>
                      </a:lnTo>
                      <a:lnTo>
                        <a:pt x="981" y="1443"/>
                      </a:lnTo>
                      <a:lnTo>
                        <a:pt x="981" y="1462"/>
                      </a:lnTo>
                      <a:lnTo>
                        <a:pt x="981" y="1484"/>
                      </a:lnTo>
                      <a:lnTo>
                        <a:pt x="981" y="1505"/>
                      </a:lnTo>
                      <a:lnTo>
                        <a:pt x="983" y="1520"/>
                      </a:lnTo>
                      <a:lnTo>
                        <a:pt x="983" y="1527"/>
                      </a:lnTo>
                      <a:lnTo>
                        <a:pt x="983" y="1538"/>
                      </a:lnTo>
                      <a:lnTo>
                        <a:pt x="983" y="1551"/>
                      </a:lnTo>
                      <a:lnTo>
                        <a:pt x="983" y="1561"/>
                      </a:lnTo>
                      <a:lnTo>
                        <a:pt x="983" y="1563"/>
                      </a:lnTo>
                      <a:lnTo>
                        <a:pt x="983" y="1568"/>
                      </a:lnTo>
                      <a:lnTo>
                        <a:pt x="985" y="1568"/>
                      </a:lnTo>
                      <a:lnTo>
                        <a:pt x="985" y="1566"/>
                      </a:lnTo>
                      <a:lnTo>
                        <a:pt x="985" y="1566"/>
                      </a:lnTo>
                      <a:lnTo>
                        <a:pt x="985" y="1566"/>
                      </a:lnTo>
                      <a:lnTo>
                        <a:pt x="985" y="1563"/>
                      </a:lnTo>
                      <a:lnTo>
                        <a:pt x="985" y="1563"/>
                      </a:lnTo>
                      <a:lnTo>
                        <a:pt x="985" y="1555"/>
                      </a:lnTo>
                      <a:lnTo>
                        <a:pt x="985" y="1538"/>
                      </a:lnTo>
                      <a:lnTo>
                        <a:pt x="987" y="1529"/>
                      </a:lnTo>
                      <a:lnTo>
                        <a:pt x="987" y="1527"/>
                      </a:lnTo>
                      <a:lnTo>
                        <a:pt x="987" y="1518"/>
                      </a:lnTo>
                      <a:lnTo>
                        <a:pt x="987" y="1501"/>
                      </a:lnTo>
                      <a:lnTo>
                        <a:pt x="987" y="1477"/>
                      </a:lnTo>
                      <a:lnTo>
                        <a:pt x="987" y="1460"/>
                      </a:lnTo>
                      <a:lnTo>
                        <a:pt x="987" y="1451"/>
                      </a:lnTo>
                      <a:lnTo>
                        <a:pt x="987" y="1451"/>
                      </a:lnTo>
                      <a:lnTo>
                        <a:pt x="990" y="1453"/>
                      </a:lnTo>
                      <a:lnTo>
                        <a:pt x="990" y="1449"/>
                      </a:lnTo>
                      <a:lnTo>
                        <a:pt x="990" y="1445"/>
                      </a:lnTo>
                      <a:lnTo>
                        <a:pt x="990" y="1449"/>
                      </a:lnTo>
                      <a:lnTo>
                        <a:pt x="990" y="1453"/>
                      </a:lnTo>
                      <a:lnTo>
                        <a:pt x="990" y="1458"/>
                      </a:lnTo>
                      <a:lnTo>
                        <a:pt x="990" y="1462"/>
                      </a:lnTo>
                      <a:lnTo>
                        <a:pt x="992" y="1464"/>
                      </a:lnTo>
                      <a:lnTo>
                        <a:pt x="992" y="1462"/>
                      </a:lnTo>
                      <a:lnTo>
                        <a:pt x="992" y="1471"/>
                      </a:lnTo>
                      <a:lnTo>
                        <a:pt x="992" y="1482"/>
                      </a:lnTo>
                      <a:lnTo>
                        <a:pt x="992" y="1501"/>
                      </a:lnTo>
                      <a:lnTo>
                        <a:pt x="992" y="1516"/>
                      </a:lnTo>
                      <a:lnTo>
                        <a:pt x="992" y="1527"/>
                      </a:lnTo>
                      <a:lnTo>
                        <a:pt x="992" y="1527"/>
                      </a:lnTo>
                      <a:lnTo>
                        <a:pt x="994" y="1527"/>
                      </a:lnTo>
                      <a:lnTo>
                        <a:pt x="994" y="1527"/>
                      </a:lnTo>
                      <a:lnTo>
                        <a:pt x="994" y="1529"/>
                      </a:lnTo>
                      <a:lnTo>
                        <a:pt x="994" y="1533"/>
                      </a:lnTo>
                      <a:lnTo>
                        <a:pt x="994" y="1535"/>
                      </a:lnTo>
                      <a:lnTo>
                        <a:pt x="994" y="1535"/>
                      </a:lnTo>
                      <a:lnTo>
                        <a:pt x="994" y="1540"/>
                      </a:lnTo>
                      <a:lnTo>
                        <a:pt x="994" y="1553"/>
                      </a:lnTo>
                      <a:lnTo>
                        <a:pt x="996" y="1570"/>
                      </a:lnTo>
                      <a:lnTo>
                        <a:pt x="996" y="1579"/>
                      </a:lnTo>
                      <a:lnTo>
                        <a:pt x="996" y="1572"/>
                      </a:lnTo>
                      <a:lnTo>
                        <a:pt x="996" y="1559"/>
                      </a:lnTo>
                      <a:lnTo>
                        <a:pt x="996" y="1546"/>
                      </a:lnTo>
                      <a:lnTo>
                        <a:pt x="996" y="1538"/>
                      </a:lnTo>
                      <a:lnTo>
                        <a:pt x="996" y="1529"/>
                      </a:lnTo>
                      <a:lnTo>
                        <a:pt x="998" y="1522"/>
                      </a:lnTo>
                      <a:lnTo>
                        <a:pt x="998" y="1516"/>
                      </a:lnTo>
                      <a:lnTo>
                        <a:pt x="998" y="1510"/>
                      </a:lnTo>
                      <a:lnTo>
                        <a:pt x="998" y="1503"/>
                      </a:lnTo>
                      <a:lnTo>
                        <a:pt x="998" y="1497"/>
                      </a:lnTo>
                      <a:lnTo>
                        <a:pt x="998" y="1499"/>
                      </a:lnTo>
                      <a:lnTo>
                        <a:pt x="998" y="1501"/>
                      </a:lnTo>
                      <a:lnTo>
                        <a:pt x="998" y="1499"/>
                      </a:lnTo>
                      <a:lnTo>
                        <a:pt x="1000" y="1492"/>
                      </a:lnTo>
                      <a:lnTo>
                        <a:pt x="1000" y="1488"/>
                      </a:lnTo>
                      <a:lnTo>
                        <a:pt x="1000" y="1484"/>
                      </a:lnTo>
                      <a:lnTo>
                        <a:pt x="1000" y="1482"/>
                      </a:lnTo>
                      <a:lnTo>
                        <a:pt x="1000" y="1484"/>
                      </a:lnTo>
                      <a:lnTo>
                        <a:pt x="1000" y="1482"/>
                      </a:lnTo>
                      <a:lnTo>
                        <a:pt x="1000" y="1479"/>
                      </a:lnTo>
                      <a:lnTo>
                        <a:pt x="1000" y="1482"/>
                      </a:lnTo>
                      <a:lnTo>
                        <a:pt x="1002" y="1494"/>
                      </a:lnTo>
                      <a:lnTo>
                        <a:pt x="1002" y="1510"/>
                      </a:lnTo>
                      <a:lnTo>
                        <a:pt x="1002" y="1522"/>
                      </a:lnTo>
                      <a:lnTo>
                        <a:pt x="1002" y="1525"/>
                      </a:lnTo>
                      <a:lnTo>
                        <a:pt x="1002" y="1525"/>
                      </a:lnTo>
                      <a:lnTo>
                        <a:pt x="1002" y="1522"/>
                      </a:lnTo>
                      <a:lnTo>
                        <a:pt x="1002" y="1520"/>
                      </a:lnTo>
                      <a:lnTo>
                        <a:pt x="1005" y="1518"/>
                      </a:lnTo>
                      <a:lnTo>
                        <a:pt x="1005" y="1516"/>
                      </a:lnTo>
                      <a:lnTo>
                        <a:pt x="1005" y="1514"/>
                      </a:lnTo>
                      <a:lnTo>
                        <a:pt x="1005" y="1512"/>
                      </a:lnTo>
                      <a:lnTo>
                        <a:pt x="1005" y="1512"/>
                      </a:lnTo>
                      <a:lnTo>
                        <a:pt x="1005" y="1516"/>
                      </a:lnTo>
                      <a:lnTo>
                        <a:pt x="1005" y="1522"/>
                      </a:lnTo>
                      <a:lnTo>
                        <a:pt x="1005" y="1535"/>
                      </a:lnTo>
                      <a:lnTo>
                        <a:pt x="1007" y="1544"/>
                      </a:lnTo>
                      <a:lnTo>
                        <a:pt x="1007" y="1535"/>
                      </a:lnTo>
                      <a:lnTo>
                        <a:pt x="1007" y="1518"/>
                      </a:lnTo>
                      <a:lnTo>
                        <a:pt x="1007" y="1507"/>
                      </a:lnTo>
                      <a:lnTo>
                        <a:pt x="1007" y="1505"/>
                      </a:lnTo>
                      <a:lnTo>
                        <a:pt x="1007" y="1497"/>
                      </a:lnTo>
                      <a:lnTo>
                        <a:pt x="1007" y="1479"/>
                      </a:lnTo>
                      <a:lnTo>
                        <a:pt x="1007" y="1469"/>
                      </a:lnTo>
                      <a:lnTo>
                        <a:pt x="1009" y="1449"/>
                      </a:lnTo>
                      <a:lnTo>
                        <a:pt x="1009" y="1436"/>
                      </a:lnTo>
                      <a:lnTo>
                        <a:pt x="1009" y="1430"/>
                      </a:lnTo>
                      <a:lnTo>
                        <a:pt x="1009" y="1432"/>
                      </a:lnTo>
                      <a:lnTo>
                        <a:pt x="1009" y="1432"/>
                      </a:lnTo>
                      <a:lnTo>
                        <a:pt x="1009" y="1430"/>
                      </a:lnTo>
                      <a:lnTo>
                        <a:pt x="1009" y="1428"/>
                      </a:lnTo>
                      <a:lnTo>
                        <a:pt x="1011" y="1430"/>
                      </a:lnTo>
                      <a:lnTo>
                        <a:pt x="1011" y="1434"/>
                      </a:lnTo>
                      <a:lnTo>
                        <a:pt x="1011" y="1441"/>
                      </a:lnTo>
                      <a:lnTo>
                        <a:pt x="1011" y="1445"/>
                      </a:lnTo>
                      <a:lnTo>
                        <a:pt x="1011" y="1451"/>
                      </a:lnTo>
                      <a:lnTo>
                        <a:pt x="1011" y="1456"/>
                      </a:lnTo>
                      <a:lnTo>
                        <a:pt x="1011" y="1462"/>
                      </a:lnTo>
                      <a:lnTo>
                        <a:pt x="1011" y="1475"/>
                      </a:lnTo>
                      <a:lnTo>
                        <a:pt x="1013" y="1486"/>
                      </a:lnTo>
                      <a:lnTo>
                        <a:pt x="1013" y="1494"/>
                      </a:lnTo>
                      <a:lnTo>
                        <a:pt x="1013" y="1503"/>
                      </a:lnTo>
                      <a:lnTo>
                        <a:pt x="1013" y="1514"/>
                      </a:lnTo>
                      <a:lnTo>
                        <a:pt x="1013" y="1518"/>
                      </a:lnTo>
                      <a:lnTo>
                        <a:pt x="1013" y="1525"/>
                      </a:lnTo>
                      <a:lnTo>
                        <a:pt x="1013" y="1525"/>
                      </a:lnTo>
                      <a:lnTo>
                        <a:pt x="1013" y="1520"/>
                      </a:lnTo>
                      <a:lnTo>
                        <a:pt x="1015" y="1514"/>
                      </a:lnTo>
                      <a:lnTo>
                        <a:pt x="1015" y="1510"/>
                      </a:lnTo>
                      <a:lnTo>
                        <a:pt x="1015" y="1510"/>
                      </a:lnTo>
                      <a:lnTo>
                        <a:pt x="1015" y="1510"/>
                      </a:lnTo>
                      <a:lnTo>
                        <a:pt x="1015" y="1503"/>
                      </a:lnTo>
                      <a:lnTo>
                        <a:pt x="1015" y="1490"/>
                      </a:lnTo>
                      <a:lnTo>
                        <a:pt x="1015" y="1475"/>
                      </a:lnTo>
                      <a:lnTo>
                        <a:pt x="1018" y="1464"/>
                      </a:lnTo>
                      <a:lnTo>
                        <a:pt x="1018" y="1460"/>
                      </a:lnTo>
                      <a:lnTo>
                        <a:pt x="1018" y="1456"/>
                      </a:lnTo>
                      <a:lnTo>
                        <a:pt x="1018" y="1453"/>
                      </a:lnTo>
                      <a:lnTo>
                        <a:pt x="1018" y="1449"/>
                      </a:lnTo>
                      <a:lnTo>
                        <a:pt x="1018" y="1443"/>
                      </a:lnTo>
                      <a:lnTo>
                        <a:pt x="1018" y="1443"/>
                      </a:lnTo>
                      <a:lnTo>
                        <a:pt x="1018" y="1453"/>
                      </a:lnTo>
                      <a:lnTo>
                        <a:pt x="1020" y="1466"/>
                      </a:lnTo>
                      <a:lnTo>
                        <a:pt x="1020" y="1477"/>
                      </a:lnTo>
                      <a:lnTo>
                        <a:pt x="1020" y="1477"/>
                      </a:lnTo>
                      <a:lnTo>
                        <a:pt x="1020" y="1469"/>
                      </a:lnTo>
                      <a:lnTo>
                        <a:pt x="1020" y="1464"/>
                      </a:lnTo>
                      <a:lnTo>
                        <a:pt x="1020" y="1464"/>
                      </a:lnTo>
                      <a:lnTo>
                        <a:pt x="1020" y="1466"/>
                      </a:lnTo>
                      <a:lnTo>
                        <a:pt x="1020" y="1466"/>
                      </a:lnTo>
                      <a:lnTo>
                        <a:pt x="1022" y="1466"/>
                      </a:lnTo>
                      <a:lnTo>
                        <a:pt x="1022" y="1469"/>
                      </a:lnTo>
                      <a:lnTo>
                        <a:pt x="1022" y="1475"/>
                      </a:lnTo>
                      <a:lnTo>
                        <a:pt x="1022" y="1488"/>
                      </a:lnTo>
                      <a:lnTo>
                        <a:pt x="1022" y="1510"/>
                      </a:lnTo>
                      <a:lnTo>
                        <a:pt x="1022" y="1525"/>
                      </a:lnTo>
                      <a:lnTo>
                        <a:pt x="1022" y="1527"/>
                      </a:lnTo>
                      <a:lnTo>
                        <a:pt x="1024" y="1525"/>
                      </a:lnTo>
                      <a:lnTo>
                        <a:pt x="1024" y="1522"/>
                      </a:lnTo>
                      <a:lnTo>
                        <a:pt x="1024" y="1525"/>
                      </a:lnTo>
                      <a:lnTo>
                        <a:pt x="1024" y="1529"/>
                      </a:lnTo>
                      <a:lnTo>
                        <a:pt x="1024" y="1529"/>
                      </a:lnTo>
                      <a:lnTo>
                        <a:pt x="1024" y="1529"/>
                      </a:lnTo>
                      <a:lnTo>
                        <a:pt x="1024" y="1527"/>
                      </a:lnTo>
                      <a:lnTo>
                        <a:pt x="1024" y="1531"/>
                      </a:lnTo>
                      <a:lnTo>
                        <a:pt x="1026" y="1544"/>
                      </a:lnTo>
                      <a:lnTo>
                        <a:pt x="1026" y="1555"/>
                      </a:lnTo>
                      <a:lnTo>
                        <a:pt x="1026" y="1555"/>
                      </a:lnTo>
                      <a:lnTo>
                        <a:pt x="1026" y="1553"/>
                      </a:lnTo>
                      <a:lnTo>
                        <a:pt x="1026" y="1551"/>
                      </a:lnTo>
                      <a:lnTo>
                        <a:pt x="1026" y="1555"/>
                      </a:lnTo>
                      <a:lnTo>
                        <a:pt x="1026" y="1559"/>
                      </a:lnTo>
                      <a:lnTo>
                        <a:pt x="1026" y="1561"/>
                      </a:lnTo>
                      <a:lnTo>
                        <a:pt x="1028" y="1557"/>
                      </a:lnTo>
                      <a:lnTo>
                        <a:pt x="1028" y="1553"/>
                      </a:lnTo>
                      <a:lnTo>
                        <a:pt x="1028" y="1553"/>
                      </a:lnTo>
                      <a:lnTo>
                        <a:pt x="1028" y="1551"/>
                      </a:lnTo>
                      <a:lnTo>
                        <a:pt x="1028" y="1551"/>
                      </a:lnTo>
                      <a:lnTo>
                        <a:pt x="1028" y="1555"/>
                      </a:lnTo>
                      <a:lnTo>
                        <a:pt x="1028" y="1553"/>
                      </a:lnTo>
                      <a:lnTo>
                        <a:pt x="1030" y="1533"/>
                      </a:lnTo>
                      <a:lnTo>
                        <a:pt x="1030" y="1512"/>
                      </a:lnTo>
                      <a:lnTo>
                        <a:pt x="1030" y="1287"/>
                      </a:lnTo>
                      <a:lnTo>
                        <a:pt x="1030" y="1234"/>
                      </a:lnTo>
                      <a:lnTo>
                        <a:pt x="1030" y="1234"/>
                      </a:lnTo>
                      <a:lnTo>
                        <a:pt x="1030" y="1180"/>
                      </a:lnTo>
                      <a:lnTo>
                        <a:pt x="1030" y="1152"/>
                      </a:lnTo>
                      <a:lnTo>
                        <a:pt x="1030" y="1173"/>
                      </a:lnTo>
                      <a:lnTo>
                        <a:pt x="1033" y="1199"/>
                      </a:lnTo>
                      <a:lnTo>
                        <a:pt x="1033" y="1216"/>
                      </a:lnTo>
                      <a:lnTo>
                        <a:pt x="1033" y="1229"/>
                      </a:lnTo>
                      <a:lnTo>
                        <a:pt x="1033" y="1242"/>
                      </a:lnTo>
                      <a:lnTo>
                        <a:pt x="1033" y="1253"/>
                      </a:lnTo>
                      <a:lnTo>
                        <a:pt x="1033" y="1264"/>
                      </a:lnTo>
                      <a:lnTo>
                        <a:pt x="1033" y="1272"/>
                      </a:lnTo>
                      <a:lnTo>
                        <a:pt x="1033" y="1294"/>
                      </a:lnTo>
                      <a:lnTo>
                        <a:pt x="1035" y="1298"/>
                      </a:lnTo>
                      <a:lnTo>
                        <a:pt x="1035" y="1307"/>
                      </a:lnTo>
                      <a:lnTo>
                        <a:pt x="1035" y="1313"/>
                      </a:lnTo>
                      <a:lnTo>
                        <a:pt x="1035" y="1322"/>
                      </a:lnTo>
                      <a:lnTo>
                        <a:pt x="1035" y="1339"/>
                      </a:lnTo>
                      <a:lnTo>
                        <a:pt x="1035" y="1356"/>
                      </a:lnTo>
                      <a:lnTo>
                        <a:pt x="1035" y="1374"/>
                      </a:lnTo>
                      <a:lnTo>
                        <a:pt x="1037" y="1389"/>
                      </a:lnTo>
                      <a:lnTo>
                        <a:pt x="1037" y="1393"/>
                      </a:lnTo>
                      <a:lnTo>
                        <a:pt x="1037" y="1395"/>
                      </a:lnTo>
                      <a:lnTo>
                        <a:pt x="1037" y="1402"/>
                      </a:lnTo>
                      <a:lnTo>
                        <a:pt x="1037" y="1410"/>
                      </a:lnTo>
                      <a:lnTo>
                        <a:pt x="1037" y="1421"/>
                      </a:lnTo>
                      <a:lnTo>
                        <a:pt x="1037" y="1432"/>
                      </a:lnTo>
                      <a:lnTo>
                        <a:pt x="1037" y="1419"/>
                      </a:lnTo>
                      <a:lnTo>
                        <a:pt x="1039" y="1400"/>
                      </a:lnTo>
                      <a:lnTo>
                        <a:pt x="1039" y="1361"/>
                      </a:lnTo>
                      <a:lnTo>
                        <a:pt x="1039" y="1303"/>
                      </a:lnTo>
                      <a:lnTo>
                        <a:pt x="1039" y="1281"/>
                      </a:lnTo>
                      <a:lnTo>
                        <a:pt x="1039" y="1240"/>
                      </a:lnTo>
                      <a:lnTo>
                        <a:pt x="1039" y="1205"/>
                      </a:lnTo>
                      <a:lnTo>
                        <a:pt x="1039" y="1212"/>
                      </a:lnTo>
                      <a:lnTo>
                        <a:pt x="1039" y="1236"/>
                      </a:lnTo>
                      <a:lnTo>
                        <a:pt x="1041" y="1264"/>
                      </a:lnTo>
                      <a:lnTo>
                        <a:pt x="1041" y="1294"/>
                      </a:lnTo>
                      <a:lnTo>
                        <a:pt x="1041" y="1313"/>
                      </a:lnTo>
                      <a:lnTo>
                        <a:pt x="1041" y="1324"/>
                      </a:lnTo>
                      <a:lnTo>
                        <a:pt x="1041" y="1320"/>
                      </a:lnTo>
                      <a:lnTo>
                        <a:pt x="1041" y="1264"/>
                      </a:lnTo>
                      <a:lnTo>
                        <a:pt x="1041" y="1218"/>
                      </a:lnTo>
                      <a:lnTo>
                        <a:pt x="1043" y="1208"/>
                      </a:lnTo>
                      <a:lnTo>
                        <a:pt x="1043" y="1160"/>
                      </a:lnTo>
                      <a:lnTo>
                        <a:pt x="1043" y="1098"/>
                      </a:lnTo>
                      <a:lnTo>
                        <a:pt x="1043" y="1098"/>
                      </a:lnTo>
                      <a:lnTo>
                        <a:pt x="1043" y="1134"/>
                      </a:lnTo>
                      <a:lnTo>
                        <a:pt x="1043" y="1154"/>
                      </a:lnTo>
                      <a:lnTo>
                        <a:pt x="1043" y="1167"/>
                      </a:lnTo>
                      <a:lnTo>
                        <a:pt x="1043" y="1177"/>
                      </a:lnTo>
                      <a:lnTo>
                        <a:pt x="1046" y="1186"/>
                      </a:lnTo>
                      <a:lnTo>
                        <a:pt x="1046" y="1193"/>
                      </a:lnTo>
                      <a:lnTo>
                        <a:pt x="1046" y="1203"/>
                      </a:lnTo>
                      <a:lnTo>
                        <a:pt x="1046" y="1218"/>
                      </a:lnTo>
                      <a:lnTo>
                        <a:pt x="1046" y="1231"/>
                      </a:lnTo>
                      <a:lnTo>
                        <a:pt x="1046" y="1242"/>
                      </a:lnTo>
                      <a:lnTo>
                        <a:pt x="1046" y="1249"/>
                      </a:lnTo>
                      <a:lnTo>
                        <a:pt x="1046" y="1249"/>
                      </a:lnTo>
                      <a:lnTo>
                        <a:pt x="1048" y="1253"/>
                      </a:lnTo>
                      <a:lnTo>
                        <a:pt x="1048" y="1257"/>
                      </a:lnTo>
                      <a:lnTo>
                        <a:pt x="1048" y="1259"/>
                      </a:lnTo>
                      <a:lnTo>
                        <a:pt x="1048" y="1259"/>
                      </a:lnTo>
                      <a:lnTo>
                        <a:pt x="1048" y="1259"/>
                      </a:lnTo>
                      <a:lnTo>
                        <a:pt x="1048" y="1262"/>
                      </a:lnTo>
                      <a:lnTo>
                        <a:pt x="1048" y="1268"/>
                      </a:lnTo>
                      <a:lnTo>
                        <a:pt x="1050" y="1279"/>
                      </a:lnTo>
                      <a:lnTo>
                        <a:pt x="1050" y="1290"/>
                      </a:lnTo>
                      <a:lnTo>
                        <a:pt x="1050" y="1296"/>
                      </a:lnTo>
                      <a:lnTo>
                        <a:pt x="1050" y="1298"/>
                      </a:lnTo>
                      <a:lnTo>
                        <a:pt x="1050" y="1298"/>
                      </a:lnTo>
                      <a:lnTo>
                        <a:pt x="1050" y="1303"/>
                      </a:lnTo>
                      <a:lnTo>
                        <a:pt x="1050" y="1309"/>
                      </a:lnTo>
                      <a:lnTo>
                        <a:pt x="1050" y="1313"/>
                      </a:lnTo>
                      <a:lnTo>
                        <a:pt x="1052" y="1322"/>
                      </a:lnTo>
                      <a:lnTo>
                        <a:pt x="1052" y="1328"/>
                      </a:lnTo>
                      <a:lnTo>
                        <a:pt x="1052" y="1339"/>
                      </a:lnTo>
                      <a:lnTo>
                        <a:pt x="1052" y="1352"/>
                      </a:lnTo>
                      <a:lnTo>
                        <a:pt x="1052" y="1369"/>
                      </a:lnTo>
                      <a:lnTo>
                        <a:pt x="1052" y="1350"/>
                      </a:lnTo>
                      <a:lnTo>
                        <a:pt x="1052" y="1326"/>
                      </a:lnTo>
                      <a:lnTo>
                        <a:pt x="1052" y="1320"/>
                      </a:lnTo>
                      <a:lnTo>
                        <a:pt x="1054" y="1315"/>
                      </a:lnTo>
                      <a:lnTo>
                        <a:pt x="1054" y="1296"/>
                      </a:lnTo>
                      <a:lnTo>
                        <a:pt x="1054" y="1262"/>
                      </a:lnTo>
                      <a:lnTo>
                        <a:pt x="1054" y="1227"/>
                      </a:lnTo>
                      <a:lnTo>
                        <a:pt x="1054" y="1216"/>
                      </a:lnTo>
                      <a:lnTo>
                        <a:pt x="1054" y="1221"/>
                      </a:lnTo>
                      <a:lnTo>
                        <a:pt x="1054" y="1225"/>
                      </a:lnTo>
                      <a:lnTo>
                        <a:pt x="1056" y="1225"/>
                      </a:lnTo>
                      <a:lnTo>
                        <a:pt x="1056" y="1227"/>
                      </a:lnTo>
                      <a:lnTo>
                        <a:pt x="1056" y="1229"/>
                      </a:lnTo>
                      <a:lnTo>
                        <a:pt x="1056" y="1231"/>
                      </a:lnTo>
                      <a:lnTo>
                        <a:pt x="1056" y="1238"/>
                      </a:lnTo>
                      <a:lnTo>
                        <a:pt x="1056" y="1246"/>
                      </a:lnTo>
                      <a:lnTo>
                        <a:pt x="1056" y="1255"/>
                      </a:lnTo>
                      <a:lnTo>
                        <a:pt x="1056" y="1264"/>
                      </a:lnTo>
                      <a:lnTo>
                        <a:pt x="1058" y="1272"/>
                      </a:lnTo>
                      <a:lnTo>
                        <a:pt x="1058" y="1279"/>
                      </a:lnTo>
                      <a:lnTo>
                        <a:pt x="1058" y="1285"/>
                      </a:lnTo>
                      <a:lnTo>
                        <a:pt x="1058" y="1287"/>
                      </a:lnTo>
                      <a:lnTo>
                        <a:pt x="1058" y="1296"/>
                      </a:lnTo>
                      <a:lnTo>
                        <a:pt x="1058" y="1309"/>
                      </a:lnTo>
                      <a:lnTo>
                        <a:pt x="1058" y="1324"/>
                      </a:lnTo>
                      <a:lnTo>
                        <a:pt x="1058" y="1335"/>
                      </a:lnTo>
                      <a:lnTo>
                        <a:pt x="1061" y="1337"/>
                      </a:lnTo>
                      <a:lnTo>
                        <a:pt x="1061" y="1335"/>
                      </a:lnTo>
                      <a:lnTo>
                        <a:pt x="1061" y="1333"/>
                      </a:lnTo>
                      <a:lnTo>
                        <a:pt x="1061" y="1333"/>
                      </a:lnTo>
                      <a:lnTo>
                        <a:pt x="1061" y="1333"/>
                      </a:lnTo>
                      <a:lnTo>
                        <a:pt x="1061" y="1333"/>
                      </a:lnTo>
                      <a:lnTo>
                        <a:pt x="1061" y="1333"/>
                      </a:lnTo>
                      <a:lnTo>
                        <a:pt x="1063" y="1333"/>
                      </a:lnTo>
                      <a:lnTo>
                        <a:pt x="1063" y="1337"/>
                      </a:lnTo>
                      <a:lnTo>
                        <a:pt x="1063" y="1352"/>
                      </a:lnTo>
                      <a:lnTo>
                        <a:pt x="1063" y="1365"/>
                      </a:lnTo>
                      <a:lnTo>
                        <a:pt x="1063" y="1372"/>
                      </a:lnTo>
                      <a:lnTo>
                        <a:pt x="1063" y="1369"/>
                      </a:lnTo>
                      <a:lnTo>
                        <a:pt x="1063" y="1352"/>
                      </a:lnTo>
                      <a:lnTo>
                        <a:pt x="1063" y="1343"/>
                      </a:lnTo>
                      <a:lnTo>
                        <a:pt x="1065" y="1320"/>
                      </a:lnTo>
                      <a:lnTo>
                        <a:pt x="1065" y="1298"/>
                      </a:lnTo>
                      <a:lnTo>
                        <a:pt x="1065" y="1255"/>
                      </a:lnTo>
                      <a:lnTo>
                        <a:pt x="1065" y="1225"/>
                      </a:lnTo>
                      <a:lnTo>
                        <a:pt x="1065" y="1180"/>
                      </a:lnTo>
                      <a:lnTo>
                        <a:pt x="1065" y="1128"/>
                      </a:lnTo>
                      <a:lnTo>
                        <a:pt x="1065" y="1124"/>
                      </a:lnTo>
                      <a:lnTo>
                        <a:pt x="1065" y="1149"/>
                      </a:lnTo>
                      <a:lnTo>
                        <a:pt x="1067" y="1171"/>
                      </a:lnTo>
                      <a:lnTo>
                        <a:pt x="1067" y="1188"/>
                      </a:lnTo>
                      <a:lnTo>
                        <a:pt x="1067" y="1199"/>
                      </a:lnTo>
                      <a:lnTo>
                        <a:pt x="1067" y="1205"/>
                      </a:lnTo>
                      <a:lnTo>
                        <a:pt x="1067" y="1214"/>
                      </a:lnTo>
                      <a:lnTo>
                        <a:pt x="1067" y="1216"/>
                      </a:lnTo>
                      <a:lnTo>
                        <a:pt x="1067" y="1216"/>
                      </a:lnTo>
                      <a:lnTo>
                        <a:pt x="1069" y="1214"/>
                      </a:lnTo>
                      <a:lnTo>
                        <a:pt x="1069" y="1216"/>
                      </a:lnTo>
                      <a:lnTo>
                        <a:pt x="1069" y="1221"/>
                      </a:lnTo>
                      <a:lnTo>
                        <a:pt x="1069" y="1236"/>
                      </a:lnTo>
                      <a:lnTo>
                        <a:pt x="1069" y="1240"/>
                      </a:lnTo>
                      <a:lnTo>
                        <a:pt x="1069" y="1244"/>
                      </a:lnTo>
                      <a:lnTo>
                        <a:pt x="1069" y="1251"/>
                      </a:lnTo>
                      <a:lnTo>
                        <a:pt x="1069" y="1257"/>
                      </a:lnTo>
                      <a:lnTo>
                        <a:pt x="1071" y="1264"/>
                      </a:lnTo>
                      <a:lnTo>
                        <a:pt x="1071" y="1274"/>
                      </a:lnTo>
                      <a:lnTo>
                        <a:pt x="1071" y="1285"/>
                      </a:lnTo>
                      <a:lnTo>
                        <a:pt x="1071" y="1290"/>
                      </a:lnTo>
                      <a:lnTo>
                        <a:pt x="1071" y="1294"/>
                      </a:lnTo>
                      <a:lnTo>
                        <a:pt x="1071" y="1331"/>
                      </a:lnTo>
                      <a:lnTo>
                        <a:pt x="1071" y="1417"/>
                      </a:lnTo>
                      <a:lnTo>
                        <a:pt x="1071" y="1469"/>
                      </a:lnTo>
                      <a:lnTo>
                        <a:pt x="1074" y="1482"/>
                      </a:lnTo>
                      <a:lnTo>
                        <a:pt x="1074" y="1466"/>
                      </a:lnTo>
                      <a:lnTo>
                        <a:pt x="1074" y="1475"/>
                      </a:lnTo>
                      <a:lnTo>
                        <a:pt x="1074" y="1471"/>
                      </a:lnTo>
                      <a:lnTo>
                        <a:pt x="1074" y="1486"/>
                      </a:lnTo>
                      <a:lnTo>
                        <a:pt x="1074" y="1492"/>
                      </a:lnTo>
                      <a:lnTo>
                        <a:pt x="1074" y="1494"/>
                      </a:lnTo>
                      <a:lnTo>
                        <a:pt x="1076" y="1512"/>
                      </a:lnTo>
                      <a:lnTo>
                        <a:pt x="1076" y="1522"/>
                      </a:lnTo>
                      <a:lnTo>
                        <a:pt x="1076" y="1527"/>
                      </a:lnTo>
                      <a:lnTo>
                        <a:pt x="1076" y="1529"/>
                      </a:lnTo>
                      <a:lnTo>
                        <a:pt x="1076" y="1529"/>
                      </a:lnTo>
                      <a:lnTo>
                        <a:pt x="1076" y="1525"/>
                      </a:lnTo>
                      <a:lnTo>
                        <a:pt x="1076" y="1522"/>
                      </a:lnTo>
                      <a:lnTo>
                        <a:pt x="1076" y="1520"/>
                      </a:lnTo>
                      <a:lnTo>
                        <a:pt x="1078" y="1518"/>
                      </a:lnTo>
                      <a:lnTo>
                        <a:pt x="1078" y="1518"/>
                      </a:lnTo>
                      <a:lnTo>
                        <a:pt x="1078" y="1520"/>
                      </a:lnTo>
                      <a:lnTo>
                        <a:pt x="1078" y="1522"/>
                      </a:lnTo>
                      <a:lnTo>
                        <a:pt x="1078" y="1520"/>
                      </a:lnTo>
                      <a:lnTo>
                        <a:pt x="1078" y="1520"/>
                      </a:lnTo>
                      <a:lnTo>
                        <a:pt x="1078" y="1518"/>
                      </a:lnTo>
                      <a:lnTo>
                        <a:pt x="1078" y="1518"/>
                      </a:lnTo>
                      <a:lnTo>
                        <a:pt x="1080" y="1518"/>
                      </a:lnTo>
                      <a:lnTo>
                        <a:pt x="1080" y="1518"/>
                      </a:lnTo>
                      <a:lnTo>
                        <a:pt x="1080" y="1516"/>
                      </a:lnTo>
                      <a:lnTo>
                        <a:pt x="1080" y="1516"/>
                      </a:lnTo>
                      <a:lnTo>
                        <a:pt x="1080" y="1516"/>
                      </a:lnTo>
                      <a:lnTo>
                        <a:pt x="1080" y="1516"/>
                      </a:lnTo>
                      <a:lnTo>
                        <a:pt x="1080" y="1516"/>
                      </a:lnTo>
                      <a:lnTo>
                        <a:pt x="1082" y="1516"/>
                      </a:lnTo>
                      <a:lnTo>
                        <a:pt x="1082" y="1516"/>
                      </a:lnTo>
                      <a:lnTo>
                        <a:pt x="1082" y="1516"/>
                      </a:lnTo>
                      <a:lnTo>
                        <a:pt x="1082" y="1516"/>
                      </a:lnTo>
                      <a:lnTo>
                        <a:pt x="1082" y="1516"/>
                      </a:lnTo>
                      <a:lnTo>
                        <a:pt x="1082" y="1516"/>
                      </a:lnTo>
                      <a:lnTo>
                        <a:pt x="1082" y="1516"/>
                      </a:lnTo>
                      <a:lnTo>
                        <a:pt x="1082" y="1516"/>
                      </a:lnTo>
                      <a:lnTo>
                        <a:pt x="1084" y="1516"/>
                      </a:lnTo>
                      <a:lnTo>
                        <a:pt x="1084" y="1516"/>
                      </a:lnTo>
                      <a:lnTo>
                        <a:pt x="1084" y="1516"/>
                      </a:lnTo>
                      <a:lnTo>
                        <a:pt x="1084" y="1516"/>
                      </a:lnTo>
                      <a:lnTo>
                        <a:pt x="1084" y="1516"/>
                      </a:lnTo>
                      <a:lnTo>
                        <a:pt x="1084" y="1516"/>
                      </a:lnTo>
                      <a:lnTo>
                        <a:pt x="1084" y="1514"/>
                      </a:lnTo>
                      <a:lnTo>
                        <a:pt x="1084" y="1514"/>
                      </a:lnTo>
                      <a:lnTo>
                        <a:pt x="1087" y="1514"/>
                      </a:lnTo>
                      <a:lnTo>
                        <a:pt x="1087" y="1514"/>
                      </a:lnTo>
                      <a:lnTo>
                        <a:pt x="1087" y="1514"/>
                      </a:lnTo>
                      <a:lnTo>
                        <a:pt x="1087" y="1514"/>
                      </a:lnTo>
                      <a:lnTo>
                        <a:pt x="1087" y="1514"/>
                      </a:lnTo>
                      <a:lnTo>
                        <a:pt x="1087" y="1514"/>
                      </a:lnTo>
                      <a:lnTo>
                        <a:pt x="1087" y="1514"/>
                      </a:lnTo>
                      <a:lnTo>
                        <a:pt x="1089" y="1514"/>
                      </a:lnTo>
                      <a:lnTo>
                        <a:pt x="1089" y="1514"/>
                      </a:lnTo>
                      <a:lnTo>
                        <a:pt x="1089" y="1514"/>
                      </a:lnTo>
                      <a:lnTo>
                        <a:pt x="1089" y="1514"/>
                      </a:lnTo>
                      <a:lnTo>
                        <a:pt x="1089" y="1514"/>
                      </a:lnTo>
                      <a:lnTo>
                        <a:pt x="1089" y="1514"/>
                      </a:lnTo>
                      <a:lnTo>
                        <a:pt x="1089" y="1514"/>
                      </a:lnTo>
                      <a:lnTo>
                        <a:pt x="1089" y="1514"/>
                      </a:lnTo>
                      <a:lnTo>
                        <a:pt x="1091" y="1514"/>
                      </a:lnTo>
                      <a:lnTo>
                        <a:pt x="1091" y="1514"/>
                      </a:lnTo>
                      <a:lnTo>
                        <a:pt x="1091" y="1514"/>
                      </a:lnTo>
                      <a:lnTo>
                        <a:pt x="1091" y="1514"/>
                      </a:lnTo>
                      <a:lnTo>
                        <a:pt x="1091" y="1514"/>
                      </a:lnTo>
                      <a:lnTo>
                        <a:pt x="1091" y="1514"/>
                      </a:lnTo>
                      <a:lnTo>
                        <a:pt x="1091" y="1514"/>
                      </a:lnTo>
                      <a:lnTo>
                        <a:pt x="1091" y="1514"/>
                      </a:lnTo>
                      <a:lnTo>
                        <a:pt x="1093" y="1512"/>
                      </a:lnTo>
                      <a:lnTo>
                        <a:pt x="1093" y="1512"/>
                      </a:lnTo>
                      <a:lnTo>
                        <a:pt x="1093" y="1512"/>
                      </a:lnTo>
                      <a:lnTo>
                        <a:pt x="1093" y="1512"/>
                      </a:lnTo>
                      <a:lnTo>
                        <a:pt x="1093" y="1512"/>
                      </a:lnTo>
                      <a:lnTo>
                        <a:pt x="1093" y="1512"/>
                      </a:lnTo>
                      <a:lnTo>
                        <a:pt x="1093" y="1512"/>
                      </a:lnTo>
                      <a:lnTo>
                        <a:pt x="1095" y="1512"/>
                      </a:lnTo>
                      <a:lnTo>
                        <a:pt x="1095" y="1512"/>
                      </a:lnTo>
                      <a:lnTo>
                        <a:pt x="1095" y="1512"/>
                      </a:lnTo>
                      <a:lnTo>
                        <a:pt x="1095" y="1512"/>
                      </a:lnTo>
                      <a:lnTo>
                        <a:pt x="1095" y="1512"/>
                      </a:lnTo>
                      <a:lnTo>
                        <a:pt x="1095" y="1512"/>
                      </a:lnTo>
                      <a:lnTo>
                        <a:pt x="1095" y="1512"/>
                      </a:lnTo>
                      <a:lnTo>
                        <a:pt x="1095" y="1512"/>
                      </a:lnTo>
                      <a:lnTo>
                        <a:pt x="1097" y="1512"/>
                      </a:lnTo>
                      <a:lnTo>
                        <a:pt x="1097" y="1512"/>
                      </a:lnTo>
                      <a:lnTo>
                        <a:pt x="1097" y="1512"/>
                      </a:lnTo>
                      <a:lnTo>
                        <a:pt x="1097" y="1512"/>
                      </a:lnTo>
                      <a:lnTo>
                        <a:pt x="1097" y="1512"/>
                      </a:lnTo>
                      <a:lnTo>
                        <a:pt x="1097" y="1512"/>
                      </a:lnTo>
                      <a:lnTo>
                        <a:pt x="1097" y="1512"/>
                      </a:lnTo>
                      <a:lnTo>
                        <a:pt x="1097" y="1512"/>
                      </a:lnTo>
                      <a:lnTo>
                        <a:pt x="1099" y="1512"/>
                      </a:lnTo>
                      <a:lnTo>
                        <a:pt x="1099" y="1512"/>
                      </a:lnTo>
                      <a:lnTo>
                        <a:pt x="1099" y="1512"/>
                      </a:lnTo>
                      <a:lnTo>
                        <a:pt x="1099" y="1512"/>
                      </a:lnTo>
                      <a:lnTo>
                        <a:pt x="1099" y="1512"/>
                      </a:lnTo>
                      <a:lnTo>
                        <a:pt x="1099" y="1510"/>
                      </a:lnTo>
                      <a:lnTo>
                        <a:pt x="1099" y="1510"/>
                      </a:lnTo>
                      <a:lnTo>
                        <a:pt x="1102" y="1510"/>
                      </a:lnTo>
                      <a:lnTo>
                        <a:pt x="1102" y="1510"/>
                      </a:lnTo>
                      <a:lnTo>
                        <a:pt x="1102" y="1510"/>
                      </a:lnTo>
                      <a:lnTo>
                        <a:pt x="1102" y="1510"/>
                      </a:lnTo>
                      <a:lnTo>
                        <a:pt x="1102" y="1510"/>
                      </a:lnTo>
                      <a:lnTo>
                        <a:pt x="1102" y="1510"/>
                      </a:lnTo>
                      <a:lnTo>
                        <a:pt x="1102" y="1510"/>
                      </a:lnTo>
                      <a:lnTo>
                        <a:pt x="1102" y="1510"/>
                      </a:lnTo>
                      <a:lnTo>
                        <a:pt x="1104" y="1507"/>
                      </a:lnTo>
                      <a:lnTo>
                        <a:pt x="1104" y="1486"/>
                      </a:lnTo>
                      <a:lnTo>
                        <a:pt x="1104" y="1397"/>
                      </a:lnTo>
                      <a:lnTo>
                        <a:pt x="1104" y="1339"/>
                      </a:lnTo>
                      <a:lnTo>
                        <a:pt x="1104" y="1387"/>
                      </a:lnTo>
                      <a:lnTo>
                        <a:pt x="1104" y="1413"/>
                      </a:lnTo>
                      <a:lnTo>
                        <a:pt x="1104" y="1471"/>
                      </a:lnTo>
                      <a:lnTo>
                        <a:pt x="1104" y="1533"/>
                      </a:lnTo>
                      <a:lnTo>
                        <a:pt x="1106" y="1587"/>
                      </a:lnTo>
                      <a:lnTo>
                        <a:pt x="1106" y="1589"/>
                      </a:lnTo>
                      <a:lnTo>
                        <a:pt x="1106" y="1563"/>
                      </a:lnTo>
                      <a:lnTo>
                        <a:pt x="1106" y="1548"/>
                      </a:lnTo>
                      <a:lnTo>
                        <a:pt x="1106" y="1540"/>
                      </a:lnTo>
                      <a:lnTo>
                        <a:pt x="1106" y="1533"/>
                      </a:lnTo>
                      <a:lnTo>
                        <a:pt x="1106" y="1529"/>
                      </a:lnTo>
                      <a:lnTo>
                        <a:pt x="1108" y="1527"/>
                      </a:lnTo>
                      <a:lnTo>
                        <a:pt x="1108" y="1525"/>
                      </a:lnTo>
                      <a:lnTo>
                        <a:pt x="1108" y="1522"/>
                      </a:lnTo>
                      <a:lnTo>
                        <a:pt x="1108" y="1520"/>
                      </a:lnTo>
                      <a:lnTo>
                        <a:pt x="1108" y="1520"/>
                      </a:lnTo>
                      <a:lnTo>
                        <a:pt x="1108" y="1518"/>
                      </a:lnTo>
                      <a:lnTo>
                        <a:pt x="1108" y="1518"/>
                      </a:lnTo>
                      <a:lnTo>
                        <a:pt x="1108" y="1518"/>
                      </a:lnTo>
                      <a:lnTo>
                        <a:pt x="1110" y="1507"/>
                      </a:lnTo>
                      <a:lnTo>
                        <a:pt x="1110" y="1492"/>
                      </a:lnTo>
                      <a:lnTo>
                        <a:pt x="1110" y="1494"/>
                      </a:lnTo>
                      <a:lnTo>
                        <a:pt x="1110" y="1507"/>
                      </a:lnTo>
                      <a:lnTo>
                        <a:pt x="1110" y="1510"/>
                      </a:lnTo>
                      <a:lnTo>
                        <a:pt x="1110" y="1512"/>
                      </a:lnTo>
                      <a:lnTo>
                        <a:pt x="1110" y="1514"/>
                      </a:lnTo>
                      <a:lnTo>
                        <a:pt x="1112" y="1516"/>
                      </a:lnTo>
                      <a:lnTo>
                        <a:pt x="1112" y="1516"/>
                      </a:lnTo>
                      <a:lnTo>
                        <a:pt x="1112" y="1516"/>
                      </a:lnTo>
                      <a:lnTo>
                        <a:pt x="1112" y="1516"/>
                      </a:lnTo>
                      <a:lnTo>
                        <a:pt x="1112" y="1514"/>
                      </a:lnTo>
                      <a:lnTo>
                        <a:pt x="1112" y="1514"/>
                      </a:lnTo>
                      <a:lnTo>
                        <a:pt x="1112" y="1514"/>
                      </a:lnTo>
                      <a:lnTo>
                        <a:pt x="1112" y="1514"/>
                      </a:lnTo>
                      <a:lnTo>
                        <a:pt x="1115" y="1514"/>
                      </a:lnTo>
                      <a:lnTo>
                        <a:pt x="1115" y="1514"/>
                      </a:lnTo>
                      <a:lnTo>
                        <a:pt x="1115" y="1514"/>
                      </a:lnTo>
                      <a:lnTo>
                        <a:pt x="1115" y="1514"/>
                      </a:lnTo>
                      <a:lnTo>
                        <a:pt x="1115" y="1514"/>
                      </a:lnTo>
                      <a:lnTo>
                        <a:pt x="1115" y="1514"/>
                      </a:lnTo>
                      <a:lnTo>
                        <a:pt x="1115" y="1514"/>
                      </a:lnTo>
                      <a:lnTo>
                        <a:pt x="1115" y="1514"/>
                      </a:lnTo>
                      <a:lnTo>
                        <a:pt x="1117" y="1514"/>
                      </a:lnTo>
                      <a:lnTo>
                        <a:pt x="1117" y="1514"/>
                      </a:lnTo>
                      <a:lnTo>
                        <a:pt x="1117" y="1514"/>
                      </a:lnTo>
                      <a:lnTo>
                        <a:pt x="1117" y="1514"/>
                      </a:lnTo>
                      <a:lnTo>
                        <a:pt x="1117" y="1514"/>
                      </a:lnTo>
                      <a:lnTo>
                        <a:pt x="1117" y="1514"/>
                      </a:lnTo>
                      <a:lnTo>
                        <a:pt x="1117" y="1514"/>
                      </a:lnTo>
                      <a:lnTo>
                        <a:pt x="1119" y="1514"/>
                      </a:lnTo>
                      <a:lnTo>
                        <a:pt x="1119" y="1514"/>
                      </a:lnTo>
                      <a:lnTo>
                        <a:pt x="1119" y="1512"/>
                      </a:lnTo>
                      <a:lnTo>
                        <a:pt x="1119" y="1512"/>
                      </a:lnTo>
                      <a:lnTo>
                        <a:pt x="1119" y="1512"/>
                      </a:lnTo>
                      <a:lnTo>
                        <a:pt x="1119" y="1512"/>
                      </a:lnTo>
                      <a:lnTo>
                        <a:pt x="1119" y="1512"/>
                      </a:lnTo>
                      <a:lnTo>
                        <a:pt x="1119" y="1512"/>
                      </a:lnTo>
                      <a:lnTo>
                        <a:pt x="1121" y="1512"/>
                      </a:lnTo>
                      <a:lnTo>
                        <a:pt x="1121" y="1512"/>
                      </a:lnTo>
                      <a:lnTo>
                        <a:pt x="1121" y="1512"/>
                      </a:lnTo>
                      <a:lnTo>
                        <a:pt x="1121" y="1512"/>
                      </a:lnTo>
                      <a:lnTo>
                        <a:pt x="1121" y="1512"/>
                      </a:lnTo>
                      <a:lnTo>
                        <a:pt x="1121" y="1512"/>
                      </a:lnTo>
                      <a:lnTo>
                        <a:pt x="1121" y="1512"/>
                      </a:lnTo>
                      <a:lnTo>
                        <a:pt x="1121" y="1512"/>
                      </a:lnTo>
                      <a:lnTo>
                        <a:pt x="1123" y="1512"/>
                      </a:lnTo>
                      <a:lnTo>
                        <a:pt x="1123" y="1512"/>
                      </a:lnTo>
                      <a:lnTo>
                        <a:pt x="1123" y="1512"/>
                      </a:lnTo>
                      <a:lnTo>
                        <a:pt x="1123" y="1512"/>
                      </a:lnTo>
                      <a:lnTo>
                        <a:pt x="1123" y="1512"/>
                      </a:lnTo>
                      <a:lnTo>
                        <a:pt x="1123" y="1512"/>
                      </a:lnTo>
                      <a:lnTo>
                        <a:pt x="1123" y="1510"/>
                      </a:lnTo>
                      <a:lnTo>
                        <a:pt x="1125" y="1510"/>
                      </a:lnTo>
                      <a:lnTo>
                        <a:pt x="1125" y="1510"/>
                      </a:lnTo>
                      <a:lnTo>
                        <a:pt x="1125" y="1510"/>
                      </a:lnTo>
                      <a:lnTo>
                        <a:pt x="1125" y="1510"/>
                      </a:lnTo>
                      <a:lnTo>
                        <a:pt x="1125" y="1510"/>
                      </a:lnTo>
                      <a:lnTo>
                        <a:pt x="1125" y="1512"/>
                      </a:lnTo>
                      <a:lnTo>
                        <a:pt x="1125" y="1512"/>
                      </a:lnTo>
                      <a:lnTo>
                        <a:pt x="1125" y="1510"/>
                      </a:lnTo>
                      <a:lnTo>
                        <a:pt x="1127" y="1507"/>
                      </a:lnTo>
                      <a:lnTo>
                        <a:pt x="1127" y="1494"/>
                      </a:lnTo>
                      <a:lnTo>
                        <a:pt x="1127" y="1503"/>
                      </a:lnTo>
                      <a:lnTo>
                        <a:pt x="1127" y="1507"/>
                      </a:lnTo>
                      <a:lnTo>
                        <a:pt x="1127" y="1503"/>
                      </a:lnTo>
                      <a:lnTo>
                        <a:pt x="1127" y="1505"/>
                      </a:lnTo>
                      <a:lnTo>
                        <a:pt x="1127" y="1501"/>
                      </a:lnTo>
                      <a:lnTo>
                        <a:pt x="1127" y="1494"/>
                      </a:lnTo>
                      <a:lnTo>
                        <a:pt x="1130" y="1499"/>
                      </a:lnTo>
                      <a:lnTo>
                        <a:pt x="1130" y="1501"/>
                      </a:lnTo>
                      <a:lnTo>
                        <a:pt x="1130" y="1505"/>
                      </a:lnTo>
                      <a:lnTo>
                        <a:pt x="1130" y="1510"/>
                      </a:lnTo>
                      <a:lnTo>
                        <a:pt x="1130" y="1510"/>
                      </a:lnTo>
                      <a:lnTo>
                        <a:pt x="1130" y="1510"/>
                      </a:lnTo>
                      <a:lnTo>
                        <a:pt x="1130" y="1510"/>
                      </a:lnTo>
                      <a:lnTo>
                        <a:pt x="1132" y="1510"/>
                      </a:lnTo>
                      <a:lnTo>
                        <a:pt x="1132" y="1510"/>
                      </a:lnTo>
                      <a:lnTo>
                        <a:pt x="1132" y="1510"/>
                      </a:lnTo>
                      <a:lnTo>
                        <a:pt x="1132" y="1510"/>
                      </a:lnTo>
                      <a:lnTo>
                        <a:pt x="1132" y="1510"/>
                      </a:lnTo>
                      <a:lnTo>
                        <a:pt x="1132" y="1510"/>
                      </a:lnTo>
                      <a:lnTo>
                        <a:pt x="1132" y="1510"/>
                      </a:lnTo>
                      <a:lnTo>
                        <a:pt x="1132" y="1510"/>
                      </a:lnTo>
                      <a:lnTo>
                        <a:pt x="1134" y="1510"/>
                      </a:lnTo>
                      <a:lnTo>
                        <a:pt x="1134" y="1510"/>
                      </a:lnTo>
                      <a:lnTo>
                        <a:pt x="1134" y="1510"/>
                      </a:lnTo>
                      <a:lnTo>
                        <a:pt x="1134" y="1510"/>
                      </a:lnTo>
                      <a:lnTo>
                        <a:pt x="1134" y="1510"/>
                      </a:lnTo>
                      <a:lnTo>
                        <a:pt x="1134" y="1510"/>
                      </a:lnTo>
                      <a:lnTo>
                        <a:pt x="1134" y="1510"/>
                      </a:lnTo>
                      <a:lnTo>
                        <a:pt x="1134" y="1510"/>
                      </a:lnTo>
                      <a:lnTo>
                        <a:pt x="1136" y="1510"/>
                      </a:lnTo>
                      <a:lnTo>
                        <a:pt x="1136" y="1510"/>
                      </a:lnTo>
                      <a:lnTo>
                        <a:pt x="1136" y="1510"/>
                      </a:lnTo>
                      <a:lnTo>
                        <a:pt x="1136" y="1510"/>
                      </a:lnTo>
                      <a:lnTo>
                        <a:pt x="1136" y="1510"/>
                      </a:lnTo>
                      <a:lnTo>
                        <a:pt x="1136" y="1510"/>
                      </a:lnTo>
                      <a:lnTo>
                        <a:pt x="1136" y="1507"/>
                      </a:lnTo>
                      <a:lnTo>
                        <a:pt x="1138" y="1510"/>
                      </a:lnTo>
                      <a:lnTo>
                        <a:pt x="1138" y="1510"/>
                      </a:lnTo>
                      <a:lnTo>
                        <a:pt x="1138" y="1510"/>
                      </a:lnTo>
                      <a:lnTo>
                        <a:pt x="1138" y="1510"/>
                      </a:lnTo>
                      <a:lnTo>
                        <a:pt x="1138" y="1510"/>
                      </a:lnTo>
                      <a:lnTo>
                        <a:pt x="1138" y="1507"/>
                      </a:lnTo>
                      <a:lnTo>
                        <a:pt x="1138" y="1507"/>
                      </a:lnTo>
                      <a:lnTo>
                        <a:pt x="1138" y="1507"/>
                      </a:lnTo>
                      <a:lnTo>
                        <a:pt x="1140" y="1507"/>
                      </a:lnTo>
                      <a:lnTo>
                        <a:pt x="1140" y="1507"/>
                      </a:lnTo>
                      <a:lnTo>
                        <a:pt x="1140" y="1507"/>
                      </a:lnTo>
                      <a:lnTo>
                        <a:pt x="1140" y="1507"/>
                      </a:lnTo>
                      <a:lnTo>
                        <a:pt x="1140" y="1505"/>
                      </a:lnTo>
                      <a:lnTo>
                        <a:pt x="1140" y="1510"/>
                      </a:lnTo>
                      <a:lnTo>
                        <a:pt x="1140" y="1507"/>
                      </a:lnTo>
                      <a:lnTo>
                        <a:pt x="1140" y="1507"/>
                      </a:lnTo>
                      <a:lnTo>
                        <a:pt x="1143" y="1507"/>
                      </a:lnTo>
                      <a:lnTo>
                        <a:pt x="1143" y="1507"/>
                      </a:lnTo>
                      <a:lnTo>
                        <a:pt x="1143" y="1507"/>
                      </a:lnTo>
                      <a:lnTo>
                        <a:pt x="1143" y="1507"/>
                      </a:lnTo>
                      <a:lnTo>
                        <a:pt x="1143" y="1507"/>
                      </a:lnTo>
                      <a:lnTo>
                        <a:pt x="1143" y="1507"/>
                      </a:lnTo>
                      <a:lnTo>
                        <a:pt x="1143" y="1507"/>
                      </a:lnTo>
                      <a:lnTo>
                        <a:pt x="1145" y="1507"/>
                      </a:lnTo>
                      <a:lnTo>
                        <a:pt x="1145" y="1507"/>
                      </a:lnTo>
                      <a:lnTo>
                        <a:pt x="1145" y="1507"/>
                      </a:lnTo>
                      <a:lnTo>
                        <a:pt x="1145" y="1507"/>
                      </a:lnTo>
                      <a:lnTo>
                        <a:pt x="1145" y="1507"/>
                      </a:lnTo>
                      <a:lnTo>
                        <a:pt x="1145" y="1507"/>
                      </a:lnTo>
                      <a:lnTo>
                        <a:pt x="1145" y="1507"/>
                      </a:lnTo>
                      <a:lnTo>
                        <a:pt x="1145" y="1507"/>
                      </a:lnTo>
                      <a:lnTo>
                        <a:pt x="1147" y="1507"/>
                      </a:lnTo>
                      <a:lnTo>
                        <a:pt x="1147" y="1505"/>
                      </a:lnTo>
                      <a:lnTo>
                        <a:pt x="1147" y="1434"/>
                      </a:lnTo>
                      <a:lnTo>
                        <a:pt x="1147" y="1382"/>
                      </a:lnTo>
                      <a:lnTo>
                        <a:pt x="1147" y="1372"/>
                      </a:lnTo>
                      <a:lnTo>
                        <a:pt x="1147" y="1367"/>
                      </a:lnTo>
                      <a:lnTo>
                        <a:pt x="1147" y="1365"/>
                      </a:lnTo>
                      <a:lnTo>
                        <a:pt x="1147" y="1361"/>
                      </a:lnTo>
                      <a:lnTo>
                        <a:pt x="1149" y="1361"/>
                      </a:lnTo>
                      <a:lnTo>
                        <a:pt x="1149" y="1363"/>
                      </a:lnTo>
                      <a:lnTo>
                        <a:pt x="1149" y="1363"/>
                      </a:lnTo>
                      <a:lnTo>
                        <a:pt x="1149" y="1361"/>
                      </a:lnTo>
                      <a:lnTo>
                        <a:pt x="1149" y="1359"/>
                      </a:lnTo>
                      <a:lnTo>
                        <a:pt x="1149" y="1352"/>
                      </a:lnTo>
                      <a:lnTo>
                        <a:pt x="1149" y="1350"/>
                      </a:lnTo>
                      <a:lnTo>
                        <a:pt x="1151" y="1372"/>
                      </a:lnTo>
                      <a:lnTo>
                        <a:pt x="1151" y="1382"/>
                      </a:lnTo>
                      <a:lnTo>
                        <a:pt x="1151" y="1384"/>
                      </a:lnTo>
                      <a:lnTo>
                        <a:pt x="1151" y="1378"/>
                      </a:lnTo>
                      <a:lnTo>
                        <a:pt x="1151" y="1372"/>
                      </a:lnTo>
                      <a:lnTo>
                        <a:pt x="1151" y="1369"/>
                      </a:lnTo>
                      <a:lnTo>
                        <a:pt x="1151" y="1376"/>
                      </a:lnTo>
                      <a:lnTo>
                        <a:pt x="1151" y="1380"/>
                      </a:lnTo>
                      <a:lnTo>
                        <a:pt x="1153" y="1384"/>
                      </a:lnTo>
                      <a:lnTo>
                        <a:pt x="1153" y="1387"/>
                      </a:lnTo>
                      <a:lnTo>
                        <a:pt x="1153" y="1389"/>
                      </a:lnTo>
                      <a:lnTo>
                        <a:pt x="1153" y="1395"/>
                      </a:lnTo>
                      <a:lnTo>
                        <a:pt x="1153" y="1408"/>
                      </a:lnTo>
                      <a:lnTo>
                        <a:pt x="1153" y="1419"/>
                      </a:lnTo>
                      <a:lnTo>
                        <a:pt x="1153" y="1428"/>
                      </a:lnTo>
                      <a:lnTo>
                        <a:pt x="1153" y="1432"/>
                      </a:lnTo>
                      <a:lnTo>
                        <a:pt x="1155" y="1438"/>
                      </a:lnTo>
                      <a:lnTo>
                        <a:pt x="1155" y="1447"/>
                      </a:lnTo>
                      <a:lnTo>
                        <a:pt x="1155" y="1456"/>
                      </a:lnTo>
                      <a:lnTo>
                        <a:pt x="1155" y="1462"/>
                      </a:lnTo>
                      <a:lnTo>
                        <a:pt x="1155" y="1464"/>
                      </a:lnTo>
                      <a:lnTo>
                        <a:pt x="1155" y="1462"/>
                      </a:lnTo>
                      <a:lnTo>
                        <a:pt x="1155" y="1453"/>
                      </a:lnTo>
                      <a:lnTo>
                        <a:pt x="1158" y="1449"/>
                      </a:lnTo>
                      <a:lnTo>
                        <a:pt x="1158" y="1451"/>
                      </a:lnTo>
                      <a:lnTo>
                        <a:pt x="1158" y="1458"/>
                      </a:lnTo>
                      <a:lnTo>
                        <a:pt x="1158" y="1458"/>
                      </a:lnTo>
                      <a:lnTo>
                        <a:pt x="1158" y="1456"/>
                      </a:lnTo>
                      <a:lnTo>
                        <a:pt x="1158" y="1447"/>
                      </a:lnTo>
                      <a:lnTo>
                        <a:pt x="1158" y="1443"/>
                      </a:lnTo>
                      <a:lnTo>
                        <a:pt x="1158" y="1443"/>
                      </a:lnTo>
                      <a:lnTo>
                        <a:pt x="1160" y="1443"/>
                      </a:lnTo>
                      <a:lnTo>
                        <a:pt x="1160" y="1445"/>
                      </a:lnTo>
                      <a:lnTo>
                        <a:pt x="1160" y="1445"/>
                      </a:lnTo>
                      <a:lnTo>
                        <a:pt x="1160" y="1445"/>
                      </a:lnTo>
                      <a:lnTo>
                        <a:pt x="1160" y="1447"/>
                      </a:lnTo>
                      <a:lnTo>
                        <a:pt x="1160" y="1456"/>
                      </a:lnTo>
                      <a:lnTo>
                        <a:pt x="1160" y="1469"/>
                      </a:lnTo>
                      <a:lnTo>
                        <a:pt x="1160" y="1477"/>
                      </a:lnTo>
                      <a:lnTo>
                        <a:pt x="1162" y="1479"/>
                      </a:lnTo>
                      <a:lnTo>
                        <a:pt x="1162" y="1477"/>
                      </a:lnTo>
                      <a:lnTo>
                        <a:pt x="1162" y="1473"/>
                      </a:lnTo>
                      <a:lnTo>
                        <a:pt x="1162" y="1469"/>
                      </a:lnTo>
                      <a:lnTo>
                        <a:pt x="1162" y="1464"/>
                      </a:lnTo>
                      <a:lnTo>
                        <a:pt x="1162" y="1458"/>
                      </a:lnTo>
                      <a:lnTo>
                        <a:pt x="1162" y="1451"/>
                      </a:lnTo>
                      <a:lnTo>
                        <a:pt x="1164" y="1443"/>
                      </a:lnTo>
                      <a:lnTo>
                        <a:pt x="1164" y="1436"/>
                      </a:lnTo>
                      <a:lnTo>
                        <a:pt x="1164" y="1443"/>
                      </a:lnTo>
                      <a:lnTo>
                        <a:pt x="1164" y="1451"/>
                      </a:lnTo>
                      <a:lnTo>
                        <a:pt x="1164" y="1451"/>
                      </a:lnTo>
                      <a:lnTo>
                        <a:pt x="1164" y="1447"/>
                      </a:lnTo>
                      <a:lnTo>
                        <a:pt x="1164" y="1443"/>
                      </a:lnTo>
                      <a:lnTo>
                        <a:pt x="1164" y="1441"/>
                      </a:lnTo>
                      <a:lnTo>
                        <a:pt x="1166" y="1441"/>
                      </a:lnTo>
                      <a:lnTo>
                        <a:pt x="1166" y="1443"/>
                      </a:lnTo>
                      <a:lnTo>
                        <a:pt x="1166" y="1441"/>
                      </a:lnTo>
                      <a:lnTo>
                        <a:pt x="1166" y="1436"/>
                      </a:lnTo>
                      <a:lnTo>
                        <a:pt x="1166" y="1432"/>
                      </a:lnTo>
                      <a:lnTo>
                        <a:pt x="1166" y="1425"/>
                      </a:lnTo>
                      <a:lnTo>
                        <a:pt x="1166" y="1428"/>
                      </a:lnTo>
                      <a:lnTo>
                        <a:pt x="1166" y="1432"/>
                      </a:lnTo>
                      <a:lnTo>
                        <a:pt x="1168" y="1432"/>
                      </a:lnTo>
                      <a:lnTo>
                        <a:pt x="1168" y="1425"/>
                      </a:lnTo>
                      <a:lnTo>
                        <a:pt x="1168" y="1421"/>
                      </a:lnTo>
                      <a:lnTo>
                        <a:pt x="1168" y="1419"/>
                      </a:lnTo>
                      <a:lnTo>
                        <a:pt x="1168" y="1415"/>
                      </a:lnTo>
                      <a:lnTo>
                        <a:pt x="1168" y="1415"/>
                      </a:lnTo>
                      <a:lnTo>
                        <a:pt x="1168" y="1417"/>
                      </a:lnTo>
                      <a:lnTo>
                        <a:pt x="1171" y="1417"/>
                      </a:lnTo>
                      <a:lnTo>
                        <a:pt x="1171" y="1415"/>
                      </a:lnTo>
                      <a:lnTo>
                        <a:pt x="1171" y="1417"/>
                      </a:lnTo>
                      <a:lnTo>
                        <a:pt x="1171" y="1430"/>
                      </a:lnTo>
                      <a:lnTo>
                        <a:pt x="1171" y="1438"/>
                      </a:lnTo>
                      <a:lnTo>
                        <a:pt x="1171" y="1445"/>
                      </a:lnTo>
                      <a:lnTo>
                        <a:pt x="1171" y="1447"/>
                      </a:lnTo>
                      <a:lnTo>
                        <a:pt x="1171" y="1443"/>
                      </a:lnTo>
                      <a:lnTo>
                        <a:pt x="1173" y="1447"/>
                      </a:lnTo>
                      <a:lnTo>
                        <a:pt x="1173" y="1451"/>
                      </a:lnTo>
                      <a:lnTo>
                        <a:pt x="1173" y="1456"/>
                      </a:lnTo>
                      <a:lnTo>
                        <a:pt x="1173" y="1453"/>
                      </a:lnTo>
                      <a:lnTo>
                        <a:pt x="1173" y="1447"/>
                      </a:lnTo>
                      <a:lnTo>
                        <a:pt x="1173" y="1432"/>
                      </a:lnTo>
                      <a:lnTo>
                        <a:pt x="1173" y="1391"/>
                      </a:lnTo>
                      <a:lnTo>
                        <a:pt x="1173" y="1341"/>
                      </a:lnTo>
                      <a:lnTo>
                        <a:pt x="1175" y="1318"/>
                      </a:lnTo>
                      <a:lnTo>
                        <a:pt x="1175" y="1259"/>
                      </a:lnTo>
                      <a:lnTo>
                        <a:pt x="1175" y="1102"/>
                      </a:lnTo>
                      <a:lnTo>
                        <a:pt x="1175" y="960"/>
                      </a:lnTo>
                      <a:lnTo>
                        <a:pt x="1175" y="934"/>
                      </a:lnTo>
                      <a:lnTo>
                        <a:pt x="1175" y="811"/>
                      </a:lnTo>
                      <a:lnTo>
                        <a:pt x="1175" y="649"/>
                      </a:lnTo>
                      <a:lnTo>
                        <a:pt x="1177" y="539"/>
                      </a:lnTo>
                      <a:lnTo>
                        <a:pt x="1177" y="552"/>
                      </a:lnTo>
                      <a:lnTo>
                        <a:pt x="1177" y="634"/>
                      </a:lnTo>
                      <a:lnTo>
                        <a:pt x="1177" y="755"/>
                      </a:lnTo>
                      <a:lnTo>
                        <a:pt x="1177" y="815"/>
                      </a:lnTo>
                      <a:lnTo>
                        <a:pt x="1177" y="850"/>
                      </a:lnTo>
                      <a:lnTo>
                        <a:pt x="1177" y="897"/>
                      </a:lnTo>
                      <a:lnTo>
                        <a:pt x="1177" y="929"/>
                      </a:lnTo>
                      <a:lnTo>
                        <a:pt x="1179" y="960"/>
                      </a:lnTo>
                      <a:lnTo>
                        <a:pt x="1179" y="990"/>
                      </a:lnTo>
                      <a:lnTo>
                        <a:pt x="1179" y="1018"/>
                      </a:lnTo>
                      <a:lnTo>
                        <a:pt x="1179" y="1050"/>
                      </a:lnTo>
                      <a:lnTo>
                        <a:pt x="1179" y="1083"/>
                      </a:lnTo>
                      <a:lnTo>
                        <a:pt x="1179" y="1106"/>
                      </a:lnTo>
                      <a:lnTo>
                        <a:pt x="1179" y="1126"/>
                      </a:lnTo>
                      <a:lnTo>
                        <a:pt x="1179" y="1143"/>
                      </a:lnTo>
                      <a:lnTo>
                        <a:pt x="1181" y="1167"/>
                      </a:lnTo>
                      <a:lnTo>
                        <a:pt x="1181" y="1188"/>
                      </a:lnTo>
                      <a:lnTo>
                        <a:pt x="1181" y="1199"/>
                      </a:lnTo>
                      <a:lnTo>
                        <a:pt x="1181" y="1197"/>
                      </a:lnTo>
                      <a:lnTo>
                        <a:pt x="1181" y="1197"/>
                      </a:lnTo>
                      <a:lnTo>
                        <a:pt x="1181" y="1203"/>
                      </a:lnTo>
                      <a:lnTo>
                        <a:pt x="1181" y="1214"/>
                      </a:lnTo>
                      <a:lnTo>
                        <a:pt x="1183" y="1221"/>
                      </a:lnTo>
                      <a:lnTo>
                        <a:pt x="1183" y="1221"/>
                      </a:lnTo>
                      <a:lnTo>
                        <a:pt x="1183" y="1223"/>
                      </a:lnTo>
                      <a:lnTo>
                        <a:pt x="1183" y="1223"/>
                      </a:lnTo>
                      <a:lnTo>
                        <a:pt x="1183" y="1223"/>
                      </a:lnTo>
                      <a:lnTo>
                        <a:pt x="1183" y="1234"/>
                      </a:lnTo>
                      <a:lnTo>
                        <a:pt x="1183" y="1240"/>
                      </a:lnTo>
                      <a:lnTo>
                        <a:pt x="1183" y="1246"/>
                      </a:lnTo>
                      <a:lnTo>
                        <a:pt x="1186" y="1246"/>
                      </a:lnTo>
                      <a:lnTo>
                        <a:pt x="1186" y="1246"/>
                      </a:lnTo>
                      <a:lnTo>
                        <a:pt x="1186" y="1251"/>
                      </a:lnTo>
                      <a:lnTo>
                        <a:pt x="1186" y="1255"/>
                      </a:lnTo>
                      <a:lnTo>
                        <a:pt x="1186" y="1255"/>
                      </a:lnTo>
                      <a:lnTo>
                        <a:pt x="1186" y="1259"/>
                      </a:lnTo>
                      <a:lnTo>
                        <a:pt x="1186" y="1262"/>
                      </a:lnTo>
                      <a:lnTo>
                        <a:pt x="1186" y="1264"/>
                      </a:lnTo>
                      <a:lnTo>
                        <a:pt x="1188" y="1268"/>
                      </a:lnTo>
                      <a:lnTo>
                        <a:pt x="1188" y="1279"/>
                      </a:lnTo>
                      <a:lnTo>
                        <a:pt x="1188" y="1296"/>
                      </a:lnTo>
                      <a:lnTo>
                        <a:pt x="1188" y="1307"/>
                      </a:lnTo>
                      <a:lnTo>
                        <a:pt x="1188" y="1309"/>
                      </a:lnTo>
                      <a:lnTo>
                        <a:pt x="1188" y="1307"/>
                      </a:lnTo>
                      <a:lnTo>
                        <a:pt x="1188" y="1307"/>
                      </a:lnTo>
                      <a:lnTo>
                        <a:pt x="1190" y="1311"/>
                      </a:lnTo>
                      <a:lnTo>
                        <a:pt x="1190" y="1313"/>
                      </a:lnTo>
                      <a:lnTo>
                        <a:pt x="1190" y="1315"/>
                      </a:lnTo>
                      <a:lnTo>
                        <a:pt x="1190" y="1320"/>
                      </a:lnTo>
                      <a:lnTo>
                        <a:pt x="1190" y="1320"/>
                      </a:lnTo>
                      <a:lnTo>
                        <a:pt x="1190" y="1322"/>
                      </a:lnTo>
                      <a:lnTo>
                        <a:pt x="1190" y="1328"/>
                      </a:lnTo>
                      <a:lnTo>
                        <a:pt x="1190" y="1348"/>
                      </a:lnTo>
                      <a:lnTo>
                        <a:pt x="1192" y="1346"/>
                      </a:lnTo>
                      <a:lnTo>
                        <a:pt x="1192" y="1328"/>
                      </a:lnTo>
                      <a:lnTo>
                        <a:pt x="1192" y="1313"/>
                      </a:lnTo>
                      <a:lnTo>
                        <a:pt x="1192" y="1309"/>
                      </a:lnTo>
                      <a:lnTo>
                        <a:pt x="1192" y="1270"/>
                      </a:lnTo>
                      <a:lnTo>
                        <a:pt x="1192" y="1229"/>
                      </a:lnTo>
                      <a:lnTo>
                        <a:pt x="1192" y="1205"/>
                      </a:lnTo>
                      <a:lnTo>
                        <a:pt x="1192" y="1190"/>
                      </a:lnTo>
                      <a:lnTo>
                        <a:pt x="1194" y="1184"/>
                      </a:lnTo>
                      <a:lnTo>
                        <a:pt x="1194" y="1188"/>
                      </a:lnTo>
                      <a:lnTo>
                        <a:pt x="1194" y="1186"/>
                      </a:lnTo>
                      <a:lnTo>
                        <a:pt x="1194" y="1195"/>
                      </a:lnTo>
                      <a:lnTo>
                        <a:pt x="1194" y="1221"/>
                      </a:lnTo>
                      <a:lnTo>
                        <a:pt x="1194" y="1238"/>
                      </a:lnTo>
                      <a:lnTo>
                        <a:pt x="1194" y="1246"/>
                      </a:lnTo>
                      <a:lnTo>
                        <a:pt x="1196" y="1234"/>
                      </a:lnTo>
                      <a:lnTo>
                        <a:pt x="1196" y="1182"/>
                      </a:lnTo>
                      <a:lnTo>
                        <a:pt x="1196" y="1095"/>
                      </a:lnTo>
                      <a:lnTo>
                        <a:pt x="1196" y="1102"/>
                      </a:lnTo>
                      <a:lnTo>
                        <a:pt x="1196" y="1113"/>
                      </a:lnTo>
                      <a:lnTo>
                        <a:pt x="1196" y="1115"/>
                      </a:lnTo>
                      <a:lnTo>
                        <a:pt x="1196" y="1115"/>
                      </a:lnTo>
                      <a:lnTo>
                        <a:pt x="1196" y="1117"/>
                      </a:lnTo>
                      <a:lnTo>
                        <a:pt x="1199" y="1124"/>
                      </a:lnTo>
                      <a:lnTo>
                        <a:pt x="1199" y="1130"/>
                      </a:lnTo>
                      <a:lnTo>
                        <a:pt x="1199" y="1136"/>
                      </a:lnTo>
                      <a:lnTo>
                        <a:pt x="1199" y="1147"/>
                      </a:lnTo>
                      <a:lnTo>
                        <a:pt x="1199" y="1158"/>
                      </a:lnTo>
                      <a:lnTo>
                        <a:pt x="1199" y="1169"/>
                      </a:lnTo>
                      <a:lnTo>
                        <a:pt x="1199" y="1180"/>
                      </a:lnTo>
                      <a:lnTo>
                        <a:pt x="1199" y="1184"/>
                      </a:lnTo>
                      <a:lnTo>
                        <a:pt x="1201" y="1188"/>
                      </a:lnTo>
                      <a:lnTo>
                        <a:pt x="1201" y="1197"/>
                      </a:lnTo>
                      <a:lnTo>
                        <a:pt x="1201" y="1205"/>
                      </a:lnTo>
                      <a:lnTo>
                        <a:pt x="1201" y="1225"/>
                      </a:lnTo>
                      <a:lnTo>
                        <a:pt x="1201" y="1242"/>
                      </a:lnTo>
                      <a:lnTo>
                        <a:pt x="1201" y="1253"/>
                      </a:lnTo>
                      <a:lnTo>
                        <a:pt x="1201" y="1259"/>
                      </a:lnTo>
                      <a:lnTo>
                        <a:pt x="1203" y="1259"/>
                      </a:lnTo>
                      <a:lnTo>
                        <a:pt x="1203" y="1264"/>
                      </a:lnTo>
                      <a:lnTo>
                        <a:pt x="1203" y="1270"/>
                      </a:lnTo>
                      <a:lnTo>
                        <a:pt x="1203" y="1277"/>
                      </a:lnTo>
                      <a:lnTo>
                        <a:pt x="1203" y="1277"/>
                      </a:lnTo>
                      <a:lnTo>
                        <a:pt x="1203" y="1274"/>
                      </a:lnTo>
                      <a:lnTo>
                        <a:pt x="1203" y="1266"/>
                      </a:lnTo>
                      <a:lnTo>
                        <a:pt x="1203" y="1262"/>
                      </a:lnTo>
                      <a:lnTo>
                        <a:pt x="1205" y="1264"/>
                      </a:lnTo>
                      <a:lnTo>
                        <a:pt x="1205" y="1268"/>
                      </a:lnTo>
                      <a:lnTo>
                        <a:pt x="1205" y="1272"/>
                      </a:lnTo>
                      <a:lnTo>
                        <a:pt x="1205" y="1270"/>
                      </a:lnTo>
                      <a:lnTo>
                        <a:pt x="1205" y="1268"/>
                      </a:lnTo>
                      <a:lnTo>
                        <a:pt x="1205" y="1262"/>
                      </a:lnTo>
                      <a:lnTo>
                        <a:pt x="1205" y="1262"/>
                      </a:lnTo>
                      <a:lnTo>
                        <a:pt x="1205" y="1262"/>
                      </a:lnTo>
                      <a:lnTo>
                        <a:pt x="1207" y="1262"/>
                      </a:lnTo>
                      <a:lnTo>
                        <a:pt x="1207" y="1268"/>
                      </a:lnTo>
                      <a:lnTo>
                        <a:pt x="1207" y="1270"/>
                      </a:lnTo>
                      <a:lnTo>
                        <a:pt x="1207" y="1277"/>
                      </a:lnTo>
                      <a:lnTo>
                        <a:pt x="1207" y="1287"/>
                      </a:lnTo>
                      <a:lnTo>
                        <a:pt x="1207" y="1294"/>
                      </a:lnTo>
                      <a:lnTo>
                        <a:pt x="1207" y="1294"/>
                      </a:lnTo>
                      <a:lnTo>
                        <a:pt x="1209" y="1290"/>
                      </a:lnTo>
                      <a:lnTo>
                        <a:pt x="1209" y="1285"/>
                      </a:lnTo>
                      <a:lnTo>
                        <a:pt x="1209" y="1281"/>
                      </a:lnTo>
                      <a:lnTo>
                        <a:pt x="1209" y="1279"/>
                      </a:lnTo>
                      <a:lnTo>
                        <a:pt x="1209" y="1274"/>
                      </a:lnTo>
                      <a:lnTo>
                        <a:pt x="1209" y="1270"/>
                      </a:lnTo>
                      <a:lnTo>
                        <a:pt x="1209" y="1264"/>
                      </a:lnTo>
                      <a:lnTo>
                        <a:pt x="1209" y="1255"/>
                      </a:lnTo>
                      <a:lnTo>
                        <a:pt x="1212" y="1264"/>
                      </a:lnTo>
                      <a:lnTo>
                        <a:pt x="1212" y="1287"/>
                      </a:lnTo>
                      <a:lnTo>
                        <a:pt x="1212" y="1303"/>
                      </a:lnTo>
                      <a:lnTo>
                        <a:pt x="1212" y="1305"/>
                      </a:lnTo>
                      <a:lnTo>
                        <a:pt x="1212" y="1303"/>
                      </a:lnTo>
                      <a:lnTo>
                        <a:pt x="1212" y="1300"/>
                      </a:lnTo>
                      <a:lnTo>
                        <a:pt x="1212" y="1298"/>
                      </a:lnTo>
                      <a:lnTo>
                        <a:pt x="1212" y="1298"/>
                      </a:lnTo>
                      <a:lnTo>
                        <a:pt x="1214" y="1296"/>
                      </a:lnTo>
                      <a:lnTo>
                        <a:pt x="1214" y="1296"/>
                      </a:lnTo>
                      <a:lnTo>
                        <a:pt x="1214" y="1294"/>
                      </a:lnTo>
                      <a:lnTo>
                        <a:pt x="1214" y="1290"/>
                      </a:lnTo>
                      <a:lnTo>
                        <a:pt x="1214" y="1290"/>
                      </a:lnTo>
                      <a:lnTo>
                        <a:pt x="1214" y="1307"/>
                      </a:lnTo>
                      <a:lnTo>
                        <a:pt x="1214" y="1320"/>
                      </a:lnTo>
                      <a:lnTo>
                        <a:pt x="1216" y="1328"/>
                      </a:lnTo>
                      <a:lnTo>
                        <a:pt x="1216" y="1333"/>
                      </a:lnTo>
                      <a:lnTo>
                        <a:pt x="1216" y="1339"/>
                      </a:lnTo>
                      <a:lnTo>
                        <a:pt x="1216" y="1350"/>
                      </a:lnTo>
                      <a:lnTo>
                        <a:pt x="1216" y="1359"/>
                      </a:lnTo>
                      <a:lnTo>
                        <a:pt x="1216" y="1369"/>
                      </a:lnTo>
                      <a:lnTo>
                        <a:pt x="1216" y="1346"/>
                      </a:lnTo>
                      <a:lnTo>
                        <a:pt x="1216" y="1315"/>
                      </a:lnTo>
                      <a:lnTo>
                        <a:pt x="1218" y="1283"/>
                      </a:lnTo>
                      <a:lnTo>
                        <a:pt x="1218" y="1236"/>
                      </a:lnTo>
                      <a:lnTo>
                        <a:pt x="1218" y="1167"/>
                      </a:lnTo>
                      <a:lnTo>
                        <a:pt x="1218" y="1095"/>
                      </a:lnTo>
                      <a:lnTo>
                        <a:pt x="1218" y="1070"/>
                      </a:lnTo>
                      <a:lnTo>
                        <a:pt x="1218" y="1098"/>
                      </a:lnTo>
                      <a:lnTo>
                        <a:pt x="1218" y="1132"/>
                      </a:lnTo>
                      <a:lnTo>
                        <a:pt x="1218" y="1160"/>
                      </a:lnTo>
                      <a:lnTo>
                        <a:pt x="1220" y="1180"/>
                      </a:lnTo>
                      <a:lnTo>
                        <a:pt x="1220" y="1197"/>
                      </a:lnTo>
                      <a:lnTo>
                        <a:pt x="1220" y="1208"/>
                      </a:lnTo>
                      <a:lnTo>
                        <a:pt x="1220" y="1214"/>
                      </a:lnTo>
                      <a:lnTo>
                        <a:pt x="1220" y="1214"/>
                      </a:lnTo>
                      <a:lnTo>
                        <a:pt x="1220" y="1216"/>
                      </a:lnTo>
                      <a:lnTo>
                        <a:pt x="1220" y="1225"/>
                      </a:lnTo>
                      <a:lnTo>
                        <a:pt x="1222" y="1225"/>
                      </a:lnTo>
                      <a:lnTo>
                        <a:pt x="1222" y="1227"/>
                      </a:lnTo>
                      <a:lnTo>
                        <a:pt x="1222" y="1227"/>
                      </a:lnTo>
                      <a:lnTo>
                        <a:pt x="1222" y="1236"/>
                      </a:lnTo>
                      <a:lnTo>
                        <a:pt x="1222" y="1242"/>
                      </a:lnTo>
                      <a:lnTo>
                        <a:pt x="1222" y="1249"/>
                      </a:lnTo>
                      <a:lnTo>
                        <a:pt x="1222" y="1257"/>
                      </a:lnTo>
                      <a:lnTo>
                        <a:pt x="1222" y="1264"/>
                      </a:lnTo>
                      <a:lnTo>
                        <a:pt x="1224" y="1270"/>
                      </a:lnTo>
                      <a:lnTo>
                        <a:pt x="1224" y="1268"/>
                      </a:lnTo>
                      <a:lnTo>
                        <a:pt x="1224" y="1270"/>
                      </a:lnTo>
                      <a:lnTo>
                        <a:pt x="1224" y="1283"/>
                      </a:lnTo>
                      <a:lnTo>
                        <a:pt x="1224" y="1298"/>
                      </a:lnTo>
                      <a:lnTo>
                        <a:pt x="1224" y="1300"/>
                      </a:lnTo>
                      <a:lnTo>
                        <a:pt x="1224" y="1300"/>
                      </a:lnTo>
                      <a:lnTo>
                        <a:pt x="1224" y="1296"/>
                      </a:lnTo>
                      <a:lnTo>
                        <a:pt x="1227" y="1294"/>
                      </a:lnTo>
                      <a:lnTo>
                        <a:pt x="1227" y="1292"/>
                      </a:lnTo>
                      <a:lnTo>
                        <a:pt x="1227" y="1287"/>
                      </a:lnTo>
                      <a:lnTo>
                        <a:pt x="1227" y="1287"/>
                      </a:lnTo>
                      <a:lnTo>
                        <a:pt x="1227" y="1290"/>
                      </a:lnTo>
                      <a:lnTo>
                        <a:pt x="1227" y="1290"/>
                      </a:lnTo>
                      <a:lnTo>
                        <a:pt x="1227" y="1296"/>
                      </a:lnTo>
                      <a:lnTo>
                        <a:pt x="1229" y="1300"/>
                      </a:lnTo>
                      <a:lnTo>
                        <a:pt x="1229" y="1268"/>
                      </a:lnTo>
                      <a:lnTo>
                        <a:pt x="1229" y="1264"/>
                      </a:lnTo>
                      <a:lnTo>
                        <a:pt x="1229" y="1255"/>
                      </a:lnTo>
                      <a:lnTo>
                        <a:pt x="1229" y="1236"/>
                      </a:lnTo>
                      <a:lnTo>
                        <a:pt x="1229" y="1212"/>
                      </a:lnTo>
                      <a:lnTo>
                        <a:pt x="1229" y="1199"/>
                      </a:lnTo>
                      <a:lnTo>
                        <a:pt x="1229" y="1218"/>
                      </a:lnTo>
                      <a:lnTo>
                        <a:pt x="1231" y="1216"/>
                      </a:lnTo>
                      <a:lnTo>
                        <a:pt x="1231" y="1205"/>
                      </a:lnTo>
                      <a:lnTo>
                        <a:pt x="1231" y="1201"/>
                      </a:lnTo>
                      <a:lnTo>
                        <a:pt x="1231" y="1203"/>
                      </a:lnTo>
                      <a:lnTo>
                        <a:pt x="1231" y="1208"/>
                      </a:lnTo>
                      <a:lnTo>
                        <a:pt x="1231" y="1210"/>
                      </a:lnTo>
                      <a:lnTo>
                        <a:pt x="1231" y="1205"/>
                      </a:lnTo>
                      <a:lnTo>
                        <a:pt x="1231" y="1201"/>
                      </a:lnTo>
                      <a:lnTo>
                        <a:pt x="1233" y="1199"/>
                      </a:lnTo>
                      <a:lnTo>
                        <a:pt x="1233" y="1203"/>
                      </a:lnTo>
                      <a:lnTo>
                        <a:pt x="1233" y="1208"/>
                      </a:lnTo>
                      <a:lnTo>
                        <a:pt x="1233" y="1212"/>
                      </a:lnTo>
                      <a:lnTo>
                        <a:pt x="1233" y="1216"/>
                      </a:lnTo>
                      <a:lnTo>
                        <a:pt x="1233" y="1218"/>
                      </a:lnTo>
                      <a:lnTo>
                        <a:pt x="1233" y="1216"/>
                      </a:lnTo>
                      <a:lnTo>
                        <a:pt x="1235" y="1214"/>
                      </a:lnTo>
                      <a:lnTo>
                        <a:pt x="1235" y="1225"/>
                      </a:lnTo>
                      <a:lnTo>
                        <a:pt x="1235" y="1238"/>
                      </a:lnTo>
                      <a:lnTo>
                        <a:pt x="1235" y="1249"/>
                      </a:lnTo>
                      <a:lnTo>
                        <a:pt x="1235" y="1259"/>
                      </a:lnTo>
                      <a:lnTo>
                        <a:pt x="1235" y="1268"/>
                      </a:lnTo>
                      <a:lnTo>
                        <a:pt x="1235" y="1279"/>
                      </a:lnTo>
                      <a:lnTo>
                        <a:pt x="1235" y="1296"/>
                      </a:lnTo>
                      <a:lnTo>
                        <a:pt x="1237" y="1307"/>
                      </a:lnTo>
                      <a:lnTo>
                        <a:pt x="1237" y="1315"/>
                      </a:lnTo>
                      <a:lnTo>
                        <a:pt x="1237" y="1324"/>
                      </a:lnTo>
                      <a:lnTo>
                        <a:pt x="1237" y="1322"/>
                      </a:lnTo>
                      <a:lnTo>
                        <a:pt x="1237" y="1315"/>
                      </a:lnTo>
                      <a:lnTo>
                        <a:pt x="1237" y="1318"/>
                      </a:lnTo>
                      <a:lnTo>
                        <a:pt x="1237" y="1320"/>
                      </a:lnTo>
                      <a:lnTo>
                        <a:pt x="1237" y="1315"/>
                      </a:lnTo>
                      <a:lnTo>
                        <a:pt x="1240" y="1311"/>
                      </a:lnTo>
                      <a:lnTo>
                        <a:pt x="1240" y="1307"/>
                      </a:lnTo>
                      <a:lnTo>
                        <a:pt x="1240" y="1307"/>
                      </a:lnTo>
                      <a:lnTo>
                        <a:pt x="1240" y="1307"/>
                      </a:lnTo>
                      <a:lnTo>
                        <a:pt x="1240" y="1307"/>
                      </a:lnTo>
                      <a:lnTo>
                        <a:pt x="1240" y="1309"/>
                      </a:lnTo>
                      <a:lnTo>
                        <a:pt x="1240" y="1309"/>
                      </a:lnTo>
                      <a:lnTo>
                        <a:pt x="1242" y="1307"/>
                      </a:lnTo>
                      <a:lnTo>
                        <a:pt x="1242" y="1309"/>
                      </a:lnTo>
                      <a:lnTo>
                        <a:pt x="1242" y="1331"/>
                      </a:lnTo>
                      <a:lnTo>
                        <a:pt x="1242" y="1348"/>
                      </a:lnTo>
                      <a:lnTo>
                        <a:pt x="1242" y="1356"/>
                      </a:lnTo>
                      <a:lnTo>
                        <a:pt x="1242" y="1365"/>
                      </a:lnTo>
                      <a:lnTo>
                        <a:pt x="1242" y="1376"/>
                      </a:lnTo>
                      <a:lnTo>
                        <a:pt x="1242" y="1387"/>
                      </a:lnTo>
                      <a:lnTo>
                        <a:pt x="1244" y="1400"/>
                      </a:lnTo>
                      <a:lnTo>
                        <a:pt x="1244" y="1417"/>
                      </a:lnTo>
                      <a:lnTo>
                        <a:pt x="1244" y="1417"/>
                      </a:lnTo>
                      <a:lnTo>
                        <a:pt x="1244" y="1413"/>
                      </a:lnTo>
                      <a:lnTo>
                        <a:pt x="1244" y="1404"/>
                      </a:lnTo>
                      <a:lnTo>
                        <a:pt x="1244" y="1397"/>
                      </a:lnTo>
                      <a:lnTo>
                        <a:pt x="1244" y="1397"/>
                      </a:lnTo>
                      <a:lnTo>
                        <a:pt x="1244" y="1389"/>
                      </a:lnTo>
                      <a:lnTo>
                        <a:pt x="1246" y="1376"/>
                      </a:lnTo>
                      <a:lnTo>
                        <a:pt x="1246" y="1361"/>
                      </a:lnTo>
                      <a:lnTo>
                        <a:pt x="1246" y="1348"/>
                      </a:lnTo>
                      <a:lnTo>
                        <a:pt x="1246" y="1339"/>
                      </a:lnTo>
                      <a:lnTo>
                        <a:pt x="1246" y="1335"/>
                      </a:lnTo>
                      <a:lnTo>
                        <a:pt x="1246" y="1328"/>
                      </a:lnTo>
                      <a:lnTo>
                        <a:pt x="1246" y="1322"/>
                      </a:lnTo>
                      <a:lnTo>
                        <a:pt x="1248" y="1318"/>
                      </a:lnTo>
                      <a:lnTo>
                        <a:pt x="1248" y="1309"/>
                      </a:lnTo>
                      <a:lnTo>
                        <a:pt x="1248" y="1305"/>
                      </a:lnTo>
                      <a:lnTo>
                        <a:pt x="1248" y="1307"/>
                      </a:lnTo>
                      <a:lnTo>
                        <a:pt x="1248" y="1305"/>
                      </a:lnTo>
                      <a:lnTo>
                        <a:pt x="1248" y="1296"/>
                      </a:lnTo>
                      <a:lnTo>
                        <a:pt x="1248" y="1285"/>
                      </a:lnTo>
                      <a:lnTo>
                        <a:pt x="1248" y="1285"/>
                      </a:lnTo>
                      <a:lnTo>
                        <a:pt x="1250" y="1290"/>
                      </a:lnTo>
                      <a:lnTo>
                        <a:pt x="1250" y="1296"/>
                      </a:lnTo>
                      <a:lnTo>
                        <a:pt x="1250" y="1298"/>
                      </a:lnTo>
                      <a:lnTo>
                        <a:pt x="1250" y="1300"/>
                      </a:lnTo>
                      <a:lnTo>
                        <a:pt x="1250" y="1303"/>
                      </a:lnTo>
                      <a:lnTo>
                        <a:pt x="1250" y="1303"/>
                      </a:lnTo>
                      <a:lnTo>
                        <a:pt x="1250" y="1305"/>
                      </a:lnTo>
                      <a:lnTo>
                        <a:pt x="1252" y="1315"/>
                      </a:lnTo>
                      <a:lnTo>
                        <a:pt x="1252" y="1324"/>
                      </a:lnTo>
                      <a:lnTo>
                        <a:pt x="1252" y="1331"/>
                      </a:lnTo>
                      <a:lnTo>
                        <a:pt x="1252" y="1337"/>
                      </a:lnTo>
                      <a:lnTo>
                        <a:pt x="1252" y="1343"/>
                      </a:lnTo>
                      <a:lnTo>
                        <a:pt x="1252" y="1352"/>
                      </a:lnTo>
                      <a:lnTo>
                        <a:pt x="1252" y="1361"/>
                      </a:lnTo>
                      <a:lnTo>
                        <a:pt x="1252" y="1365"/>
                      </a:lnTo>
                      <a:lnTo>
                        <a:pt x="1255" y="1378"/>
                      </a:lnTo>
                      <a:lnTo>
                        <a:pt x="1255" y="1387"/>
                      </a:lnTo>
                      <a:lnTo>
                        <a:pt x="1255" y="1389"/>
                      </a:lnTo>
                      <a:lnTo>
                        <a:pt x="1255" y="1395"/>
                      </a:lnTo>
                      <a:lnTo>
                        <a:pt x="1255" y="1413"/>
                      </a:lnTo>
                      <a:lnTo>
                        <a:pt x="1255" y="1434"/>
                      </a:lnTo>
                      <a:lnTo>
                        <a:pt x="1255" y="1447"/>
                      </a:lnTo>
                      <a:lnTo>
                        <a:pt x="1255" y="1453"/>
                      </a:lnTo>
                      <a:lnTo>
                        <a:pt x="1257" y="1451"/>
                      </a:lnTo>
                      <a:lnTo>
                        <a:pt x="1257" y="1430"/>
                      </a:lnTo>
                      <a:lnTo>
                        <a:pt x="1257" y="1423"/>
                      </a:lnTo>
                      <a:lnTo>
                        <a:pt x="1257" y="1408"/>
                      </a:lnTo>
                      <a:lnTo>
                        <a:pt x="1257" y="1397"/>
                      </a:lnTo>
                      <a:lnTo>
                        <a:pt x="1257" y="1387"/>
                      </a:lnTo>
                      <a:lnTo>
                        <a:pt x="1257" y="1384"/>
                      </a:lnTo>
                      <a:lnTo>
                        <a:pt x="1259" y="1387"/>
                      </a:lnTo>
                      <a:lnTo>
                        <a:pt x="1259" y="1397"/>
                      </a:lnTo>
                      <a:lnTo>
                        <a:pt x="1259" y="1404"/>
                      </a:lnTo>
                      <a:lnTo>
                        <a:pt x="1259" y="1395"/>
                      </a:lnTo>
                      <a:lnTo>
                        <a:pt x="1259" y="1387"/>
                      </a:lnTo>
                      <a:lnTo>
                        <a:pt x="1259" y="1380"/>
                      </a:lnTo>
                      <a:lnTo>
                        <a:pt x="1259" y="1378"/>
                      </a:lnTo>
                      <a:lnTo>
                        <a:pt x="1259" y="1376"/>
                      </a:lnTo>
                      <a:lnTo>
                        <a:pt x="1261" y="1374"/>
                      </a:lnTo>
                      <a:lnTo>
                        <a:pt x="1261" y="1376"/>
                      </a:lnTo>
                      <a:lnTo>
                        <a:pt x="1261" y="1376"/>
                      </a:lnTo>
                      <a:lnTo>
                        <a:pt x="1261" y="1369"/>
                      </a:lnTo>
                      <a:lnTo>
                        <a:pt x="1261" y="1363"/>
                      </a:lnTo>
                      <a:lnTo>
                        <a:pt x="1261" y="1359"/>
                      </a:lnTo>
                      <a:lnTo>
                        <a:pt x="1261" y="1350"/>
                      </a:lnTo>
                      <a:lnTo>
                        <a:pt x="1261" y="1339"/>
                      </a:lnTo>
                      <a:lnTo>
                        <a:pt x="1263" y="1335"/>
                      </a:lnTo>
                      <a:lnTo>
                        <a:pt x="1263" y="1331"/>
                      </a:lnTo>
                      <a:lnTo>
                        <a:pt x="1263" y="1328"/>
                      </a:lnTo>
                      <a:lnTo>
                        <a:pt x="1263" y="1328"/>
                      </a:lnTo>
                      <a:lnTo>
                        <a:pt x="1263" y="1322"/>
                      </a:lnTo>
                      <a:lnTo>
                        <a:pt x="1263" y="1318"/>
                      </a:lnTo>
                      <a:lnTo>
                        <a:pt x="1263" y="1313"/>
                      </a:lnTo>
                      <a:lnTo>
                        <a:pt x="1265" y="1307"/>
                      </a:lnTo>
                      <a:lnTo>
                        <a:pt x="1265" y="1309"/>
                      </a:lnTo>
                      <a:lnTo>
                        <a:pt x="1265" y="1331"/>
                      </a:lnTo>
                      <a:lnTo>
                        <a:pt x="1265" y="1339"/>
                      </a:lnTo>
                      <a:lnTo>
                        <a:pt x="1265" y="1339"/>
                      </a:lnTo>
                      <a:lnTo>
                        <a:pt x="1265" y="1333"/>
                      </a:lnTo>
                      <a:lnTo>
                        <a:pt x="1265" y="1328"/>
                      </a:lnTo>
                      <a:lnTo>
                        <a:pt x="1265" y="1324"/>
                      </a:lnTo>
                      <a:lnTo>
                        <a:pt x="1268" y="1324"/>
                      </a:lnTo>
                      <a:lnTo>
                        <a:pt x="1268" y="1320"/>
                      </a:lnTo>
                      <a:lnTo>
                        <a:pt x="1268" y="1318"/>
                      </a:lnTo>
                      <a:lnTo>
                        <a:pt x="1268" y="1315"/>
                      </a:lnTo>
                      <a:lnTo>
                        <a:pt x="1268" y="1311"/>
                      </a:lnTo>
                      <a:lnTo>
                        <a:pt x="1268" y="1315"/>
                      </a:lnTo>
                      <a:lnTo>
                        <a:pt x="1268" y="1335"/>
                      </a:lnTo>
                      <a:lnTo>
                        <a:pt x="1268" y="1346"/>
                      </a:lnTo>
                      <a:lnTo>
                        <a:pt x="1270" y="1350"/>
                      </a:lnTo>
                      <a:lnTo>
                        <a:pt x="1270" y="1350"/>
                      </a:lnTo>
                      <a:lnTo>
                        <a:pt x="1270" y="1348"/>
                      </a:lnTo>
                      <a:lnTo>
                        <a:pt x="1270" y="1346"/>
                      </a:lnTo>
                      <a:lnTo>
                        <a:pt x="1270" y="1346"/>
                      </a:lnTo>
                      <a:lnTo>
                        <a:pt x="1270" y="1350"/>
                      </a:lnTo>
                      <a:lnTo>
                        <a:pt x="1270" y="1350"/>
                      </a:lnTo>
                      <a:lnTo>
                        <a:pt x="1272" y="1350"/>
                      </a:lnTo>
                      <a:lnTo>
                        <a:pt x="1272" y="1350"/>
                      </a:lnTo>
                      <a:lnTo>
                        <a:pt x="1272" y="1350"/>
                      </a:lnTo>
                      <a:lnTo>
                        <a:pt x="1272" y="1356"/>
                      </a:lnTo>
                      <a:lnTo>
                        <a:pt x="1272" y="1369"/>
                      </a:lnTo>
                      <a:lnTo>
                        <a:pt x="1272" y="1380"/>
                      </a:lnTo>
                      <a:lnTo>
                        <a:pt x="1272" y="1378"/>
                      </a:lnTo>
                      <a:lnTo>
                        <a:pt x="1272" y="1372"/>
                      </a:lnTo>
                      <a:lnTo>
                        <a:pt x="1274" y="1369"/>
                      </a:lnTo>
                      <a:lnTo>
                        <a:pt x="1274" y="1372"/>
                      </a:lnTo>
                      <a:lnTo>
                        <a:pt x="1274" y="1376"/>
                      </a:lnTo>
                      <a:lnTo>
                        <a:pt x="1274" y="1376"/>
                      </a:lnTo>
                      <a:lnTo>
                        <a:pt x="1274" y="1376"/>
                      </a:lnTo>
                      <a:lnTo>
                        <a:pt x="1274" y="1374"/>
                      </a:lnTo>
                      <a:lnTo>
                        <a:pt x="1274" y="1367"/>
                      </a:lnTo>
                      <a:lnTo>
                        <a:pt x="1274" y="1367"/>
                      </a:lnTo>
                      <a:lnTo>
                        <a:pt x="1276" y="1367"/>
                      </a:lnTo>
                      <a:lnTo>
                        <a:pt x="1276" y="1382"/>
                      </a:lnTo>
                      <a:lnTo>
                        <a:pt x="1276" y="1391"/>
                      </a:lnTo>
                      <a:lnTo>
                        <a:pt x="1276" y="1393"/>
                      </a:lnTo>
                      <a:lnTo>
                        <a:pt x="1276" y="1395"/>
                      </a:lnTo>
                      <a:lnTo>
                        <a:pt x="1276" y="1395"/>
                      </a:lnTo>
                      <a:lnTo>
                        <a:pt x="1276" y="1397"/>
                      </a:lnTo>
                      <a:lnTo>
                        <a:pt x="1278" y="1397"/>
                      </a:lnTo>
                      <a:lnTo>
                        <a:pt x="1278" y="1400"/>
                      </a:lnTo>
                      <a:lnTo>
                        <a:pt x="1278" y="1397"/>
                      </a:lnTo>
                      <a:lnTo>
                        <a:pt x="1278" y="1391"/>
                      </a:lnTo>
                      <a:lnTo>
                        <a:pt x="1278" y="1384"/>
                      </a:lnTo>
                      <a:lnTo>
                        <a:pt x="1278" y="1395"/>
                      </a:lnTo>
                      <a:lnTo>
                        <a:pt x="1278" y="1402"/>
                      </a:lnTo>
                      <a:lnTo>
                        <a:pt x="1278" y="1402"/>
                      </a:lnTo>
                      <a:lnTo>
                        <a:pt x="1280" y="1402"/>
                      </a:lnTo>
                      <a:lnTo>
                        <a:pt x="1280" y="1404"/>
                      </a:lnTo>
                      <a:lnTo>
                        <a:pt x="1280" y="1408"/>
                      </a:lnTo>
                      <a:lnTo>
                        <a:pt x="1280" y="1410"/>
                      </a:lnTo>
                      <a:lnTo>
                        <a:pt x="1280" y="1415"/>
                      </a:lnTo>
                      <a:lnTo>
                        <a:pt x="1280" y="1417"/>
                      </a:lnTo>
                      <a:lnTo>
                        <a:pt x="1280" y="1415"/>
                      </a:lnTo>
                      <a:lnTo>
                        <a:pt x="1280" y="1410"/>
                      </a:lnTo>
                      <a:lnTo>
                        <a:pt x="1283" y="1408"/>
                      </a:lnTo>
                      <a:lnTo>
                        <a:pt x="1283" y="1413"/>
                      </a:lnTo>
                      <a:lnTo>
                        <a:pt x="1283" y="1410"/>
                      </a:lnTo>
                      <a:lnTo>
                        <a:pt x="1283" y="1402"/>
                      </a:lnTo>
                      <a:lnTo>
                        <a:pt x="1283" y="1393"/>
                      </a:lnTo>
                      <a:lnTo>
                        <a:pt x="1283" y="1384"/>
                      </a:lnTo>
                      <a:lnTo>
                        <a:pt x="1283" y="1380"/>
                      </a:lnTo>
                      <a:lnTo>
                        <a:pt x="1285" y="1376"/>
                      </a:lnTo>
                      <a:lnTo>
                        <a:pt x="1285" y="1374"/>
                      </a:lnTo>
                      <a:lnTo>
                        <a:pt x="1285" y="1374"/>
                      </a:lnTo>
                      <a:lnTo>
                        <a:pt x="1285" y="1369"/>
                      </a:lnTo>
                      <a:lnTo>
                        <a:pt x="1285" y="1365"/>
                      </a:lnTo>
                      <a:lnTo>
                        <a:pt x="1285" y="1367"/>
                      </a:lnTo>
                      <a:lnTo>
                        <a:pt x="1285" y="1376"/>
                      </a:lnTo>
                      <a:lnTo>
                        <a:pt x="1285" y="1384"/>
                      </a:lnTo>
                      <a:lnTo>
                        <a:pt x="1287" y="1389"/>
                      </a:lnTo>
                      <a:lnTo>
                        <a:pt x="1287" y="1391"/>
                      </a:lnTo>
                      <a:lnTo>
                        <a:pt x="1287" y="1395"/>
                      </a:lnTo>
                      <a:lnTo>
                        <a:pt x="1287" y="1402"/>
                      </a:lnTo>
                      <a:lnTo>
                        <a:pt x="1287" y="1408"/>
                      </a:lnTo>
                      <a:lnTo>
                        <a:pt x="1287" y="1415"/>
                      </a:lnTo>
                      <a:lnTo>
                        <a:pt x="1287" y="1419"/>
                      </a:lnTo>
                      <a:lnTo>
                        <a:pt x="1287" y="1419"/>
                      </a:lnTo>
                      <a:lnTo>
                        <a:pt x="1289" y="1410"/>
                      </a:lnTo>
                      <a:lnTo>
                        <a:pt x="1289" y="1408"/>
                      </a:lnTo>
                      <a:lnTo>
                        <a:pt x="1289" y="1417"/>
                      </a:lnTo>
                      <a:lnTo>
                        <a:pt x="1289" y="1417"/>
                      </a:lnTo>
                      <a:lnTo>
                        <a:pt x="1289" y="1410"/>
                      </a:lnTo>
                      <a:lnTo>
                        <a:pt x="1289" y="1402"/>
                      </a:lnTo>
                      <a:lnTo>
                        <a:pt x="1289" y="1393"/>
                      </a:lnTo>
                      <a:lnTo>
                        <a:pt x="1291" y="1391"/>
                      </a:lnTo>
                      <a:lnTo>
                        <a:pt x="1291" y="1389"/>
                      </a:lnTo>
                      <a:lnTo>
                        <a:pt x="1291" y="1389"/>
                      </a:lnTo>
                      <a:lnTo>
                        <a:pt x="1291" y="1391"/>
                      </a:lnTo>
                      <a:lnTo>
                        <a:pt x="1291" y="1389"/>
                      </a:lnTo>
                      <a:lnTo>
                        <a:pt x="1291" y="1384"/>
                      </a:lnTo>
                      <a:lnTo>
                        <a:pt x="1291" y="1391"/>
                      </a:lnTo>
                      <a:lnTo>
                        <a:pt x="1291" y="1406"/>
                      </a:lnTo>
                      <a:lnTo>
                        <a:pt x="1293" y="1421"/>
                      </a:lnTo>
                      <a:lnTo>
                        <a:pt x="1293" y="1436"/>
                      </a:lnTo>
                      <a:lnTo>
                        <a:pt x="1293" y="1425"/>
                      </a:lnTo>
                      <a:lnTo>
                        <a:pt x="1293" y="1361"/>
                      </a:lnTo>
                      <a:lnTo>
                        <a:pt x="1293" y="1262"/>
                      </a:lnTo>
                      <a:lnTo>
                        <a:pt x="1293" y="1173"/>
                      </a:lnTo>
                      <a:lnTo>
                        <a:pt x="1293" y="1089"/>
                      </a:lnTo>
                      <a:lnTo>
                        <a:pt x="1293" y="1014"/>
                      </a:lnTo>
                      <a:lnTo>
                        <a:pt x="1296" y="970"/>
                      </a:lnTo>
                      <a:lnTo>
                        <a:pt x="1296" y="992"/>
                      </a:lnTo>
                      <a:lnTo>
                        <a:pt x="1296" y="1014"/>
                      </a:lnTo>
                      <a:lnTo>
                        <a:pt x="1296" y="1033"/>
                      </a:lnTo>
                      <a:lnTo>
                        <a:pt x="1296" y="1039"/>
                      </a:lnTo>
                      <a:lnTo>
                        <a:pt x="1296" y="1044"/>
                      </a:lnTo>
                      <a:lnTo>
                        <a:pt x="1296" y="1048"/>
                      </a:lnTo>
                      <a:lnTo>
                        <a:pt x="1298" y="1055"/>
                      </a:lnTo>
                      <a:lnTo>
                        <a:pt x="1298" y="1059"/>
                      </a:lnTo>
                      <a:lnTo>
                        <a:pt x="1298" y="1070"/>
                      </a:lnTo>
                      <a:lnTo>
                        <a:pt x="1298" y="1080"/>
                      </a:lnTo>
                      <a:lnTo>
                        <a:pt x="1298" y="1089"/>
                      </a:lnTo>
                      <a:lnTo>
                        <a:pt x="1298" y="1093"/>
                      </a:lnTo>
                      <a:lnTo>
                        <a:pt x="1298" y="1095"/>
                      </a:lnTo>
                      <a:lnTo>
                        <a:pt x="1298" y="1100"/>
                      </a:lnTo>
                      <a:lnTo>
                        <a:pt x="1300" y="1106"/>
                      </a:lnTo>
                      <a:lnTo>
                        <a:pt x="1300" y="1108"/>
                      </a:lnTo>
                      <a:lnTo>
                        <a:pt x="1300" y="1111"/>
                      </a:lnTo>
                      <a:lnTo>
                        <a:pt x="1300" y="1108"/>
                      </a:lnTo>
                      <a:lnTo>
                        <a:pt x="1300" y="1108"/>
                      </a:lnTo>
                      <a:lnTo>
                        <a:pt x="1300" y="1111"/>
                      </a:lnTo>
                      <a:lnTo>
                        <a:pt x="1300" y="1115"/>
                      </a:lnTo>
                      <a:lnTo>
                        <a:pt x="1300" y="1115"/>
                      </a:lnTo>
                      <a:lnTo>
                        <a:pt x="1302" y="1117"/>
                      </a:lnTo>
                      <a:lnTo>
                        <a:pt x="1302" y="1119"/>
                      </a:lnTo>
                      <a:lnTo>
                        <a:pt x="1302" y="1121"/>
                      </a:lnTo>
                      <a:lnTo>
                        <a:pt x="1302" y="1128"/>
                      </a:lnTo>
                      <a:lnTo>
                        <a:pt x="1302" y="1156"/>
                      </a:lnTo>
                      <a:lnTo>
                        <a:pt x="1302" y="1195"/>
                      </a:lnTo>
                      <a:lnTo>
                        <a:pt x="1302" y="1205"/>
                      </a:lnTo>
                      <a:lnTo>
                        <a:pt x="1304" y="1214"/>
                      </a:lnTo>
                      <a:lnTo>
                        <a:pt x="1304" y="1223"/>
                      </a:lnTo>
                      <a:lnTo>
                        <a:pt x="1304" y="1234"/>
                      </a:lnTo>
                      <a:lnTo>
                        <a:pt x="1304" y="1251"/>
                      </a:lnTo>
                      <a:lnTo>
                        <a:pt x="1304" y="1268"/>
                      </a:lnTo>
                      <a:lnTo>
                        <a:pt x="1304" y="1281"/>
                      </a:lnTo>
                      <a:lnTo>
                        <a:pt x="1304" y="1292"/>
                      </a:lnTo>
                      <a:lnTo>
                        <a:pt x="1304" y="1300"/>
                      </a:lnTo>
                      <a:lnTo>
                        <a:pt x="1306" y="1311"/>
                      </a:lnTo>
                      <a:lnTo>
                        <a:pt x="1306" y="1318"/>
                      </a:lnTo>
                      <a:lnTo>
                        <a:pt x="1306" y="1320"/>
                      </a:lnTo>
                      <a:lnTo>
                        <a:pt x="1306" y="1348"/>
                      </a:lnTo>
                      <a:lnTo>
                        <a:pt x="1306" y="1367"/>
                      </a:lnTo>
                      <a:lnTo>
                        <a:pt x="1306" y="1380"/>
                      </a:lnTo>
                      <a:lnTo>
                        <a:pt x="1306" y="1397"/>
                      </a:lnTo>
                      <a:lnTo>
                        <a:pt x="1306" y="1406"/>
                      </a:lnTo>
                      <a:lnTo>
                        <a:pt x="1308" y="1408"/>
                      </a:lnTo>
                      <a:lnTo>
                        <a:pt x="1308" y="1413"/>
                      </a:lnTo>
                      <a:lnTo>
                        <a:pt x="1308" y="1413"/>
                      </a:lnTo>
                      <a:lnTo>
                        <a:pt x="1308" y="1380"/>
                      </a:lnTo>
                      <a:lnTo>
                        <a:pt x="1308" y="1268"/>
                      </a:lnTo>
                      <a:lnTo>
                        <a:pt x="1308" y="1156"/>
                      </a:lnTo>
                      <a:lnTo>
                        <a:pt x="1308" y="1055"/>
                      </a:lnTo>
                      <a:lnTo>
                        <a:pt x="1311" y="955"/>
                      </a:lnTo>
                      <a:lnTo>
                        <a:pt x="1311" y="953"/>
                      </a:lnTo>
                      <a:lnTo>
                        <a:pt x="1311" y="992"/>
                      </a:lnTo>
                      <a:lnTo>
                        <a:pt x="1311" y="1031"/>
                      </a:lnTo>
                      <a:lnTo>
                        <a:pt x="1311" y="1059"/>
                      </a:lnTo>
                      <a:lnTo>
                        <a:pt x="1311" y="1080"/>
                      </a:lnTo>
                      <a:lnTo>
                        <a:pt x="1311" y="1093"/>
                      </a:lnTo>
                      <a:lnTo>
                        <a:pt x="1311" y="1102"/>
                      </a:lnTo>
                      <a:lnTo>
                        <a:pt x="1313" y="1111"/>
                      </a:lnTo>
                      <a:lnTo>
                        <a:pt x="1313" y="1121"/>
                      </a:lnTo>
                      <a:lnTo>
                        <a:pt x="1313" y="1132"/>
                      </a:lnTo>
                      <a:lnTo>
                        <a:pt x="1313" y="1141"/>
                      </a:lnTo>
                      <a:lnTo>
                        <a:pt x="1313" y="1143"/>
                      </a:lnTo>
                      <a:lnTo>
                        <a:pt x="1313" y="1149"/>
                      </a:lnTo>
                      <a:lnTo>
                        <a:pt x="1313" y="1156"/>
                      </a:lnTo>
                      <a:lnTo>
                        <a:pt x="1313" y="1158"/>
                      </a:lnTo>
                      <a:lnTo>
                        <a:pt x="1315" y="1160"/>
                      </a:lnTo>
                      <a:lnTo>
                        <a:pt x="1315" y="1167"/>
                      </a:lnTo>
                      <a:lnTo>
                        <a:pt x="1315" y="1173"/>
                      </a:lnTo>
                      <a:lnTo>
                        <a:pt x="1315" y="1180"/>
                      </a:lnTo>
                      <a:lnTo>
                        <a:pt x="1315" y="1186"/>
                      </a:lnTo>
                      <a:lnTo>
                        <a:pt x="1315" y="1197"/>
                      </a:lnTo>
                      <a:lnTo>
                        <a:pt x="1315" y="1210"/>
                      </a:lnTo>
                      <a:lnTo>
                        <a:pt x="1317" y="1218"/>
                      </a:lnTo>
                      <a:lnTo>
                        <a:pt x="1317" y="1225"/>
                      </a:lnTo>
                      <a:lnTo>
                        <a:pt x="1317" y="1227"/>
                      </a:lnTo>
                      <a:lnTo>
                        <a:pt x="1317" y="1229"/>
                      </a:lnTo>
                      <a:lnTo>
                        <a:pt x="1317" y="1231"/>
                      </a:lnTo>
                      <a:lnTo>
                        <a:pt x="1317" y="1236"/>
                      </a:lnTo>
                      <a:lnTo>
                        <a:pt x="1317" y="1251"/>
                      </a:lnTo>
                      <a:lnTo>
                        <a:pt x="1317" y="1262"/>
                      </a:lnTo>
                      <a:lnTo>
                        <a:pt x="1319" y="1270"/>
                      </a:lnTo>
                      <a:lnTo>
                        <a:pt x="1319" y="1279"/>
                      </a:lnTo>
                      <a:lnTo>
                        <a:pt x="1319" y="1290"/>
                      </a:lnTo>
                      <a:lnTo>
                        <a:pt x="1319" y="1303"/>
                      </a:lnTo>
                      <a:lnTo>
                        <a:pt x="1319" y="1309"/>
                      </a:lnTo>
                      <a:lnTo>
                        <a:pt x="1319" y="1309"/>
                      </a:lnTo>
                      <a:lnTo>
                        <a:pt x="1319" y="1307"/>
                      </a:lnTo>
                      <a:lnTo>
                        <a:pt x="1319" y="1305"/>
                      </a:lnTo>
                      <a:lnTo>
                        <a:pt x="1321" y="1300"/>
                      </a:lnTo>
                      <a:lnTo>
                        <a:pt x="1321" y="1300"/>
                      </a:lnTo>
                      <a:lnTo>
                        <a:pt x="1321" y="1300"/>
                      </a:lnTo>
                      <a:lnTo>
                        <a:pt x="1321" y="1300"/>
                      </a:lnTo>
                      <a:lnTo>
                        <a:pt x="1321" y="1296"/>
                      </a:lnTo>
                      <a:lnTo>
                        <a:pt x="1321" y="1292"/>
                      </a:lnTo>
                      <a:lnTo>
                        <a:pt x="1321" y="1294"/>
                      </a:lnTo>
                      <a:lnTo>
                        <a:pt x="1324" y="1309"/>
                      </a:lnTo>
                      <a:lnTo>
                        <a:pt x="1324" y="1331"/>
                      </a:lnTo>
                      <a:lnTo>
                        <a:pt x="1324" y="1337"/>
                      </a:lnTo>
                      <a:lnTo>
                        <a:pt x="1324" y="1337"/>
                      </a:lnTo>
                      <a:lnTo>
                        <a:pt x="1324" y="1339"/>
                      </a:lnTo>
                      <a:lnTo>
                        <a:pt x="1324" y="1341"/>
                      </a:lnTo>
                      <a:lnTo>
                        <a:pt x="1324" y="1346"/>
                      </a:lnTo>
                      <a:lnTo>
                        <a:pt x="1324" y="1352"/>
                      </a:lnTo>
                      <a:lnTo>
                        <a:pt x="1326" y="1359"/>
                      </a:lnTo>
                      <a:lnTo>
                        <a:pt x="1326" y="1363"/>
                      </a:lnTo>
                      <a:lnTo>
                        <a:pt x="1326" y="1369"/>
                      </a:lnTo>
                      <a:lnTo>
                        <a:pt x="1326" y="1378"/>
                      </a:lnTo>
                      <a:lnTo>
                        <a:pt x="1326" y="1382"/>
                      </a:lnTo>
                      <a:lnTo>
                        <a:pt x="1326" y="1382"/>
                      </a:lnTo>
                      <a:lnTo>
                        <a:pt x="1326" y="1374"/>
                      </a:lnTo>
                      <a:lnTo>
                        <a:pt x="1326" y="1372"/>
                      </a:lnTo>
                      <a:lnTo>
                        <a:pt x="1328" y="1359"/>
                      </a:lnTo>
                      <a:lnTo>
                        <a:pt x="1328" y="1343"/>
                      </a:lnTo>
                      <a:lnTo>
                        <a:pt x="1328" y="1337"/>
                      </a:lnTo>
                      <a:lnTo>
                        <a:pt x="1328" y="1337"/>
                      </a:lnTo>
                      <a:lnTo>
                        <a:pt x="1328" y="1341"/>
                      </a:lnTo>
                      <a:lnTo>
                        <a:pt x="1328" y="1348"/>
                      </a:lnTo>
                      <a:lnTo>
                        <a:pt x="1328" y="1359"/>
                      </a:lnTo>
                      <a:lnTo>
                        <a:pt x="1330" y="1367"/>
                      </a:lnTo>
                      <a:lnTo>
                        <a:pt x="1330" y="1365"/>
                      </a:lnTo>
                      <a:lnTo>
                        <a:pt x="1330" y="1361"/>
                      </a:lnTo>
                      <a:lnTo>
                        <a:pt x="1330" y="1352"/>
                      </a:lnTo>
                      <a:lnTo>
                        <a:pt x="1330" y="1307"/>
                      </a:lnTo>
                      <a:lnTo>
                        <a:pt x="1330" y="1285"/>
                      </a:lnTo>
                      <a:lnTo>
                        <a:pt x="1330" y="1283"/>
                      </a:lnTo>
                      <a:lnTo>
                        <a:pt x="1330" y="1287"/>
                      </a:lnTo>
                      <a:lnTo>
                        <a:pt x="1332" y="1287"/>
                      </a:lnTo>
                      <a:lnTo>
                        <a:pt x="1332" y="1283"/>
                      </a:lnTo>
                      <a:lnTo>
                        <a:pt x="1332" y="1279"/>
                      </a:lnTo>
                      <a:lnTo>
                        <a:pt x="1332" y="1277"/>
                      </a:lnTo>
                      <a:lnTo>
                        <a:pt x="1332" y="1281"/>
                      </a:lnTo>
                      <a:lnTo>
                        <a:pt x="1332" y="1285"/>
                      </a:lnTo>
                      <a:lnTo>
                        <a:pt x="1332" y="1283"/>
                      </a:lnTo>
                      <a:lnTo>
                        <a:pt x="1332" y="1283"/>
                      </a:lnTo>
                      <a:lnTo>
                        <a:pt x="1334" y="1274"/>
                      </a:lnTo>
                      <a:lnTo>
                        <a:pt x="1334" y="1266"/>
                      </a:lnTo>
                      <a:lnTo>
                        <a:pt x="1334" y="1266"/>
                      </a:lnTo>
                      <a:lnTo>
                        <a:pt x="1334" y="1270"/>
                      </a:lnTo>
                      <a:lnTo>
                        <a:pt x="1334" y="1277"/>
                      </a:lnTo>
                      <a:lnTo>
                        <a:pt x="1334" y="1283"/>
                      </a:lnTo>
                      <a:lnTo>
                        <a:pt x="1334" y="1283"/>
                      </a:lnTo>
                      <a:lnTo>
                        <a:pt x="1336" y="1283"/>
                      </a:lnTo>
                      <a:lnTo>
                        <a:pt x="1336" y="1287"/>
                      </a:lnTo>
                      <a:lnTo>
                        <a:pt x="1336" y="1294"/>
                      </a:lnTo>
                      <a:lnTo>
                        <a:pt x="1336" y="1292"/>
                      </a:lnTo>
                      <a:lnTo>
                        <a:pt x="1336" y="1281"/>
                      </a:lnTo>
                      <a:lnTo>
                        <a:pt x="1336" y="1272"/>
                      </a:lnTo>
                      <a:lnTo>
                        <a:pt x="1336" y="1266"/>
                      </a:lnTo>
                      <a:lnTo>
                        <a:pt x="1336" y="1268"/>
                      </a:lnTo>
                      <a:lnTo>
                        <a:pt x="1339" y="1272"/>
                      </a:lnTo>
                      <a:lnTo>
                        <a:pt x="1339" y="1279"/>
                      </a:lnTo>
                      <a:lnTo>
                        <a:pt x="1339" y="1283"/>
                      </a:lnTo>
                      <a:lnTo>
                        <a:pt x="1339" y="1283"/>
                      </a:lnTo>
                      <a:lnTo>
                        <a:pt x="1339" y="1290"/>
                      </a:lnTo>
                      <a:lnTo>
                        <a:pt x="1339" y="1298"/>
                      </a:lnTo>
                      <a:lnTo>
                        <a:pt x="1339" y="1311"/>
                      </a:lnTo>
                      <a:lnTo>
                        <a:pt x="1339" y="1320"/>
                      </a:lnTo>
                      <a:lnTo>
                        <a:pt x="1341" y="1324"/>
                      </a:lnTo>
                      <a:lnTo>
                        <a:pt x="1341" y="1324"/>
                      </a:lnTo>
                      <a:lnTo>
                        <a:pt x="1341" y="1326"/>
                      </a:lnTo>
                      <a:lnTo>
                        <a:pt x="1341" y="1328"/>
                      </a:lnTo>
                      <a:lnTo>
                        <a:pt x="1341" y="1328"/>
                      </a:lnTo>
                      <a:lnTo>
                        <a:pt x="1341" y="1331"/>
                      </a:lnTo>
                      <a:lnTo>
                        <a:pt x="1341" y="1333"/>
                      </a:lnTo>
                      <a:lnTo>
                        <a:pt x="1343" y="1328"/>
                      </a:lnTo>
                      <a:lnTo>
                        <a:pt x="1343" y="1326"/>
                      </a:lnTo>
                      <a:lnTo>
                        <a:pt x="1343" y="1331"/>
                      </a:lnTo>
                      <a:lnTo>
                        <a:pt x="1343" y="1337"/>
                      </a:lnTo>
                      <a:lnTo>
                        <a:pt x="1343" y="1341"/>
                      </a:lnTo>
                      <a:lnTo>
                        <a:pt x="1343" y="1341"/>
                      </a:lnTo>
                      <a:lnTo>
                        <a:pt x="1343" y="1339"/>
                      </a:lnTo>
                      <a:lnTo>
                        <a:pt x="1343" y="1337"/>
                      </a:lnTo>
                      <a:lnTo>
                        <a:pt x="1345" y="1335"/>
                      </a:lnTo>
                      <a:lnTo>
                        <a:pt x="1345" y="1337"/>
                      </a:lnTo>
                      <a:lnTo>
                        <a:pt x="1345" y="1337"/>
                      </a:lnTo>
                      <a:lnTo>
                        <a:pt x="1345" y="1337"/>
                      </a:lnTo>
                      <a:lnTo>
                        <a:pt x="1345" y="1337"/>
                      </a:lnTo>
                      <a:lnTo>
                        <a:pt x="1345" y="1339"/>
                      </a:lnTo>
                      <a:lnTo>
                        <a:pt x="1345" y="1346"/>
                      </a:lnTo>
                      <a:lnTo>
                        <a:pt x="1345" y="1352"/>
                      </a:lnTo>
                      <a:lnTo>
                        <a:pt x="1347" y="1356"/>
                      </a:lnTo>
                      <a:lnTo>
                        <a:pt x="1347" y="1359"/>
                      </a:lnTo>
                      <a:lnTo>
                        <a:pt x="1347" y="1356"/>
                      </a:lnTo>
                      <a:lnTo>
                        <a:pt x="1347" y="1352"/>
                      </a:lnTo>
                      <a:lnTo>
                        <a:pt x="1347" y="1350"/>
                      </a:lnTo>
                      <a:lnTo>
                        <a:pt x="1347" y="1350"/>
                      </a:lnTo>
                      <a:lnTo>
                        <a:pt x="1347" y="1352"/>
                      </a:lnTo>
                      <a:lnTo>
                        <a:pt x="1349" y="1350"/>
                      </a:lnTo>
                      <a:lnTo>
                        <a:pt x="1349" y="1348"/>
                      </a:lnTo>
                      <a:lnTo>
                        <a:pt x="1349" y="1348"/>
                      </a:lnTo>
                      <a:lnTo>
                        <a:pt x="1349" y="1363"/>
                      </a:lnTo>
                      <a:lnTo>
                        <a:pt x="1349" y="1382"/>
                      </a:lnTo>
                      <a:lnTo>
                        <a:pt x="1349" y="1391"/>
                      </a:lnTo>
                      <a:lnTo>
                        <a:pt x="1349" y="1387"/>
                      </a:lnTo>
                      <a:lnTo>
                        <a:pt x="1349" y="1376"/>
                      </a:lnTo>
                      <a:lnTo>
                        <a:pt x="1352" y="1365"/>
                      </a:lnTo>
                      <a:lnTo>
                        <a:pt x="1352" y="1356"/>
                      </a:lnTo>
                      <a:lnTo>
                        <a:pt x="1352" y="1350"/>
                      </a:lnTo>
                      <a:lnTo>
                        <a:pt x="1352" y="1348"/>
                      </a:lnTo>
                      <a:lnTo>
                        <a:pt x="1352" y="1339"/>
                      </a:lnTo>
                      <a:lnTo>
                        <a:pt x="1352" y="1328"/>
                      </a:lnTo>
                      <a:lnTo>
                        <a:pt x="1352" y="1328"/>
                      </a:lnTo>
                      <a:lnTo>
                        <a:pt x="1352" y="1339"/>
                      </a:lnTo>
                      <a:lnTo>
                        <a:pt x="1354" y="1354"/>
                      </a:lnTo>
                      <a:lnTo>
                        <a:pt x="1354" y="1365"/>
                      </a:lnTo>
                      <a:lnTo>
                        <a:pt x="1354" y="1365"/>
                      </a:lnTo>
                      <a:lnTo>
                        <a:pt x="1354" y="1365"/>
                      </a:lnTo>
                      <a:lnTo>
                        <a:pt x="1354" y="1363"/>
                      </a:lnTo>
                      <a:lnTo>
                        <a:pt x="1354" y="1361"/>
                      </a:lnTo>
                      <a:lnTo>
                        <a:pt x="1354" y="1352"/>
                      </a:lnTo>
                      <a:lnTo>
                        <a:pt x="1356" y="1343"/>
                      </a:lnTo>
                      <a:lnTo>
                        <a:pt x="1356" y="1337"/>
                      </a:lnTo>
                      <a:lnTo>
                        <a:pt x="1356" y="1331"/>
                      </a:lnTo>
                      <a:lnTo>
                        <a:pt x="1356" y="1328"/>
                      </a:lnTo>
                      <a:lnTo>
                        <a:pt x="1356" y="1339"/>
                      </a:lnTo>
                      <a:lnTo>
                        <a:pt x="1356" y="1352"/>
                      </a:lnTo>
                      <a:lnTo>
                        <a:pt x="1356" y="1363"/>
                      </a:lnTo>
                      <a:lnTo>
                        <a:pt x="1356" y="1369"/>
                      </a:lnTo>
                      <a:lnTo>
                        <a:pt x="1358" y="1374"/>
                      </a:lnTo>
                      <a:lnTo>
                        <a:pt x="1358" y="1380"/>
                      </a:lnTo>
                      <a:lnTo>
                        <a:pt x="1358" y="1384"/>
                      </a:lnTo>
                      <a:lnTo>
                        <a:pt x="1358" y="1384"/>
                      </a:lnTo>
                      <a:lnTo>
                        <a:pt x="1358" y="1384"/>
                      </a:lnTo>
                      <a:lnTo>
                        <a:pt x="1358" y="1384"/>
                      </a:lnTo>
                      <a:lnTo>
                        <a:pt x="1358" y="1382"/>
                      </a:lnTo>
                      <a:lnTo>
                        <a:pt x="1358" y="1380"/>
                      </a:lnTo>
                      <a:lnTo>
                        <a:pt x="1360" y="1378"/>
                      </a:lnTo>
                      <a:lnTo>
                        <a:pt x="1360" y="1376"/>
                      </a:lnTo>
                      <a:lnTo>
                        <a:pt x="1360" y="1365"/>
                      </a:lnTo>
                      <a:lnTo>
                        <a:pt x="1360" y="1346"/>
                      </a:lnTo>
                      <a:lnTo>
                        <a:pt x="1360" y="1328"/>
                      </a:lnTo>
                      <a:lnTo>
                        <a:pt x="1360" y="1311"/>
                      </a:lnTo>
                      <a:lnTo>
                        <a:pt x="1360" y="1300"/>
                      </a:lnTo>
                      <a:lnTo>
                        <a:pt x="1362" y="1294"/>
                      </a:lnTo>
                      <a:lnTo>
                        <a:pt x="1362" y="1285"/>
                      </a:lnTo>
                      <a:lnTo>
                        <a:pt x="1362" y="1274"/>
                      </a:lnTo>
                      <a:lnTo>
                        <a:pt x="1362" y="1262"/>
                      </a:lnTo>
                      <a:lnTo>
                        <a:pt x="1362" y="1253"/>
                      </a:lnTo>
                      <a:lnTo>
                        <a:pt x="1362" y="1264"/>
                      </a:lnTo>
                      <a:lnTo>
                        <a:pt x="1362" y="1277"/>
                      </a:lnTo>
                      <a:lnTo>
                        <a:pt x="1362" y="1279"/>
                      </a:lnTo>
                      <a:lnTo>
                        <a:pt x="1365" y="1279"/>
                      </a:lnTo>
                      <a:lnTo>
                        <a:pt x="1365" y="1281"/>
                      </a:lnTo>
                      <a:lnTo>
                        <a:pt x="1365" y="1283"/>
                      </a:lnTo>
                      <a:lnTo>
                        <a:pt x="1365" y="1287"/>
                      </a:lnTo>
                      <a:lnTo>
                        <a:pt x="1365" y="1285"/>
                      </a:lnTo>
                      <a:lnTo>
                        <a:pt x="1365" y="1283"/>
                      </a:lnTo>
                      <a:lnTo>
                        <a:pt x="1365" y="1283"/>
                      </a:lnTo>
                      <a:lnTo>
                        <a:pt x="1365" y="1283"/>
                      </a:lnTo>
                      <a:lnTo>
                        <a:pt x="1367" y="1285"/>
                      </a:lnTo>
                      <a:lnTo>
                        <a:pt x="1367" y="1300"/>
                      </a:lnTo>
                      <a:lnTo>
                        <a:pt x="1367" y="1318"/>
                      </a:lnTo>
                      <a:lnTo>
                        <a:pt x="1367" y="1333"/>
                      </a:lnTo>
                      <a:lnTo>
                        <a:pt x="1367" y="1335"/>
                      </a:lnTo>
                      <a:lnTo>
                        <a:pt x="1367" y="1339"/>
                      </a:lnTo>
                      <a:lnTo>
                        <a:pt x="1367" y="1343"/>
                      </a:lnTo>
                      <a:lnTo>
                        <a:pt x="1369" y="1346"/>
                      </a:lnTo>
                      <a:lnTo>
                        <a:pt x="1369" y="1350"/>
                      </a:lnTo>
                      <a:lnTo>
                        <a:pt x="1369" y="1352"/>
                      </a:lnTo>
                      <a:lnTo>
                        <a:pt x="1369" y="1348"/>
                      </a:lnTo>
                      <a:lnTo>
                        <a:pt x="1369" y="1337"/>
                      </a:lnTo>
                      <a:lnTo>
                        <a:pt x="1369" y="1322"/>
                      </a:lnTo>
                      <a:lnTo>
                        <a:pt x="1369" y="1313"/>
                      </a:lnTo>
                      <a:lnTo>
                        <a:pt x="1369" y="1303"/>
                      </a:lnTo>
                      <a:lnTo>
                        <a:pt x="1371" y="1300"/>
                      </a:lnTo>
                      <a:lnTo>
                        <a:pt x="1371" y="1292"/>
                      </a:lnTo>
                      <a:lnTo>
                        <a:pt x="1371" y="1285"/>
                      </a:lnTo>
                      <a:lnTo>
                        <a:pt x="1371" y="1279"/>
                      </a:lnTo>
                      <a:lnTo>
                        <a:pt x="1371" y="1277"/>
                      </a:lnTo>
                      <a:lnTo>
                        <a:pt x="1371" y="1279"/>
                      </a:lnTo>
                      <a:lnTo>
                        <a:pt x="1371" y="1283"/>
                      </a:lnTo>
                      <a:lnTo>
                        <a:pt x="1371" y="1290"/>
                      </a:lnTo>
                      <a:lnTo>
                        <a:pt x="1373" y="1285"/>
                      </a:lnTo>
                      <a:lnTo>
                        <a:pt x="1373" y="1255"/>
                      </a:lnTo>
                      <a:lnTo>
                        <a:pt x="1373" y="1218"/>
                      </a:lnTo>
                      <a:lnTo>
                        <a:pt x="1373" y="1197"/>
                      </a:lnTo>
                      <a:lnTo>
                        <a:pt x="1373" y="1184"/>
                      </a:lnTo>
                      <a:lnTo>
                        <a:pt x="1373" y="1175"/>
                      </a:lnTo>
                      <a:lnTo>
                        <a:pt x="1373" y="1160"/>
                      </a:lnTo>
                      <a:lnTo>
                        <a:pt x="1375" y="1154"/>
                      </a:lnTo>
                      <a:lnTo>
                        <a:pt x="1375" y="1162"/>
                      </a:lnTo>
                      <a:lnTo>
                        <a:pt x="1375" y="1173"/>
                      </a:lnTo>
                      <a:lnTo>
                        <a:pt x="1375" y="1186"/>
                      </a:lnTo>
                      <a:lnTo>
                        <a:pt x="1375" y="1197"/>
                      </a:lnTo>
                      <a:lnTo>
                        <a:pt x="1375" y="1205"/>
                      </a:lnTo>
                      <a:lnTo>
                        <a:pt x="1375" y="1214"/>
                      </a:lnTo>
                      <a:lnTo>
                        <a:pt x="1375" y="1231"/>
                      </a:lnTo>
                      <a:lnTo>
                        <a:pt x="1377" y="1244"/>
                      </a:lnTo>
                      <a:lnTo>
                        <a:pt x="1377" y="1249"/>
                      </a:lnTo>
                      <a:lnTo>
                        <a:pt x="1377" y="1246"/>
                      </a:lnTo>
                      <a:lnTo>
                        <a:pt x="1377" y="1234"/>
                      </a:lnTo>
                      <a:lnTo>
                        <a:pt x="1377" y="1225"/>
                      </a:lnTo>
                      <a:lnTo>
                        <a:pt x="1377" y="1223"/>
                      </a:lnTo>
                      <a:lnTo>
                        <a:pt x="1377" y="1223"/>
                      </a:lnTo>
                      <a:lnTo>
                        <a:pt x="1377" y="1225"/>
                      </a:lnTo>
                      <a:lnTo>
                        <a:pt x="1380" y="1229"/>
                      </a:lnTo>
                      <a:lnTo>
                        <a:pt x="1380" y="1231"/>
                      </a:lnTo>
                      <a:lnTo>
                        <a:pt x="1380" y="1236"/>
                      </a:lnTo>
                      <a:lnTo>
                        <a:pt x="1380" y="1249"/>
                      </a:lnTo>
                      <a:lnTo>
                        <a:pt x="1380" y="1264"/>
                      </a:lnTo>
                      <a:lnTo>
                        <a:pt x="1380" y="1283"/>
                      </a:lnTo>
                      <a:lnTo>
                        <a:pt x="1380" y="1298"/>
                      </a:lnTo>
                      <a:lnTo>
                        <a:pt x="1382" y="1305"/>
                      </a:lnTo>
                      <a:lnTo>
                        <a:pt x="1382" y="1311"/>
                      </a:lnTo>
                      <a:lnTo>
                        <a:pt x="1382" y="1315"/>
                      </a:lnTo>
                      <a:lnTo>
                        <a:pt x="1382" y="1318"/>
                      </a:lnTo>
                      <a:lnTo>
                        <a:pt x="1382" y="1333"/>
                      </a:lnTo>
                      <a:lnTo>
                        <a:pt x="1382" y="1343"/>
                      </a:lnTo>
                      <a:lnTo>
                        <a:pt x="1382" y="1348"/>
                      </a:lnTo>
                      <a:lnTo>
                        <a:pt x="1382" y="1356"/>
                      </a:lnTo>
                      <a:lnTo>
                        <a:pt x="1384" y="1378"/>
                      </a:lnTo>
                      <a:lnTo>
                        <a:pt x="1384" y="1408"/>
                      </a:lnTo>
                      <a:lnTo>
                        <a:pt x="1384" y="1428"/>
                      </a:lnTo>
                      <a:lnTo>
                        <a:pt x="1384" y="1428"/>
                      </a:lnTo>
                      <a:lnTo>
                        <a:pt x="1384" y="1423"/>
                      </a:lnTo>
                      <a:lnTo>
                        <a:pt x="1384" y="1413"/>
                      </a:lnTo>
                      <a:lnTo>
                        <a:pt x="1384" y="1397"/>
                      </a:lnTo>
                      <a:lnTo>
                        <a:pt x="1384" y="1382"/>
                      </a:lnTo>
                      <a:lnTo>
                        <a:pt x="1386" y="1372"/>
                      </a:lnTo>
                      <a:lnTo>
                        <a:pt x="1386" y="1361"/>
                      </a:lnTo>
                      <a:lnTo>
                        <a:pt x="1386" y="1350"/>
                      </a:lnTo>
                      <a:lnTo>
                        <a:pt x="1386" y="1343"/>
                      </a:lnTo>
                      <a:lnTo>
                        <a:pt x="1386" y="1348"/>
                      </a:lnTo>
                      <a:lnTo>
                        <a:pt x="1386" y="1359"/>
                      </a:lnTo>
                      <a:lnTo>
                        <a:pt x="1386" y="1363"/>
                      </a:lnTo>
                      <a:lnTo>
                        <a:pt x="1388" y="1361"/>
                      </a:lnTo>
                      <a:lnTo>
                        <a:pt x="1388" y="1369"/>
                      </a:lnTo>
                      <a:lnTo>
                        <a:pt x="1388" y="1361"/>
                      </a:lnTo>
                      <a:lnTo>
                        <a:pt x="1388" y="1356"/>
                      </a:lnTo>
                      <a:lnTo>
                        <a:pt x="1388" y="1352"/>
                      </a:lnTo>
                      <a:lnTo>
                        <a:pt x="1388" y="1352"/>
                      </a:lnTo>
                      <a:lnTo>
                        <a:pt x="1388" y="1346"/>
                      </a:lnTo>
                      <a:lnTo>
                        <a:pt x="1388" y="1339"/>
                      </a:lnTo>
                      <a:lnTo>
                        <a:pt x="1390" y="1339"/>
                      </a:lnTo>
                      <a:lnTo>
                        <a:pt x="1390" y="1341"/>
                      </a:lnTo>
                      <a:lnTo>
                        <a:pt x="1390" y="1348"/>
                      </a:lnTo>
                      <a:lnTo>
                        <a:pt x="1390" y="1356"/>
                      </a:lnTo>
                      <a:lnTo>
                        <a:pt x="1390" y="1365"/>
                      </a:lnTo>
                      <a:lnTo>
                        <a:pt x="1390" y="1369"/>
                      </a:lnTo>
                      <a:lnTo>
                        <a:pt x="1390" y="1363"/>
                      </a:lnTo>
                      <a:lnTo>
                        <a:pt x="1393" y="1365"/>
                      </a:lnTo>
                      <a:lnTo>
                        <a:pt x="1393" y="1359"/>
                      </a:lnTo>
                      <a:lnTo>
                        <a:pt x="1393" y="1350"/>
                      </a:lnTo>
                      <a:lnTo>
                        <a:pt x="1393" y="1350"/>
                      </a:lnTo>
                      <a:lnTo>
                        <a:pt x="1393" y="1339"/>
                      </a:lnTo>
                      <a:lnTo>
                        <a:pt x="1393" y="1331"/>
                      </a:lnTo>
                      <a:lnTo>
                        <a:pt x="1393" y="1328"/>
                      </a:lnTo>
                      <a:lnTo>
                        <a:pt x="1393" y="1326"/>
                      </a:lnTo>
                      <a:lnTo>
                        <a:pt x="1395" y="1320"/>
                      </a:lnTo>
                      <a:lnTo>
                        <a:pt x="1395" y="1305"/>
                      </a:lnTo>
                      <a:lnTo>
                        <a:pt x="1395" y="1294"/>
                      </a:lnTo>
                      <a:lnTo>
                        <a:pt x="1395" y="1281"/>
                      </a:lnTo>
                      <a:lnTo>
                        <a:pt x="1395" y="1266"/>
                      </a:lnTo>
                      <a:lnTo>
                        <a:pt x="1395" y="1255"/>
                      </a:lnTo>
                      <a:lnTo>
                        <a:pt x="1395" y="1249"/>
                      </a:lnTo>
                      <a:lnTo>
                        <a:pt x="1395" y="1242"/>
                      </a:lnTo>
                      <a:lnTo>
                        <a:pt x="1397" y="1236"/>
                      </a:lnTo>
                      <a:lnTo>
                        <a:pt x="1397" y="1238"/>
                      </a:lnTo>
                      <a:lnTo>
                        <a:pt x="1397" y="1244"/>
                      </a:lnTo>
                      <a:lnTo>
                        <a:pt x="1397" y="1259"/>
                      </a:lnTo>
                      <a:lnTo>
                        <a:pt x="1397" y="1268"/>
                      </a:lnTo>
                      <a:lnTo>
                        <a:pt x="1397" y="1268"/>
                      </a:lnTo>
                      <a:lnTo>
                        <a:pt x="1397" y="1266"/>
                      </a:lnTo>
                      <a:lnTo>
                        <a:pt x="1399" y="1264"/>
                      </a:lnTo>
                      <a:lnTo>
                        <a:pt x="1399" y="1264"/>
                      </a:lnTo>
                      <a:lnTo>
                        <a:pt x="1399" y="1266"/>
                      </a:lnTo>
                      <a:lnTo>
                        <a:pt x="1399" y="1270"/>
                      </a:lnTo>
                      <a:lnTo>
                        <a:pt x="1399" y="1272"/>
                      </a:lnTo>
                      <a:lnTo>
                        <a:pt x="1399" y="1272"/>
                      </a:lnTo>
                      <a:lnTo>
                        <a:pt x="1399" y="1268"/>
                      </a:lnTo>
                      <a:lnTo>
                        <a:pt x="1399" y="1270"/>
                      </a:lnTo>
                      <a:lnTo>
                        <a:pt x="1401" y="1285"/>
                      </a:lnTo>
                      <a:lnTo>
                        <a:pt x="1401" y="1296"/>
                      </a:lnTo>
                      <a:lnTo>
                        <a:pt x="1401" y="1303"/>
                      </a:lnTo>
                      <a:lnTo>
                        <a:pt x="1401" y="1318"/>
                      </a:lnTo>
                      <a:lnTo>
                        <a:pt x="1401" y="1333"/>
                      </a:lnTo>
                      <a:lnTo>
                        <a:pt x="1401" y="1341"/>
                      </a:lnTo>
                      <a:lnTo>
                        <a:pt x="1401" y="1348"/>
                      </a:lnTo>
                      <a:lnTo>
                        <a:pt x="1401" y="1352"/>
                      </a:lnTo>
                      <a:lnTo>
                        <a:pt x="1403" y="1354"/>
                      </a:lnTo>
                      <a:lnTo>
                        <a:pt x="1403" y="1350"/>
                      </a:lnTo>
                      <a:lnTo>
                        <a:pt x="1403" y="1309"/>
                      </a:lnTo>
                      <a:lnTo>
                        <a:pt x="1403" y="1333"/>
                      </a:lnTo>
                      <a:lnTo>
                        <a:pt x="1403" y="1339"/>
                      </a:lnTo>
                      <a:lnTo>
                        <a:pt x="1403" y="1318"/>
                      </a:lnTo>
                      <a:lnTo>
                        <a:pt x="1403" y="1300"/>
                      </a:lnTo>
                      <a:lnTo>
                        <a:pt x="1405" y="1281"/>
                      </a:lnTo>
                      <a:lnTo>
                        <a:pt x="1405" y="1264"/>
                      </a:lnTo>
                      <a:lnTo>
                        <a:pt x="1405" y="1249"/>
                      </a:lnTo>
                      <a:lnTo>
                        <a:pt x="1405" y="1249"/>
                      </a:lnTo>
                      <a:lnTo>
                        <a:pt x="1405" y="1251"/>
                      </a:lnTo>
                      <a:lnTo>
                        <a:pt x="1405" y="1251"/>
                      </a:lnTo>
                      <a:lnTo>
                        <a:pt x="1405" y="1246"/>
                      </a:lnTo>
                      <a:lnTo>
                        <a:pt x="1405" y="1246"/>
                      </a:lnTo>
                      <a:lnTo>
                        <a:pt x="1408" y="1251"/>
                      </a:lnTo>
                      <a:lnTo>
                        <a:pt x="1408" y="1259"/>
                      </a:lnTo>
                      <a:lnTo>
                        <a:pt x="1408" y="1264"/>
                      </a:lnTo>
                      <a:lnTo>
                        <a:pt x="1408" y="1264"/>
                      </a:lnTo>
                      <a:lnTo>
                        <a:pt x="1408" y="1262"/>
                      </a:lnTo>
                      <a:lnTo>
                        <a:pt x="1408" y="1262"/>
                      </a:lnTo>
                      <a:lnTo>
                        <a:pt x="1408" y="1262"/>
                      </a:lnTo>
                      <a:lnTo>
                        <a:pt x="1408" y="1262"/>
                      </a:lnTo>
                      <a:lnTo>
                        <a:pt x="1410" y="1266"/>
                      </a:lnTo>
                      <a:lnTo>
                        <a:pt x="1410" y="1266"/>
                      </a:lnTo>
                      <a:lnTo>
                        <a:pt x="1410" y="1262"/>
                      </a:lnTo>
                      <a:lnTo>
                        <a:pt x="1410" y="1266"/>
                      </a:lnTo>
                      <a:lnTo>
                        <a:pt x="1410" y="1274"/>
                      </a:lnTo>
                      <a:lnTo>
                        <a:pt x="1410" y="1287"/>
                      </a:lnTo>
                      <a:lnTo>
                        <a:pt x="1410" y="1300"/>
                      </a:lnTo>
                      <a:lnTo>
                        <a:pt x="1412" y="1303"/>
                      </a:lnTo>
                      <a:lnTo>
                        <a:pt x="1412" y="1313"/>
                      </a:lnTo>
                      <a:lnTo>
                        <a:pt x="1412" y="1320"/>
                      </a:lnTo>
                      <a:lnTo>
                        <a:pt x="1412" y="1333"/>
                      </a:lnTo>
                      <a:lnTo>
                        <a:pt x="1412" y="1341"/>
                      </a:lnTo>
                      <a:lnTo>
                        <a:pt x="1412" y="1333"/>
                      </a:lnTo>
                      <a:lnTo>
                        <a:pt x="1412" y="1307"/>
                      </a:lnTo>
                      <a:lnTo>
                        <a:pt x="1412" y="1294"/>
                      </a:lnTo>
                      <a:lnTo>
                        <a:pt x="1414" y="1292"/>
                      </a:lnTo>
                      <a:lnTo>
                        <a:pt x="1414" y="1303"/>
                      </a:lnTo>
                      <a:lnTo>
                        <a:pt x="1414" y="1305"/>
                      </a:lnTo>
                      <a:lnTo>
                        <a:pt x="1414" y="1305"/>
                      </a:lnTo>
                      <a:lnTo>
                        <a:pt x="1414" y="1303"/>
                      </a:lnTo>
                      <a:lnTo>
                        <a:pt x="1414" y="1296"/>
                      </a:lnTo>
                      <a:lnTo>
                        <a:pt x="1414" y="1296"/>
                      </a:lnTo>
                      <a:lnTo>
                        <a:pt x="1414" y="1296"/>
                      </a:lnTo>
                      <a:lnTo>
                        <a:pt x="1416" y="1296"/>
                      </a:lnTo>
                      <a:lnTo>
                        <a:pt x="1416" y="1290"/>
                      </a:lnTo>
                      <a:lnTo>
                        <a:pt x="1416" y="1279"/>
                      </a:lnTo>
                      <a:lnTo>
                        <a:pt x="1416" y="1264"/>
                      </a:lnTo>
                      <a:lnTo>
                        <a:pt x="1416" y="1253"/>
                      </a:lnTo>
                      <a:lnTo>
                        <a:pt x="1416" y="1249"/>
                      </a:lnTo>
                      <a:lnTo>
                        <a:pt x="1416" y="1251"/>
                      </a:lnTo>
                      <a:lnTo>
                        <a:pt x="1418" y="1251"/>
                      </a:lnTo>
                      <a:lnTo>
                        <a:pt x="1418" y="1246"/>
                      </a:lnTo>
                      <a:lnTo>
                        <a:pt x="1418" y="1238"/>
                      </a:lnTo>
                      <a:lnTo>
                        <a:pt x="1418" y="1231"/>
                      </a:lnTo>
                      <a:lnTo>
                        <a:pt x="1418" y="1227"/>
                      </a:lnTo>
                      <a:lnTo>
                        <a:pt x="1418" y="1229"/>
                      </a:lnTo>
                      <a:lnTo>
                        <a:pt x="1418" y="1227"/>
                      </a:lnTo>
                      <a:lnTo>
                        <a:pt x="1418" y="1225"/>
                      </a:lnTo>
                      <a:lnTo>
                        <a:pt x="1421" y="1225"/>
                      </a:lnTo>
                      <a:lnTo>
                        <a:pt x="1421" y="1227"/>
                      </a:lnTo>
                      <a:lnTo>
                        <a:pt x="1421" y="1240"/>
                      </a:lnTo>
                      <a:lnTo>
                        <a:pt x="1421" y="1262"/>
                      </a:lnTo>
                      <a:lnTo>
                        <a:pt x="1421" y="1274"/>
                      </a:lnTo>
                      <a:lnTo>
                        <a:pt x="1421" y="1274"/>
                      </a:lnTo>
                      <a:lnTo>
                        <a:pt x="1421" y="1268"/>
                      </a:lnTo>
                      <a:lnTo>
                        <a:pt x="1421" y="1259"/>
                      </a:lnTo>
                      <a:lnTo>
                        <a:pt x="1423" y="1257"/>
                      </a:lnTo>
                      <a:lnTo>
                        <a:pt x="1423" y="1259"/>
                      </a:lnTo>
                      <a:lnTo>
                        <a:pt x="1423" y="1259"/>
                      </a:lnTo>
                      <a:lnTo>
                        <a:pt x="1423" y="1257"/>
                      </a:lnTo>
                      <a:lnTo>
                        <a:pt x="1423" y="1255"/>
                      </a:lnTo>
                      <a:lnTo>
                        <a:pt x="1423" y="1262"/>
                      </a:lnTo>
                      <a:lnTo>
                        <a:pt x="1423" y="1272"/>
                      </a:lnTo>
                      <a:lnTo>
                        <a:pt x="1425" y="1294"/>
                      </a:lnTo>
                      <a:lnTo>
                        <a:pt x="1425" y="1311"/>
                      </a:lnTo>
                      <a:lnTo>
                        <a:pt x="1425" y="1322"/>
                      </a:lnTo>
                      <a:lnTo>
                        <a:pt x="1425" y="1333"/>
                      </a:lnTo>
                      <a:lnTo>
                        <a:pt x="1425" y="1339"/>
                      </a:lnTo>
                      <a:lnTo>
                        <a:pt x="1425" y="1350"/>
                      </a:lnTo>
                      <a:lnTo>
                        <a:pt x="1425" y="1354"/>
                      </a:lnTo>
                      <a:lnTo>
                        <a:pt x="1425" y="1350"/>
                      </a:lnTo>
                      <a:lnTo>
                        <a:pt x="1427" y="1341"/>
                      </a:lnTo>
                      <a:lnTo>
                        <a:pt x="1427" y="1328"/>
                      </a:lnTo>
                      <a:lnTo>
                        <a:pt x="1427" y="1318"/>
                      </a:lnTo>
                      <a:lnTo>
                        <a:pt x="1427" y="1315"/>
                      </a:lnTo>
                      <a:lnTo>
                        <a:pt x="1427" y="1322"/>
                      </a:lnTo>
                      <a:lnTo>
                        <a:pt x="1427" y="1326"/>
                      </a:lnTo>
                      <a:lnTo>
                        <a:pt x="1427" y="1326"/>
                      </a:lnTo>
                      <a:lnTo>
                        <a:pt x="1427" y="1322"/>
                      </a:lnTo>
                      <a:lnTo>
                        <a:pt x="1429" y="1318"/>
                      </a:lnTo>
                      <a:lnTo>
                        <a:pt x="1429" y="1315"/>
                      </a:lnTo>
                      <a:lnTo>
                        <a:pt x="1429" y="1309"/>
                      </a:lnTo>
                      <a:lnTo>
                        <a:pt x="1429" y="1303"/>
                      </a:lnTo>
                      <a:lnTo>
                        <a:pt x="1429" y="1300"/>
                      </a:lnTo>
                      <a:lnTo>
                        <a:pt x="1429" y="1296"/>
                      </a:lnTo>
                      <a:lnTo>
                        <a:pt x="1429" y="1292"/>
                      </a:lnTo>
                      <a:lnTo>
                        <a:pt x="1431" y="1290"/>
                      </a:lnTo>
                      <a:lnTo>
                        <a:pt x="1431" y="1294"/>
                      </a:lnTo>
                      <a:lnTo>
                        <a:pt x="1431" y="1303"/>
                      </a:lnTo>
                      <a:lnTo>
                        <a:pt x="1431" y="1307"/>
                      </a:lnTo>
                      <a:lnTo>
                        <a:pt x="1431" y="1296"/>
                      </a:lnTo>
                      <a:lnTo>
                        <a:pt x="1431" y="1257"/>
                      </a:lnTo>
                      <a:lnTo>
                        <a:pt x="1431" y="1234"/>
                      </a:lnTo>
                      <a:lnTo>
                        <a:pt x="1431" y="1227"/>
                      </a:lnTo>
                      <a:lnTo>
                        <a:pt x="1433" y="1225"/>
                      </a:lnTo>
                      <a:lnTo>
                        <a:pt x="1433" y="1214"/>
                      </a:lnTo>
                      <a:lnTo>
                        <a:pt x="1433" y="1205"/>
                      </a:lnTo>
                      <a:lnTo>
                        <a:pt x="1433" y="1208"/>
                      </a:lnTo>
                      <a:lnTo>
                        <a:pt x="1433" y="1229"/>
                      </a:lnTo>
                      <a:lnTo>
                        <a:pt x="1433" y="1242"/>
                      </a:lnTo>
                      <a:lnTo>
                        <a:pt x="1433" y="1253"/>
                      </a:lnTo>
                      <a:lnTo>
                        <a:pt x="1433" y="1255"/>
                      </a:lnTo>
                      <a:lnTo>
                        <a:pt x="1436" y="1253"/>
                      </a:lnTo>
                      <a:lnTo>
                        <a:pt x="1436" y="1253"/>
                      </a:lnTo>
                      <a:lnTo>
                        <a:pt x="1436" y="1253"/>
                      </a:lnTo>
                      <a:lnTo>
                        <a:pt x="1436" y="1257"/>
                      </a:lnTo>
                      <a:lnTo>
                        <a:pt x="1436" y="1257"/>
                      </a:lnTo>
                      <a:lnTo>
                        <a:pt x="1436" y="1259"/>
                      </a:lnTo>
                      <a:lnTo>
                        <a:pt x="1436" y="1255"/>
                      </a:lnTo>
                      <a:lnTo>
                        <a:pt x="1438" y="1259"/>
                      </a:lnTo>
                      <a:lnTo>
                        <a:pt x="1438" y="1272"/>
                      </a:lnTo>
                      <a:lnTo>
                        <a:pt x="1438" y="1290"/>
                      </a:lnTo>
                      <a:lnTo>
                        <a:pt x="1438" y="1298"/>
                      </a:lnTo>
                      <a:lnTo>
                        <a:pt x="1438" y="1283"/>
                      </a:lnTo>
                      <a:lnTo>
                        <a:pt x="1438" y="1223"/>
                      </a:lnTo>
                      <a:lnTo>
                        <a:pt x="1438" y="1173"/>
                      </a:lnTo>
                      <a:lnTo>
                        <a:pt x="1438" y="1173"/>
                      </a:lnTo>
                      <a:lnTo>
                        <a:pt x="1440" y="1182"/>
                      </a:lnTo>
                      <a:lnTo>
                        <a:pt x="1440" y="1195"/>
                      </a:lnTo>
                      <a:lnTo>
                        <a:pt x="1440" y="1203"/>
                      </a:lnTo>
                      <a:lnTo>
                        <a:pt x="1440" y="1208"/>
                      </a:lnTo>
                      <a:lnTo>
                        <a:pt x="1440" y="1212"/>
                      </a:lnTo>
                      <a:lnTo>
                        <a:pt x="1440" y="1234"/>
                      </a:lnTo>
                      <a:lnTo>
                        <a:pt x="1440" y="1251"/>
                      </a:lnTo>
                      <a:lnTo>
                        <a:pt x="1440" y="1259"/>
                      </a:lnTo>
                      <a:lnTo>
                        <a:pt x="1442" y="1264"/>
                      </a:lnTo>
                      <a:lnTo>
                        <a:pt x="1442" y="1255"/>
                      </a:lnTo>
                      <a:lnTo>
                        <a:pt x="1442" y="1244"/>
                      </a:lnTo>
                      <a:lnTo>
                        <a:pt x="1442" y="1234"/>
                      </a:lnTo>
                      <a:lnTo>
                        <a:pt x="1442" y="1229"/>
                      </a:lnTo>
                      <a:lnTo>
                        <a:pt x="1442" y="1234"/>
                      </a:lnTo>
                      <a:lnTo>
                        <a:pt x="1442" y="1236"/>
                      </a:lnTo>
                      <a:lnTo>
                        <a:pt x="1444" y="1240"/>
                      </a:lnTo>
                      <a:lnTo>
                        <a:pt x="1444" y="1246"/>
                      </a:lnTo>
                      <a:lnTo>
                        <a:pt x="1444" y="1264"/>
                      </a:lnTo>
                      <a:lnTo>
                        <a:pt x="1444" y="1285"/>
                      </a:lnTo>
                      <a:lnTo>
                        <a:pt x="1444" y="1303"/>
                      </a:lnTo>
                      <a:lnTo>
                        <a:pt x="1444" y="1305"/>
                      </a:lnTo>
                      <a:lnTo>
                        <a:pt x="1444" y="1296"/>
                      </a:lnTo>
                      <a:lnTo>
                        <a:pt x="1444" y="1281"/>
                      </a:lnTo>
                      <a:lnTo>
                        <a:pt x="1446" y="1266"/>
                      </a:lnTo>
                      <a:lnTo>
                        <a:pt x="1446" y="1255"/>
                      </a:lnTo>
                      <a:lnTo>
                        <a:pt x="1446" y="1251"/>
                      </a:lnTo>
                      <a:lnTo>
                        <a:pt x="1446" y="1249"/>
                      </a:lnTo>
                      <a:lnTo>
                        <a:pt x="1446" y="1244"/>
                      </a:lnTo>
                      <a:lnTo>
                        <a:pt x="1446" y="1244"/>
                      </a:lnTo>
                      <a:lnTo>
                        <a:pt x="1446" y="1253"/>
                      </a:lnTo>
                      <a:lnTo>
                        <a:pt x="1446" y="1259"/>
                      </a:lnTo>
                      <a:lnTo>
                        <a:pt x="1449" y="1266"/>
                      </a:lnTo>
                      <a:lnTo>
                        <a:pt x="1449" y="1262"/>
                      </a:lnTo>
                      <a:lnTo>
                        <a:pt x="1449" y="1257"/>
                      </a:lnTo>
                      <a:lnTo>
                        <a:pt x="1449" y="1249"/>
                      </a:lnTo>
                      <a:lnTo>
                        <a:pt x="1449" y="1246"/>
                      </a:lnTo>
                      <a:lnTo>
                        <a:pt x="1449" y="1249"/>
                      </a:lnTo>
                      <a:lnTo>
                        <a:pt x="1449" y="1249"/>
                      </a:lnTo>
                      <a:lnTo>
                        <a:pt x="1451" y="1251"/>
                      </a:lnTo>
                      <a:lnTo>
                        <a:pt x="1451" y="1251"/>
                      </a:lnTo>
                      <a:lnTo>
                        <a:pt x="1451" y="1253"/>
                      </a:lnTo>
                      <a:lnTo>
                        <a:pt x="1451" y="1264"/>
                      </a:lnTo>
                      <a:lnTo>
                        <a:pt x="1451" y="1274"/>
                      </a:lnTo>
                      <a:lnTo>
                        <a:pt x="1451" y="1279"/>
                      </a:lnTo>
                      <a:lnTo>
                        <a:pt x="1451" y="1277"/>
                      </a:lnTo>
                      <a:lnTo>
                        <a:pt x="1451" y="1270"/>
                      </a:lnTo>
                      <a:lnTo>
                        <a:pt x="1453" y="1272"/>
                      </a:lnTo>
                      <a:lnTo>
                        <a:pt x="1453" y="1274"/>
                      </a:lnTo>
                      <a:lnTo>
                        <a:pt x="1453" y="1272"/>
                      </a:lnTo>
                      <a:lnTo>
                        <a:pt x="1453" y="1268"/>
                      </a:lnTo>
                      <a:lnTo>
                        <a:pt x="1453" y="1264"/>
                      </a:lnTo>
                      <a:lnTo>
                        <a:pt x="1453" y="1264"/>
                      </a:lnTo>
                      <a:lnTo>
                        <a:pt x="1453" y="1270"/>
                      </a:lnTo>
                      <a:lnTo>
                        <a:pt x="1453" y="1283"/>
                      </a:lnTo>
                      <a:lnTo>
                        <a:pt x="1455" y="1298"/>
                      </a:lnTo>
                      <a:lnTo>
                        <a:pt x="1455" y="1303"/>
                      </a:lnTo>
                      <a:lnTo>
                        <a:pt x="1455" y="1311"/>
                      </a:lnTo>
                      <a:lnTo>
                        <a:pt x="1455" y="1313"/>
                      </a:lnTo>
                      <a:lnTo>
                        <a:pt x="1455" y="1315"/>
                      </a:lnTo>
                      <a:lnTo>
                        <a:pt x="1455" y="1320"/>
                      </a:lnTo>
                      <a:lnTo>
                        <a:pt x="1455" y="1318"/>
                      </a:lnTo>
                      <a:lnTo>
                        <a:pt x="1457" y="1318"/>
                      </a:lnTo>
                      <a:lnTo>
                        <a:pt x="1457" y="1313"/>
                      </a:lnTo>
                      <a:lnTo>
                        <a:pt x="1457" y="1303"/>
                      </a:lnTo>
                      <a:lnTo>
                        <a:pt x="1457" y="1303"/>
                      </a:lnTo>
                      <a:lnTo>
                        <a:pt x="1457" y="1307"/>
                      </a:lnTo>
                      <a:lnTo>
                        <a:pt x="1457" y="1320"/>
                      </a:lnTo>
                      <a:lnTo>
                        <a:pt x="1457" y="1326"/>
                      </a:lnTo>
                      <a:lnTo>
                        <a:pt x="1457" y="1333"/>
                      </a:lnTo>
                      <a:lnTo>
                        <a:pt x="1459" y="1339"/>
                      </a:lnTo>
                      <a:lnTo>
                        <a:pt x="1459" y="1343"/>
                      </a:lnTo>
                      <a:lnTo>
                        <a:pt x="1459" y="1337"/>
                      </a:lnTo>
                      <a:lnTo>
                        <a:pt x="1459" y="1315"/>
                      </a:lnTo>
                      <a:lnTo>
                        <a:pt x="1459" y="1268"/>
                      </a:lnTo>
                      <a:lnTo>
                        <a:pt x="1459" y="1270"/>
                      </a:lnTo>
                      <a:lnTo>
                        <a:pt x="1459" y="1264"/>
                      </a:lnTo>
                      <a:lnTo>
                        <a:pt x="1459" y="1253"/>
                      </a:lnTo>
                      <a:lnTo>
                        <a:pt x="1461" y="1244"/>
                      </a:lnTo>
                      <a:lnTo>
                        <a:pt x="1461" y="1249"/>
                      </a:lnTo>
                      <a:lnTo>
                        <a:pt x="1461" y="1272"/>
                      </a:lnTo>
                      <a:lnTo>
                        <a:pt x="1461" y="1294"/>
                      </a:lnTo>
                      <a:lnTo>
                        <a:pt x="1461" y="1303"/>
                      </a:lnTo>
                      <a:lnTo>
                        <a:pt x="1461" y="1298"/>
                      </a:lnTo>
                      <a:lnTo>
                        <a:pt x="1461" y="1296"/>
                      </a:lnTo>
                      <a:lnTo>
                        <a:pt x="1464" y="1294"/>
                      </a:lnTo>
                      <a:lnTo>
                        <a:pt x="1464" y="1290"/>
                      </a:lnTo>
                      <a:lnTo>
                        <a:pt x="1464" y="1287"/>
                      </a:lnTo>
                      <a:lnTo>
                        <a:pt x="1464" y="1283"/>
                      </a:lnTo>
                      <a:lnTo>
                        <a:pt x="1464" y="1287"/>
                      </a:lnTo>
                      <a:lnTo>
                        <a:pt x="1464" y="1296"/>
                      </a:lnTo>
                      <a:lnTo>
                        <a:pt x="1464" y="1311"/>
                      </a:lnTo>
                      <a:lnTo>
                        <a:pt x="1464" y="1326"/>
                      </a:lnTo>
                      <a:lnTo>
                        <a:pt x="1466" y="1341"/>
                      </a:lnTo>
                      <a:lnTo>
                        <a:pt x="1466" y="1346"/>
                      </a:lnTo>
                      <a:lnTo>
                        <a:pt x="1466" y="1343"/>
                      </a:lnTo>
                      <a:lnTo>
                        <a:pt x="1466" y="1341"/>
                      </a:lnTo>
                      <a:lnTo>
                        <a:pt x="1466" y="1337"/>
                      </a:lnTo>
                      <a:lnTo>
                        <a:pt x="1466" y="1337"/>
                      </a:lnTo>
                      <a:lnTo>
                        <a:pt x="1466" y="1335"/>
                      </a:lnTo>
                      <a:lnTo>
                        <a:pt x="1466" y="1331"/>
                      </a:lnTo>
                      <a:lnTo>
                        <a:pt x="1468" y="1326"/>
                      </a:lnTo>
                      <a:lnTo>
                        <a:pt x="1468" y="1335"/>
                      </a:lnTo>
                      <a:lnTo>
                        <a:pt x="1468" y="1350"/>
                      </a:lnTo>
                      <a:lnTo>
                        <a:pt x="1468" y="1359"/>
                      </a:lnTo>
                      <a:lnTo>
                        <a:pt x="1468" y="1365"/>
                      </a:lnTo>
                      <a:lnTo>
                        <a:pt x="1468" y="1361"/>
                      </a:lnTo>
                      <a:lnTo>
                        <a:pt x="1468" y="1354"/>
                      </a:lnTo>
                      <a:lnTo>
                        <a:pt x="1470" y="1354"/>
                      </a:lnTo>
                      <a:lnTo>
                        <a:pt x="1470" y="1350"/>
                      </a:lnTo>
                      <a:lnTo>
                        <a:pt x="1470" y="1348"/>
                      </a:lnTo>
                      <a:lnTo>
                        <a:pt x="1470" y="1341"/>
                      </a:lnTo>
                      <a:lnTo>
                        <a:pt x="1470" y="1331"/>
                      </a:lnTo>
                      <a:lnTo>
                        <a:pt x="1470" y="1322"/>
                      </a:lnTo>
                      <a:lnTo>
                        <a:pt x="1470" y="1326"/>
                      </a:lnTo>
                      <a:lnTo>
                        <a:pt x="1470" y="1348"/>
                      </a:lnTo>
                      <a:lnTo>
                        <a:pt x="1472" y="1365"/>
                      </a:lnTo>
                      <a:lnTo>
                        <a:pt x="1472" y="1369"/>
                      </a:lnTo>
                      <a:lnTo>
                        <a:pt x="1472" y="1363"/>
                      </a:lnTo>
                      <a:lnTo>
                        <a:pt x="1472" y="1367"/>
                      </a:lnTo>
                      <a:lnTo>
                        <a:pt x="1472" y="1374"/>
                      </a:lnTo>
                      <a:lnTo>
                        <a:pt x="1472" y="1378"/>
                      </a:lnTo>
                      <a:lnTo>
                        <a:pt x="1472" y="1380"/>
                      </a:lnTo>
                      <a:lnTo>
                        <a:pt x="1472" y="1378"/>
                      </a:lnTo>
                      <a:lnTo>
                        <a:pt x="1474" y="1374"/>
                      </a:lnTo>
                      <a:lnTo>
                        <a:pt x="1474" y="1376"/>
                      </a:lnTo>
                      <a:lnTo>
                        <a:pt x="1474" y="1395"/>
                      </a:lnTo>
                      <a:lnTo>
                        <a:pt x="1474" y="1421"/>
                      </a:lnTo>
                      <a:lnTo>
                        <a:pt x="1474" y="1438"/>
                      </a:lnTo>
                      <a:lnTo>
                        <a:pt x="1474" y="1449"/>
                      </a:lnTo>
                      <a:lnTo>
                        <a:pt x="1474" y="1453"/>
                      </a:lnTo>
                      <a:lnTo>
                        <a:pt x="1477" y="1453"/>
                      </a:lnTo>
                      <a:lnTo>
                        <a:pt x="1477" y="1460"/>
                      </a:lnTo>
                      <a:lnTo>
                        <a:pt x="1477" y="1473"/>
                      </a:lnTo>
                      <a:lnTo>
                        <a:pt x="1477" y="1484"/>
                      </a:lnTo>
                      <a:lnTo>
                        <a:pt x="1477" y="1484"/>
                      </a:lnTo>
                      <a:lnTo>
                        <a:pt x="1477" y="1482"/>
                      </a:lnTo>
                      <a:lnTo>
                        <a:pt x="1477" y="1479"/>
                      </a:lnTo>
                      <a:lnTo>
                        <a:pt x="1477" y="1494"/>
                      </a:lnTo>
                      <a:lnTo>
                        <a:pt x="1479" y="1512"/>
                      </a:lnTo>
                      <a:lnTo>
                        <a:pt x="1479" y="1518"/>
                      </a:lnTo>
                      <a:lnTo>
                        <a:pt x="1479" y="1514"/>
                      </a:lnTo>
                      <a:lnTo>
                        <a:pt x="1479" y="1501"/>
                      </a:lnTo>
                      <a:lnTo>
                        <a:pt x="1479" y="1490"/>
                      </a:lnTo>
                      <a:lnTo>
                        <a:pt x="1479" y="1471"/>
                      </a:lnTo>
                      <a:lnTo>
                        <a:pt x="1479" y="1441"/>
                      </a:lnTo>
                      <a:lnTo>
                        <a:pt x="1479" y="1417"/>
                      </a:lnTo>
                      <a:lnTo>
                        <a:pt x="1481" y="1397"/>
                      </a:lnTo>
                      <a:lnTo>
                        <a:pt x="1481" y="1380"/>
                      </a:lnTo>
                      <a:lnTo>
                        <a:pt x="1481" y="1376"/>
                      </a:lnTo>
                      <a:lnTo>
                        <a:pt x="1481" y="1382"/>
                      </a:lnTo>
                      <a:lnTo>
                        <a:pt x="1481" y="1391"/>
                      </a:lnTo>
                      <a:lnTo>
                        <a:pt x="1481" y="1395"/>
                      </a:lnTo>
                      <a:lnTo>
                        <a:pt x="1481" y="1389"/>
                      </a:lnTo>
                      <a:lnTo>
                        <a:pt x="1483" y="1376"/>
                      </a:lnTo>
                      <a:lnTo>
                        <a:pt x="1483" y="1359"/>
                      </a:lnTo>
                      <a:lnTo>
                        <a:pt x="1483" y="1352"/>
                      </a:lnTo>
                      <a:lnTo>
                        <a:pt x="1483" y="1350"/>
                      </a:lnTo>
                      <a:lnTo>
                        <a:pt x="1483" y="1346"/>
                      </a:lnTo>
                      <a:lnTo>
                        <a:pt x="1483" y="1346"/>
                      </a:lnTo>
                      <a:lnTo>
                        <a:pt x="1483" y="1343"/>
                      </a:lnTo>
                      <a:lnTo>
                        <a:pt x="1483" y="1339"/>
                      </a:lnTo>
                      <a:lnTo>
                        <a:pt x="1485" y="1352"/>
                      </a:lnTo>
                      <a:lnTo>
                        <a:pt x="1485" y="1365"/>
                      </a:lnTo>
                      <a:lnTo>
                        <a:pt x="1485" y="1376"/>
                      </a:lnTo>
                      <a:lnTo>
                        <a:pt x="1485" y="1380"/>
                      </a:lnTo>
                      <a:lnTo>
                        <a:pt x="1485" y="1376"/>
                      </a:lnTo>
                      <a:lnTo>
                        <a:pt x="1485" y="1361"/>
                      </a:lnTo>
                      <a:lnTo>
                        <a:pt x="1485" y="1348"/>
                      </a:lnTo>
                      <a:lnTo>
                        <a:pt x="1485" y="1350"/>
                      </a:lnTo>
                      <a:lnTo>
                        <a:pt x="1487" y="1339"/>
                      </a:lnTo>
                      <a:lnTo>
                        <a:pt x="1487" y="1331"/>
                      </a:lnTo>
                      <a:lnTo>
                        <a:pt x="1487" y="1328"/>
                      </a:lnTo>
                      <a:lnTo>
                        <a:pt x="1487" y="1320"/>
                      </a:lnTo>
                      <a:lnTo>
                        <a:pt x="1487" y="1322"/>
                      </a:lnTo>
                      <a:lnTo>
                        <a:pt x="1487" y="1331"/>
                      </a:lnTo>
                      <a:lnTo>
                        <a:pt x="1487" y="1341"/>
                      </a:lnTo>
                      <a:lnTo>
                        <a:pt x="1490" y="1341"/>
                      </a:lnTo>
                      <a:lnTo>
                        <a:pt x="1490" y="1331"/>
                      </a:lnTo>
                      <a:lnTo>
                        <a:pt x="1490" y="1313"/>
                      </a:lnTo>
                      <a:lnTo>
                        <a:pt x="1490" y="1296"/>
                      </a:lnTo>
                      <a:lnTo>
                        <a:pt x="1490" y="1300"/>
                      </a:lnTo>
                      <a:lnTo>
                        <a:pt x="1490" y="1298"/>
                      </a:lnTo>
                      <a:lnTo>
                        <a:pt x="1490" y="1285"/>
                      </a:lnTo>
                      <a:lnTo>
                        <a:pt x="1490" y="1277"/>
                      </a:lnTo>
                      <a:lnTo>
                        <a:pt x="1492" y="1279"/>
                      </a:lnTo>
                      <a:lnTo>
                        <a:pt x="1492" y="1292"/>
                      </a:lnTo>
                      <a:lnTo>
                        <a:pt x="1492" y="1305"/>
                      </a:lnTo>
                      <a:lnTo>
                        <a:pt x="1492" y="1320"/>
                      </a:lnTo>
                      <a:lnTo>
                        <a:pt x="1492" y="1322"/>
                      </a:lnTo>
                      <a:lnTo>
                        <a:pt x="1492" y="1313"/>
                      </a:lnTo>
                      <a:lnTo>
                        <a:pt x="1492" y="1305"/>
                      </a:lnTo>
                      <a:lnTo>
                        <a:pt x="1492" y="1305"/>
                      </a:lnTo>
                      <a:lnTo>
                        <a:pt x="1494" y="1307"/>
                      </a:lnTo>
                      <a:lnTo>
                        <a:pt x="1494" y="1296"/>
                      </a:lnTo>
                      <a:lnTo>
                        <a:pt x="1494" y="1303"/>
                      </a:lnTo>
                      <a:lnTo>
                        <a:pt x="1494" y="1300"/>
                      </a:lnTo>
                      <a:lnTo>
                        <a:pt x="1494" y="1303"/>
                      </a:lnTo>
                      <a:lnTo>
                        <a:pt x="1494" y="1315"/>
                      </a:lnTo>
                      <a:lnTo>
                        <a:pt x="1494" y="1331"/>
                      </a:lnTo>
                      <a:lnTo>
                        <a:pt x="1496" y="1318"/>
                      </a:lnTo>
                      <a:lnTo>
                        <a:pt x="1496" y="1294"/>
                      </a:lnTo>
                      <a:lnTo>
                        <a:pt x="1496" y="1307"/>
                      </a:lnTo>
                      <a:lnTo>
                        <a:pt x="1496" y="1311"/>
                      </a:lnTo>
                      <a:lnTo>
                        <a:pt x="1496" y="1318"/>
                      </a:lnTo>
                      <a:lnTo>
                        <a:pt x="1496" y="1328"/>
                      </a:lnTo>
                      <a:lnTo>
                        <a:pt x="1496" y="1337"/>
                      </a:lnTo>
                      <a:lnTo>
                        <a:pt x="1496" y="1320"/>
                      </a:lnTo>
                      <a:lnTo>
                        <a:pt x="1498" y="1318"/>
                      </a:lnTo>
                      <a:lnTo>
                        <a:pt x="1498" y="1283"/>
                      </a:lnTo>
                      <a:lnTo>
                        <a:pt x="1498" y="1234"/>
                      </a:lnTo>
                      <a:lnTo>
                        <a:pt x="1498" y="1221"/>
                      </a:lnTo>
                      <a:lnTo>
                        <a:pt x="1498" y="1186"/>
                      </a:lnTo>
                      <a:lnTo>
                        <a:pt x="1498" y="1117"/>
                      </a:lnTo>
                      <a:lnTo>
                        <a:pt x="1498" y="934"/>
                      </a:lnTo>
                      <a:lnTo>
                        <a:pt x="1498" y="712"/>
                      </a:lnTo>
                      <a:lnTo>
                        <a:pt x="1500" y="608"/>
                      </a:lnTo>
                      <a:lnTo>
                        <a:pt x="1500" y="643"/>
                      </a:lnTo>
                      <a:lnTo>
                        <a:pt x="1500" y="705"/>
                      </a:lnTo>
                      <a:lnTo>
                        <a:pt x="1500" y="776"/>
                      </a:lnTo>
                      <a:lnTo>
                        <a:pt x="1500" y="817"/>
                      </a:lnTo>
                      <a:lnTo>
                        <a:pt x="1500" y="841"/>
                      </a:lnTo>
                      <a:lnTo>
                        <a:pt x="1500" y="854"/>
                      </a:lnTo>
                      <a:lnTo>
                        <a:pt x="1502" y="906"/>
                      </a:lnTo>
                      <a:lnTo>
                        <a:pt x="1502" y="947"/>
                      </a:lnTo>
                      <a:lnTo>
                        <a:pt x="1502" y="962"/>
                      </a:lnTo>
                      <a:lnTo>
                        <a:pt x="1502" y="973"/>
                      </a:lnTo>
                      <a:lnTo>
                        <a:pt x="1502" y="981"/>
                      </a:lnTo>
                      <a:lnTo>
                        <a:pt x="1502" y="992"/>
                      </a:lnTo>
                      <a:lnTo>
                        <a:pt x="1502" y="1003"/>
                      </a:lnTo>
                      <a:lnTo>
                        <a:pt x="1502" y="1009"/>
                      </a:lnTo>
                      <a:lnTo>
                        <a:pt x="1505" y="1011"/>
                      </a:lnTo>
                      <a:lnTo>
                        <a:pt x="1505" y="1014"/>
                      </a:lnTo>
                      <a:lnTo>
                        <a:pt x="1505" y="1018"/>
                      </a:lnTo>
                      <a:lnTo>
                        <a:pt x="1505" y="1026"/>
                      </a:lnTo>
                      <a:lnTo>
                        <a:pt x="1505" y="1052"/>
                      </a:lnTo>
                      <a:lnTo>
                        <a:pt x="1505" y="1091"/>
                      </a:lnTo>
                      <a:lnTo>
                        <a:pt x="1505" y="1113"/>
                      </a:lnTo>
                      <a:lnTo>
                        <a:pt x="1505" y="1115"/>
                      </a:lnTo>
                      <a:lnTo>
                        <a:pt x="1507" y="1104"/>
                      </a:lnTo>
                      <a:lnTo>
                        <a:pt x="1507" y="1098"/>
                      </a:lnTo>
                      <a:lnTo>
                        <a:pt x="1507" y="1095"/>
                      </a:lnTo>
                      <a:lnTo>
                        <a:pt x="1507" y="1095"/>
                      </a:lnTo>
                      <a:lnTo>
                        <a:pt x="1507" y="1098"/>
                      </a:lnTo>
                      <a:lnTo>
                        <a:pt x="1507" y="1095"/>
                      </a:lnTo>
                      <a:lnTo>
                        <a:pt x="1507" y="1102"/>
                      </a:lnTo>
                      <a:lnTo>
                        <a:pt x="1509" y="1117"/>
                      </a:lnTo>
                      <a:lnTo>
                        <a:pt x="1509" y="1136"/>
                      </a:lnTo>
                      <a:lnTo>
                        <a:pt x="1509" y="1158"/>
                      </a:lnTo>
                      <a:lnTo>
                        <a:pt x="1509" y="1186"/>
                      </a:lnTo>
                      <a:lnTo>
                        <a:pt x="1509" y="1309"/>
                      </a:lnTo>
                      <a:lnTo>
                        <a:pt x="1509" y="1382"/>
                      </a:lnTo>
                      <a:lnTo>
                        <a:pt x="1509" y="1400"/>
                      </a:lnTo>
                      <a:lnTo>
                        <a:pt x="1509" y="1402"/>
                      </a:lnTo>
                      <a:lnTo>
                        <a:pt x="1511" y="1400"/>
                      </a:lnTo>
                      <a:lnTo>
                        <a:pt x="1511" y="1397"/>
                      </a:lnTo>
                      <a:lnTo>
                        <a:pt x="1511" y="1393"/>
                      </a:lnTo>
                      <a:lnTo>
                        <a:pt x="1511" y="1393"/>
                      </a:lnTo>
                      <a:lnTo>
                        <a:pt x="1511" y="1410"/>
                      </a:lnTo>
                      <a:lnTo>
                        <a:pt x="1511" y="1421"/>
                      </a:lnTo>
                      <a:lnTo>
                        <a:pt x="1511" y="1423"/>
                      </a:lnTo>
                      <a:lnTo>
                        <a:pt x="1511" y="1415"/>
                      </a:lnTo>
                      <a:lnTo>
                        <a:pt x="1513" y="1397"/>
                      </a:lnTo>
                      <a:lnTo>
                        <a:pt x="1513" y="1387"/>
                      </a:lnTo>
                      <a:lnTo>
                        <a:pt x="1513" y="1374"/>
                      </a:lnTo>
                      <a:lnTo>
                        <a:pt x="1513" y="1374"/>
                      </a:lnTo>
                      <a:lnTo>
                        <a:pt x="1513" y="1369"/>
                      </a:lnTo>
                      <a:lnTo>
                        <a:pt x="1513" y="1354"/>
                      </a:lnTo>
                      <a:lnTo>
                        <a:pt x="1513" y="1335"/>
                      </a:lnTo>
                      <a:lnTo>
                        <a:pt x="1515" y="1324"/>
                      </a:lnTo>
                      <a:lnTo>
                        <a:pt x="1515" y="1333"/>
                      </a:lnTo>
                      <a:lnTo>
                        <a:pt x="1515" y="1346"/>
                      </a:lnTo>
                      <a:lnTo>
                        <a:pt x="1515" y="1352"/>
                      </a:lnTo>
                      <a:lnTo>
                        <a:pt x="1515" y="1348"/>
                      </a:lnTo>
                      <a:lnTo>
                        <a:pt x="1515" y="1333"/>
                      </a:lnTo>
                      <a:lnTo>
                        <a:pt x="1515" y="1326"/>
                      </a:lnTo>
                      <a:lnTo>
                        <a:pt x="1515" y="1324"/>
                      </a:lnTo>
                      <a:lnTo>
                        <a:pt x="1518" y="1331"/>
                      </a:lnTo>
                      <a:lnTo>
                        <a:pt x="1518" y="1320"/>
                      </a:lnTo>
                      <a:lnTo>
                        <a:pt x="1518" y="1331"/>
                      </a:lnTo>
                      <a:lnTo>
                        <a:pt x="1518" y="1337"/>
                      </a:lnTo>
                      <a:lnTo>
                        <a:pt x="1518" y="1343"/>
                      </a:lnTo>
                      <a:lnTo>
                        <a:pt x="1518" y="1348"/>
                      </a:lnTo>
                      <a:lnTo>
                        <a:pt x="1518" y="1348"/>
                      </a:lnTo>
                      <a:lnTo>
                        <a:pt x="1518" y="1343"/>
                      </a:lnTo>
                      <a:lnTo>
                        <a:pt x="1520" y="1337"/>
                      </a:lnTo>
                      <a:lnTo>
                        <a:pt x="1520" y="1331"/>
                      </a:lnTo>
                      <a:lnTo>
                        <a:pt x="1520" y="1337"/>
                      </a:lnTo>
                      <a:lnTo>
                        <a:pt x="1520" y="1335"/>
                      </a:lnTo>
                      <a:lnTo>
                        <a:pt x="1520" y="1339"/>
                      </a:lnTo>
                      <a:lnTo>
                        <a:pt x="1520" y="1350"/>
                      </a:lnTo>
                      <a:lnTo>
                        <a:pt x="1520" y="1348"/>
                      </a:lnTo>
                      <a:lnTo>
                        <a:pt x="1522" y="1335"/>
                      </a:lnTo>
                      <a:lnTo>
                        <a:pt x="1522" y="1341"/>
                      </a:lnTo>
                      <a:lnTo>
                        <a:pt x="1522" y="1350"/>
                      </a:lnTo>
                      <a:lnTo>
                        <a:pt x="1522" y="1365"/>
                      </a:lnTo>
                      <a:lnTo>
                        <a:pt x="1522" y="1380"/>
                      </a:lnTo>
                      <a:lnTo>
                        <a:pt x="1522" y="1397"/>
                      </a:lnTo>
                      <a:lnTo>
                        <a:pt x="1522" y="1400"/>
                      </a:lnTo>
                      <a:lnTo>
                        <a:pt x="1522" y="1393"/>
                      </a:lnTo>
                      <a:lnTo>
                        <a:pt x="1524" y="1391"/>
                      </a:lnTo>
                      <a:lnTo>
                        <a:pt x="1524" y="1387"/>
                      </a:lnTo>
                      <a:lnTo>
                        <a:pt x="1524" y="1380"/>
                      </a:lnTo>
                      <a:lnTo>
                        <a:pt x="1524" y="1376"/>
                      </a:lnTo>
                      <a:lnTo>
                        <a:pt x="1524" y="1363"/>
                      </a:lnTo>
                      <a:lnTo>
                        <a:pt x="1524" y="1335"/>
                      </a:lnTo>
                      <a:lnTo>
                        <a:pt x="1524" y="1331"/>
                      </a:lnTo>
                      <a:lnTo>
                        <a:pt x="1524" y="1335"/>
                      </a:lnTo>
                      <a:lnTo>
                        <a:pt x="1526" y="1343"/>
                      </a:lnTo>
                      <a:lnTo>
                        <a:pt x="1526" y="1339"/>
                      </a:lnTo>
                      <a:lnTo>
                        <a:pt x="1526" y="1324"/>
                      </a:lnTo>
                      <a:lnTo>
                        <a:pt x="1526" y="1318"/>
                      </a:lnTo>
                      <a:lnTo>
                        <a:pt x="1526" y="1311"/>
                      </a:lnTo>
                      <a:lnTo>
                        <a:pt x="1526" y="1305"/>
                      </a:lnTo>
                      <a:lnTo>
                        <a:pt x="1526" y="1298"/>
                      </a:lnTo>
                      <a:lnTo>
                        <a:pt x="1528" y="1292"/>
                      </a:lnTo>
                      <a:lnTo>
                        <a:pt x="1528" y="1259"/>
                      </a:lnTo>
                      <a:lnTo>
                        <a:pt x="1528" y="1262"/>
                      </a:lnTo>
                      <a:lnTo>
                        <a:pt x="1528" y="1285"/>
                      </a:lnTo>
                      <a:lnTo>
                        <a:pt x="1528" y="1309"/>
                      </a:lnTo>
                      <a:lnTo>
                        <a:pt x="1528" y="1335"/>
                      </a:lnTo>
                      <a:lnTo>
                        <a:pt x="1528" y="1354"/>
                      </a:lnTo>
                      <a:lnTo>
                        <a:pt x="1528" y="1365"/>
                      </a:lnTo>
                      <a:lnTo>
                        <a:pt x="1530" y="1374"/>
                      </a:lnTo>
                      <a:lnTo>
                        <a:pt x="1530" y="1382"/>
                      </a:lnTo>
                      <a:lnTo>
                        <a:pt x="1530" y="1391"/>
                      </a:lnTo>
                      <a:lnTo>
                        <a:pt x="1530" y="1400"/>
                      </a:lnTo>
                      <a:lnTo>
                        <a:pt x="1530" y="1402"/>
                      </a:lnTo>
                      <a:lnTo>
                        <a:pt x="1530" y="1397"/>
                      </a:lnTo>
                      <a:lnTo>
                        <a:pt x="1530" y="1397"/>
                      </a:lnTo>
                      <a:lnTo>
                        <a:pt x="1533" y="1380"/>
                      </a:lnTo>
                      <a:lnTo>
                        <a:pt x="1533" y="1367"/>
                      </a:lnTo>
                      <a:lnTo>
                        <a:pt x="1533" y="1356"/>
                      </a:lnTo>
                      <a:lnTo>
                        <a:pt x="1533" y="1346"/>
                      </a:lnTo>
                      <a:lnTo>
                        <a:pt x="1533" y="1331"/>
                      </a:lnTo>
                      <a:lnTo>
                        <a:pt x="1533" y="1313"/>
                      </a:lnTo>
                      <a:lnTo>
                        <a:pt x="1533" y="1303"/>
                      </a:lnTo>
                      <a:lnTo>
                        <a:pt x="1533" y="1296"/>
                      </a:lnTo>
                      <a:lnTo>
                        <a:pt x="1535" y="1292"/>
                      </a:lnTo>
                      <a:lnTo>
                        <a:pt x="1535" y="1285"/>
                      </a:lnTo>
                      <a:lnTo>
                        <a:pt x="1535" y="1277"/>
                      </a:lnTo>
                      <a:lnTo>
                        <a:pt x="1535" y="1272"/>
                      </a:lnTo>
                      <a:lnTo>
                        <a:pt x="1535" y="1274"/>
                      </a:lnTo>
                      <a:lnTo>
                        <a:pt x="1535" y="1274"/>
                      </a:lnTo>
                      <a:lnTo>
                        <a:pt x="1535" y="1277"/>
                      </a:lnTo>
                      <a:lnTo>
                        <a:pt x="1535" y="1285"/>
                      </a:lnTo>
                      <a:lnTo>
                        <a:pt x="1537" y="1283"/>
                      </a:lnTo>
                      <a:lnTo>
                        <a:pt x="1537" y="1277"/>
                      </a:lnTo>
                      <a:lnTo>
                        <a:pt x="1537" y="1279"/>
                      </a:lnTo>
                      <a:lnTo>
                        <a:pt x="1537" y="1277"/>
                      </a:lnTo>
                      <a:lnTo>
                        <a:pt x="1537" y="1277"/>
                      </a:lnTo>
                      <a:lnTo>
                        <a:pt x="1537" y="1274"/>
                      </a:lnTo>
                      <a:lnTo>
                        <a:pt x="1537" y="1274"/>
                      </a:lnTo>
                      <a:lnTo>
                        <a:pt x="1539" y="1281"/>
                      </a:lnTo>
                      <a:lnTo>
                        <a:pt x="1539" y="1292"/>
                      </a:lnTo>
                      <a:lnTo>
                        <a:pt x="1539" y="1300"/>
                      </a:lnTo>
                      <a:lnTo>
                        <a:pt x="1539" y="1309"/>
                      </a:lnTo>
                      <a:lnTo>
                        <a:pt x="1539" y="1318"/>
                      </a:lnTo>
                      <a:lnTo>
                        <a:pt x="1539" y="1322"/>
                      </a:lnTo>
                      <a:lnTo>
                        <a:pt x="1539" y="1324"/>
                      </a:lnTo>
                      <a:lnTo>
                        <a:pt x="1539" y="1328"/>
                      </a:lnTo>
                      <a:lnTo>
                        <a:pt x="1541" y="1328"/>
                      </a:lnTo>
                      <a:lnTo>
                        <a:pt x="1541" y="1324"/>
                      </a:lnTo>
                      <a:lnTo>
                        <a:pt x="1541" y="1318"/>
                      </a:lnTo>
                      <a:lnTo>
                        <a:pt x="1541" y="1313"/>
                      </a:lnTo>
                      <a:lnTo>
                        <a:pt x="1541" y="1311"/>
                      </a:lnTo>
                      <a:lnTo>
                        <a:pt x="1541" y="1318"/>
                      </a:lnTo>
                      <a:lnTo>
                        <a:pt x="1541" y="1324"/>
                      </a:lnTo>
                      <a:lnTo>
                        <a:pt x="1541" y="1331"/>
                      </a:lnTo>
                      <a:lnTo>
                        <a:pt x="1543" y="1333"/>
                      </a:lnTo>
                      <a:lnTo>
                        <a:pt x="1543" y="1322"/>
                      </a:lnTo>
                      <a:lnTo>
                        <a:pt x="1543" y="1311"/>
                      </a:lnTo>
                      <a:lnTo>
                        <a:pt x="1543" y="1305"/>
                      </a:lnTo>
                      <a:lnTo>
                        <a:pt x="1543" y="1294"/>
                      </a:lnTo>
                      <a:lnTo>
                        <a:pt x="1543" y="1296"/>
                      </a:lnTo>
                      <a:lnTo>
                        <a:pt x="1543" y="1296"/>
                      </a:lnTo>
                      <a:lnTo>
                        <a:pt x="1546" y="1290"/>
                      </a:lnTo>
                      <a:lnTo>
                        <a:pt x="1546" y="1290"/>
                      </a:lnTo>
                      <a:lnTo>
                        <a:pt x="1546" y="1296"/>
                      </a:lnTo>
                      <a:lnTo>
                        <a:pt x="1546" y="1300"/>
                      </a:lnTo>
                      <a:lnTo>
                        <a:pt x="1546" y="1307"/>
                      </a:lnTo>
                      <a:lnTo>
                        <a:pt x="1546" y="1315"/>
                      </a:lnTo>
                      <a:lnTo>
                        <a:pt x="1546" y="1313"/>
                      </a:lnTo>
                      <a:lnTo>
                        <a:pt x="1546" y="1309"/>
                      </a:lnTo>
                      <a:lnTo>
                        <a:pt x="1548" y="1311"/>
                      </a:lnTo>
                      <a:lnTo>
                        <a:pt x="1548" y="1311"/>
                      </a:lnTo>
                      <a:lnTo>
                        <a:pt x="1548" y="1311"/>
                      </a:lnTo>
                      <a:lnTo>
                        <a:pt x="1548" y="1313"/>
                      </a:lnTo>
                      <a:lnTo>
                        <a:pt x="1548" y="1313"/>
                      </a:lnTo>
                      <a:lnTo>
                        <a:pt x="1548" y="1313"/>
                      </a:lnTo>
                      <a:lnTo>
                        <a:pt x="1548" y="1315"/>
                      </a:lnTo>
                      <a:lnTo>
                        <a:pt x="1548" y="1324"/>
                      </a:lnTo>
                      <a:lnTo>
                        <a:pt x="1550" y="1333"/>
                      </a:lnTo>
                      <a:lnTo>
                        <a:pt x="1550" y="1335"/>
                      </a:lnTo>
                      <a:lnTo>
                        <a:pt x="1550" y="1343"/>
                      </a:lnTo>
                      <a:lnTo>
                        <a:pt x="1550" y="1339"/>
                      </a:lnTo>
                      <a:lnTo>
                        <a:pt x="1550" y="1341"/>
                      </a:lnTo>
                      <a:lnTo>
                        <a:pt x="1550" y="1346"/>
                      </a:lnTo>
                      <a:lnTo>
                        <a:pt x="1550" y="1348"/>
                      </a:lnTo>
                      <a:lnTo>
                        <a:pt x="1552" y="1346"/>
                      </a:lnTo>
                      <a:lnTo>
                        <a:pt x="1552" y="1341"/>
                      </a:lnTo>
                      <a:lnTo>
                        <a:pt x="1552" y="1339"/>
                      </a:lnTo>
                      <a:lnTo>
                        <a:pt x="1552" y="1343"/>
                      </a:lnTo>
                      <a:lnTo>
                        <a:pt x="1552" y="1346"/>
                      </a:lnTo>
                      <a:lnTo>
                        <a:pt x="1552" y="1356"/>
                      </a:lnTo>
                      <a:lnTo>
                        <a:pt x="1552" y="1363"/>
                      </a:lnTo>
                      <a:lnTo>
                        <a:pt x="1552" y="1363"/>
                      </a:lnTo>
                      <a:lnTo>
                        <a:pt x="1554" y="1359"/>
                      </a:lnTo>
                      <a:lnTo>
                        <a:pt x="1554" y="1354"/>
                      </a:lnTo>
                      <a:lnTo>
                        <a:pt x="1554" y="1354"/>
                      </a:lnTo>
                      <a:lnTo>
                        <a:pt x="1554" y="1352"/>
                      </a:lnTo>
                      <a:lnTo>
                        <a:pt x="1554" y="1346"/>
                      </a:lnTo>
                      <a:lnTo>
                        <a:pt x="1554" y="1339"/>
                      </a:lnTo>
                      <a:lnTo>
                        <a:pt x="1554" y="1337"/>
                      </a:lnTo>
                      <a:lnTo>
                        <a:pt x="1554" y="1348"/>
                      </a:lnTo>
                      <a:lnTo>
                        <a:pt x="1556" y="1372"/>
                      </a:lnTo>
                      <a:lnTo>
                        <a:pt x="1556" y="1391"/>
                      </a:lnTo>
                      <a:lnTo>
                        <a:pt x="1556" y="1402"/>
                      </a:lnTo>
                      <a:lnTo>
                        <a:pt x="1556" y="1406"/>
                      </a:lnTo>
                      <a:lnTo>
                        <a:pt x="1556" y="1413"/>
                      </a:lnTo>
                      <a:lnTo>
                        <a:pt x="1556" y="1417"/>
                      </a:lnTo>
                      <a:lnTo>
                        <a:pt x="1556" y="1423"/>
                      </a:lnTo>
                      <a:lnTo>
                        <a:pt x="1558" y="1434"/>
                      </a:lnTo>
                      <a:lnTo>
                        <a:pt x="1558" y="1436"/>
                      </a:lnTo>
                      <a:lnTo>
                        <a:pt x="1558" y="1432"/>
                      </a:lnTo>
                      <a:lnTo>
                        <a:pt x="1558" y="1436"/>
                      </a:lnTo>
                      <a:lnTo>
                        <a:pt x="1558" y="1449"/>
                      </a:lnTo>
                      <a:lnTo>
                        <a:pt x="1558" y="1458"/>
                      </a:lnTo>
                      <a:lnTo>
                        <a:pt x="1558" y="1462"/>
                      </a:lnTo>
                      <a:lnTo>
                        <a:pt x="1558" y="1466"/>
                      </a:lnTo>
                      <a:lnTo>
                        <a:pt x="1561" y="1464"/>
                      </a:lnTo>
                      <a:lnTo>
                        <a:pt x="1561" y="1499"/>
                      </a:lnTo>
                      <a:lnTo>
                        <a:pt x="1561" y="1518"/>
                      </a:lnTo>
                      <a:lnTo>
                        <a:pt x="1561" y="1512"/>
                      </a:lnTo>
                      <a:lnTo>
                        <a:pt x="1561" y="1507"/>
                      </a:lnTo>
                      <a:lnTo>
                        <a:pt x="1561" y="1507"/>
                      </a:lnTo>
                      <a:lnTo>
                        <a:pt x="1561" y="1503"/>
                      </a:lnTo>
                      <a:lnTo>
                        <a:pt x="1561" y="1503"/>
                      </a:lnTo>
                      <a:lnTo>
                        <a:pt x="1563" y="1501"/>
                      </a:lnTo>
                      <a:lnTo>
                        <a:pt x="1563" y="1499"/>
                      </a:lnTo>
                      <a:lnTo>
                        <a:pt x="1563" y="1497"/>
                      </a:lnTo>
                      <a:lnTo>
                        <a:pt x="1563" y="1486"/>
                      </a:lnTo>
                      <a:lnTo>
                        <a:pt x="1563" y="1471"/>
                      </a:lnTo>
                      <a:lnTo>
                        <a:pt x="1563" y="1451"/>
                      </a:lnTo>
                      <a:lnTo>
                        <a:pt x="1563" y="1434"/>
                      </a:lnTo>
                      <a:lnTo>
                        <a:pt x="1565" y="1417"/>
                      </a:lnTo>
                      <a:lnTo>
                        <a:pt x="1565" y="1406"/>
                      </a:lnTo>
                      <a:lnTo>
                        <a:pt x="1565" y="1393"/>
                      </a:lnTo>
                      <a:lnTo>
                        <a:pt x="1565" y="1382"/>
                      </a:lnTo>
                      <a:lnTo>
                        <a:pt x="1565" y="1382"/>
                      </a:lnTo>
                      <a:lnTo>
                        <a:pt x="1565" y="1393"/>
                      </a:lnTo>
                      <a:lnTo>
                        <a:pt x="1565" y="1406"/>
                      </a:lnTo>
                      <a:lnTo>
                        <a:pt x="1565" y="1413"/>
                      </a:lnTo>
                      <a:lnTo>
                        <a:pt x="1567" y="1413"/>
                      </a:lnTo>
                      <a:lnTo>
                        <a:pt x="1567" y="1404"/>
                      </a:lnTo>
                      <a:lnTo>
                        <a:pt x="1567" y="1391"/>
                      </a:lnTo>
                      <a:lnTo>
                        <a:pt x="1567" y="1376"/>
                      </a:lnTo>
                      <a:lnTo>
                        <a:pt x="1567" y="1367"/>
                      </a:lnTo>
                      <a:lnTo>
                        <a:pt x="1567" y="1356"/>
                      </a:lnTo>
                      <a:lnTo>
                        <a:pt x="1567" y="1343"/>
                      </a:lnTo>
                      <a:lnTo>
                        <a:pt x="1567" y="1331"/>
                      </a:lnTo>
                      <a:lnTo>
                        <a:pt x="1569" y="1328"/>
                      </a:lnTo>
                      <a:lnTo>
                        <a:pt x="1569" y="1335"/>
                      </a:lnTo>
                      <a:lnTo>
                        <a:pt x="1569" y="1346"/>
                      </a:lnTo>
                      <a:lnTo>
                        <a:pt x="1569" y="1354"/>
                      </a:lnTo>
                      <a:lnTo>
                        <a:pt x="1569" y="1356"/>
                      </a:lnTo>
                      <a:lnTo>
                        <a:pt x="1569" y="1352"/>
                      </a:lnTo>
                      <a:lnTo>
                        <a:pt x="1569" y="1346"/>
                      </a:lnTo>
                      <a:lnTo>
                        <a:pt x="1571" y="1341"/>
                      </a:lnTo>
                      <a:lnTo>
                        <a:pt x="1571" y="1341"/>
                      </a:lnTo>
                      <a:lnTo>
                        <a:pt x="1571" y="1339"/>
                      </a:lnTo>
                      <a:lnTo>
                        <a:pt x="1571" y="1339"/>
                      </a:lnTo>
                      <a:lnTo>
                        <a:pt x="1571" y="1337"/>
                      </a:lnTo>
                      <a:lnTo>
                        <a:pt x="1571" y="1337"/>
                      </a:lnTo>
                      <a:lnTo>
                        <a:pt x="1571" y="1352"/>
                      </a:lnTo>
                      <a:lnTo>
                        <a:pt x="1571" y="1361"/>
                      </a:lnTo>
                      <a:lnTo>
                        <a:pt x="1574" y="1376"/>
                      </a:lnTo>
                      <a:lnTo>
                        <a:pt x="1574" y="1380"/>
                      </a:lnTo>
                      <a:lnTo>
                        <a:pt x="1574" y="1380"/>
                      </a:lnTo>
                      <a:lnTo>
                        <a:pt x="1574" y="1367"/>
                      </a:lnTo>
                      <a:lnTo>
                        <a:pt x="1574" y="1372"/>
                      </a:lnTo>
                      <a:lnTo>
                        <a:pt x="1574" y="1369"/>
                      </a:lnTo>
                      <a:lnTo>
                        <a:pt x="1574" y="1335"/>
                      </a:lnTo>
                      <a:lnTo>
                        <a:pt x="1574" y="1311"/>
                      </a:lnTo>
                      <a:lnTo>
                        <a:pt x="1576" y="1277"/>
                      </a:lnTo>
                      <a:lnTo>
                        <a:pt x="1576" y="1229"/>
                      </a:lnTo>
                      <a:lnTo>
                        <a:pt x="1576" y="1208"/>
                      </a:lnTo>
                      <a:lnTo>
                        <a:pt x="1576" y="1210"/>
                      </a:lnTo>
                      <a:lnTo>
                        <a:pt x="1576" y="1234"/>
                      </a:lnTo>
                      <a:lnTo>
                        <a:pt x="1576" y="1266"/>
                      </a:lnTo>
                      <a:lnTo>
                        <a:pt x="1576" y="1287"/>
                      </a:lnTo>
                      <a:lnTo>
                        <a:pt x="1578" y="1300"/>
                      </a:lnTo>
                      <a:lnTo>
                        <a:pt x="1578" y="1309"/>
                      </a:lnTo>
                      <a:lnTo>
                        <a:pt x="1578" y="1315"/>
                      </a:lnTo>
                      <a:lnTo>
                        <a:pt x="1578" y="1318"/>
                      </a:lnTo>
                      <a:lnTo>
                        <a:pt x="1578" y="1320"/>
                      </a:lnTo>
                      <a:lnTo>
                        <a:pt x="1578" y="1324"/>
                      </a:lnTo>
                      <a:lnTo>
                        <a:pt x="1578" y="1331"/>
                      </a:lnTo>
                      <a:lnTo>
                        <a:pt x="1578" y="1350"/>
                      </a:lnTo>
                      <a:lnTo>
                        <a:pt x="1580" y="1369"/>
                      </a:lnTo>
                      <a:lnTo>
                        <a:pt x="1580" y="1393"/>
                      </a:lnTo>
                      <a:lnTo>
                        <a:pt x="1580" y="1415"/>
                      </a:lnTo>
                      <a:lnTo>
                        <a:pt x="1580" y="1432"/>
                      </a:lnTo>
                      <a:lnTo>
                        <a:pt x="1580" y="1447"/>
                      </a:lnTo>
                      <a:lnTo>
                        <a:pt x="1580" y="1451"/>
                      </a:lnTo>
                      <a:lnTo>
                        <a:pt x="1580" y="1432"/>
                      </a:lnTo>
                      <a:lnTo>
                        <a:pt x="1580" y="1423"/>
                      </a:lnTo>
                      <a:lnTo>
                        <a:pt x="1582" y="1408"/>
                      </a:lnTo>
                      <a:lnTo>
                        <a:pt x="1582" y="1378"/>
                      </a:lnTo>
                      <a:lnTo>
                        <a:pt x="1582" y="1365"/>
                      </a:lnTo>
                      <a:lnTo>
                        <a:pt x="1582" y="1359"/>
                      </a:lnTo>
                      <a:lnTo>
                        <a:pt x="1582" y="1341"/>
                      </a:lnTo>
                      <a:lnTo>
                        <a:pt x="1582" y="1326"/>
                      </a:lnTo>
                      <a:lnTo>
                        <a:pt x="1582" y="1320"/>
                      </a:lnTo>
                      <a:lnTo>
                        <a:pt x="1584" y="1309"/>
                      </a:lnTo>
                      <a:lnTo>
                        <a:pt x="1584" y="1298"/>
                      </a:lnTo>
                      <a:lnTo>
                        <a:pt x="1584" y="1292"/>
                      </a:lnTo>
                      <a:lnTo>
                        <a:pt x="1584" y="1281"/>
                      </a:lnTo>
                      <a:lnTo>
                        <a:pt x="1584" y="1268"/>
                      </a:lnTo>
                      <a:lnTo>
                        <a:pt x="1584" y="1257"/>
                      </a:lnTo>
                      <a:lnTo>
                        <a:pt x="1584" y="1253"/>
                      </a:lnTo>
                      <a:lnTo>
                        <a:pt x="1584" y="1259"/>
                      </a:lnTo>
                      <a:lnTo>
                        <a:pt x="1586" y="1268"/>
                      </a:lnTo>
                      <a:lnTo>
                        <a:pt x="1586" y="1285"/>
                      </a:lnTo>
                      <a:lnTo>
                        <a:pt x="1586" y="1305"/>
                      </a:lnTo>
                      <a:lnTo>
                        <a:pt x="1586" y="1320"/>
                      </a:lnTo>
                      <a:lnTo>
                        <a:pt x="1586" y="1324"/>
                      </a:lnTo>
                      <a:lnTo>
                        <a:pt x="1586" y="1331"/>
                      </a:lnTo>
                      <a:lnTo>
                        <a:pt x="1586" y="1333"/>
                      </a:lnTo>
                      <a:lnTo>
                        <a:pt x="1586" y="1341"/>
                      </a:lnTo>
                      <a:lnTo>
                        <a:pt x="1589" y="1346"/>
                      </a:lnTo>
                      <a:lnTo>
                        <a:pt x="1589" y="1333"/>
                      </a:lnTo>
                      <a:lnTo>
                        <a:pt x="1589" y="1313"/>
                      </a:lnTo>
                      <a:lnTo>
                        <a:pt x="1589" y="1305"/>
                      </a:lnTo>
                      <a:lnTo>
                        <a:pt x="1589" y="1307"/>
                      </a:lnTo>
                      <a:lnTo>
                        <a:pt x="1589" y="1318"/>
                      </a:lnTo>
                      <a:lnTo>
                        <a:pt x="1589" y="1328"/>
                      </a:lnTo>
                      <a:lnTo>
                        <a:pt x="1591" y="1337"/>
                      </a:lnTo>
                      <a:lnTo>
                        <a:pt x="1591" y="1337"/>
                      </a:lnTo>
                      <a:lnTo>
                        <a:pt x="1591" y="1333"/>
                      </a:lnTo>
                      <a:lnTo>
                        <a:pt x="1591" y="1331"/>
                      </a:lnTo>
                      <a:lnTo>
                        <a:pt x="1591" y="1331"/>
                      </a:lnTo>
                      <a:lnTo>
                        <a:pt x="1591" y="1335"/>
                      </a:lnTo>
                      <a:lnTo>
                        <a:pt x="1591" y="1337"/>
                      </a:lnTo>
                      <a:lnTo>
                        <a:pt x="1591" y="1337"/>
                      </a:lnTo>
                      <a:lnTo>
                        <a:pt x="1593" y="1339"/>
                      </a:lnTo>
                      <a:lnTo>
                        <a:pt x="1593" y="1346"/>
                      </a:lnTo>
                      <a:lnTo>
                        <a:pt x="1593" y="1367"/>
                      </a:lnTo>
                      <a:lnTo>
                        <a:pt x="1593" y="1389"/>
                      </a:lnTo>
                      <a:lnTo>
                        <a:pt x="1593" y="1404"/>
                      </a:lnTo>
                      <a:lnTo>
                        <a:pt x="1593" y="1413"/>
                      </a:lnTo>
                      <a:lnTo>
                        <a:pt x="1593" y="1413"/>
                      </a:lnTo>
                      <a:lnTo>
                        <a:pt x="1593" y="1415"/>
                      </a:lnTo>
                      <a:lnTo>
                        <a:pt x="1595" y="1421"/>
                      </a:lnTo>
                      <a:lnTo>
                        <a:pt x="1595" y="1425"/>
                      </a:lnTo>
                      <a:lnTo>
                        <a:pt x="1595" y="1432"/>
                      </a:lnTo>
                      <a:lnTo>
                        <a:pt x="1595" y="1434"/>
                      </a:lnTo>
                      <a:lnTo>
                        <a:pt x="1595" y="1436"/>
                      </a:lnTo>
                      <a:lnTo>
                        <a:pt x="1595" y="1445"/>
                      </a:lnTo>
                      <a:lnTo>
                        <a:pt x="1595" y="1445"/>
                      </a:lnTo>
                      <a:lnTo>
                        <a:pt x="1597" y="1432"/>
                      </a:lnTo>
                      <a:lnTo>
                        <a:pt x="1597" y="1458"/>
                      </a:lnTo>
                      <a:lnTo>
                        <a:pt x="1597" y="1466"/>
                      </a:lnTo>
                      <a:lnTo>
                        <a:pt x="1597" y="1462"/>
                      </a:lnTo>
                      <a:lnTo>
                        <a:pt x="1597" y="1456"/>
                      </a:lnTo>
                      <a:lnTo>
                        <a:pt x="1597" y="1453"/>
                      </a:lnTo>
                      <a:lnTo>
                        <a:pt x="1597" y="1447"/>
                      </a:lnTo>
                      <a:lnTo>
                        <a:pt x="1597" y="1441"/>
                      </a:lnTo>
                      <a:lnTo>
                        <a:pt x="1599" y="1443"/>
                      </a:lnTo>
                      <a:lnTo>
                        <a:pt x="1599" y="1438"/>
                      </a:lnTo>
                      <a:lnTo>
                        <a:pt x="1599" y="1445"/>
                      </a:lnTo>
                      <a:lnTo>
                        <a:pt x="1599" y="1453"/>
                      </a:lnTo>
                      <a:lnTo>
                        <a:pt x="1599" y="1438"/>
                      </a:lnTo>
                      <a:lnTo>
                        <a:pt x="1599" y="1425"/>
                      </a:lnTo>
                      <a:lnTo>
                        <a:pt x="1599" y="1421"/>
                      </a:lnTo>
                      <a:lnTo>
                        <a:pt x="1599" y="1419"/>
                      </a:lnTo>
                      <a:lnTo>
                        <a:pt x="1602" y="1421"/>
                      </a:lnTo>
                      <a:lnTo>
                        <a:pt x="1602" y="1417"/>
                      </a:lnTo>
                      <a:lnTo>
                        <a:pt x="1602" y="1410"/>
                      </a:lnTo>
                      <a:lnTo>
                        <a:pt x="1602" y="1395"/>
                      </a:lnTo>
                      <a:lnTo>
                        <a:pt x="1602" y="1382"/>
                      </a:lnTo>
                      <a:lnTo>
                        <a:pt x="1602" y="1380"/>
                      </a:lnTo>
                      <a:lnTo>
                        <a:pt x="1602" y="1389"/>
                      </a:lnTo>
                      <a:lnTo>
                        <a:pt x="1604" y="1393"/>
                      </a:lnTo>
                      <a:lnTo>
                        <a:pt x="1604" y="1387"/>
                      </a:lnTo>
                      <a:lnTo>
                        <a:pt x="1604" y="1384"/>
                      </a:lnTo>
                      <a:lnTo>
                        <a:pt x="1604" y="1382"/>
                      </a:lnTo>
                      <a:lnTo>
                        <a:pt x="1604" y="1382"/>
                      </a:lnTo>
                      <a:lnTo>
                        <a:pt x="1604" y="1380"/>
                      </a:lnTo>
                      <a:lnTo>
                        <a:pt x="1604" y="1382"/>
                      </a:lnTo>
                      <a:lnTo>
                        <a:pt x="1604" y="1384"/>
                      </a:lnTo>
                      <a:lnTo>
                        <a:pt x="1606" y="1382"/>
                      </a:lnTo>
                      <a:lnTo>
                        <a:pt x="1606" y="1376"/>
                      </a:lnTo>
                      <a:lnTo>
                        <a:pt x="1606" y="1372"/>
                      </a:lnTo>
                      <a:lnTo>
                        <a:pt x="1606" y="1372"/>
                      </a:lnTo>
                      <a:lnTo>
                        <a:pt x="1606" y="1372"/>
                      </a:lnTo>
                      <a:lnTo>
                        <a:pt x="1606" y="1372"/>
                      </a:lnTo>
                      <a:lnTo>
                        <a:pt x="1606" y="1374"/>
                      </a:lnTo>
                      <a:lnTo>
                        <a:pt x="1606" y="1378"/>
                      </a:lnTo>
                      <a:lnTo>
                        <a:pt x="1608" y="1378"/>
                      </a:lnTo>
                      <a:lnTo>
                        <a:pt x="1608" y="1378"/>
                      </a:lnTo>
                      <a:lnTo>
                        <a:pt x="1608" y="1378"/>
                      </a:lnTo>
                      <a:lnTo>
                        <a:pt x="1608" y="1380"/>
                      </a:lnTo>
                      <a:lnTo>
                        <a:pt x="1608" y="1378"/>
                      </a:lnTo>
                      <a:lnTo>
                        <a:pt x="1608" y="1374"/>
                      </a:lnTo>
                      <a:lnTo>
                        <a:pt x="1608" y="1382"/>
                      </a:lnTo>
                      <a:lnTo>
                        <a:pt x="1610" y="1402"/>
                      </a:lnTo>
                      <a:lnTo>
                        <a:pt x="1610" y="1428"/>
                      </a:lnTo>
                      <a:lnTo>
                        <a:pt x="1610" y="1445"/>
                      </a:lnTo>
                      <a:lnTo>
                        <a:pt x="1610" y="1456"/>
                      </a:lnTo>
                      <a:lnTo>
                        <a:pt x="1610" y="1460"/>
                      </a:lnTo>
                      <a:lnTo>
                        <a:pt x="1610" y="1464"/>
                      </a:lnTo>
                      <a:lnTo>
                        <a:pt x="1610" y="1471"/>
                      </a:lnTo>
                      <a:lnTo>
                        <a:pt x="1610" y="1475"/>
                      </a:lnTo>
                      <a:lnTo>
                        <a:pt x="1612" y="1477"/>
                      </a:lnTo>
                      <a:lnTo>
                        <a:pt x="1612" y="1475"/>
                      </a:lnTo>
                      <a:lnTo>
                        <a:pt x="1612" y="1464"/>
                      </a:lnTo>
                      <a:lnTo>
                        <a:pt x="1612" y="1451"/>
                      </a:lnTo>
                      <a:lnTo>
                        <a:pt x="1612" y="1451"/>
                      </a:lnTo>
                      <a:lnTo>
                        <a:pt x="1612" y="1464"/>
                      </a:lnTo>
                      <a:lnTo>
                        <a:pt x="1612" y="1477"/>
                      </a:lnTo>
                      <a:lnTo>
                        <a:pt x="1612" y="1479"/>
                      </a:lnTo>
                      <a:lnTo>
                        <a:pt x="1615" y="1477"/>
                      </a:lnTo>
                      <a:lnTo>
                        <a:pt x="1615" y="1473"/>
                      </a:lnTo>
                      <a:lnTo>
                        <a:pt x="1615" y="1466"/>
                      </a:lnTo>
                      <a:lnTo>
                        <a:pt x="1615" y="1464"/>
                      </a:lnTo>
                      <a:lnTo>
                        <a:pt x="1615" y="1460"/>
                      </a:lnTo>
                      <a:lnTo>
                        <a:pt x="1615" y="1456"/>
                      </a:lnTo>
                      <a:lnTo>
                        <a:pt x="1615" y="1449"/>
                      </a:lnTo>
                      <a:lnTo>
                        <a:pt x="1617" y="1443"/>
                      </a:lnTo>
                      <a:lnTo>
                        <a:pt x="1617" y="1445"/>
                      </a:lnTo>
                      <a:lnTo>
                        <a:pt x="1617" y="1458"/>
                      </a:lnTo>
                      <a:lnTo>
                        <a:pt x="1617" y="1475"/>
                      </a:lnTo>
                      <a:lnTo>
                        <a:pt x="1617" y="1484"/>
                      </a:lnTo>
                      <a:lnTo>
                        <a:pt x="1617" y="1482"/>
                      </a:lnTo>
                      <a:lnTo>
                        <a:pt x="1617" y="1479"/>
                      </a:lnTo>
                      <a:lnTo>
                        <a:pt x="1617" y="1471"/>
                      </a:lnTo>
                      <a:lnTo>
                        <a:pt x="1619" y="1466"/>
                      </a:lnTo>
                      <a:lnTo>
                        <a:pt x="1619" y="1486"/>
                      </a:lnTo>
                      <a:lnTo>
                        <a:pt x="1619" y="1499"/>
                      </a:lnTo>
                      <a:lnTo>
                        <a:pt x="1619" y="1503"/>
                      </a:lnTo>
                      <a:lnTo>
                        <a:pt x="1619" y="1512"/>
                      </a:lnTo>
                      <a:lnTo>
                        <a:pt x="1619" y="1522"/>
                      </a:lnTo>
                      <a:lnTo>
                        <a:pt x="1619" y="1529"/>
                      </a:lnTo>
                      <a:lnTo>
                        <a:pt x="1619" y="1497"/>
                      </a:lnTo>
                      <a:lnTo>
                        <a:pt x="1621" y="1490"/>
                      </a:lnTo>
                      <a:lnTo>
                        <a:pt x="1621" y="1458"/>
                      </a:lnTo>
                      <a:lnTo>
                        <a:pt x="1621" y="1395"/>
                      </a:lnTo>
                      <a:lnTo>
                        <a:pt x="1621" y="1374"/>
                      </a:lnTo>
                      <a:lnTo>
                        <a:pt x="1621" y="1395"/>
                      </a:lnTo>
                      <a:lnTo>
                        <a:pt x="1621" y="1406"/>
                      </a:lnTo>
                      <a:lnTo>
                        <a:pt x="1621" y="1410"/>
                      </a:lnTo>
                      <a:lnTo>
                        <a:pt x="1623" y="1408"/>
                      </a:lnTo>
                      <a:lnTo>
                        <a:pt x="1623" y="1408"/>
                      </a:lnTo>
                      <a:lnTo>
                        <a:pt x="1623" y="1410"/>
                      </a:lnTo>
                      <a:lnTo>
                        <a:pt x="1623" y="1410"/>
                      </a:lnTo>
                      <a:lnTo>
                        <a:pt x="1623" y="1410"/>
                      </a:lnTo>
                      <a:lnTo>
                        <a:pt x="1623" y="1410"/>
                      </a:lnTo>
                      <a:lnTo>
                        <a:pt x="1623" y="1410"/>
                      </a:lnTo>
                      <a:lnTo>
                        <a:pt x="1623" y="1410"/>
                      </a:lnTo>
                      <a:lnTo>
                        <a:pt x="1625" y="1408"/>
                      </a:lnTo>
                      <a:lnTo>
                        <a:pt x="1625" y="1404"/>
                      </a:lnTo>
                      <a:lnTo>
                        <a:pt x="1625" y="1410"/>
                      </a:lnTo>
                      <a:lnTo>
                        <a:pt x="1625" y="1410"/>
                      </a:lnTo>
                      <a:lnTo>
                        <a:pt x="1625" y="1408"/>
                      </a:lnTo>
                      <a:lnTo>
                        <a:pt x="1625" y="1406"/>
                      </a:lnTo>
                      <a:lnTo>
                        <a:pt x="1625" y="1410"/>
                      </a:lnTo>
                      <a:lnTo>
                        <a:pt x="1625" y="1410"/>
                      </a:lnTo>
                      <a:lnTo>
                        <a:pt x="1627" y="1410"/>
                      </a:lnTo>
                      <a:lnTo>
                        <a:pt x="1627" y="1410"/>
                      </a:lnTo>
                      <a:lnTo>
                        <a:pt x="1627" y="1410"/>
                      </a:lnTo>
                      <a:lnTo>
                        <a:pt x="1627" y="1408"/>
                      </a:lnTo>
                      <a:lnTo>
                        <a:pt x="1627" y="1367"/>
                      </a:lnTo>
                      <a:lnTo>
                        <a:pt x="1627" y="1339"/>
                      </a:lnTo>
                      <a:lnTo>
                        <a:pt x="1627" y="1333"/>
                      </a:lnTo>
                      <a:lnTo>
                        <a:pt x="1630" y="1333"/>
                      </a:lnTo>
                      <a:lnTo>
                        <a:pt x="1630" y="1331"/>
                      </a:lnTo>
                      <a:lnTo>
                        <a:pt x="1630" y="1331"/>
                      </a:lnTo>
                      <a:lnTo>
                        <a:pt x="1630" y="1331"/>
                      </a:lnTo>
                      <a:lnTo>
                        <a:pt x="1630" y="1331"/>
                      </a:lnTo>
                      <a:lnTo>
                        <a:pt x="1630" y="1331"/>
                      </a:lnTo>
                      <a:lnTo>
                        <a:pt x="1630" y="1331"/>
                      </a:lnTo>
                      <a:lnTo>
                        <a:pt x="1630" y="1331"/>
                      </a:lnTo>
                      <a:lnTo>
                        <a:pt x="1632" y="1331"/>
                      </a:lnTo>
                      <a:lnTo>
                        <a:pt x="1632" y="1331"/>
                      </a:lnTo>
                      <a:lnTo>
                        <a:pt x="1632" y="1331"/>
                      </a:lnTo>
                      <a:lnTo>
                        <a:pt x="1632" y="1331"/>
                      </a:lnTo>
                      <a:lnTo>
                        <a:pt x="1632" y="1331"/>
                      </a:lnTo>
                      <a:lnTo>
                        <a:pt x="1632" y="1331"/>
                      </a:lnTo>
                      <a:lnTo>
                        <a:pt x="1632" y="1331"/>
                      </a:lnTo>
                      <a:lnTo>
                        <a:pt x="1632" y="1331"/>
                      </a:lnTo>
                      <a:lnTo>
                        <a:pt x="1634" y="1331"/>
                      </a:lnTo>
                      <a:lnTo>
                        <a:pt x="1634" y="1328"/>
                      </a:lnTo>
                      <a:lnTo>
                        <a:pt x="1634" y="1324"/>
                      </a:lnTo>
                      <a:lnTo>
                        <a:pt x="1634" y="1331"/>
                      </a:lnTo>
                      <a:lnTo>
                        <a:pt x="1634" y="1333"/>
                      </a:lnTo>
                      <a:lnTo>
                        <a:pt x="1634" y="1333"/>
                      </a:lnTo>
                      <a:lnTo>
                        <a:pt x="1634" y="1333"/>
                      </a:lnTo>
                      <a:lnTo>
                        <a:pt x="1636" y="1333"/>
                      </a:lnTo>
                      <a:lnTo>
                        <a:pt x="1636" y="1333"/>
                      </a:lnTo>
                      <a:lnTo>
                        <a:pt x="1636" y="1333"/>
                      </a:lnTo>
                      <a:lnTo>
                        <a:pt x="1636" y="1333"/>
                      </a:lnTo>
                      <a:lnTo>
                        <a:pt x="1636" y="1333"/>
                      </a:lnTo>
                      <a:lnTo>
                        <a:pt x="1636" y="1331"/>
                      </a:lnTo>
                      <a:lnTo>
                        <a:pt x="1636" y="1348"/>
                      </a:lnTo>
                      <a:lnTo>
                        <a:pt x="1636" y="1350"/>
                      </a:lnTo>
                      <a:lnTo>
                        <a:pt x="1638" y="1352"/>
                      </a:lnTo>
                      <a:lnTo>
                        <a:pt x="1638" y="1350"/>
                      </a:lnTo>
                      <a:lnTo>
                        <a:pt x="1638" y="1352"/>
                      </a:lnTo>
                      <a:lnTo>
                        <a:pt x="1638" y="1354"/>
                      </a:lnTo>
                      <a:lnTo>
                        <a:pt x="1638" y="1354"/>
                      </a:lnTo>
                      <a:lnTo>
                        <a:pt x="1638" y="1354"/>
                      </a:lnTo>
                      <a:lnTo>
                        <a:pt x="1638" y="1350"/>
                      </a:lnTo>
                      <a:lnTo>
                        <a:pt x="1638" y="1352"/>
                      </a:lnTo>
                      <a:lnTo>
                        <a:pt x="1640" y="1365"/>
                      </a:lnTo>
                      <a:lnTo>
                        <a:pt x="1640" y="1384"/>
                      </a:lnTo>
                      <a:lnTo>
                        <a:pt x="1640" y="1397"/>
                      </a:lnTo>
                      <a:lnTo>
                        <a:pt x="1640" y="1393"/>
                      </a:lnTo>
                      <a:lnTo>
                        <a:pt x="1640" y="1417"/>
                      </a:lnTo>
                      <a:lnTo>
                        <a:pt x="1640" y="1428"/>
                      </a:lnTo>
                      <a:lnTo>
                        <a:pt x="1640" y="1430"/>
                      </a:lnTo>
                      <a:lnTo>
                        <a:pt x="1643" y="1434"/>
                      </a:lnTo>
                      <a:lnTo>
                        <a:pt x="1643" y="1441"/>
                      </a:lnTo>
                      <a:lnTo>
                        <a:pt x="1643" y="1443"/>
                      </a:lnTo>
                      <a:lnTo>
                        <a:pt x="1643" y="1443"/>
                      </a:lnTo>
                      <a:lnTo>
                        <a:pt x="1643" y="1438"/>
                      </a:lnTo>
                      <a:lnTo>
                        <a:pt x="1643" y="1436"/>
                      </a:lnTo>
                      <a:lnTo>
                        <a:pt x="1643" y="1436"/>
                      </a:lnTo>
                      <a:lnTo>
                        <a:pt x="1643" y="1451"/>
                      </a:lnTo>
                      <a:lnTo>
                        <a:pt x="1645" y="1475"/>
                      </a:lnTo>
                      <a:lnTo>
                        <a:pt x="1645" y="1490"/>
                      </a:lnTo>
                      <a:lnTo>
                        <a:pt x="1645" y="1479"/>
                      </a:lnTo>
                      <a:lnTo>
                        <a:pt x="1645" y="1471"/>
                      </a:lnTo>
                      <a:lnTo>
                        <a:pt x="1645" y="1479"/>
                      </a:lnTo>
                      <a:lnTo>
                        <a:pt x="1645" y="1471"/>
                      </a:lnTo>
                      <a:lnTo>
                        <a:pt x="1645" y="1451"/>
                      </a:lnTo>
                      <a:lnTo>
                        <a:pt x="1645" y="1432"/>
                      </a:lnTo>
                      <a:lnTo>
                        <a:pt x="1647" y="1415"/>
                      </a:lnTo>
                      <a:lnTo>
                        <a:pt x="1647" y="1406"/>
                      </a:lnTo>
                      <a:lnTo>
                        <a:pt x="1647" y="1415"/>
                      </a:lnTo>
                      <a:lnTo>
                        <a:pt x="1647" y="1434"/>
                      </a:lnTo>
                      <a:lnTo>
                        <a:pt x="1647" y="1453"/>
                      </a:lnTo>
                      <a:lnTo>
                        <a:pt x="1647" y="1460"/>
                      </a:lnTo>
                      <a:lnTo>
                        <a:pt x="1647" y="1460"/>
                      </a:lnTo>
                      <a:lnTo>
                        <a:pt x="1649" y="1451"/>
                      </a:lnTo>
                      <a:lnTo>
                        <a:pt x="1649" y="1447"/>
                      </a:lnTo>
                      <a:lnTo>
                        <a:pt x="1649" y="1432"/>
                      </a:lnTo>
                      <a:lnTo>
                        <a:pt x="1649" y="1389"/>
                      </a:lnTo>
                      <a:lnTo>
                        <a:pt x="1649" y="1346"/>
                      </a:lnTo>
                      <a:lnTo>
                        <a:pt x="1649" y="1333"/>
                      </a:lnTo>
                      <a:lnTo>
                        <a:pt x="1649" y="1322"/>
                      </a:lnTo>
                      <a:lnTo>
                        <a:pt x="1649" y="1272"/>
                      </a:lnTo>
                      <a:lnTo>
                        <a:pt x="1651" y="1199"/>
                      </a:lnTo>
                      <a:lnTo>
                        <a:pt x="1651" y="1141"/>
                      </a:lnTo>
                      <a:lnTo>
                        <a:pt x="1651" y="1152"/>
                      </a:lnTo>
                      <a:lnTo>
                        <a:pt x="1651" y="1115"/>
                      </a:lnTo>
                      <a:lnTo>
                        <a:pt x="1651" y="1067"/>
                      </a:lnTo>
                      <a:lnTo>
                        <a:pt x="1651" y="1048"/>
                      </a:lnTo>
                      <a:lnTo>
                        <a:pt x="1651" y="1061"/>
                      </a:lnTo>
                      <a:lnTo>
                        <a:pt x="1651" y="1080"/>
                      </a:lnTo>
                      <a:lnTo>
                        <a:pt x="1653" y="1098"/>
                      </a:lnTo>
                      <a:lnTo>
                        <a:pt x="1653" y="1113"/>
                      </a:lnTo>
                      <a:lnTo>
                        <a:pt x="1653" y="1130"/>
                      </a:lnTo>
                      <a:lnTo>
                        <a:pt x="1653" y="1152"/>
                      </a:lnTo>
                      <a:lnTo>
                        <a:pt x="1653" y="1171"/>
                      </a:lnTo>
                      <a:lnTo>
                        <a:pt x="1653" y="1188"/>
                      </a:lnTo>
                      <a:lnTo>
                        <a:pt x="1653" y="1208"/>
                      </a:lnTo>
                      <a:lnTo>
                        <a:pt x="1655" y="1216"/>
                      </a:lnTo>
                      <a:lnTo>
                        <a:pt x="1655" y="1223"/>
                      </a:lnTo>
                      <a:lnTo>
                        <a:pt x="1655" y="1229"/>
                      </a:lnTo>
                      <a:lnTo>
                        <a:pt x="1655" y="1236"/>
                      </a:lnTo>
                      <a:lnTo>
                        <a:pt x="1655" y="1238"/>
                      </a:lnTo>
                      <a:lnTo>
                        <a:pt x="1655" y="1236"/>
                      </a:lnTo>
                      <a:lnTo>
                        <a:pt x="1655" y="1238"/>
                      </a:lnTo>
                      <a:lnTo>
                        <a:pt x="1655" y="1249"/>
                      </a:lnTo>
                      <a:lnTo>
                        <a:pt x="1658" y="1262"/>
                      </a:lnTo>
                      <a:lnTo>
                        <a:pt x="1658" y="1277"/>
                      </a:lnTo>
                      <a:lnTo>
                        <a:pt x="1658" y="1298"/>
                      </a:lnTo>
                      <a:lnTo>
                        <a:pt x="1658" y="1318"/>
                      </a:lnTo>
                      <a:lnTo>
                        <a:pt x="1658" y="1324"/>
                      </a:lnTo>
                      <a:lnTo>
                        <a:pt x="1658" y="1324"/>
                      </a:lnTo>
                      <a:lnTo>
                        <a:pt x="1658" y="1326"/>
                      </a:lnTo>
                      <a:lnTo>
                        <a:pt x="1658" y="1326"/>
                      </a:lnTo>
                      <a:lnTo>
                        <a:pt x="1660" y="1315"/>
                      </a:lnTo>
                      <a:lnTo>
                        <a:pt x="1660" y="1309"/>
                      </a:lnTo>
                      <a:lnTo>
                        <a:pt x="1660" y="1305"/>
                      </a:lnTo>
                      <a:lnTo>
                        <a:pt x="1660" y="1305"/>
                      </a:lnTo>
                      <a:lnTo>
                        <a:pt x="1660" y="1309"/>
                      </a:lnTo>
                      <a:lnTo>
                        <a:pt x="1660" y="1315"/>
                      </a:lnTo>
                      <a:lnTo>
                        <a:pt x="1660" y="1322"/>
                      </a:lnTo>
                      <a:lnTo>
                        <a:pt x="1662" y="1324"/>
                      </a:lnTo>
                      <a:lnTo>
                        <a:pt x="1662" y="1326"/>
                      </a:lnTo>
                      <a:lnTo>
                        <a:pt x="1662" y="1326"/>
                      </a:lnTo>
                      <a:lnTo>
                        <a:pt x="1662" y="1326"/>
                      </a:lnTo>
                      <a:lnTo>
                        <a:pt x="1662" y="1328"/>
                      </a:lnTo>
                      <a:lnTo>
                        <a:pt x="1662" y="1328"/>
                      </a:lnTo>
                      <a:lnTo>
                        <a:pt x="1662" y="1326"/>
                      </a:lnTo>
                      <a:lnTo>
                        <a:pt x="1662" y="1328"/>
                      </a:lnTo>
                      <a:lnTo>
                        <a:pt x="1664" y="1333"/>
                      </a:lnTo>
                      <a:lnTo>
                        <a:pt x="1664" y="1333"/>
                      </a:lnTo>
                      <a:lnTo>
                        <a:pt x="1664" y="1333"/>
                      </a:lnTo>
                      <a:lnTo>
                        <a:pt x="1664" y="1343"/>
                      </a:lnTo>
                      <a:lnTo>
                        <a:pt x="1664" y="1354"/>
                      </a:lnTo>
                      <a:lnTo>
                        <a:pt x="1664" y="1356"/>
                      </a:lnTo>
                      <a:lnTo>
                        <a:pt x="1664" y="1359"/>
                      </a:lnTo>
                      <a:lnTo>
                        <a:pt x="1664" y="1361"/>
                      </a:lnTo>
                      <a:lnTo>
                        <a:pt x="1666" y="1363"/>
                      </a:lnTo>
                      <a:lnTo>
                        <a:pt x="1666" y="1363"/>
                      </a:lnTo>
                      <a:lnTo>
                        <a:pt x="1666" y="1367"/>
                      </a:lnTo>
                      <a:lnTo>
                        <a:pt x="1666" y="1369"/>
                      </a:lnTo>
                      <a:lnTo>
                        <a:pt x="1666" y="1378"/>
                      </a:lnTo>
                      <a:lnTo>
                        <a:pt x="1666" y="1393"/>
                      </a:lnTo>
                      <a:lnTo>
                        <a:pt x="1666" y="1391"/>
                      </a:lnTo>
                      <a:lnTo>
                        <a:pt x="1668" y="1378"/>
                      </a:lnTo>
                      <a:lnTo>
                        <a:pt x="1668" y="1369"/>
                      </a:lnTo>
                      <a:lnTo>
                        <a:pt x="1668" y="1169"/>
                      </a:lnTo>
                      <a:lnTo>
                        <a:pt x="1668" y="1141"/>
                      </a:lnTo>
                      <a:lnTo>
                        <a:pt x="1668" y="1003"/>
                      </a:lnTo>
                      <a:lnTo>
                        <a:pt x="1668" y="912"/>
                      </a:lnTo>
                      <a:lnTo>
                        <a:pt x="1668" y="1009"/>
                      </a:lnTo>
                      <a:lnTo>
                        <a:pt x="1668" y="1115"/>
                      </a:lnTo>
                      <a:lnTo>
                        <a:pt x="1671" y="1165"/>
                      </a:lnTo>
                      <a:lnTo>
                        <a:pt x="1671" y="1182"/>
                      </a:lnTo>
                      <a:lnTo>
                        <a:pt x="1671" y="1223"/>
                      </a:lnTo>
                      <a:lnTo>
                        <a:pt x="1671" y="1255"/>
                      </a:lnTo>
                      <a:lnTo>
                        <a:pt x="1671" y="1270"/>
                      </a:lnTo>
                      <a:lnTo>
                        <a:pt x="1671" y="1268"/>
                      </a:lnTo>
                      <a:lnTo>
                        <a:pt x="1671" y="1262"/>
                      </a:lnTo>
                      <a:lnTo>
                        <a:pt x="1673" y="1268"/>
                      </a:lnTo>
                      <a:lnTo>
                        <a:pt x="1673" y="1272"/>
                      </a:lnTo>
                      <a:lnTo>
                        <a:pt x="1673" y="1268"/>
                      </a:lnTo>
                      <a:lnTo>
                        <a:pt x="1673" y="1259"/>
                      </a:lnTo>
                      <a:lnTo>
                        <a:pt x="1673" y="1238"/>
                      </a:lnTo>
                      <a:lnTo>
                        <a:pt x="1673" y="1221"/>
                      </a:lnTo>
                      <a:lnTo>
                        <a:pt x="1673" y="1158"/>
                      </a:lnTo>
                      <a:lnTo>
                        <a:pt x="1673" y="1115"/>
                      </a:lnTo>
                      <a:lnTo>
                        <a:pt x="1675" y="1102"/>
                      </a:lnTo>
                      <a:lnTo>
                        <a:pt x="1675" y="1085"/>
                      </a:lnTo>
                      <a:lnTo>
                        <a:pt x="1675" y="1057"/>
                      </a:lnTo>
                      <a:lnTo>
                        <a:pt x="1675" y="1063"/>
                      </a:lnTo>
                      <a:lnTo>
                        <a:pt x="1675" y="1102"/>
                      </a:lnTo>
                      <a:lnTo>
                        <a:pt x="1675" y="1111"/>
                      </a:lnTo>
                      <a:lnTo>
                        <a:pt x="1675" y="1100"/>
                      </a:lnTo>
                      <a:lnTo>
                        <a:pt x="1675" y="1124"/>
                      </a:lnTo>
                      <a:lnTo>
                        <a:pt x="1677" y="1126"/>
                      </a:lnTo>
                      <a:lnTo>
                        <a:pt x="1677" y="1106"/>
                      </a:lnTo>
                      <a:lnTo>
                        <a:pt x="1677" y="1098"/>
                      </a:lnTo>
                      <a:lnTo>
                        <a:pt x="1677" y="1087"/>
                      </a:lnTo>
                      <a:lnTo>
                        <a:pt x="1677" y="1072"/>
                      </a:lnTo>
                      <a:lnTo>
                        <a:pt x="1677" y="1042"/>
                      </a:lnTo>
                      <a:lnTo>
                        <a:pt x="1677" y="1018"/>
                      </a:lnTo>
                      <a:lnTo>
                        <a:pt x="1679" y="1024"/>
                      </a:lnTo>
                      <a:lnTo>
                        <a:pt x="1679" y="1039"/>
                      </a:lnTo>
                      <a:lnTo>
                        <a:pt x="1679" y="1061"/>
                      </a:lnTo>
                      <a:lnTo>
                        <a:pt x="1679" y="1083"/>
                      </a:lnTo>
                      <a:lnTo>
                        <a:pt x="1679" y="1093"/>
                      </a:lnTo>
                      <a:lnTo>
                        <a:pt x="1679" y="1100"/>
                      </a:lnTo>
                      <a:lnTo>
                        <a:pt x="1679" y="1106"/>
                      </a:lnTo>
                      <a:lnTo>
                        <a:pt x="1679" y="1113"/>
                      </a:lnTo>
                      <a:lnTo>
                        <a:pt x="1681" y="1119"/>
                      </a:lnTo>
                      <a:lnTo>
                        <a:pt x="1681" y="1132"/>
                      </a:lnTo>
                      <a:lnTo>
                        <a:pt x="1681" y="1152"/>
                      </a:lnTo>
                      <a:lnTo>
                        <a:pt x="1681" y="1162"/>
                      </a:lnTo>
                      <a:lnTo>
                        <a:pt x="1681" y="1160"/>
                      </a:lnTo>
                      <a:lnTo>
                        <a:pt x="1681" y="1160"/>
                      </a:lnTo>
                      <a:lnTo>
                        <a:pt x="1681" y="1162"/>
                      </a:lnTo>
                      <a:lnTo>
                        <a:pt x="1681" y="1162"/>
                      </a:lnTo>
                      <a:lnTo>
                        <a:pt x="1683" y="1160"/>
                      </a:lnTo>
                      <a:lnTo>
                        <a:pt x="1683" y="1160"/>
                      </a:lnTo>
                      <a:lnTo>
                        <a:pt x="1683" y="1162"/>
                      </a:lnTo>
                      <a:lnTo>
                        <a:pt x="1683" y="1177"/>
                      </a:lnTo>
                      <a:lnTo>
                        <a:pt x="1683" y="1188"/>
                      </a:lnTo>
                      <a:lnTo>
                        <a:pt x="1683" y="1205"/>
                      </a:lnTo>
                      <a:lnTo>
                        <a:pt x="1683" y="1218"/>
                      </a:lnTo>
                      <a:lnTo>
                        <a:pt x="1686" y="1234"/>
                      </a:lnTo>
                      <a:lnTo>
                        <a:pt x="1686" y="1238"/>
                      </a:lnTo>
                      <a:lnTo>
                        <a:pt x="1686" y="1242"/>
                      </a:lnTo>
                      <a:lnTo>
                        <a:pt x="1686" y="1246"/>
                      </a:lnTo>
                      <a:lnTo>
                        <a:pt x="1686" y="1249"/>
                      </a:lnTo>
                      <a:lnTo>
                        <a:pt x="1686" y="1242"/>
                      </a:lnTo>
                      <a:lnTo>
                        <a:pt x="1686" y="1238"/>
                      </a:lnTo>
                      <a:lnTo>
                        <a:pt x="1686" y="1240"/>
                      </a:lnTo>
                      <a:lnTo>
                        <a:pt x="1688" y="1249"/>
                      </a:lnTo>
                      <a:lnTo>
                        <a:pt x="1688" y="1251"/>
                      </a:lnTo>
                      <a:lnTo>
                        <a:pt x="1688" y="1264"/>
                      </a:lnTo>
                      <a:lnTo>
                        <a:pt x="1688" y="1277"/>
                      </a:lnTo>
                      <a:lnTo>
                        <a:pt x="1688" y="1292"/>
                      </a:lnTo>
                      <a:lnTo>
                        <a:pt x="1688" y="1296"/>
                      </a:lnTo>
                      <a:lnTo>
                        <a:pt x="1688" y="1298"/>
                      </a:lnTo>
                      <a:lnTo>
                        <a:pt x="1688" y="1300"/>
                      </a:lnTo>
                      <a:lnTo>
                        <a:pt x="1690" y="1303"/>
                      </a:lnTo>
                      <a:lnTo>
                        <a:pt x="1690" y="1305"/>
                      </a:lnTo>
                      <a:lnTo>
                        <a:pt x="1690" y="1305"/>
                      </a:lnTo>
                      <a:lnTo>
                        <a:pt x="1690" y="1303"/>
                      </a:lnTo>
                      <a:lnTo>
                        <a:pt x="1690" y="1307"/>
                      </a:lnTo>
                      <a:lnTo>
                        <a:pt x="1690" y="1320"/>
                      </a:lnTo>
                      <a:lnTo>
                        <a:pt x="1690" y="1337"/>
                      </a:lnTo>
                      <a:lnTo>
                        <a:pt x="1692" y="1352"/>
                      </a:lnTo>
                      <a:lnTo>
                        <a:pt x="1692" y="1365"/>
                      </a:lnTo>
                      <a:lnTo>
                        <a:pt x="1692" y="1363"/>
                      </a:lnTo>
                      <a:lnTo>
                        <a:pt x="1692" y="1361"/>
                      </a:lnTo>
                      <a:lnTo>
                        <a:pt x="1692" y="1361"/>
                      </a:lnTo>
                      <a:lnTo>
                        <a:pt x="1692" y="1363"/>
                      </a:lnTo>
                      <a:lnTo>
                        <a:pt x="1692" y="1356"/>
                      </a:lnTo>
                      <a:lnTo>
                        <a:pt x="1692" y="1343"/>
                      </a:lnTo>
                      <a:lnTo>
                        <a:pt x="1694" y="1333"/>
                      </a:lnTo>
                      <a:lnTo>
                        <a:pt x="1694" y="1335"/>
                      </a:lnTo>
                      <a:lnTo>
                        <a:pt x="1694" y="1348"/>
                      </a:lnTo>
                      <a:lnTo>
                        <a:pt x="1694" y="1354"/>
                      </a:lnTo>
                      <a:lnTo>
                        <a:pt x="1694" y="1361"/>
                      </a:lnTo>
                      <a:lnTo>
                        <a:pt x="1694" y="1352"/>
                      </a:lnTo>
                      <a:lnTo>
                        <a:pt x="1694" y="1343"/>
                      </a:lnTo>
                      <a:lnTo>
                        <a:pt x="1694" y="1352"/>
                      </a:lnTo>
                      <a:lnTo>
                        <a:pt x="1696" y="1350"/>
                      </a:lnTo>
                      <a:lnTo>
                        <a:pt x="1696" y="1326"/>
                      </a:lnTo>
                      <a:lnTo>
                        <a:pt x="1696" y="1274"/>
                      </a:lnTo>
                      <a:lnTo>
                        <a:pt x="1696" y="1279"/>
                      </a:lnTo>
                      <a:lnTo>
                        <a:pt x="1696" y="1298"/>
                      </a:lnTo>
                      <a:lnTo>
                        <a:pt x="1696" y="1322"/>
                      </a:lnTo>
                      <a:lnTo>
                        <a:pt x="1696" y="1343"/>
                      </a:lnTo>
                      <a:lnTo>
                        <a:pt x="1699" y="1367"/>
                      </a:lnTo>
                      <a:lnTo>
                        <a:pt x="1699" y="1391"/>
                      </a:lnTo>
                      <a:lnTo>
                        <a:pt x="1699" y="1410"/>
                      </a:lnTo>
                      <a:lnTo>
                        <a:pt x="1699" y="1415"/>
                      </a:lnTo>
                      <a:lnTo>
                        <a:pt x="1699" y="1415"/>
                      </a:lnTo>
                      <a:lnTo>
                        <a:pt x="1699" y="1417"/>
                      </a:lnTo>
                      <a:lnTo>
                        <a:pt x="1699" y="1421"/>
                      </a:lnTo>
                      <a:lnTo>
                        <a:pt x="1699" y="1417"/>
                      </a:lnTo>
                      <a:lnTo>
                        <a:pt x="1701" y="1408"/>
                      </a:lnTo>
                      <a:lnTo>
                        <a:pt x="1701" y="1406"/>
                      </a:lnTo>
                      <a:lnTo>
                        <a:pt x="1701" y="1413"/>
                      </a:lnTo>
                      <a:lnTo>
                        <a:pt x="1701" y="1425"/>
                      </a:lnTo>
                      <a:lnTo>
                        <a:pt x="1701" y="1451"/>
                      </a:lnTo>
                      <a:lnTo>
                        <a:pt x="1701" y="1462"/>
                      </a:lnTo>
                      <a:lnTo>
                        <a:pt x="1701" y="1471"/>
                      </a:lnTo>
                      <a:lnTo>
                        <a:pt x="1701" y="1464"/>
                      </a:lnTo>
                      <a:lnTo>
                        <a:pt x="1703" y="1456"/>
                      </a:lnTo>
                      <a:lnTo>
                        <a:pt x="1703" y="1447"/>
                      </a:lnTo>
                      <a:lnTo>
                        <a:pt x="1703" y="1436"/>
                      </a:lnTo>
                      <a:lnTo>
                        <a:pt x="1703" y="1421"/>
                      </a:lnTo>
                      <a:lnTo>
                        <a:pt x="1703" y="1404"/>
                      </a:lnTo>
                      <a:lnTo>
                        <a:pt x="1703" y="1391"/>
                      </a:lnTo>
                      <a:lnTo>
                        <a:pt x="1703" y="1389"/>
                      </a:lnTo>
                      <a:lnTo>
                        <a:pt x="1705" y="1393"/>
                      </a:lnTo>
                      <a:lnTo>
                        <a:pt x="1705" y="1400"/>
                      </a:lnTo>
                      <a:lnTo>
                        <a:pt x="1705" y="1404"/>
                      </a:lnTo>
                      <a:lnTo>
                        <a:pt x="1705" y="1406"/>
                      </a:lnTo>
                      <a:lnTo>
                        <a:pt x="1705" y="1397"/>
                      </a:lnTo>
                      <a:lnTo>
                        <a:pt x="1705" y="1387"/>
                      </a:lnTo>
                      <a:lnTo>
                        <a:pt x="1705" y="1374"/>
                      </a:lnTo>
                      <a:lnTo>
                        <a:pt x="1705" y="1359"/>
                      </a:lnTo>
                      <a:lnTo>
                        <a:pt x="1707" y="1343"/>
                      </a:lnTo>
                      <a:lnTo>
                        <a:pt x="1707" y="1326"/>
                      </a:lnTo>
                      <a:lnTo>
                        <a:pt x="1707" y="1313"/>
                      </a:lnTo>
                      <a:lnTo>
                        <a:pt x="1707" y="1307"/>
                      </a:lnTo>
                      <a:lnTo>
                        <a:pt x="1707" y="1309"/>
                      </a:lnTo>
                      <a:lnTo>
                        <a:pt x="1707" y="1318"/>
                      </a:lnTo>
                      <a:lnTo>
                        <a:pt x="1707" y="1326"/>
                      </a:lnTo>
                      <a:lnTo>
                        <a:pt x="1707" y="1337"/>
                      </a:lnTo>
                      <a:lnTo>
                        <a:pt x="1709" y="1339"/>
                      </a:lnTo>
                      <a:lnTo>
                        <a:pt x="1709" y="1335"/>
                      </a:lnTo>
                      <a:lnTo>
                        <a:pt x="1709" y="1333"/>
                      </a:lnTo>
                      <a:lnTo>
                        <a:pt x="1709" y="1335"/>
                      </a:lnTo>
                      <a:lnTo>
                        <a:pt x="1709" y="1333"/>
                      </a:lnTo>
                      <a:lnTo>
                        <a:pt x="1709" y="1333"/>
                      </a:lnTo>
                      <a:lnTo>
                        <a:pt x="1709" y="1333"/>
                      </a:lnTo>
                      <a:lnTo>
                        <a:pt x="1711" y="1339"/>
                      </a:lnTo>
                      <a:lnTo>
                        <a:pt x="1711" y="1352"/>
                      </a:lnTo>
                      <a:lnTo>
                        <a:pt x="1711" y="1335"/>
                      </a:lnTo>
                      <a:lnTo>
                        <a:pt x="1711" y="1374"/>
                      </a:lnTo>
                      <a:lnTo>
                        <a:pt x="1711" y="1395"/>
                      </a:lnTo>
                      <a:lnTo>
                        <a:pt x="1711" y="1402"/>
                      </a:lnTo>
                      <a:lnTo>
                        <a:pt x="1711" y="1404"/>
                      </a:lnTo>
                      <a:lnTo>
                        <a:pt x="1711" y="1404"/>
                      </a:lnTo>
                      <a:lnTo>
                        <a:pt x="1714" y="1400"/>
                      </a:lnTo>
                      <a:lnTo>
                        <a:pt x="1714" y="1397"/>
                      </a:lnTo>
                      <a:lnTo>
                        <a:pt x="1714" y="1395"/>
                      </a:lnTo>
                      <a:lnTo>
                        <a:pt x="1714" y="1382"/>
                      </a:lnTo>
                      <a:lnTo>
                        <a:pt x="1714" y="1378"/>
                      </a:lnTo>
                      <a:lnTo>
                        <a:pt x="1714" y="1380"/>
                      </a:lnTo>
                      <a:lnTo>
                        <a:pt x="1714" y="1389"/>
                      </a:lnTo>
                      <a:lnTo>
                        <a:pt x="1714" y="1397"/>
                      </a:lnTo>
                      <a:lnTo>
                        <a:pt x="1716" y="1406"/>
                      </a:lnTo>
                      <a:lnTo>
                        <a:pt x="1716" y="1406"/>
                      </a:lnTo>
                      <a:lnTo>
                        <a:pt x="1716" y="1404"/>
                      </a:lnTo>
                      <a:lnTo>
                        <a:pt x="1716" y="1402"/>
                      </a:lnTo>
                      <a:lnTo>
                        <a:pt x="1716" y="1395"/>
                      </a:lnTo>
                      <a:lnTo>
                        <a:pt x="1716" y="1384"/>
                      </a:lnTo>
                      <a:lnTo>
                        <a:pt x="1716" y="1374"/>
                      </a:lnTo>
                      <a:lnTo>
                        <a:pt x="1718" y="1367"/>
                      </a:lnTo>
                      <a:lnTo>
                        <a:pt x="1718" y="1367"/>
                      </a:lnTo>
                      <a:lnTo>
                        <a:pt x="1718" y="1378"/>
                      </a:lnTo>
                      <a:lnTo>
                        <a:pt x="1718" y="1402"/>
                      </a:lnTo>
                      <a:lnTo>
                        <a:pt x="1718" y="1425"/>
                      </a:lnTo>
                      <a:lnTo>
                        <a:pt x="1718" y="1434"/>
                      </a:lnTo>
                      <a:lnTo>
                        <a:pt x="1718" y="1434"/>
                      </a:lnTo>
                      <a:lnTo>
                        <a:pt x="1718" y="1438"/>
                      </a:lnTo>
                      <a:lnTo>
                        <a:pt x="1720" y="1441"/>
                      </a:lnTo>
                      <a:lnTo>
                        <a:pt x="1720" y="1436"/>
                      </a:lnTo>
                      <a:lnTo>
                        <a:pt x="1720" y="1421"/>
                      </a:lnTo>
                      <a:lnTo>
                        <a:pt x="1720" y="1395"/>
                      </a:lnTo>
                      <a:lnTo>
                        <a:pt x="1720" y="1378"/>
                      </a:lnTo>
                      <a:lnTo>
                        <a:pt x="1720" y="1374"/>
                      </a:lnTo>
                      <a:lnTo>
                        <a:pt x="1720" y="1378"/>
                      </a:lnTo>
                      <a:lnTo>
                        <a:pt x="1720" y="1387"/>
                      </a:lnTo>
                      <a:lnTo>
                        <a:pt x="1722" y="1413"/>
                      </a:lnTo>
                      <a:lnTo>
                        <a:pt x="1722" y="1432"/>
                      </a:lnTo>
                      <a:lnTo>
                        <a:pt x="1722" y="1458"/>
                      </a:lnTo>
                      <a:lnTo>
                        <a:pt x="1722" y="1462"/>
                      </a:lnTo>
                      <a:lnTo>
                        <a:pt x="1722" y="1458"/>
                      </a:lnTo>
                      <a:lnTo>
                        <a:pt x="1722" y="1434"/>
                      </a:lnTo>
                      <a:lnTo>
                        <a:pt x="1722" y="1408"/>
                      </a:lnTo>
                      <a:lnTo>
                        <a:pt x="1724" y="1384"/>
                      </a:lnTo>
                      <a:lnTo>
                        <a:pt x="1724" y="1374"/>
                      </a:lnTo>
                      <a:lnTo>
                        <a:pt x="1724" y="1384"/>
                      </a:lnTo>
                      <a:lnTo>
                        <a:pt x="1724" y="1400"/>
                      </a:lnTo>
                      <a:lnTo>
                        <a:pt x="1724" y="1417"/>
                      </a:lnTo>
                      <a:lnTo>
                        <a:pt x="1724" y="1432"/>
                      </a:lnTo>
                      <a:lnTo>
                        <a:pt x="1724" y="1436"/>
                      </a:lnTo>
                      <a:lnTo>
                        <a:pt x="1724" y="1434"/>
                      </a:lnTo>
                      <a:lnTo>
                        <a:pt x="1727" y="1436"/>
                      </a:lnTo>
                      <a:lnTo>
                        <a:pt x="1727" y="1441"/>
                      </a:lnTo>
                      <a:lnTo>
                        <a:pt x="1727" y="1443"/>
                      </a:lnTo>
                      <a:lnTo>
                        <a:pt x="1727" y="1445"/>
                      </a:lnTo>
                      <a:lnTo>
                        <a:pt x="1727" y="1441"/>
                      </a:lnTo>
                      <a:lnTo>
                        <a:pt x="1727" y="1434"/>
                      </a:lnTo>
                      <a:lnTo>
                        <a:pt x="1727" y="1434"/>
                      </a:lnTo>
                      <a:lnTo>
                        <a:pt x="1727" y="1434"/>
                      </a:lnTo>
                      <a:lnTo>
                        <a:pt x="1729" y="1443"/>
                      </a:lnTo>
                      <a:lnTo>
                        <a:pt x="1729" y="1441"/>
                      </a:lnTo>
                      <a:lnTo>
                        <a:pt x="1729" y="1441"/>
                      </a:lnTo>
                      <a:lnTo>
                        <a:pt x="1729" y="1434"/>
                      </a:lnTo>
                      <a:lnTo>
                        <a:pt x="1729" y="1430"/>
                      </a:lnTo>
                      <a:lnTo>
                        <a:pt x="1729" y="1428"/>
                      </a:lnTo>
                      <a:lnTo>
                        <a:pt x="1729" y="1421"/>
                      </a:lnTo>
                      <a:lnTo>
                        <a:pt x="1731" y="1415"/>
                      </a:lnTo>
                      <a:lnTo>
                        <a:pt x="1731" y="1406"/>
                      </a:lnTo>
                      <a:lnTo>
                        <a:pt x="1731" y="1413"/>
                      </a:lnTo>
                      <a:lnTo>
                        <a:pt x="1731" y="1428"/>
                      </a:lnTo>
                      <a:lnTo>
                        <a:pt x="1731" y="1441"/>
                      </a:lnTo>
                      <a:lnTo>
                        <a:pt x="1731" y="1453"/>
                      </a:lnTo>
                      <a:lnTo>
                        <a:pt x="1731" y="1462"/>
                      </a:lnTo>
                      <a:lnTo>
                        <a:pt x="1731" y="1453"/>
                      </a:lnTo>
                      <a:lnTo>
                        <a:pt x="1733" y="1423"/>
                      </a:lnTo>
                      <a:lnTo>
                        <a:pt x="1733" y="1397"/>
                      </a:lnTo>
                      <a:lnTo>
                        <a:pt x="1733" y="1389"/>
                      </a:lnTo>
                      <a:lnTo>
                        <a:pt x="1733" y="1389"/>
                      </a:lnTo>
                      <a:lnTo>
                        <a:pt x="1733" y="1389"/>
                      </a:lnTo>
                      <a:lnTo>
                        <a:pt x="1733" y="1395"/>
                      </a:lnTo>
                      <a:lnTo>
                        <a:pt x="1733" y="1397"/>
                      </a:lnTo>
                      <a:lnTo>
                        <a:pt x="1733" y="1408"/>
                      </a:lnTo>
                      <a:lnTo>
                        <a:pt x="1735" y="1434"/>
                      </a:lnTo>
                      <a:lnTo>
                        <a:pt x="1735" y="1337"/>
                      </a:lnTo>
                      <a:lnTo>
                        <a:pt x="1735" y="1419"/>
                      </a:lnTo>
                      <a:lnTo>
                        <a:pt x="1735" y="1434"/>
                      </a:lnTo>
                      <a:lnTo>
                        <a:pt x="1735" y="1430"/>
                      </a:lnTo>
                      <a:lnTo>
                        <a:pt x="1735" y="1408"/>
                      </a:lnTo>
                      <a:lnTo>
                        <a:pt x="1735" y="1384"/>
                      </a:lnTo>
                      <a:lnTo>
                        <a:pt x="1737" y="1384"/>
                      </a:lnTo>
                      <a:lnTo>
                        <a:pt x="1737" y="1382"/>
                      </a:lnTo>
                      <a:lnTo>
                        <a:pt x="1737" y="1374"/>
                      </a:lnTo>
                      <a:lnTo>
                        <a:pt x="1737" y="1376"/>
                      </a:lnTo>
                      <a:lnTo>
                        <a:pt x="1737" y="1391"/>
                      </a:lnTo>
                      <a:lnTo>
                        <a:pt x="1737" y="1415"/>
                      </a:lnTo>
                      <a:lnTo>
                        <a:pt x="1737" y="1434"/>
                      </a:lnTo>
                      <a:lnTo>
                        <a:pt x="1737" y="1447"/>
                      </a:lnTo>
                      <a:lnTo>
                        <a:pt x="1739" y="1453"/>
                      </a:lnTo>
                      <a:lnTo>
                        <a:pt x="1739" y="1447"/>
                      </a:lnTo>
                      <a:lnTo>
                        <a:pt x="1739" y="1445"/>
                      </a:lnTo>
                      <a:lnTo>
                        <a:pt x="1739" y="1445"/>
                      </a:lnTo>
                      <a:lnTo>
                        <a:pt x="1739" y="1441"/>
                      </a:lnTo>
                      <a:lnTo>
                        <a:pt x="1739" y="1436"/>
                      </a:lnTo>
                      <a:lnTo>
                        <a:pt x="1739" y="1425"/>
                      </a:lnTo>
                      <a:lnTo>
                        <a:pt x="1739" y="1423"/>
                      </a:lnTo>
                      <a:lnTo>
                        <a:pt x="1742" y="1432"/>
                      </a:lnTo>
                      <a:lnTo>
                        <a:pt x="1742" y="1451"/>
                      </a:lnTo>
                      <a:lnTo>
                        <a:pt x="1742" y="1471"/>
                      </a:lnTo>
                      <a:lnTo>
                        <a:pt x="1742" y="1482"/>
                      </a:lnTo>
                      <a:lnTo>
                        <a:pt x="1742" y="1486"/>
                      </a:lnTo>
                      <a:lnTo>
                        <a:pt x="1742" y="1477"/>
                      </a:lnTo>
                      <a:lnTo>
                        <a:pt x="1742" y="1471"/>
                      </a:lnTo>
                      <a:lnTo>
                        <a:pt x="1744" y="1473"/>
                      </a:lnTo>
                      <a:lnTo>
                        <a:pt x="1744" y="1464"/>
                      </a:lnTo>
                      <a:lnTo>
                        <a:pt x="1744" y="1451"/>
                      </a:lnTo>
                      <a:lnTo>
                        <a:pt x="1744" y="1443"/>
                      </a:lnTo>
                      <a:lnTo>
                        <a:pt x="1744" y="1453"/>
                      </a:lnTo>
                      <a:lnTo>
                        <a:pt x="1744" y="1464"/>
                      </a:lnTo>
                      <a:lnTo>
                        <a:pt x="1744" y="1494"/>
                      </a:lnTo>
                      <a:lnTo>
                        <a:pt x="1744" y="1520"/>
                      </a:lnTo>
                      <a:lnTo>
                        <a:pt x="1746" y="1518"/>
                      </a:lnTo>
                      <a:lnTo>
                        <a:pt x="1746" y="1486"/>
                      </a:lnTo>
                      <a:lnTo>
                        <a:pt x="1746" y="1484"/>
                      </a:lnTo>
                      <a:lnTo>
                        <a:pt x="1746" y="1479"/>
                      </a:lnTo>
                      <a:lnTo>
                        <a:pt x="1746" y="1464"/>
                      </a:lnTo>
                      <a:lnTo>
                        <a:pt x="1746" y="1447"/>
                      </a:lnTo>
                      <a:lnTo>
                        <a:pt x="1746" y="1434"/>
                      </a:lnTo>
                      <a:lnTo>
                        <a:pt x="1746" y="1419"/>
                      </a:lnTo>
                      <a:lnTo>
                        <a:pt x="1748" y="1408"/>
                      </a:lnTo>
                      <a:lnTo>
                        <a:pt x="1748" y="1413"/>
                      </a:lnTo>
                      <a:lnTo>
                        <a:pt x="1748" y="1425"/>
                      </a:lnTo>
                      <a:lnTo>
                        <a:pt x="1748" y="1436"/>
                      </a:lnTo>
                      <a:lnTo>
                        <a:pt x="1748" y="1425"/>
                      </a:lnTo>
                      <a:lnTo>
                        <a:pt x="1748" y="1415"/>
                      </a:lnTo>
                      <a:lnTo>
                        <a:pt x="1748" y="1395"/>
                      </a:lnTo>
                      <a:lnTo>
                        <a:pt x="1750" y="1380"/>
                      </a:lnTo>
                      <a:lnTo>
                        <a:pt x="1750" y="1365"/>
                      </a:lnTo>
                      <a:lnTo>
                        <a:pt x="1750" y="1354"/>
                      </a:lnTo>
                      <a:lnTo>
                        <a:pt x="1750" y="1339"/>
                      </a:lnTo>
                      <a:lnTo>
                        <a:pt x="1750" y="1322"/>
                      </a:lnTo>
                      <a:lnTo>
                        <a:pt x="1750" y="1322"/>
                      </a:lnTo>
                      <a:lnTo>
                        <a:pt x="1750" y="1335"/>
                      </a:lnTo>
                      <a:lnTo>
                        <a:pt x="1750" y="1363"/>
                      </a:lnTo>
                      <a:lnTo>
                        <a:pt x="1752" y="1393"/>
                      </a:lnTo>
                      <a:lnTo>
                        <a:pt x="1752" y="1400"/>
                      </a:lnTo>
                      <a:lnTo>
                        <a:pt x="1752" y="1400"/>
                      </a:lnTo>
                      <a:lnTo>
                        <a:pt x="1752" y="1393"/>
                      </a:lnTo>
                      <a:lnTo>
                        <a:pt x="1752" y="1387"/>
                      </a:lnTo>
                      <a:lnTo>
                        <a:pt x="1752" y="1387"/>
                      </a:lnTo>
                      <a:lnTo>
                        <a:pt x="1752" y="1382"/>
                      </a:lnTo>
                      <a:lnTo>
                        <a:pt x="1752" y="1378"/>
                      </a:lnTo>
                      <a:lnTo>
                        <a:pt x="1755" y="1374"/>
                      </a:lnTo>
                      <a:lnTo>
                        <a:pt x="1755" y="1380"/>
                      </a:lnTo>
                      <a:lnTo>
                        <a:pt x="1755" y="1402"/>
                      </a:lnTo>
                      <a:lnTo>
                        <a:pt x="1755" y="1428"/>
                      </a:lnTo>
                      <a:lnTo>
                        <a:pt x="1755" y="1449"/>
                      </a:lnTo>
                      <a:lnTo>
                        <a:pt x="1755" y="1464"/>
                      </a:lnTo>
                      <a:lnTo>
                        <a:pt x="1755" y="1466"/>
                      </a:lnTo>
                      <a:lnTo>
                        <a:pt x="1757" y="1458"/>
                      </a:lnTo>
                      <a:lnTo>
                        <a:pt x="1757" y="1445"/>
                      </a:lnTo>
                      <a:lnTo>
                        <a:pt x="1757" y="1462"/>
                      </a:lnTo>
                      <a:lnTo>
                        <a:pt x="1757" y="1464"/>
                      </a:lnTo>
                      <a:lnTo>
                        <a:pt x="1757" y="1451"/>
                      </a:lnTo>
                      <a:lnTo>
                        <a:pt x="1757" y="1451"/>
                      </a:lnTo>
                      <a:lnTo>
                        <a:pt x="1757" y="1460"/>
                      </a:lnTo>
                      <a:lnTo>
                        <a:pt x="1757" y="1471"/>
                      </a:lnTo>
                      <a:lnTo>
                        <a:pt x="1759" y="1482"/>
                      </a:lnTo>
                      <a:lnTo>
                        <a:pt x="1759" y="1499"/>
                      </a:lnTo>
                      <a:lnTo>
                        <a:pt x="1759" y="1507"/>
                      </a:lnTo>
                      <a:lnTo>
                        <a:pt x="1759" y="1505"/>
                      </a:lnTo>
                      <a:lnTo>
                        <a:pt x="1759" y="1505"/>
                      </a:lnTo>
                      <a:lnTo>
                        <a:pt x="1759" y="1497"/>
                      </a:lnTo>
                      <a:lnTo>
                        <a:pt x="1759" y="1492"/>
                      </a:lnTo>
                      <a:lnTo>
                        <a:pt x="1759" y="1486"/>
                      </a:lnTo>
                      <a:lnTo>
                        <a:pt x="1761" y="1482"/>
                      </a:lnTo>
                      <a:lnTo>
                        <a:pt x="1761" y="1473"/>
                      </a:lnTo>
                      <a:lnTo>
                        <a:pt x="1761" y="1475"/>
                      </a:lnTo>
                      <a:lnTo>
                        <a:pt x="1761" y="1482"/>
                      </a:lnTo>
                      <a:lnTo>
                        <a:pt x="1761" y="1494"/>
                      </a:lnTo>
                      <a:lnTo>
                        <a:pt x="1761" y="1512"/>
                      </a:lnTo>
                      <a:lnTo>
                        <a:pt x="1761" y="1514"/>
                      </a:lnTo>
                      <a:lnTo>
                        <a:pt x="1763" y="1507"/>
                      </a:lnTo>
                      <a:lnTo>
                        <a:pt x="1763" y="1492"/>
                      </a:lnTo>
                      <a:lnTo>
                        <a:pt x="1763" y="1477"/>
                      </a:lnTo>
                      <a:lnTo>
                        <a:pt x="1763" y="1473"/>
                      </a:lnTo>
                      <a:lnTo>
                        <a:pt x="1763" y="1469"/>
                      </a:lnTo>
                      <a:lnTo>
                        <a:pt x="1763" y="1460"/>
                      </a:lnTo>
                      <a:lnTo>
                        <a:pt x="1763" y="1447"/>
                      </a:lnTo>
                      <a:lnTo>
                        <a:pt x="1763" y="1447"/>
                      </a:lnTo>
                      <a:lnTo>
                        <a:pt x="1765" y="1460"/>
                      </a:lnTo>
                      <a:lnTo>
                        <a:pt x="1765" y="1482"/>
                      </a:lnTo>
                      <a:lnTo>
                        <a:pt x="1765" y="1499"/>
                      </a:lnTo>
                      <a:lnTo>
                        <a:pt x="1765" y="1501"/>
                      </a:lnTo>
                      <a:lnTo>
                        <a:pt x="1765" y="1494"/>
                      </a:lnTo>
                      <a:lnTo>
                        <a:pt x="1765" y="1477"/>
                      </a:lnTo>
                      <a:lnTo>
                        <a:pt x="1765" y="1464"/>
                      </a:lnTo>
                      <a:lnTo>
                        <a:pt x="1765" y="1460"/>
                      </a:lnTo>
                      <a:lnTo>
                        <a:pt x="1768" y="1456"/>
                      </a:lnTo>
                      <a:lnTo>
                        <a:pt x="1768" y="1449"/>
                      </a:lnTo>
                      <a:lnTo>
                        <a:pt x="1768" y="1443"/>
                      </a:lnTo>
                      <a:lnTo>
                        <a:pt x="1768" y="1445"/>
                      </a:lnTo>
                      <a:lnTo>
                        <a:pt x="1768" y="1453"/>
                      </a:lnTo>
                      <a:lnTo>
                        <a:pt x="1768" y="1458"/>
                      </a:lnTo>
                      <a:lnTo>
                        <a:pt x="1768" y="1460"/>
                      </a:lnTo>
                      <a:lnTo>
                        <a:pt x="1770" y="1464"/>
                      </a:lnTo>
                      <a:lnTo>
                        <a:pt x="1770" y="1449"/>
                      </a:lnTo>
                      <a:lnTo>
                        <a:pt x="1770" y="1453"/>
                      </a:lnTo>
                      <a:lnTo>
                        <a:pt x="1770" y="1449"/>
                      </a:lnTo>
                      <a:lnTo>
                        <a:pt x="1770" y="1451"/>
                      </a:lnTo>
                      <a:lnTo>
                        <a:pt x="1770" y="1451"/>
                      </a:lnTo>
                      <a:lnTo>
                        <a:pt x="1770" y="1441"/>
                      </a:lnTo>
                      <a:lnTo>
                        <a:pt x="1770" y="1438"/>
                      </a:lnTo>
                      <a:lnTo>
                        <a:pt x="1772" y="1447"/>
                      </a:lnTo>
                      <a:lnTo>
                        <a:pt x="1772" y="1441"/>
                      </a:lnTo>
                      <a:lnTo>
                        <a:pt x="1772" y="1419"/>
                      </a:lnTo>
                      <a:lnTo>
                        <a:pt x="1772" y="1441"/>
                      </a:lnTo>
                      <a:lnTo>
                        <a:pt x="1772" y="1456"/>
                      </a:lnTo>
                      <a:lnTo>
                        <a:pt x="1772" y="1458"/>
                      </a:lnTo>
                      <a:lnTo>
                        <a:pt x="1772" y="1458"/>
                      </a:lnTo>
                      <a:lnTo>
                        <a:pt x="1772" y="1451"/>
                      </a:lnTo>
                      <a:lnTo>
                        <a:pt x="1774" y="1428"/>
                      </a:lnTo>
                      <a:lnTo>
                        <a:pt x="1774" y="1443"/>
                      </a:lnTo>
                      <a:lnTo>
                        <a:pt x="1774" y="1441"/>
                      </a:lnTo>
                      <a:lnTo>
                        <a:pt x="1774" y="1425"/>
                      </a:lnTo>
                      <a:lnTo>
                        <a:pt x="1774" y="1421"/>
                      </a:lnTo>
                      <a:lnTo>
                        <a:pt x="1774" y="1438"/>
                      </a:lnTo>
                      <a:lnTo>
                        <a:pt x="1774" y="1458"/>
                      </a:lnTo>
                      <a:lnTo>
                        <a:pt x="1776" y="1482"/>
                      </a:lnTo>
                      <a:lnTo>
                        <a:pt x="1776" y="1486"/>
                      </a:lnTo>
                      <a:lnTo>
                        <a:pt x="1776" y="1479"/>
                      </a:lnTo>
                      <a:lnTo>
                        <a:pt x="1776" y="1466"/>
                      </a:lnTo>
                      <a:lnTo>
                        <a:pt x="1776" y="1458"/>
                      </a:lnTo>
                      <a:lnTo>
                        <a:pt x="1776" y="1456"/>
                      </a:lnTo>
                      <a:lnTo>
                        <a:pt x="1776" y="1447"/>
                      </a:lnTo>
                      <a:lnTo>
                        <a:pt x="1776" y="1438"/>
                      </a:lnTo>
                      <a:lnTo>
                        <a:pt x="1778" y="1423"/>
                      </a:lnTo>
                      <a:lnTo>
                        <a:pt x="1778" y="1421"/>
                      </a:lnTo>
                      <a:lnTo>
                        <a:pt x="1778" y="1430"/>
                      </a:lnTo>
                      <a:lnTo>
                        <a:pt x="1778" y="1453"/>
                      </a:lnTo>
                      <a:lnTo>
                        <a:pt x="1778" y="1501"/>
                      </a:lnTo>
                      <a:lnTo>
                        <a:pt x="1778" y="1516"/>
                      </a:lnTo>
                      <a:lnTo>
                        <a:pt x="1778" y="1503"/>
                      </a:lnTo>
                      <a:lnTo>
                        <a:pt x="1778" y="1490"/>
                      </a:lnTo>
                      <a:lnTo>
                        <a:pt x="1780" y="1484"/>
                      </a:lnTo>
                      <a:lnTo>
                        <a:pt x="1780" y="1486"/>
                      </a:lnTo>
                      <a:lnTo>
                        <a:pt x="1780" y="1482"/>
                      </a:lnTo>
                      <a:lnTo>
                        <a:pt x="1780" y="1458"/>
                      </a:lnTo>
                      <a:lnTo>
                        <a:pt x="1780" y="1456"/>
                      </a:lnTo>
                      <a:lnTo>
                        <a:pt x="1780" y="1456"/>
                      </a:lnTo>
                      <a:lnTo>
                        <a:pt x="1780" y="1453"/>
                      </a:lnTo>
                      <a:lnTo>
                        <a:pt x="1783" y="1449"/>
                      </a:lnTo>
                      <a:lnTo>
                        <a:pt x="1783" y="1441"/>
                      </a:lnTo>
                      <a:lnTo>
                        <a:pt x="1783" y="1393"/>
                      </a:lnTo>
                      <a:lnTo>
                        <a:pt x="1783" y="1384"/>
                      </a:lnTo>
                      <a:lnTo>
                        <a:pt x="1783" y="1378"/>
                      </a:lnTo>
                      <a:lnTo>
                        <a:pt x="1783" y="1331"/>
                      </a:lnTo>
                      <a:lnTo>
                        <a:pt x="1783" y="1281"/>
                      </a:lnTo>
                      <a:lnTo>
                        <a:pt x="1783" y="1290"/>
                      </a:lnTo>
                      <a:lnTo>
                        <a:pt x="1785" y="1298"/>
                      </a:lnTo>
                      <a:lnTo>
                        <a:pt x="1785" y="1303"/>
                      </a:lnTo>
                      <a:lnTo>
                        <a:pt x="1785" y="1305"/>
                      </a:lnTo>
                      <a:lnTo>
                        <a:pt x="1785" y="1313"/>
                      </a:lnTo>
                      <a:lnTo>
                        <a:pt x="1785" y="1331"/>
                      </a:lnTo>
                      <a:lnTo>
                        <a:pt x="1785" y="1354"/>
                      </a:lnTo>
                      <a:lnTo>
                        <a:pt x="1785" y="1372"/>
                      </a:lnTo>
                      <a:lnTo>
                        <a:pt x="1785" y="1380"/>
                      </a:lnTo>
                      <a:lnTo>
                        <a:pt x="1787" y="1380"/>
                      </a:lnTo>
                      <a:lnTo>
                        <a:pt x="1787" y="1369"/>
                      </a:lnTo>
                      <a:lnTo>
                        <a:pt x="1787" y="1367"/>
                      </a:lnTo>
                      <a:lnTo>
                        <a:pt x="1787" y="1369"/>
                      </a:lnTo>
                      <a:lnTo>
                        <a:pt x="1787" y="1361"/>
                      </a:lnTo>
                      <a:lnTo>
                        <a:pt x="1787" y="1356"/>
                      </a:lnTo>
                      <a:lnTo>
                        <a:pt x="1787" y="1356"/>
                      </a:lnTo>
                      <a:lnTo>
                        <a:pt x="1789" y="1376"/>
                      </a:lnTo>
                      <a:lnTo>
                        <a:pt x="1789" y="1408"/>
                      </a:lnTo>
                      <a:lnTo>
                        <a:pt x="1789" y="1436"/>
                      </a:lnTo>
                      <a:lnTo>
                        <a:pt x="1789" y="1449"/>
                      </a:lnTo>
                      <a:lnTo>
                        <a:pt x="1789" y="1445"/>
                      </a:lnTo>
                      <a:lnTo>
                        <a:pt x="1789" y="1447"/>
                      </a:lnTo>
                      <a:lnTo>
                        <a:pt x="1789" y="1447"/>
                      </a:lnTo>
                      <a:lnTo>
                        <a:pt x="1789" y="1449"/>
                      </a:lnTo>
                      <a:lnTo>
                        <a:pt x="1791" y="1453"/>
                      </a:lnTo>
                      <a:lnTo>
                        <a:pt x="1791" y="1453"/>
                      </a:lnTo>
                      <a:lnTo>
                        <a:pt x="1791" y="1451"/>
                      </a:lnTo>
                      <a:lnTo>
                        <a:pt x="1791" y="1462"/>
                      </a:lnTo>
                      <a:lnTo>
                        <a:pt x="1791" y="1473"/>
                      </a:lnTo>
                      <a:lnTo>
                        <a:pt x="1791" y="1484"/>
                      </a:lnTo>
                      <a:lnTo>
                        <a:pt x="1791" y="1499"/>
                      </a:lnTo>
                      <a:lnTo>
                        <a:pt x="1791" y="1507"/>
                      </a:lnTo>
                      <a:lnTo>
                        <a:pt x="1793" y="1516"/>
                      </a:lnTo>
                      <a:lnTo>
                        <a:pt x="1793" y="1512"/>
                      </a:lnTo>
                      <a:lnTo>
                        <a:pt x="1793" y="1510"/>
                      </a:lnTo>
                      <a:lnTo>
                        <a:pt x="1793" y="1497"/>
                      </a:lnTo>
                      <a:lnTo>
                        <a:pt x="1793" y="1484"/>
                      </a:lnTo>
                      <a:lnTo>
                        <a:pt x="1793" y="1475"/>
                      </a:lnTo>
                      <a:lnTo>
                        <a:pt x="1793" y="1475"/>
                      </a:lnTo>
                      <a:lnTo>
                        <a:pt x="1796" y="1473"/>
                      </a:lnTo>
                      <a:lnTo>
                        <a:pt x="1796" y="1482"/>
                      </a:lnTo>
                      <a:lnTo>
                        <a:pt x="1796" y="1501"/>
                      </a:lnTo>
                      <a:lnTo>
                        <a:pt x="1796" y="1518"/>
                      </a:lnTo>
                      <a:lnTo>
                        <a:pt x="1796" y="1520"/>
                      </a:lnTo>
                      <a:lnTo>
                        <a:pt x="1796" y="1533"/>
                      </a:lnTo>
                      <a:lnTo>
                        <a:pt x="1796" y="1510"/>
                      </a:lnTo>
                      <a:lnTo>
                        <a:pt x="1796" y="1497"/>
                      </a:lnTo>
                      <a:lnTo>
                        <a:pt x="1798" y="1499"/>
                      </a:lnTo>
                      <a:lnTo>
                        <a:pt x="1798" y="1505"/>
                      </a:lnTo>
                      <a:lnTo>
                        <a:pt x="1798" y="1505"/>
                      </a:lnTo>
                      <a:lnTo>
                        <a:pt x="1798" y="1503"/>
                      </a:lnTo>
                      <a:lnTo>
                        <a:pt x="1798" y="1501"/>
                      </a:lnTo>
                      <a:lnTo>
                        <a:pt x="1798" y="1503"/>
                      </a:lnTo>
                      <a:lnTo>
                        <a:pt x="1798" y="1518"/>
                      </a:lnTo>
                      <a:lnTo>
                        <a:pt x="1798" y="1527"/>
                      </a:lnTo>
                      <a:lnTo>
                        <a:pt x="1800" y="1531"/>
                      </a:lnTo>
                      <a:lnTo>
                        <a:pt x="1800" y="1529"/>
                      </a:lnTo>
                      <a:lnTo>
                        <a:pt x="1800" y="1522"/>
                      </a:lnTo>
                      <a:lnTo>
                        <a:pt x="1800" y="1499"/>
                      </a:lnTo>
                      <a:lnTo>
                        <a:pt x="1800" y="1505"/>
                      </a:lnTo>
                      <a:lnTo>
                        <a:pt x="1800" y="1510"/>
                      </a:lnTo>
                      <a:lnTo>
                        <a:pt x="1800" y="1512"/>
                      </a:lnTo>
                      <a:lnTo>
                        <a:pt x="1802" y="1510"/>
                      </a:lnTo>
                      <a:lnTo>
                        <a:pt x="1802" y="1501"/>
                      </a:lnTo>
                      <a:lnTo>
                        <a:pt x="1802" y="1514"/>
                      </a:lnTo>
                      <a:lnTo>
                        <a:pt x="1802" y="1535"/>
                      </a:lnTo>
                      <a:lnTo>
                        <a:pt x="1802" y="1538"/>
                      </a:lnTo>
                      <a:lnTo>
                        <a:pt x="1802" y="1525"/>
                      </a:lnTo>
                      <a:lnTo>
                        <a:pt x="1802" y="1522"/>
                      </a:lnTo>
                      <a:lnTo>
                        <a:pt x="1802" y="1525"/>
                      </a:lnTo>
                      <a:lnTo>
                        <a:pt x="1804" y="1522"/>
                      </a:lnTo>
                      <a:lnTo>
                        <a:pt x="1804" y="1525"/>
                      </a:lnTo>
                      <a:lnTo>
                        <a:pt x="1804" y="1514"/>
                      </a:lnTo>
                      <a:lnTo>
                        <a:pt x="1804" y="1510"/>
                      </a:lnTo>
                      <a:lnTo>
                        <a:pt x="1804" y="1520"/>
                      </a:lnTo>
                      <a:lnTo>
                        <a:pt x="1804" y="1538"/>
                      </a:lnTo>
                      <a:lnTo>
                        <a:pt x="1804" y="1553"/>
                      </a:lnTo>
                      <a:lnTo>
                        <a:pt x="1804" y="1553"/>
                      </a:lnTo>
                      <a:lnTo>
                        <a:pt x="1806" y="1551"/>
                      </a:lnTo>
                      <a:lnTo>
                        <a:pt x="1806" y="1548"/>
                      </a:lnTo>
                      <a:lnTo>
                        <a:pt x="1806" y="1542"/>
                      </a:lnTo>
                      <a:lnTo>
                        <a:pt x="1806" y="1540"/>
                      </a:lnTo>
                      <a:lnTo>
                        <a:pt x="1806" y="1531"/>
                      </a:lnTo>
                      <a:lnTo>
                        <a:pt x="1806" y="1520"/>
                      </a:lnTo>
                      <a:lnTo>
                        <a:pt x="1806" y="1516"/>
                      </a:lnTo>
                      <a:lnTo>
                        <a:pt x="1808" y="1525"/>
                      </a:lnTo>
                      <a:lnTo>
                        <a:pt x="1808" y="1516"/>
                      </a:lnTo>
                      <a:lnTo>
                        <a:pt x="1808" y="1505"/>
                      </a:lnTo>
                      <a:lnTo>
                        <a:pt x="1808" y="1494"/>
                      </a:lnTo>
                      <a:lnTo>
                        <a:pt x="1808" y="1501"/>
                      </a:lnTo>
                      <a:lnTo>
                        <a:pt x="1808" y="1499"/>
                      </a:lnTo>
                      <a:lnTo>
                        <a:pt x="1808" y="1492"/>
                      </a:lnTo>
                      <a:lnTo>
                        <a:pt x="1808" y="1477"/>
                      </a:lnTo>
                      <a:lnTo>
                        <a:pt x="1811" y="1458"/>
                      </a:lnTo>
                      <a:lnTo>
                        <a:pt x="1811" y="1447"/>
                      </a:lnTo>
                      <a:lnTo>
                        <a:pt x="1811" y="1445"/>
                      </a:lnTo>
                      <a:lnTo>
                        <a:pt x="1811" y="1434"/>
                      </a:lnTo>
                      <a:lnTo>
                        <a:pt x="1811" y="1423"/>
                      </a:lnTo>
                      <a:lnTo>
                        <a:pt x="1811" y="1408"/>
                      </a:lnTo>
                      <a:lnTo>
                        <a:pt x="1811" y="1408"/>
                      </a:lnTo>
                      <a:lnTo>
                        <a:pt x="1813" y="1425"/>
                      </a:lnTo>
                      <a:lnTo>
                        <a:pt x="1813" y="1456"/>
                      </a:lnTo>
                      <a:lnTo>
                        <a:pt x="1813" y="1477"/>
                      </a:lnTo>
                      <a:lnTo>
                        <a:pt x="1813" y="1475"/>
                      </a:lnTo>
                      <a:lnTo>
                        <a:pt x="1813" y="1464"/>
                      </a:lnTo>
                      <a:lnTo>
                        <a:pt x="1813" y="1449"/>
                      </a:lnTo>
                      <a:lnTo>
                        <a:pt x="1813" y="1428"/>
                      </a:lnTo>
                      <a:lnTo>
                        <a:pt x="1813" y="1417"/>
                      </a:lnTo>
                      <a:lnTo>
                        <a:pt x="1815" y="1406"/>
                      </a:lnTo>
                      <a:lnTo>
                        <a:pt x="1815" y="1391"/>
                      </a:lnTo>
                      <a:lnTo>
                        <a:pt x="1815" y="1380"/>
                      </a:lnTo>
                      <a:lnTo>
                        <a:pt x="1815" y="1389"/>
                      </a:lnTo>
                      <a:lnTo>
                        <a:pt x="1815" y="1410"/>
                      </a:lnTo>
                      <a:lnTo>
                        <a:pt x="1815" y="1456"/>
                      </a:lnTo>
                      <a:lnTo>
                        <a:pt x="1815" y="1488"/>
                      </a:lnTo>
                      <a:lnTo>
                        <a:pt x="1815" y="1499"/>
                      </a:lnTo>
                      <a:lnTo>
                        <a:pt x="1817" y="1497"/>
                      </a:lnTo>
                      <a:lnTo>
                        <a:pt x="1817" y="1482"/>
                      </a:lnTo>
                      <a:lnTo>
                        <a:pt x="1817" y="1469"/>
                      </a:lnTo>
                      <a:lnTo>
                        <a:pt x="1817" y="1464"/>
                      </a:lnTo>
                      <a:lnTo>
                        <a:pt x="1817" y="1464"/>
                      </a:lnTo>
                      <a:lnTo>
                        <a:pt x="1817" y="1458"/>
                      </a:lnTo>
                      <a:lnTo>
                        <a:pt x="1817" y="1447"/>
                      </a:lnTo>
                      <a:lnTo>
                        <a:pt x="1819" y="1453"/>
                      </a:lnTo>
                      <a:lnTo>
                        <a:pt x="1819" y="1475"/>
                      </a:lnTo>
                      <a:lnTo>
                        <a:pt x="1819" y="1516"/>
                      </a:lnTo>
                      <a:lnTo>
                        <a:pt x="1819" y="1546"/>
                      </a:lnTo>
                      <a:lnTo>
                        <a:pt x="1819" y="1555"/>
                      </a:lnTo>
                      <a:lnTo>
                        <a:pt x="1819" y="1553"/>
                      </a:lnTo>
                      <a:lnTo>
                        <a:pt x="1819" y="1548"/>
                      </a:lnTo>
                      <a:lnTo>
                        <a:pt x="1819" y="1544"/>
                      </a:lnTo>
                      <a:lnTo>
                        <a:pt x="1821" y="1522"/>
                      </a:lnTo>
                      <a:lnTo>
                        <a:pt x="1821" y="1505"/>
                      </a:lnTo>
                      <a:lnTo>
                        <a:pt x="1821" y="1525"/>
                      </a:lnTo>
                      <a:lnTo>
                        <a:pt x="1821" y="1507"/>
                      </a:lnTo>
                      <a:lnTo>
                        <a:pt x="1821" y="1497"/>
                      </a:lnTo>
                      <a:lnTo>
                        <a:pt x="1821" y="1490"/>
                      </a:lnTo>
                      <a:lnTo>
                        <a:pt x="1821" y="1497"/>
                      </a:lnTo>
                      <a:lnTo>
                        <a:pt x="1821" y="1516"/>
                      </a:lnTo>
                      <a:lnTo>
                        <a:pt x="1824" y="1527"/>
                      </a:lnTo>
                      <a:lnTo>
                        <a:pt x="1824" y="1522"/>
                      </a:lnTo>
                      <a:lnTo>
                        <a:pt x="1824" y="1510"/>
                      </a:lnTo>
                      <a:lnTo>
                        <a:pt x="1824" y="1494"/>
                      </a:lnTo>
                      <a:lnTo>
                        <a:pt x="1824" y="1484"/>
                      </a:lnTo>
                      <a:lnTo>
                        <a:pt x="1824" y="1473"/>
                      </a:lnTo>
                      <a:lnTo>
                        <a:pt x="1824" y="1458"/>
                      </a:lnTo>
                      <a:lnTo>
                        <a:pt x="1826" y="1449"/>
                      </a:lnTo>
                      <a:lnTo>
                        <a:pt x="1826" y="1443"/>
                      </a:lnTo>
                      <a:lnTo>
                        <a:pt x="1826" y="1458"/>
                      </a:lnTo>
                      <a:lnTo>
                        <a:pt x="1826" y="1499"/>
                      </a:lnTo>
                      <a:lnTo>
                        <a:pt x="1826" y="1522"/>
                      </a:lnTo>
                      <a:lnTo>
                        <a:pt x="1826" y="1522"/>
                      </a:lnTo>
                      <a:lnTo>
                        <a:pt x="1826" y="1520"/>
                      </a:lnTo>
                      <a:lnTo>
                        <a:pt x="1826" y="1514"/>
                      </a:lnTo>
                      <a:lnTo>
                        <a:pt x="1828" y="1503"/>
                      </a:lnTo>
                      <a:lnTo>
                        <a:pt x="1828" y="1488"/>
                      </a:lnTo>
                      <a:lnTo>
                        <a:pt x="1828" y="1479"/>
                      </a:lnTo>
                      <a:lnTo>
                        <a:pt x="1828" y="1466"/>
                      </a:lnTo>
                      <a:lnTo>
                        <a:pt x="1828" y="1458"/>
                      </a:lnTo>
                      <a:lnTo>
                        <a:pt x="1828" y="1458"/>
                      </a:lnTo>
                      <a:lnTo>
                        <a:pt x="1828" y="1475"/>
                      </a:lnTo>
                      <a:lnTo>
                        <a:pt x="1828" y="1501"/>
                      </a:lnTo>
                      <a:lnTo>
                        <a:pt x="1830" y="1522"/>
                      </a:lnTo>
                      <a:lnTo>
                        <a:pt x="1830" y="1529"/>
                      </a:lnTo>
                      <a:lnTo>
                        <a:pt x="1830" y="1518"/>
                      </a:lnTo>
                      <a:lnTo>
                        <a:pt x="1830" y="1507"/>
                      </a:lnTo>
                      <a:lnTo>
                        <a:pt x="1830" y="1494"/>
                      </a:lnTo>
                      <a:lnTo>
                        <a:pt x="1830" y="1486"/>
                      </a:lnTo>
                      <a:lnTo>
                        <a:pt x="1830" y="1488"/>
                      </a:lnTo>
                      <a:lnTo>
                        <a:pt x="1832" y="1484"/>
                      </a:lnTo>
                      <a:lnTo>
                        <a:pt x="1832" y="1471"/>
                      </a:lnTo>
                      <a:lnTo>
                        <a:pt x="1832" y="1464"/>
                      </a:lnTo>
                      <a:lnTo>
                        <a:pt x="1832" y="1488"/>
                      </a:lnTo>
                      <a:lnTo>
                        <a:pt x="1832" y="1522"/>
                      </a:lnTo>
                      <a:lnTo>
                        <a:pt x="1832" y="1546"/>
                      </a:lnTo>
                      <a:lnTo>
                        <a:pt x="1832" y="1551"/>
                      </a:lnTo>
                      <a:lnTo>
                        <a:pt x="1832" y="1553"/>
                      </a:lnTo>
                      <a:lnTo>
                        <a:pt x="1834" y="1546"/>
                      </a:lnTo>
                      <a:lnTo>
                        <a:pt x="1834" y="1538"/>
                      </a:lnTo>
                      <a:lnTo>
                        <a:pt x="1834" y="1527"/>
                      </a:lnTo>
                      <a:lnTo>
                        <a:pt x="1834" y="1522"/>
                      </a:lnTo>
                      <a:lnTo>
                        <a:pt x="1834" y="1518"/>
                      </a:lnTo>
                      <a:lnTo>
                        <a:pt x="1834" y="1512"/>
                      </a:lnTo>
                      <a:lnTo>
                        <a:pt x="1834" y="1514"/>
                      </a:lnTo>
                      <a:lnTo>
                        <a:pt x="1834" y="1535"/>
                      </a:lnTo>
                      <a:lnTo>
                        <a:pt x="1836" y="1572"/>
                      </a:lnTo>
                      <a:lnTo>
                        <a:pt x="1836" y="1596"/>
                      </a:lnTo>
                      <a:lnTo>
                        <a:pt x="1836" y="1585"/>
                      </a:lnTo>
                      <a:lnTo>
                        <a:pt x="1836" y="1576"/>
                      </a:lnTo>
                      <a:lnTo>
                        <a:pt x="1836" y="1576"/>
                      </a:lnTo>
                      <a:lnTo>
                        <a:pt x="1836" y="1568"/>
                      </a:lnTo>
                      <a:lnTo>
                        <a:pt x="1836" y="1576"/>
                      </a:lnTo>
                      <a:lnTo>
                        <a:pt x="1839" y="1581"/>
                      </a:lnTo>
                      <a:lnTo>
                        <a:pt x="1839" y="1579"/>
                      </a:lnTo>
                      <a:lnTo>
                        <a:pt x="1839" y="1568"/>
                      </a:lnTo>
                      <a:lnTo>
                        <a:pt x="1839" y="1568"/>
                      </a:lnTo>
                      <a:lnTo>
                        <a:pt x="1839" y="1583"/>
                      </a:lnTo>
                      <a:lnTo>
                        <a:pt x="1839" y="1617"/>
                      </a:lnTo>
                      <a:lnTo>
                        <a:pt x="1839" y="1645"/>
                      </a:lnTo>
                      <a:lnTo>
                        <a:pt x="1839" y="1648"/>
                      </a:lnTo>
                      <a:lnTo>
                        <a:pt x="1841" y="1635"/>
                      </a:lnTo>
                      <a:lnTo>
                        <a:pt x="1841" y="1607"/>
                      </a:lnTo>
                      <a:lnTo>
                        <a:pt x="1841" y="1589"/>
                      </a:lnTo>
                      <a:lnTo>
                        <a:pt x="1841" y="1581"/>
                      </a:lnTo>
                      <a:lnTo>
                        <a:pt x="1841" y="1570"/>
                      </a:lnTo>
                      <a:lnTo>
                        <a:pt x="1841" y="1553"/>
                      </a:lnTo>
                      <a:lnTo>
                        <a:pt x="1841" y="1538"/>
                      </a:lnTo>
                      <a:lnTo>
                        <a:pt x="1841" y="1533"/>
                      </a:lnTo>
                      <a:lnTo>
                        <a:pt x="1843" y="1548"/>
                      </a:lnTo>
                      <a:lnTo>
                        <a:pt x="1843" y="1579"/>
                      </a:lnTo>
                      <a:lnTo>
                        <a:pt x="1843" y="1611"/>
                      </a:lnTo>
                      <a:lnTo>
                        <a:pt x="1843" y="1622"/>
                      </a:lnTo>
                      <a:lnTo>
                        <a:pt x="1843" y="1611"/>
                      </a:lnTo>
                      <a:lnTo>
                        <a:pt x="1843" y="1596"/>
                      </a:lnTo>
                      <a:lnTo>
                        <a:pt x="1843" y="1581"/>
                      </a:lnTo>
                      <a:lnTo>
                        <a:pt x="1845" y="1570"/>
                      </a:lnTo>
                      <a:lnTo>
                        <a:pt x="1845" y="1559"/>
                      </a:lnTo>
                      <a:lnTo>
                        <a:pt x="1845" y="1551"/>
                      </a:lnTo>
                      <a:lnTo>
                        <a:pt x="1845" y="1544"/>
                      </a:lnTo>
                      <a:lnTo>
                        <a:pt x="1845" y="1555"/>
                      </a:lnTo>
                      <a:lnTo>
                        <a:pt x="1845" y="1572"/>
                      </a:lnTo>
                      <a:lnTo>
                        <a:pt x="1845" y="1611"/>
                      </a:lnTo>
                      <a:lnTo>
                        <a:pt x="1845" y="1648"/>
                      </a:lnTo>
                      <a:lnTo>
                        <a:pt x="1847" y="1654"/>
                      </a:lnTo>
                      <a:lnTo>
                        <a:pt x="1847" y="1609"/>
                      </a:lnTo>
                      <a:lnTo>
                        <a:pt x="1847" y="1592"/>
                      </a:lnTo>
                      <a:lnTo>
                        <a:pt x="1847" y="1607"/>
                      </a:lnTo>
                      <a:lnTo>
                        <a:pt x="1847" y="1604"/>
                      </a:lnTo>
                      <a:lnTo>
                        <a:pt x="1847" y="1589"/>
                      </a:lnTo>
                      <a:lnTo>
                        <a:pt x="1847" y="1579"/>
                      </a:lnTo>
                      <a:lnTo>
                        <a:pt x="1847" y="1570"/>
                      </a:lnTo>
                      <a:lnTo>
                        <a:pt x="1849" y="1568"/>
                      </a:lnTo>
                      <a:lnTo>
                        <a:pt x="1849" y="1576"/>
                      </a:lnTo>
                      <a:lnTo>
                        <a:pt x="1849" y="1609"/>
                      </a:lnTo>
                      <a:lnTo>
                        <a:pt x="1849" y="1654"/>
                      </a:lnTo>
                      <a:lnTo>
                        <a:pt x="1849" y="1667"/>
                      </a:lnTo>
                      <a:lnTo>
                        <a:pt x="1849" y="1667"/>
                      </a:lnTo>
                      <a:lnTo>
                        <a:pt x="1849" y="1658"/>
                      </a:lnTo>
                      <a:lnTo>
                        <a:pt x="1852" y="1639"/>
                      </a:lnTo>
                      <a:lnTo>
                        <a:pt x="1852" y="1615"/>
                      </a:lnTo>
                      <a:lnTo>
                        <a:pt x="1852" y="1609"/>
                      </a:lnTo>
                      <a:lnTo>
                        <a:pt x="1852" y="1600"/>
                      </a:lnTo>
                      <a:lnTo>
                        <a:pt x="1852" y="1589"/>
                      </a:lnTo>
                      <a:lnTo>
                        <a:pt x="1852" y="1592"/>
                      </a:lnTo>
                      <a:lnTo>
                        <a:pt x="1852" y="1598"/>
                      </a:lnTo>
                      <a:lnTo>
                        <a:pt x="1852" y="1529"/>
                      </a:lnTo>
                      <a:lnTo>
                        <a:pt x="1854" y="1514"/>
                      </a:lnTo>
                      <a:lnTo>
                        <a:pt x="1854" y="1477"/>
                      </a:lnTo>
                      <a:lnTo>
                        <a:pt x="1854" y="1436"/>
                      </a:lnTo>
                      <a:lnTo>
                        <a:pt x="1854" y="1449"/>
                      </a:lnTo>
                      <a:lnTo>
                        <a:pt x="1854" y="1464"/>
                      </a:lnTo>
                      <a:lnTo>
                        <a:pt x="1854" y="1471"/>
                      </a:lnTo>
                      <a:lnTo>
                        <a:pt x="1854" y="1460"/>
                      </a:lnTo>
                      <a:lnTo>
                        <a:pt x="1854" y="1443"/>
                      </a:lnTo>
                      <a:lnTo>
                        <a:pt x="1856" y="1413"/>
                      </a:lnTo>
                      <a:lnTo>
                        <a:pt x="1856" y="1417"/>
                      </a:lnTo>
                      <a:lnTo>
                        <a:pt x="1856" y="1447"/>
                      </a:lnTo>
                      <a:lnTo>
                        <a:pt x="1856" y="1469"/>
                      </a:lnTo>
                      <a:lnTo>
                        <a:pt x="1856" y="1479"/>
                      </a:lnTo>
                      <a:lnTo>
                        <a:pt x="1856" y="1516"/>
                      </a:lnTo>
                      <a:lnTo>
                        <a:pt x="1856" y="1527"/>
                      </a:lnTo>
                      <a:lnTo>
                        <a:pt x="1858" y="1538"/>
                      </a:lnTo>
                      <a:lnTo>
                        <a:pt x="1858" y="1553"/>
                      </a:lnTo>
                      <a:lnTo>
                        <a:pt x="1858" y="1553"/>
                      </a:lnTo>
                      <a:lnTo>
                        <a:pt x="1858" y="1576"/>
                      </a:lnTo>
                      <a:lnTo>
                        <a:pt x="1858" y="1576"/>
                      </a:lnTo>
                      <a:lnTo>
                        <a:pt x="1858" y="1568"/>
                      </a:lnTo>
                      <a:lnTo>
                        <a:pt x="1858" y="1553"/>
                      </a:lnTo>
                      <a:lnTo>
                        <a:pt x="1858" y="1540"/>
                      </a:lnTo>
                      <a:lnTo>
                        <a:pt x="1860" y="1544"/>
                      </a:lnTo>
                      <a:lnTo>
                        <a:pt x="1860" y="1555"/>
                      </a:lnTo>
                      <a:lnTo>
                        <a:pt x="1860" y="1559"/>
                      </a:lnTo>
                      <a:lnTo>
                        <a:pt x="1860" y="1520"/>
                      </a:lnTo>
                      <a:lnTo>
                        <a:pt x="1860" y="1458"/>
                      </a:lnTo>
                      <a:lnTo>
                        <a:pt x="1860" y="1475"/>
                      </a:lnTo>
                      <a:lnTo>
                        <a:pt x="1860" y="1477"/>
                      </a:lnTo>
                      <a:lnTo>
                        <a:pt x="1860" y="1460"/>
                      </a:lnTo>
                      <a:lnTo>
                        <a:pt x="1862" y="1451"/>
                      </a:lnTo>
                      <a:lnTo>
                        <a:pt x="1862" y="1449"/>
                      </a:lnTo>
                      <a:lnTo>
                        <a:pt x="1862" y="1449"/>
                      </a:lnTo>
                      <a:lnTo>
                        <a:pt x="1862" y="1462"/>
                      </a:lnTo>
                      <a:lnTo>
                        <a:pt x="1862" y="1477"/>
                      </a:lnTo>
                      <a:lnTo>
                        <a:pt x="1862" y="1499"/>
                      </a:lnTo>
                      <a:lnTo>
                        <a:pt x="1862" y="1494"/>
                      </a:lnTo>
                      <a:lnTo>
                        <a:pt x="1864" y="1492"/>
                      </a:lnTo>
                      <a:lnTo>
                        <a:pt x="1864" y="1494"/>
                      </a:lnTo>
                      <a:lnTo>
                        <a:pt x="1864" y="1492"/>
                      </a:lnTo>
                      <a:lnTo>
                        <a:pt x="1864" y="1469"/>
                      </a:lnTo>
                      <a:lnTo>
                        <a:pt x="1864" y="1456"/>
                      </a:lnTo>
                      <a:lnTo>
                        <a:pt x="1864" y="1432"/>
                      </a:lnTo>
                      <a:lnTo>
                        <a:pt x="1864" y="1268"/>
                      </a:lnTo>
                      <a:lnTo>
                        <a:pt x="1864" y="1111"/>
                      </a:lnTo>
                      <a:lnTo>
                        <a:pt x="1867" y="1106"/>
                      </a:lnTo>
                      <a:lnTo>
                        <a:pt x="1867" y="796"/>
                      </a:lnTo>
                      <a:lnTo>
                        <a:pt x="1867" y="798"/>
                      </a:lnTo>
                      <a:lnTo>
                        <a:pt x="1867" y="895"/>
                      </a:lnTo>
                      <a:lnTo>
                        <a:pt x="1867" y="977"/>
                      </a:lnTo>
                      <a:lnTo>
                        <a:pt x="1867" y="1035"/>
                      </a:lnTo>
                      <a:lnTo>
                        <a:pt x="1867" y="1076"/>
                      </a:lnTo>
                      <a:lnTo>
                        <a:pt x="1867" y="1104"/>
                      </a:lnTo>
                      <a:lnTo>
                        <a:pt x="1869" y="1126"/>
                      </a:lnTo>
                      <a:lnTo>
                        <a:pt x="1869" y="1143"/>
                      </a:lnTo>
                      <a:lnTo>
                        <a:pt x="1869" y="1158"/>
                      </a:lnTo>
                      <a:lnTo>
                        <a:pt x="1869" y="1177"/>
                      </a:lnTo>
                      <a:lnTo>
                        <a:pt x="1869" y="1197"/>
                      </a:lnTo>
                      <a:lnTo>
                        <a:pt x="1869" y="1203"/>
                      </a:lnTo>
                      <a:lnTo>
                        <a:pt x="1869" y="1208"/>
                      </a:lnTo>
                      <a:lnTo>
                        <a:pt x="1871" y="1257"/>
                      </a:lnTo>
                      <a:lnTo>
                        <a:pt x="1871" y="1315"/>
                      </a:lnTo>
                      <a:lnTo>
                        <a:pt x="1871" y="1333"/>
                      </a:lnTo>
                      <a:lnTo>
                        <a:pt x="1871" y="1339"/>
                      </a:lnTo>
                      <a:lnTo>
                        <a:pt x="1871" y="1341"/>
                      </a:lnTo>
                      <a:lnTo>
                        <a:pt x="1871" y="1341"/>
                      </a:lnTo>
                      <a:lnTo>
                        <a:pt x="1871" y="1339"/>
                      </a:lnTo>
                      <a:lnTo>
                        <a:pt x="1871" y="1339"/>
                      </a:lnTo>
                      <a:lnTo>
                        <a:pt x="1873" y="1339"/>
                      </a:lnTo>
                      <a:lnTo>
                        <a:pt x="1873" y="1350"/>
                      </a:lnTo>
                      <a:lnTo>
                        <a:pt x="1873" y="1380"/>
                      </a:lnTo>
                      <a:lnTo>
                        <a:pt x="1873" y="1410"/>
                      </a:lnTo>
                      <a:lnTo>
                        <a:pt x="1873" y="1428"/>
                      </a:lnTo>
                      <a:lnTo>
                        <a:pt x="1873" y="1441"/>
                      </a:lnTo>
                      <a:lnTo>
                        <a:pt x="1873" y="1445"/>
                      </a:lnTo>
                      <a:lnTo>
                        <a:pt x="1873" y="1443"/>
                      </a:lnTo>
                      <a:lnTo>
                        <a:pt x="1875" y="1443"/>
                      </a:lnTo>
                      <a:lnTo>
                        <a:pt x="1875" y="1441"/>
                      </a:lnTo>
                      <a:lnTo>
                        <a:pt x="1875" y="1436"/>
                      </a:lnTo>
                      <a:lnTo>
                        <a:pt x="1875" y="1434"/>
                      </a:lnTo>
                      <a:lnTo>
                        <a:pt x="1875" y="1430"/>
                      </a:lnTo>
                      <a:lnTo>
                        <a:pt x="1875" y="1451"/>
                      </a:lnTo>
                      <a:lnTo>
                        <a:pt x="1875" y="1469"/>
                      </a:lnTo>
                      <a:lnTo>
                        <a:pt x="1877" y="1408"/>
                      </a:lnTo>
                      <a:lnTo>
                        <a:pt x="1877" y="1417"/>
                      </a:lnTo>
                      <a:lnTo>
                        <a:pt x="1877" y="1348"/>
                      </a:lnTo>
                      <a:lnTo>
                        <a:pt x="1877" y="1354"/>
                      </a:lnTo>
                      <a:lnTo>
                        <a:pt x="1877" y="1372"/>
                      </a:lnTo>
                      <a:lnTo>
                        <a:pt x="1877" y="1380"/>
                      </a:lnTo>
                      <a:lnTo>
                        <a:pt x="1877" y="1374"/>
                      </a:lnTo>
                      <a:lnTo>
                        <a:pt x="1877" y="1367"/>
                      </a:lnTo>
                      <a:lnTo>
                        <a:pt x="1880" y="1367"/>
                      </a:lnTo>
                      <a:lnTo>
                        <a:pt x="1880" y="1376"/>
                      </a:lnTo>
                      <a:lnTo>
                        <a:pt x="1880" y="1397"/>
                      </a:lnTo>
                      <a:lnTo>
                        <a:pt x="1880" y="1428"/>
                      </a:lnTo>
                      <a:lnTo>
                        <a:pt x="1880" y="1456"/>
                      </a:lnTo>
                      <a:lnTo>
                        <a:pt x="1880" y="1473"/>
                      </a:lnTo>
                      <a:lnTo>
                        <a:pt x="1880" y="1482"/>
                      </a:lnTo>
                      <a:lnTo>
                        <a:pt x="1880" y="1479"/>
                      </a:lnTo>
                      <a:lnTo>
                        <a:pt x="1882" y="1475"/>
                      </a:lnTo>
                      <a:lnTo>
                        <a:pt x="1882" y="1475"/>
                      </a:lnTo>
                      <a:lnTo>
                        <a:pt x="1882" y="1473"/>
                      </a:lnTo>
                      <a:lnTo>
                        <a:pt x="1882" y="1460"/>
                      </a:lnTo>
                      <a:lnTo>
                        <a:pt x="1882" y="1449"/>
                      </a:lnTo>
                      <a:lnTo>
                        <a:pt x="1882" y="1449"/>
                      </a:lnTo>
                      <a:lnTo>
                        <a:pt x="1882" y="1469"/>
                      </a:lnTo>
                      <a:lnTo>
                        <a:pt x="1884" y="1499"/>
                      </a:lnTo>
                      <a:lnTo>
                        <a:pt x="1884" y="1525"/>
                      </a:lnTo>
                      <a:lnTo>
                        <a:pt x="1884" y="1540"/>
                      </a:lnTo>
                      <a:lnTo>
                        <a:pt x="1884" y="1540"/>
                      </a:lnTo>
                      <a:lnTo>
                        <a:pt x="1884" y="1535"/>
                      </a:lnTo>
                      <a:lnTo>
                        <a:pt x="1884" y="1531"/>
                      </a:lnTo>
                      <a:lnTo>
                        <a:pt x="1884" y="1527"/>
                      </a:lnTo>
                      <a:lnTo>
                        <a:pt x="1884" y="1522"/>
                      </a:lnTo>
                      <a:lnTo>
                        <a:pt x="1886" y="1512"/>
                      </a:lnTo>
                      <a:lnTo>
                        <a:pt x="1886" y="1505"/>
                      </a:lnTo>
                      <a:lnTo>
                        <a:pt x="1886" y="1507"/>
                      </a:lnTo>
                      <a:lnTo>
                        <a:pt x="1886" y="1527"/>
                      </a:lnTo>
                      <a:lnTo>
                        <a:pt x="1886" y="1553"/>
                      </a:lnTo>
                      <a:lnTo>
                        <a:pt x="1886" y="1576"/>
                      </a:lnTo>
                      <a:lnTo>
                        <a:pt x="1886" y="1583"/>
                      </a:lnTo>
                      <a:lnTo>
                        <a:pt x="1886" y="1579"/>
                      </a:lnTo>
                      <a:lnTo>
                        <a:pt x="1888" y="1563"/>
                      </a:lnTo>
                      <a:lnTo>
                        <a:pt x="1888" y="1546"/>
                      </a:lnTo>
                      <a:lnTo>
                        <a:pt x="1888" y="1533"/>
                      </a:lnTo>
                      <a:lnTo>
                        <a:pt x="1888" y="1518"/>
                      </a:lnTo>
                      <a:lnTo>
                        <a:pt x="1888" y="1503"/>
                      </a:lnTo>
                      <a:lnTo>
                        <a:pt x="1888" y="1492"/>
                      </a:lnTo>
                      <a:lnTo>
                        <a:pt x="1888" y="1486"/>
                      </a:lnTo>
                      <a:lnTo>
                        <a:pt x="1890" y="1499"/>
                      </a:lnTo>
                      <a:lnTo>
                        <a:pt x="1890" y="1527"/>
                      </a:lnTo>
                      <a:lnTo>
                        <a:pt x="1890" y="1540"/>
                      </a:lnTo>
                      <a:lnTo>
                        <a:pt x="1890" y="1546"/>
                      </a:lnTo>
                      <a:lnTo>
                        <a:pt x="1890" y="1540"/>
                      </a:lnTo>
                      <a:lnTo>
                        <a:pt x="1890" y="1525"/>
                      </a:lnTo>
                      <a:lnTo>
                        <a:pt x="1890" y="1505"/>
                      </a:lnTo>
                      <a:lnTo>
                        <a:pt x="1890" y="1497"/>
                      </a:lnTo>
                      <a:lnTo>
                        <a:pt x="1893" y="1490"/>
                      </a:lnTo>
                      <a:lnTo>
                        <a:pt x="1893" y="1479"/>
                      </a:lnTo>
                      <a:lnTo>
                        <a:pt x="1893" y="1466"/>
                      </a:lnTo>
                      <a:lnTo>
                        <a:pt x="1893" y="1462"/>
                      </a:lnTo>
                      <a:lnTo>
                        <a:pt x="1893" y="1475"/>
                      </a:lnTo>
                      <a:lnTo>
                        <a:pt x="1893" y="1516"/>
                      </a:lnTo>
                      <a:lnTo>
                        <a:pt x="1893" y="1563"/>
                      </a:lnTo>
                      <a:lnTo>
                        <a:pt x="1893" y="1581"/>
                      </a:lnTo>
                      <a:lnTo>
                        <a:pt x="1895" y="1581"/>
                      </a:lnTo>
                      <a:lnTo>
                        <a:pt x="1895" y="1572"/>
                      </a:lnTo>
                      <a:lnTo>
                        <a:pt x="1895" y="1563"/>
                      </a:lnTo>
                      <a:lnTo>
                        <a:pt x="1895" y="1559"/>
                      </a:lnTo>
                      <a:lnTo>
                        <a:pt x="1895" y="1559"/>
                      </a:lnTo>
                      <a:lnTo>
                        <a:pt x="1895" y="1557"/>
                      </a:lnTo>
                      <a:lnTo>
                        <a:pt x="1895" y="1548"/>
                      </a:lnTo>
                      <a:lnTo>
                        <a:pt x="1897" y="1546"/>
                      </a:lnTo>
                      <a:lnTo>
                        <a:pt x="1897" y="1568"/>
                      </a:lnTo>
                      <a:lnTo>
                        <a:pt x="1897" y="1611"/>
                      </a:lnTo>
                      <a:lnTo>
                        <a:pt x="1897" y="1645"/>
                      </a:lnTo>
                      <a:lnTo>
                        <a:pt x="1897" y="1581"/>
                      </a:lnTo>
                      <a:lnTo>
                        <a:pt x="1897" y="1490"/>
                      </a:lnTo>
                      <a:lnTo>
                        <a:pt x="1897" y="1395"/>
                      </a:lnTo>
                      <a:lnTo>
                        <a:pt x="1897" y="1376"/>
                      </a:lnTo>
                      <a:lnTo>
                        <a:pt x="1899" y="1389"/>
                      </a:lnTo>
                      <a:lnTo>
                        <a:pt x="1899" y="1382"/>
                      </a:lnTo>
                      <a:lnTo>
                        <a:pt x="1899" y="1372"/>
                      </a:lnTo>
                      <a:lnTo>
                        <a:pt x="1899" y="1350"/>
                      </a:lnTo>
                      <a:lnTo>
                        <a:pt x="1899" y="1350"/>
                      </a:lnTo>
                      <a:lnTo>
                        <a:pt x="1899" y="1350"/>
                      </a:lnTo>
                      <a:lnTo>
                        <a:pt x="1899" y="1350"/>
                      </a:lnTo>
                      <a:lnTo>
                        <a:pt x="1899" y="1350"/>
                      </a:lnTo>
                      <a:lnTo>
                        <a:pt x="1901" y="1361"/>
                      </a:lnTo>
                      <a:lnTo>
                        <a:pt x="1901" y="1372"/>
                      </a:lnTo>
                      <a:lnTo>
                        <a:pt x="1901" y="1369"/>
                      </a:lnTo>
                      <a:lnTo>
                        <a:pt x="1901" y="1361"/>
                      </a:lnTo>
                      <a:lnTo>
                        <a:pt x="1901" y="1356"/>
                      </a:lnTo>
                      <a:lnTo>
                        <a:pt x="1901" y="1348"/>
                      </a:lnTo>
                      <a:lnTo>
                        <a:pt x="1901" y="1335"/>
                      </a:lnTo>
                      <a:lnTo>
                        <a:pt x="1903" y="1328"/>
                      </a:lnTo>
                      <a:lnTo>
                        <a:pt x="1903" y="1326"/>
                      </a:lnTo>
                      <a:lnTo>
                        <a:pt x="1903" y="1335"/>
                      </a:lnTo>
                      <a:lnTo>
                        <a:pt x="1903" y="1365"/>
                      </a:lnTo>
                      <a:lnTo>
                        <a:pt x="1903" y="1378"/>
                      </a:lnTo>
                      <a:lnTo>
                        <a:pt x="1903" y="1380"/>
                      </a:lnTo>
                      <a:lnTo>
                        <a:pt x="1903" y="1384"/>
                      </a:lnTo>
                      <a:lnTo>
                        <a:pt x="1903" y="1378"/>
                      </a:lnTo>
                      <a:lnTo>
                        <a:pt x="1905" y="1378"/>
                      </a:lnTo>
                      <a:lnTo>
                        <a:pt x="1905" y="1372"/>
                      </a:lnTo>
                      <a:lnTo>
                        <a:pt x="1905" y="1363"/>
                      </a:lnTo>
                      <a:lnTo>
                        <a:pt x="1905" y="1354"/>
                      </a:lnTo>
                      <a:lnTo>
                        <a:pt x="1905" y="1348"/>
                      </a:lnTo>
                      <a:lnTo>
                        <a:pt x="1905" y="1348"/>
                      </a:lnTo>
                      <a:lnTo>
                        <a:pt x="1905" y="1361"/>
                      </a:lnTo>
                      <a:lnTo>
                        <a:pt x="1905" y="1387"/>
                      </a:lnTo>
                      <a:lnTo>
                        <a:pt x="1908" y="1402"/>
                      </a:lnTo>
                      <a:lnTo>
                        <a:pt x="1908" y="1406"/>
                      </a:lnTo>
                      <a:lnTo>
                        <a:pt x="1908" y="1413"/>
                      </a:lnTo>
                      <a:lnTo>
                        <a:pt x="1908" y="1413"/>
                      </a:lnTo>
                      <a:lnTo>
                        <a:pt x="1908" y="1404"/>
                      </a:lnTo>
                      <a:lnTo>
                        <a:pt x="1908" y="1397"/>
                      </a:lnTo>
                      <a:lnTo>
                        <a:pt x="1908" y="1395"/>
                      </a:lnTo>
                      <a:lnTo>
                        <a:pt x="1910" y="1393"/>
                      </a:lnTo>
                      <a:lnTo>
                        <a:pt x="1910" y="1376"/>
                      </a:lnTo>
                      <a:lnTo>
                        <a:pt x="1910" y="1374"/>
                      </a:lnTo>
                      <a:lnTo>
                        <a:pt x="1910" y="1393"/>
                      </a:lnTo>
                      <a:lnTo>
                        <a:pt x="1910" y="1410"/>
                      </a:lnTo>
                      <a:lnTo>
                        <a:pt x="1910" y="1462"/>
                      </a:lnTo>
                      <a:lnTo>
                        <a:pt x="1910" y="1462"/>
                      </a:lnTo>
                      <a:lnTo>
                        <a:pt x="1910" y="1458"/>
                      </a:lnTo>
                      <a:lnTo>
                        <a:pt x="1912" y="1443"/>
                      </a:lnTo>
                      <a:lnTo>
                        <a:pt x="1912" y="1425"/>
                      </a:lnTo>
                      <a:lnTo>
                        <a:pt x="1912" y="1421"/>
                      </a:lnTo>
                      <a:lnTo>
                        <a:pt x="1912" y="1417"/>
                      </a:lnTo>
                      <a:lnTo>
                        <a:pt x="1912" y="1400"/>
                      </a:lnTo>
                      <a:lnTo>
                        <a:pt x="1912" y="1378"/>
                      </a:lnTo>
                      <a:lnTo>
                        <a:pt x="1912" y="1361"/>
                      </a:lnTo>
                      <a:lnTo>
                        <a:pt x="1912" y="1363"/>
                      </a:lnTo>
                      <a:lnTo>
                        <a:pt x="1914" y="1376"/>
                      </a:lnTo>
                      <a:lnTo>
                        <a:pt x="1914" y="1391"/>
                      </a:lnTo>
                      <a:lnTo>
                        <a:pt x="1914" y="1395"/>
                      </a:lnTo>
                      <a:lnTo>
                        <a:pt x="1914" y="1389"/>
                      </a:lnTo>
                      <a:lnTo>
                        <a:pt x="1914" y="1372"/>
                      </a:lnTo>
                      <a:lnTo>
                        <a:pt x="1914" y="1348"/>
                      </a:lnTo>
                      <a:lnTo>
                        <a:pt x="1914" y="1264"/>
                      </a:lnTo>
                      <a:lnTo>
                        <a:pt x="1916" y="1259"/>
                      </a:lnTo>
                      <a:lnTo>
                        <a:pt x="1916" y="1238"/>
                      </a:lnTo>
                      <a:lnTo>
                        <a:pt x="1916" y="1208"/>
                      </a:lnTo>
                      <a:lnTo>
                        <a:pt x="1916" y="1171"/>
                      </a:lnTo>
                      <a:lnTo>
                        <a:pt x="1916" y="1147"/>
                      </a:lnTo>
                      <a:lnTo>
                        <a:pt x="1916" y="1143"/>
                      </a:lnTo>
                      <a:lnTo>
                        <a:pt x="1916" y="1158"/>
                      </a:lnTo>
                      <a:lnTo>
                        <a:pt x="1916" y="1173"/>
                      </a:lnTo>
                      <a:lnTo>
                        <a:pt x="1918" y="1182"/>
                      </a:lnTo>
                      <a:lnTo>
                        <a:pt x="1918" y="1190"/>
                      </a:lnTo>
                      <a:lnTo>
                        <a:pt x="1918" y="1197"/>
                      </a:lnTo>
                      <a:lnTo>
                        <a:pt x="1918" y="1199"/>
                      </a:lnTo>
                      <a:lnTo>
                        <a:pt x="1918" y="1203"/>
                      </a:lnTo>
                      <a:lnTo>
                        <a:pt x="1918" y="1195"/>
                      </a:lnTo>
                      <a:lnTo>
                        <a:pt x="1918" y="1188"/>
                      </a:lnTo>
                      <a:lnTo>
                        <a:pt x="1918" y="1193"/>
                      </a:lnTo>
                      <a:lnTo>
                        <a:pt x="1921" y="1203"/>
                      </a:lnTo>
                      <a:lnTo>
                        <a:pt x="1921" y="1214"/>
                      </a:lnTo>
                      <a:lnTo>
                        <a:pt x="1921" y="1216"/>
                      </a:lnTo>
                      <a:lnTo>
                        <a:pt x="1921" y="1221"/>
                      </a:lnTo>
                      <a:lnTo>
                        <a:pt x="1921" y="1225"/>
                      </a:lnTo>
                      <a:lnTo>
                        <a:pt x="1921" y="1221"/>
                      </a:lnTo>
                      <a:lnTo>
                        <a:pt x="1921" y="1216"/>
                      </a:lnTo>
                      <a:lnTo>
                        <a:pt x="1923" y="1214"/>
                      </a:lnTo>
                      <a:lnTo>
                        <a:pt x="1923" y="1214"/>
                      </a:lnTo>
                      <a:lnTo>
                        <a:pt x="1923" y="1201"/>
                      </a:lnTo>
                      <a:lnTo>
                        <a:pt x="1923" y="1195"/>
                      </a:lnTo>
                      <a:lnTo>
                        <a:pt x="1923" y="1188"/>
                      </a:lnTo>
                      <a:lnTo>
                        <a:pt x="1923" y="1193"/>
                      </a:lnTo>
                      <a:lnTo>
                        <a:pt x="1923" y="1190"/>
                      </a:lnTo>
                      <a:lnTo>
                        <a:pt x="1923" y="1199"/>
                      </a:lnTo>
                      <a:lnTo>
                        <a:pt x="1925" y="1203"/>
                      </a:lnTo>
                      <a:lnTo>
                        <a:pt x="1925" y="1210"/>
                      </a:lnTo>
                      <a:lnTo>
                        <a:pt x="1925" y="1212"/>
                      </a:lnTo>
                      <a:lnTo>
                        <a:pt x="1925" y="1208"/>
                      </a:lnTo>
                      <a:lnTo>
                        <a:pt x="1925" y="1246"/>
                      </a:lnTo>
                      <a:lnTo>
                        <a:pt x="1925" y="1264"/>
                      </a:lnTo>
                      <a:lnTo>
                        <a:pt x="1925" y="1249"/>
                      </a:lnTo>
                      <a:lnTo>
                        <a:pt x="1925" y="1253"/>
                      </a:lnTo>
                      <a:lnTo>
                        <a:pt x="1927" y="1272"/>
                      </a:lnTo>
                      <a:lnTo>
                        <a:pt x="1927" y="1290"/>
                      </a:lnTo>
                      <a:lnTo>
                        <a:pt x="1927" y="1307"/>
                      </a:lnTo>
                      <a:lnTo>
                        <a:pt x="1927" y="1322"/>
                      </a:lnTo>
                      <a:lnTo>
                        <a:pt x="1927" y="1328"/>
                      </a:lnTo>
                      <a:lnTo>
                        <a:pt x="1927" y="1324"/>
                      </a:lnTo>
                      <a:lnTo>
                        <a:pt x="1927" y="1311"/>
                      </a:lnTo>
                      <a:lnTo>
                        <a:pt x="1929" y="1298"/>
                      </a:lnTo>
                      <a:lnTo>
                        <a:pt x="1929" y="1292"/>
                      </a:lnTo>
                      <a:lnTo>
                        <a:pt x="1929" y="1287"/>
                      </a:lnTo>
                      <a:lnTo>
                        <a:pt x="1929" y="1281"/>
                      </a:lnTo>
                      <a:lnTo>
                        <a:pt x="1929" y="1274"/>
                      </a:lnTo>
                      <a:lnTo>
                        <a:pt x="1929" y="1290"/>
                      </a:lnTo>
                      <a:lnTo>
                        <a:pt x="1929" y="1305"/>
                      </a:lnTo>
                      <a:lnTo>
                        <a:pt x="1929" y="1333"/>
                      </a:lnTo>
                      <a:lnTo>
                        <a:pt x="1931" y="1354"/>
                      </a:lnTo>
                      <a:lnTo>
                        <a:pt x="1931" y="1361"/>
                      </a:lnTo>
                      <a:lnTo>
                        <a:pt x="1931" y="1354"/>
                      </a:lnTo>
                      <a:lnTo>
                        <a:pt x="1931" y="1337"/>
                      </a:lnTo>
                      <a:lnTo>
                        <a:pt x="1931" y="1331"/>
                      </a:lnTo>
                      <a:lnTo>
                        <a:pt x="1931" y="1324"/>
                      </a:lnTo>
                      <a:lnTo>
                        <a:pt x="1931" y="1318"/>
                      </a:lnTo>
                      <a:lnTo>
                        <a:pt x="1931" y="1311"/>
                      </a:lnTo>
                      <a:lnTo>
                        <a:pt x="1933" y="1307"/>
                      </a:lnTo>
                      <a:lnTo>
                        <a:pt x="1933" y="1318"/>
                      </a:lnTo>
                      <a:lnTo>
                        <a:pt x="1933" y="1328"/>
                      </a:lnTo>
                      <a:lnTo>
                        <a:pt x="1933" y="1356"/>
                      </a:lnTo>
                      <a:lnTo>
                        <a:pt x="1933" y="1378"/>
                      </a:lnTo>
                      <a:lnTo>
                        <a:pt x="1933" y="1389"/>
                      </a:lnTo>
                      <a:lnTo>
                        <a:pt x="1933" y="1382"/>
                      </a:lnTo>
                      <a:lnTo>
                        <a:pt x="1936" y="1374"/>
                      </a:lnTo>
                      <a:lnTo>
                        <a:pt x="1936" y="1367"/>
                      </a:lnTo>
                      <a:lnTo>
                        <a:pt x="1936" y="1361"/>
                      </a:lnTo>
                      <a:lnTo>
                        <a:pt x="1936" y="1356"/>
                      </a:lnTo>
                      <a:lnTo>
                        <a:pt x="1936" y="1348"/>
                      </a:lnTo>
                      <a:lnTo>
                        <a:pt x="1936" y="1341"/>
                      </a:lnTo>
                      <a:lnTo>
                        <a:pt x="1936" y="1339"/>
                      </a:lnTo>
                      <a:lnTo>
                        <a:pt x="1936" y="1350"/>
                      </a:lnTo>
                      <a:lnTo>
                        <a:pt x="1938" y="1374"/>
                      </a:lnTo>
                      <a:lnTo>
                        <a:pt x="1938" y="1397"/>
                      </a:lnTo>
                      <a:lnTo>
                        <a:pt x="1938" y="1408"/>
                      </a:lnTo>
                      <a:lnTo>
                        <a:pt x="1938" y="1408"/>
                      </a:lnTo>
                      <a:lnTo>
                        <a:pt x="1938" y="1402"/>
                      </a:lnTo>
                      <a:lnTo>
                        <a:pt x="1938" y="1391"/>
                      </a:lnTo>
                      <a:lnTo>
                        <a:pt x="1938" y="1382"/>
                      </a:lnTo>
                      <a:lnTo>
                        <a:pt x="1938" y="1374"/>
                      </a:lnTo>
                      <a:lnTo>
                        <a:pt x="1940" y="1387"/>
                      </a:lnTo>
                      <a:lnTo>
                        <a:pt x="1940" y="1378"/>
                      </a:lnTo>
                      <a:lnTo>
                        <a:pt x="1940" y="1372"/>
                      </a:lnTo>
                      <a:lnTo>
                        <a:pt x="1940" y="1380"/>
                      </a:lnTo>
                      <a:lnTo>
                        <a:pt x="1940" y="1410"/>
                      </a:lnTo>
                      <a:lnTo>
                        <a:pt x="1940" y="1447"/>
                      </a:lnTo>
                      <a:lnTo>
                        <a:pt x="1940" y="1453"/>
                      </a:lnTo>
                      <a:lnTo>
                        <a:pt x="1942" y="1441"/>
                      </a:lnTo>
                      <a:lnTo>
                        <a:pt x="1942" y="1423"/>
                      </a:lnTo>
                      <a:lnTo>
                        <a:pt x="1942" y="1406"/>
                      </a:lnTo>
                      <a:lnTo>
                        <a:pt x="1942" y="1413"/>
                      </a:lnTo>
                      <a:lnTo>
                        <a:pt x="1942" y="1397"/>
                      </a:lnTo>
                      <a:lnTo>
                        <a:pt x="1942" y="1378"/>
                      </a:lnTo>
                      <a:lnTo>
                        <a:pt x="1942" y="1367"/>
                      </a:lnTo>
                      <a:lnTo>
                        <a:pt x="1942" y="1359"/>
                      </a:lnTo>
                      <a:lnTo>
                        <a:pt x="1944" y="1363"/>
                      </a:lnTo>
                      <a:lnTo>
                        <a:pt x="1944" y="1376"/>
                      </a:lnTo>
                      <a:lnTo>
                        <a:pt x="1944" y="1387"/>
                      </a:lnTo>
                      <a:lnTo>
                        <a:pt x="1944" y="1395"/>
                      </a:lnTo>
                      <a:lnTo>
                        <a:pt x="1944" y="1393"/>
                      </a:lnTo>
                      <a:lnTo>
                        <a:pt x="1944" y="1387"/>
                      </a:lnTo>
                      <a:lnTo>
                        <a:pt x="1944" y="1367"/>
                      </a:lnTo>
                      <a:lnTo>
                        <a:pt x="1944" y="1350"/>
                      </a:lnTo>
                      <a:lnTo>
                        <a:pt x="1946" y="1346"/>
                      </a:lnTo>
                      <a:lnTo>
                        <a:pt x="1946" y="1339"/>
                      </a:lnTo>
                      <a:lnTo>
                        <a:pt x="1946" y="1331"/>
                      </a:lnTo>
                      <a:lnTo>
                        <a:pt x="1946" y="1326"/>
                      </a:lnTo>
                      <a:lnTo>
                        <a:pt x="1946" y="1337"/>
                      </a:lnTo>
                      <a:lnTo>
                        <a:pt x="1946" y="1359"/>
                      </a:lnTo>
                      <a:lnTo>
                        <a:pt x="1946" y="1372"/>
                      </a:lnTo>
                      <a:lnTo>
                        <a:pt x="1949" y="1378"/>
                      </a:lnTo>
                      <a:lnTo>
                        <a:pt x="1949" y="1382"/>
                      </a:lnTo>
                      <a:lnTo>
                        <a:pt x="1949" y="1372"/>
                      </a:lnTo>
                      <a:lnTo>
                        <a:pt x="1949" y="1361"/>
                      </a:lnTo>
                      <a:lnTo>
                        <a:pt x="1949" y="1348"/>
                      </a:lnTo>
                      <a:lnTo>
                        <a:pt x="1949" y="1343"/>
                      </a:lnTo>
                      <a:lnTo>
                        <a:pt x="1949" y="1335"/>
                      </a:lnTo>
                      <a:lnTo>
                        <a:pt x="1949" y="1331"/>
                      </a:lnTo>
                      <a:lnTo>
                        <a:pt x="1951" y="1326"/>
                      </a:lnTo>
                      <a:lnTo>
                        <a:pt x="1951" y="1328"/>
                      </a:lnTo>
                      <a:lnTo>
                        <a:pt x="1951" y="1339"/>
                      </a:lnTo>
                      <a:lnTo>
                        <a:pt x="1951" y="1359"/>
                      </a:lnTo>
                      <a:lnTo>
                        <a:pt x="1951" y="1354"/>
                      </a:lnTo>
                      <a:lnTo>
                        <a:pt x="1951" y="1348"/>
                      </a:lnTo>
                      <a:lnTo>
                        <a:pt x="1951" y="1341"/>
                      </a:lnTo>
                      <a:lnTo>
                        <a:pt x="1953" y="1337"/>
                      </a:lnTo>
                      <a:lnTo>
                        <a:pt x="1953" y="1337"/>
                      </a:lnTo>
                      <a:lnTo>
                        <a:pt x="1953" y="1328"/>
                      </a:lnTo>
                      <a:lnTo>
                        <a:pt x="1953" y="1318"/>
                      </a:lnTo>
                      <a:lnTo>
                        <a:pt x="1953" y="1313"/>
                      </a:lnTo>
                      <a:lnTo>
                        <a:pt x="1953" y="1313"/>
                      </a:lnTo>
                      <a:lnTo>
                        <a:pt x="1953" y="1324"/>
                      </a:lnTo>
                      <a:lnTo>
                        <a:pt x="1953" y="1346"/>
                      </a:lnTo>
                      <a:lnTo>
                        <a:pt x="1955" y="1367"/>
                      </a:lnTo>
                      <a:lnTo>
                        <a:pt x="1955" y="1378"/>
                      </a:lnTo>
                      <a:lnTo>
                        <a:pt x="1955" y="1382"/>
                      </a:lnTo>
                      <a:lnTo>
                        <a:pt x="1955" y="1363"/>
                      </a:lnTo>
                      <a:lnTo>
                        <a:pt x="1955" y="1331"/>
                      </a:lnTo>
                      <a:lnTo>
                        <a:pt x="1955" y="1400"/>
                      </a:lnTo>
                      <a:lnTo>
                        <a:pt x="1955" y="1391"/>
                      </a:lnTo>
                      <a:lnTo>
                        <a:pt x="1955" y="1395"/>
                      </a:lnTo>
                      <a:lnTo>
                        <a:pt x="1957" y="1397"/>
                      </a:lnTo>
                      <a:lnTo>
                        <a:pt x="1957" y="1408"/>
                      </a:lnTo>
                      <a:lnTo>
                        <a:pt x="1957" y="1447"/>
                      </a:lnTo>
                      <a:lnTo>
                        <a:pt x="1957" y="1490"/>
                      </a:lnTo>
                      <a:lnTo>
                        <a:pt x="1957" y="1525"/>
                      </a:lnTo>
                      <a:lnTo>
                        <a:pt x="1957" y="1538"/>
                      </a:lnTo>
                      <a:lnTo>
                        <a:pt x="1957" y="1544"/>
                      </a:lnTo>
                      <a:lnTo>
                        <a:pt x="1959" y="1538"/>
                      </a:lnTo>
                      <a:lnTo>
                        <a:pt x="1959" y="1540"/>
                      </a:lnTo>
                      <a:lnTo>
                        <a:pt x="1959" y="1535"/>
                      </a:lnTo>
                      <a:lnTo>
                        <a:pt x="1959" y="1527"/>
                      </a:lnTo>
                      <a:lnTo>
                        <a:pt x="1959" y="1522"/>
                      </a:lnTo>
                      <a:lnTo>
                        <a:pt x="1959" y="1516"/>
                      </a:lnTo>
                      <a:lnTo>
                        <a:pt x="1959" y="1514"/>
                      </a:lnTo>
                      <a:lnTo>
                        <a:pt x="1959" y="1525"/>
                      </a:lnTo>
                      <a:lnTo>
                        <a:pt x="1961" y="1559"/>
                      </a:lnTo>
                      <a:lnTo>
                        <a:pt x="1961" y="1596"/>
                      </a:lnTo>
                      <a:lnTo>
                        <a:pt x="1961" y="1613"/>
                      </a:lnTo>
                      <a:lnTo>
                        <a:pt x="1961" y="1615"/>
                      </a:lnTo>
                      <a:lnTo>
                        <a:pt x="1961" y="1609"/>
                      </a:lnTo>
                      <a:lnTo>
                        <a:pt x="1961" y="1596"/>
                      </a:lnTo>
                      <a:lnTo>
                        <a:pt x="1961" y="1598"/>
                      </a:lnTo>
                      <a:lnTo>
                        <a:pt x="1961" y="1594"/>
                      </a:lnTo>
                      <a:lnTo>
                        <a:pt x="1964" y="1583"/>
                      </a:lnTo>
                      <a:lnTo>
                        <a:pt x="1964" y="1574"/>
                      </a:lnTo>
                      <a:lnTo>
                        <a:pt x="1964" y="1583"/>
                      </a:lnTo>
                      <a:lnTo>
                        <a:pt x="1964" y="1602"/>
                      </a:lnTo>
                      <a:lnTo>
                        <a:pt x="1964" y="1641"/>
                      </a:lnTo>
                      <a:lnTo>
                        <a:pt x="1964" y="1686"/>
                      </a:lnTo>
                      <a:lnTo>
                        <a:pt x="1964" y="1710"/>
                      </a:lnTo>
                      <a:lnTo>
                        <a:pt x="1966" y="1693"/>
                      </a:lnTo>
                      <a:lnTo>
                        <a:pt x="1966" y="1667"/>
                      </a:lnTo>
                      <a:lnTo>
                        <a:pt x="1966" y="1658"/>
                      </a:lnTo>
                      <a:lnTo>
                        <a:pt x="1966" y="1654"/>
                      </a:lnTo>
                      <a:lnTo>
                        <a:pt x="1966" y="1643"/>
                      </a:lnTo>
                      <a:lnTo>
                        <a:pt x="1966" y="1630"/>
                      </a:lnTo>
                      <a:lnTo>
                        <a:pt x="1966" y="1622"/>
                      </a:lnTo>
                      <a:lnTo>
                        <a:pt x="1966" y="1626"/>
                      </a:lnTo>
                      <a:lnTo>
                        <a:pt x="1968" y="1645"/>
                      </a:lnTo>
                      <a:lnTo>
                        <a:pt x="1968" y="1684"/>
                      </a:lnTo>
                      <a:lnTo>
                        <a:pt x="1968" y="1645"/>
                      </a:lnTo>
                      <a:lnTo>
                        <a:pt x="1968" y="1589"/>
                      </a:lnTo>
                      <a:lnTo>
                        <a:pt x="1968" y="1592"/>
                      </a:lnTo>
                      <a:lnTo>
                        <a:pt x="1968" y="1587"/>
                      </a:lnTo>
                      <a:lnTo>
                        <a:pt x="1968" y="1579"/>
                      </a:lnTo>
                      <a:lnTo>
                        <a:pt x="1968" y="1563"/>
                      </a:lnTo>
                      <a:lnTo>
                        <a:pt x="1970" y="1522"/>
                      </a:lnTo>
                      <a:lnTo>
                        <a:pt x="1970" y="1514"/>
                      </a:lnTo>
                      <a:lnTo>
                        <a:pt x="1970" y="1522"/>
                      </a:lnTo>
                      <a:lnTo>
                        <a:pt x="1970" y="1540"/>
                      </a:lnTo>
                      <a:lnTo>
                        <a:pt x="1970" y="1572"/>
                      </a:lnTo>
                      <a:lnTo>
                        <a:pt x="1970" y="1609"/>
                      </a:lnTo>
                      <a:lnTo>
                        <a:pt x="1970" y="1652"/>
                      </a:lnTo>
                      <a:lnTo>
                        <a:pt x="1972" y="1671"/>
                      </a:lnTo>
                      <a:lnTo>
                        <a:pt x="1972" y="1665"/>
                      </a:lnTo>
                      <a:lnTo>
                        <a:pt x="1972" y="1654"/>
                      </a:lnTo>
                      <a:lnTo>
                        <a:pt x="1972" y="1639"/>
                      </a:lnTo>
                      <a:lnTo>
                        <a:pt x="1972" y="1624"/>
                      </a:lnTo>
                      <a:lnTo>
                        <a:pt x="1972" y="1617"/>
                      </a:lnTo>
                      <a:lnTo>
                        <a:pt x="1972" y="1609"/>
                      </a:lnTo>
                      <a:lnTo>
                        <a:pt x="1972" y="1604"/>
                      </a:lnTo>
                      <a:lnTo>
                        <a:pt x="1974" y="1611"/>
                      </a:lnTo>
                      <a:lnTo>
                        <a:pt x="1974" y="1620"/>
                      </a:lnTo>
                      <a:lnTo>
                        <a:pt x="1974" y="1648"/>
                      </a:lnTo>
                      <a:lnTo>
                        <a:pt x="1974" y="1686"/>
                      </a:lnTo>
                      <a:lnTo>
                        <a:pt x="1974" y="1697"/>
                      </a:lnTo>
                      <a:lnTo>
                        <a:pt x="1974" y="1691"/>
                      </a:lnTo>
                      <a:lnTo>
                        <a:pt x="1974" y="1676"/>
                      </a:lnTo>
                      <a:lnTo>
                        <a:pt x="1974" y="1661"/>
                      </a:lnTo>
                      <a:lnTo>
                        <a:pt x="1977" y="1641"/>
                      </a:lnTo>
                      <a:lnTo>
                        <a:pt x="1977" y="1624"/>
                      </a:lnTo>
                      <a:lnTo>
                        <a:pt x="1977" y="1604"/>
                      </a:lnTo>
                      <a:lnTo>
                        <a:pt x="1977" y="1587"/>
                      </a:lnTo>
                      <a:lnTo>
                        <a:pt x="1977" y="1581"/>
                      </a:lnTo>
                      <a:lnTo>
                        <a:pt x="1977" y="1594"/>
                      </a:lnTo>
                      <a:lnTo>
                        <a:pt x="1977" y="1632"/>
                      </a:lnTo>
                      <a:lnTo>
                        <a:pt x="1979" y="1667"/>
                      </a:lnTo>
                      <a:lnTo>
                        <a:pt x="1979" y="1676"/>
                      </a:lnTo>
                      <a:lnTo>
                        <a:pt x="1979" y="1669"/>
                      </a:lnTo>
                      <a:lnTo>
                        <a:pt x="1979" y="1656"/>
                      </a:lnTo>
                      <a:lnTo>
                        <a:pt x="1979" y="1632"/>
                      </a:lnTo>
                      <a:lnTo>
                        <a:pt x="1979" y="1609"/>
                      </a:lnTo>
                      <a:lnTo>
                        <a:pt x="1979" y="1592"/>
                      </a:lnTo>
                      <a:lnTo>
                        <a:pt x="1979" y="1576"/>
                      </a:lnTo>
                      <a:lnTo>
                        <a:pt x="1981" y="1557"/>
                      </a:lnTo>
                      <a:lnTo>
                        <a:pt x="1981" y="1551"/>
                      </a:lnTo>
                      <a:lnTo>
                        <a:pt x="1981" y="1570"/>
                      </a:lnTo>
                      <a:lnTo>
                        <a:pt x="1981" y="1613"/>
                      </a:lnTo>
                      <a:lnTo>
                        <a:pt x="1981" y="1667"/>
                      </a:lnTo>
                      <a:lnTo>
                        <a:pt x="1981" y="1682"/>
                      </a:lnTo>
                      <a:lnTo>
                        <a:pt x="1981" y="1669"/>
                      </a:lnTo>
                      <a:lnTo>
                        <a:pt x="1981" y="1652"/>
                      </a:lnTo>
                      <a:lnTo>
                        <a:pt x="1983" y="1630"/>
                      </a:lnTo>
                      <a:lnTo>
                        <a:pt x="1983" y="1613"/>
                      </a:lnTo>
                      <a:lnTo>
                        <a:pt x="1983" y="1596"/>
                      </a:lnTo>
                      <a:lnTo>
                        <a:pt x="1983" y="1581"/>
                      </a:lnTo>
                      <a:lnTo>
                        <a:pt x="1983" y="1570"/>
                      </a:lnTo>
                      <a:lnTo>
                        <a:pt x="1983" y="1570"/>
                      </a:lnTo>
                      <a:lnTo>
                        <a:pt x="1983" y="1598"/>
                      </a:lnTo>
                      <a:lnTo>
                        <a:pt x="1985" y="1652"/>
                      </a:lnTo>
                      <a:lnTo>
                        <a:pt x="1985" y="1712"/>
                      </a:lnTo>
                      <a:lnTo>
                        <a:pt x="1985" y="1740"/>
                      </a:lnTo>
                      <a:lnTo>
                        <a:pt x="1985" y="1740"/>
                      </a:lnTo>
                      <a:lnTo>
                        <a:pt x="1985" y="1727"/>
                      </a:lnTo>
                      <a:lnTo>
                        <a:pt x="1985" y="1717"/>
                      </a:lnTo>
                      <a:lnTo>
                        <a:pt x="1985" y="1710"/>
                      </a:lnTo>
                      <a:lnTo>
                        <a:pt x="1985" y="1704"/>
                      </a:lnTo>
                      <a:lnTo>
                        <a:pt x="1987" y="1697"/>
                      </a:lnTo>
                      <a:lnTo>
                        <a:pt x="1987" y="1693"/>
                      </a:lnTo>
                      <a:lnTo>
                        <a:pt x="1987" y="1686"/>
                      </a:lnTo>
                      <a:lnTo>
                        <a:pt x="1987" y="1676"/>
                      </a:lnTo>
                      <a:lnTo>
                        <a:pt x="1987" y="1682"/>
                      </a:lnTo>
                      <a:lnTo>
                        <a:pt x="1987" y="1701"/>
                      </a:lnTo>
                      <a:lnTo>
                        <a:pt x="1987" y="1721"/>
                      </a:lnTo>
                      <a:lnTo>
                        <a:pt x="1987" y="1723"/>
                      </a:lnTo>
                      <a:lnTo>
                        <a:pt x="1989" y="1714"/>
                      </a:lnTo>
                      <a:lnTo>
                        <a:pt x="1989" y="1701"/>
                      </a:lnTo>
                      <a:lnTo>
                        <a:pt x="1989" y="1699"/>
                      </a:lnTo>
                      <a:lnTo>
                        <a:pt x="1989" y="1697"/>
                      </a:lnTo>
                      <a:lnTo>
                        <a:pt x="1989" y="1669"/>
                      </a:lnTo>
                      <a:lnTo>
                        <a:pt x="1989" y="1643"/>
                      </a:lnTo>
                      <a:lnTo>
                        <a:pt x="1989" y="1630"/>
                      </a:lnTo>
                      <a:lnTo>
                        <a:pt x="1992" y="1615"/>
                      </a:lnTo>
                      <a:lnTo>
                        <a:pt x="1992" y="1589"/>
                      </a:lnTo>
                      <a:lnTo>
                        <a:pt x="1992" y="1587"/>
                      </a:lnTo>
                      <a:lnTo>
                        <a:pt x="1992" y="1602"/>
                      </a:lnTo>
                      <a:lnTo>
                        <a:pt x="1992" y="1611"/>
                      </a:lnTo>
                      <a:lnTo>
                        <a:pt x="1992" y="1613"/>
                      </a:lnTo>
                      <a:lnTo>
                        <a:pt x="1992" y="1613"/>
                      </a:lnTo>
                      <a:lnTo>
                        <a:pt x="1992" y="1609"/>
                      </a:lnTo>
                      <a:lnTo>
                        <a:pt x="1994" y="1609"/>
                      </a:lnTo>
                      <a:lnTo>
                        <a:pt x="1994" y="1607"/>
                      </a:lnTo>
                      <a:lnTo>
                        <a:pt x="1994" y="1602"/>
                      </a:lnTo>
                      <a:lnTo>
                        <a:pt x="1994" y="1600"/>
                      </a:lnTo>
                      <a:lnTo>
                        <a:pt x="1994" y="1600"/>
                      </a:lnTo>
                      <a:lnTo>
                        <a:pt x="1994" y="1622"/>
                      </a:lnTo>
                      <a:lnTo>
                        <a:pt x="1994" y="1656"/>
                      </a:lnTo>
                      <a:lnTo>
                        <a:pt x="1994" y="1665"/>
                      </a:lnTo>
                      <a:lnTo>
                        <a:pt x="1996" y="1658"/>
                      </a:lnTo>
                      <a:lnTo>
                        <a:pt x="1996" y="1648"/>
                      </a:lnTo>
                      <a:lnTo>
                        <a:pt x="1996" y="1637"/>
                      </a:lnTo>
                      <a:lnTo>
                        <a:pt x="1996" y="1635"/>
                      </a:lnTo>
                      <a:lnTo>
                        <a:pt x="1996" y="1632"/>
                      </a:lnTo>
                      <a:lnTo>
                        <a:pt x="1996" y="1626"/>
                      </a:lnTo>
                      <a:lnTo>
                        <a:pt x="1996" y="1624"/>
                      </a:lnTo>
                      <a:lnTo>
                        <a:pt x="1998" y="1626"/>
                      </a:lnTo>
                      <a:lnTo>
                        <a:pt x="1998" y="1632"/>
                      </a:lnTo>
                      <a:lnTo>
                        <a:pt x="1998" y="1658"/>
                      </a:lnTo>
                      <a:lnTo>
                        <a:pt x="1998" y="1684"/>
                      </a:lnTo>
                      <a:lnTo>
                        <a:pt x="1998" y="1699"/>
                      </a:lnTo>
                      <a:lnTo>
                        <a:pt x="1998" y="1701"/>
                      </a:lnTo>
                      <a:lnTo>
                        <a:pt x="1998" y="1691"/>
                      </a:lnTo>
                      <a:lnTo>
                        <a:pt x="1998" y="1676"/>
                      </a:lnTo>
                      <a:lnTo>
                        <a:pt x="2000" y="1667"/>
                      </a:lnTo>
                      <a:lnTo>
                        <a:pt x="2000" y="1661"/>
                      </a:lnTo>
                      <a:lnTo>
                        <a:pt x="2000" y="1656"/>
                      </a:lnTo>
                      <a:lnTo>
                        <a:pt x="2000" y="1648"/>
                      </a:lnTo>
                      <a:lnTo>
                        <a:pt x="2000" y="1650"/>
                      </a:lnTo>
                      <a:lnTo>
                        <a:pt x="2000" y="1665"/>
                      </a:lnTo>
                      <a:lnTo>
                        <a:pt x="2000" y="1706"/>
                      </a:lnTo>
                      <a:lnTo>
                        <a:pt x="2000" y="1742"/>
                      </a:lnTo>
                      <a:lnTo>
                        <a:pt x="2002" y="1751"/>
                      </a:lnTo>
                      <a:lnTo>
                        <a:pt x="2002" y="1740"/>
                      </a:lnTo>
                      <a:lnTo>
                        <a:pt x="2002" y="1725"/>
                      </a:lnTo>
                      <a:lnTo>
                        <a:pt x="2002" y="1717"/>
                      </a:lnTo>
                      <a:lnTo>
                        <a:pt x="2002" y="1704"/>
                      </a:lnTo>
                      <a:lnTo>
                        <a:pt x="2002" y="1689"/>
                      </a:lnTo>
                      <a:lnTo>
                        <a:pt x="2002" y="1686"/>
                      </a:lnTo>
                      <a:lnTo>
                        <a:pt x="2005" y="1680"/>
                      </a:lnTo>
                      <a:lnTo>
                        <a:pt x="2005" y="1680"/>
                      </a:lnTo>
                      <a:lnTo>
                        <a:pt x="2005" y="1695"/>
                      </a:lnTo>
                      <a:lnTo>
                        <a:pt x="2005" y="1727"/>
                      </a:lnTo>
                      <a:lnTo>
                        <a:pt x="2005" y="1751"/>
                      </a:lnTo>
                      <a:lnTo>
                        <a:pt x="2005" y="1760"/>
                      </a:lnTo>
                      <a:lnTo>
                        <a:pt x="2005" y="1762"/>
                      </a:lnTo>
                      <a:lnTo>
                        <a:pt x="2005" y="1762"/>
                      </a:lnTo>
                      <a:lnTo>
                        <a:pt x="2007" y="1758"/>
                      </a:lnTo>
                      <a:lnTo>
                        <a:pt x="2007" y="1747"/>
                      </a:lnTo>
                      <a:lnTo>
                        <a:pt x="2007" y="1734"/>
                      </a:lnTo>
                      <a:lnTo>
                        <a:pt x="2007" y="1717"/>
                      </a:lnTo>
                      <a:lnTo>
                        <a:pt x="2007" y="1697"/>
                      </a:lnTo>
                      <a:lnTo>
                        <a:pt x="2007" y="1684"/>
                      </a:lnTo>
                      <a:lnTo>
                        <a:pt x="2007" y="1680"/>
                      </a:lnTo>
                      <a:lnTo>
                        <a:pt x="2007" y="1682"/>
                      </a:lnTo>
                      <a:lnTo>
                        <a:pt x="2009" y="1684"/>
                      </a:lnTo>
                      <a:lnTo>
                        <a:pt x="2009" y="1717"/>
                      </a:lnTo>
                      <a:lnTo>
                        <a:pt x="2009" y="1742"/>
                      </a:lnTo>
                      <a:lnTo>
                        <a:pt x="2009" y="1742"/>
                      </a:lnTo>
                      <a:lnTo>
                        <a:pt x="2009" y="1734"/>
                      </a:lnTo>
                      <a:lnTo>
                        <a:pt x="2009" y="1730"/>
                      </a:lnTo>
                      <a:lnTo>
                        <a:pt x="2009" y="1723"/>
                      </a:lnTo>
                      <a:lnTo>
                        <a:pt x="2011" y="1717"/>
                      </a:lnTo>
                      <a:lnTo>
                        <a:pt x="2011" y="1706"/>
                      </a:lnTo>
                      <a:lnTo>
                        <a:pt x="2011" y="1704"/>
                      </a:lnTo>
                      <a:lnTo>
                        <a:pt x="2011" y="1717"/>
                      </a:lnTo>
                      <a:lnTo>
                        <a:pt x="2011" y="1732"/>
                      </a:lnTo>
                      <a:lnTo>
                        <a:pt x="2011" y="1740"/>
                      </a:lnTo>
                      <a:lnTo>
                        <a:pt x="2011" y="1738"/>
                      </a:lnTo>
                      <a:lnTo>
                        <a:pt x="2011" y="1734"/>
                      </a:lnTo>
                      <a:lnTo>
                        <a:pt x="2013" y="1738"/>
                      </a:lnTo>
                      <a:lnTo>
                        <a:pt x="2013" y="1751"/>
                      </a:lnTo>
                      <a:lnTo>
                        <a:pt x="2013" y="1762"/>
                      </a:lnTo>
                      <a:lnTo>
                        <a:pt x="2013" y="1764"/>
                      </a:lnTo>
                      <a:lnTo>
                        <a:pt x="2013" y="1764"/>
                      </a:lnTo>
                      <a:lnTo>
                        <a:pt x="2013" y="1764"/>
                      </a:lnTo>
                      <a:lnTo>
                        <a:pt x="2013" y="1766"/>
                      </a:lnTo>
                      <a:lnTo>
                        <a:pt x="2013" y="1766"/>
                      </a:lnTo>
                      <a:lnTo>
                        <a:pt x="2015" y="1766"/>
                      </a:lnTo>
                      <a:lnTo>
                        <a:pt x="2015" y="1766"/>
                      </a:lnTo>
                      <a:lnTo>
                        <a:pt x="2015" y="1766"/>
                      </a:lnTo>
                      <a:lnTo>
                        <a:pt x="2015" y="1766"/>
                      </a:lnTo>
                      <a:lnTo>
                        <a:pt x="2015" y="1758"/>
                      </a:lnTo>
                      <a:lnTo>
                        <a:pt x="2015" y="1762"/>
                      </a:lnTo>
                      <a:lnTo>
                        <a:pt x="2015" y="1764"/>
                      </a:lnTo>
                      <a:lnTo>
                        <a:pt x="2017" y="1764"/>
                      </a:lnTo>
                      <a:lnTo>
                        <a:pt x="2017" y="1764"/>
                      </a:lnTo>
                      <a:lnTo>
                        <a:pt x="2017" y="1766"/>
                      </a:lnTo>
                      <a:lnTo>
                        <a:pt x="2017" y="1766"/>
                      </a:lnTo>
                      <a:lnTo>
                        <a:pt x="2017" y="1766"/>
                      </a:lnTo>
                      <a:lnTo>
                        <a:pt x="2017" y="1766"/>
                      </a:lnTo>
                      <a:lnTo>
                        <a:pt x="2017" y="1766"/>
                      </a:lnTo>
                      <a:lnTo>
                        <a:pt x="2017" y="1766"/>
                      </a:lnTo>
                      <a:lnTo>
                        <a:pt x="2020" y="1717"/>
                      </a:lnTo>
                      <a:lnTo>
                        <a:pt x="2020" y="1673"/>
                      </a:lnTo>
                      <a:lnTo>
                        <a:pt x="2020" y="1740"/>
                      </a:lnTo>
                      <a:lnTo>
                        <a:pt x="2020" y="1760"/>
                      </a:lnTo>
                      <a:lnTo>
                        <a:pt x="2020" y="1764"/>
                      </a:lnTo>
                      <a:lnTo>
                        <a:pt x="2020" y="1766"/>
                      </a:lnTo>
                      <a:lnTo>
                        <a:pt x="2020" y="1764"/>
                      </a:lnTo>
                      <a:lnTo>
                        <a:pt x="2020" y="1764"/>
                      </a:lnTo>
                      <a:lnTo>
                        <a:pt x="2022" y="1760"/>
                      </a:lnTo>
                      <a:lnTo>
                        <a:pt x="2022" y="1755"/>
                      </a:lnTo>
                      <a:lnTo>
                        <a:pt x="2022" y="1691"/>
                      </a:lnTo>
                      <a:lnTo>
                        <a:pt x="2022" y="1622"/>
                      </a:lnTo>
                      <a:lnTo>
                        <a:pt x="2022" y="1598"/>
                      </a:lnTo>
                      <a:lnTo>
                        <a:pt x="2022" y="1583"/>
                      </a:lnTo>
                      <a:lnTo>
                        <a:pt x="2022" y="1555"/>
                      </a:lnTo>
                      <a:lnTo>
                        <a:pt x="2024" y="1535"/>
                      </a:lnTo>
                      <a:lnTo>
                        <a:pt x="2024" y="1529"/>
                      </a:lnTo>
                      <a:lnTo>
                        <a:pt x="2024" y="1514"/>
                      </a:lnTo>
                      <a:lnTo>
                        <a:pt x="2024" y="1497"/>
                      </a:lnTo>
                      <a:lnTo>
                        <a:pt x="2024" y="1490"/>
                      </a:lnTo>
                      <a:lnTo>
                        <a:pt x="2024" y="1514"/>
                      </a:lnTo>
                      <a:lnTo>
                        <a:pt x="2024" y="1546"/>
                      </a:lnTo>
                      <a:lnTo>
                        <a:pt x="2024" y="1561"/>
                      </a:lnTo>
                      <a:lnTo>
                        <a:pt x="2026" y="1568"/>
                      </a:lnTo>
                      <a:lnTo>
                        <a:pt x="2026" y="1561"/>
                      </a:lnTo>
                      <a:lnTo>
                        <a:pt x="2026" y="1551"/>
                      </a:lnTo>
                      <a:lnTo>
                        <a:pt x="2026" y="1544"/>
                      </a:lnTo>
                      <a:lnTo>
                        <a:pt x="2026" y="1546"/>
                      </a:lnTo>
                      <a:lnTo>
                        <a:pt x="2026" y="1544"/>
                      </a:lnTo>
                      <a:lnTo>
                        <a:pt x="2026" y="1535"/>
                      </a:lnTo>
                      <a:lnTo>
                        <a:pt x="2026" y="1522"/>
                      </a:lnTo>
                      <a:lnTo>
                        <a:pt x="2028" y="1514"/>
                      </a:lnTo>
                      <a:lnTo>
                        <a:pt x="2028" y="1527"/>
                      </a:lnTo>
                      <a:lnTo>
                        <a:pt x="2028" y="1568"/>
                      </a:lnTo>
                      <a:lnTo>
                        <a:pt x="2028" y="1604"/>
                      </a:lnTo>
                      <a:lnTo>
                        <a:pt x="2028" y="1617"/>
                      </a:lnTo>
                      <a:lnTo>
                        <a:pt x="2028" y="1613"/>
                      </a:lnTo>
                      <a:lnTo>
                        <a:pt x="2028" y="1594"/>
                      </a:lnTo>
                      <a:lnTo>
                        <a:pt x="2030" y="1572"/>
                      </a:lnTo>
                      <a:lnTo>
                        <a:pt x="2030" y="1559"/>
                      </a:lnTo>
                      <a:lnTo>
                        <a:pt x="2030" y="1555"/>
                      </a:lnTo>
                      <a:lnTo>
                        <a:pt x="2030" y="1546"/>
                      </a:lnTo>
                      <a:lnTo>
                        <a:pt x="2030" y="1542"/>
                      </a:lnTo>
                      <a:lnTo>
                        <a:pt x="2030" y="1542"/>
                      </a:lnTo>
                      <a:lnTo>
                        <a:pt x="2030" y="1553"/>
                      </a:lnTo>
                      <a:lnTo>
                        <a:pt x="2030" y="1587"/>
                      </a:lnTo>
                      <a:lnTo>
                        <a:pt x="2033" y="1611"/>
                      </a:lnTo>
                      <a:lnTo>
                        <a:pt x="2033" y="1613"/>
                      </a:lnTo>
                      <a:lnTo>
                        <a:pt x="2033" y="1609"/>
                      </a:lnTo>
                      <a:lnTo>
                        <a:pt x="2033" y="1600"/>
                      </a:lnTo>
                      <a:lnTo>
                        <a:pt x="2033" y="1583"/>
                      </a:lnTo>
                      <a:lnTo>
                        <a:pt x="2033" y="1561"/>
                      </a:lnTo>
                      <a:lnTo>
                        <a:pt x="2033" y="1559"/>
                      </a:lnTo>
                      <a:lnTo>
                        <a:pt x="2033" y="1561"/>
                      </a:lnTo>
                      <a:lnTo>
                        <a:pt x="2035" y="1553"/>
                      </a:lnTo>
                      <a:lnTo>
                        <a:pt x="2035" y="1553"/>
                      </a:lnTo>
                      <a:lnTo>
                        <a:pt x="2035" y="1568"/>
                      </a:lnTo>
                      <a:lnTo>
                        <a:pt x="2035" y="1604"/>
                      </a:lnTo>
                      <a:lnTo>
                        <a:pt x="2035" y="1645"/>
                      </a:lnTo>
                      <a:lnTo>
                        <a:pt x="2035" y="1663"/>
                      </a:lnTo>
                      <a:lnTo>
                        <a:pt x="2035" y="1654"/>
                      </a:lnTo>
                      <a:lnTo>
                        <a:pt x="2037" y="1635"/>
                      </a:lnTo>
                      <a:lnTo>
                        <a:pt x="2037" y="1626"/>
                      </a:lnTo>
                      <a:lnTo>
                        <a:pt x="2037" y="1624"/>
                      </a:lnTo>
                      <a:lnTo>
                        <a:pt x="2037" y="1620"/>
                      </a:lnTo>
                      <a:lnTo>
                        <a:pt x="2037" y="1615"/>
                      </a:lnTo>
                      <a:lnTo>
                        <a:pt x="2037" y="1611"/>
                      </a:lnTo>
                      <a:lnTo>
                        <a:pt x="2037" y="1617"/>
                      </a:lnTo>
                      <a:lnTo>
                        <a:pt x="2037" y="1635"/>
                      </a:lnTo>
                      <a:lnTo>
                        <a:pt x="2039" y="1658"/>
                      </a:lnTo>
                      <a:lnTo>
                        <a:pt x="2039" y="1673"/>
                      </a:lnTo>
                      <a:lnTo>
                        <a:pt x="2039" y="1676"/>
                      </a:lnTo>
                      <a:lnTo>
                        <a:pt x="2039" y="1667"/>
                      </a:lnTo>
                      <a:lnTo>
                        <a:pt x="2039" y="1650"/>
                      </a:lnTo>
                      <a:lnTo>
                        <a:pt x="2039" y="1635"/>
                      </a:lnTo>
                      <a:lnTo>
                        <a:pt x="2039" y="1620"/>
                      </a:lnTo>
                      <a:lnTo>
                        <a:pt x="2039" y="1604"/>
                      </a:lnTo>
                      <a:lnTo>
                        <a:pt x="2041" y="1585"/>
                      </a:lnTo>
                      <a:lnTo>
                        <a:pt x="2041" y="1570"/>
                      </a:lnTo>
                      <a:lnTo>
                        <a:pt x="2041" y="1576"/>
                      </a:lnTo>
                      <a:lnTo>
                        <a:pt x="2041" y="1598"/>
                      </a:lnTo>
                      <a:lnTo>
                        <a:pt x="2041" y="1648"/>
                      </a:lnTo>
                      <a:lnTo>
                        <a:pt x="2041" y="1695"/>
                      </a:lnTo>
                      <a:lnTo>
                        <a:pt x="2041" y="1701"/>
                      </a:lnTo>
                      <a:lnTo>
                        <a:pt x="2043" y="1686"/>
                      </a:lnTo>
                      <a:lnTo>
                        <a:pt x="2043" y="1661"/>
                      </a:lnTo>
                      <a:lnTo>
                        <a:pt x="2043" y="1639"/>
                      </a:lnTo>
                      <a:lnTo>
                        <a:pt x="2043" y="1620"/>
                      </a:lnTo>
                      <a:lnTo>
                        <a:pt x="2043" y="1604"/>
                      </a:lnTo>
                      <a:lnTo>
                        <a:pt x="2043" y="1592"/>
                      </a:lnTo>
                      <a:lnTo>
                        <a:pt x="2043" y="1579"/>
                      </a:lnTo>
                      <a:lnTo>
                        <a:pt x="2043" y="1576"/>
                      </a:lnTo>
                      <a:lnTo>
                        <a:pt x="2046" y="1604"/>
                      </a:lnTo>
                      <a:lnTo>
                        <a:pt x="2046" y="1663"/>
                      </a:lnTo>
                      <a:lnTo>
                        <a:pt x="2046" y="1725"/>
                      </a:lnTo>
                      <a:lnTo>
                        <a:pt x="2046" y="1749"/>
                      </a:lnTo>
                      <a:lnTo>
                        <a:pt x="2046" y="1736"/>
                      </a:lnTo>
                      <a:lnTo>
                        <a:pt x="2046" y="1708"/>
                      </a:lnTo>
                      <a:lnTo>
                        <a:pt x="2046" y="1689"/>
                      </a:lnTo>
                      <a:lnTo>
                        <a:pt x="2046" y="1682"/>
                      </a:lnTo>
                      <a:lnTo>
                        <a:pt x="2048" y="1673"/>
                      </a:lnTo>
                      <a:lnTo>
                        <a:pt x="2048" y="1656"/>
                      </a:lnTo>
                      <a:lnTo>
                        <a:pt x="2048" y="1639"/>
                      </a:lnTo>
                      <a:lnTo>
                        <a:pt x="2048" y="1628"/>
                      </a:lnTo>
                      <a:lnTo>
                        <a:pt x="2048" y="1637"/>
                      </a:lnTo>
                      <a:lnTo>
                        <a:pt x="2048" y="1673"/>
                      </a:lnTo>
                      <a:lnTo>
                        <a:pt x="2048" y="1706"/>
                      </a:lnTo>
                      <a:lnTo>
                        <a:pt x="2050" y="1719"/>
                      </a:lnTo>
                      <a:lnTo>
                        <a:pt x="2050" y="1732"/>
                      </a:lnTo>
                      <a:lnTo>
                        <a:pt x="2050" y="1721"/>
                      </a:lnTo>
                      <a:lnTo>
                        <a:pt x="2050" y="1708"/>
                      </a:lnTo>
                      <a:lnTo>
                        <a:pt x="2050" y="1693"/>
                      </a:lnTo>
                      <a:lnTo>
                        <a:pt x="2050" y="1680"/>
                      </a:lnTo>
                      <a:lnTo>
                        <a:pt x="2050" y="1667"/>
                      </a:lnTo>
                      <a:lnTo>
                        <a:pt x="2050" y="1654"/>
                      </a:lnTo>
                      <a:lnTo>
                        <a:pt x="2052" y="1648"/>
                      </a:lnTo>
                      <a:lnTo>
                        <a:pt x="2052" y="1654"/>
                      </a:lnTo>
                      <a:lnTo>
                        <a:pt x="2052" y="1673"/>
                      </a:lnTo>
                      <a:lnTo>
                        <a:pt x="2052" y="1704"/>
                      </a:lnTo>
                      <a:lnTo>
                        <a:pt x="2052" y="1721"/>
                      </a:lnTo>
                      <a:lnTo>
                        <a:pt x="2052" y="1721"/>
                      </a:lnTo>
                      <a:lnTo>
                        <a:pt x="2052" y="1708"/>
                      </a:lnTo>
                      <a:lnTo>
                        <a:pt x="2052" y="1704"/>
                      </a:lnTo>
                      <a:lnTo>
                        <a:pt x="2054" y="1704"/>
                      </a:lnTo>
                      <a:lnTo>
                        <a:pt x="2054" y="1704"/>
                      </a:lnTo>
                      <a:lnTo>
                        <a:pt x="2054" y="1704"/>
                      </a:lnTo>
                      <a:lnTo>
                        <a:pt x="2054" y="1701"/>
                      </a:lnTo>
                      <a:lnTo>
                        <a:pt x="2054" y="1706"/>
                      </a:lnTo>
                      <a:lnTo>
                        <a:pt x="2054" y="1719"/>
                      </a:lnTo>
                      <a:lnTo>
                        <a:pt x="2054" y="1740"/>
                      </a:lnTo>
                      <a:lnTo>
                        <a:pt x="2056" y="1749"/>
                      </a:lnTo>
                      <a:lnTo>
                        <a:pt x="2056" y="1753"/>
                      </a:lnTo>
                      <a:lnTo>
                        <a:pt x="2056" y="1753"/>
                      </a:lnTo>
                      <a:lnTo>
                        <a:pt x="2056" y="1753"/>
                      </a:lnTo>
                      <a:lnTo>
                        <a:pt x="2056" y="1755"/>
                      </a:lnTo>
                      <a:lnTo>
                        <a:pt x="2056" y="1753"/>
                      </a:lnTo>
                      <a:lnTo>
                        <a:pt x="2056" y="1745"/>
                      </a:lnTo>
                      <a:lnTo>
                        <a:pt x="2056" y="1732"/>
                      </a:lnTo>
                      <a:lnTo>
                        <a:pt x="2058" y="1712"/>
                      </a:lnTo>
                      <a:lnTo>
                        <a:pt x="2058" y="1699"/>
                      </a:lnTo>
                      <a:lnTo>
                        <a:pt x="2058" y="1706"/>
                      </a:lnTo>
                      <a:lnTo>
                        <a:pt x="2058" y="1732"/>
                      </a:lnTo>
                      <a:lnTo>
                        <a:pt x="2058" y="1745"/>
                      </a:lnTo>
                      <a:lnTo>
                        <a:pt x="2058" y="1747"/>
                      </a:lnTo>
                      <a:lnTo>
                        <a:pt x="2058" y="1749"/>
                      </a:lnTo>
                      <a:lnTo>
                        <a:pt x="2058" y="1749"/>
                      </a:lnTo>
                      <a:lnTo>
                        <a:pt x="2061" y="1749"/>
                      </a:lnTo>
                      <a:lnTo>
                        <a:pt x="2061" y="1753"/>
                      </a:lnTo>
                      <a:lnTo>
                        <a:pt x="2061" y="1753"/>
                      </a:lnTo>
                      <a:lnTo>
                        <a:pt x="2061" y="1745"/>
                      </a:lnTo>
                      <a:lnTo>
                        <a:pt x="2061" y="1738"/>
                      </a:lnTo>
                      <a:lnTo>
                        <a:pt x="2061" y="1738"/>
                      </a:lnTo>
                      <a:lnTo>
                        <a:pt x="2061" y="1747"/>
                      </a:lnTo>
                      <a:lnTo>
                        <a:pt x="2063" y="1751"/>
                      </a:lnTo>
                      <a:lnTo>
                        <a:pt x="2063" y="1753"/>
                      </a:lnTo>
                      <a:lnTo>
                        <a:pt x="2063" y="1753"/>
                      </a:lnTo>
                      <a:lnTo>
                        <a:pt x="2063" y="1753"/>
                      </a:lnTo>
                      <a:lnTo>
                        <a:pt x="2063" y="1753"/>
                      </a:lnTo>
                      <a:lnTo>
                        <a:pt x="2063" y="1753"/>
                      </a:lnTo>
                      <a:lnTo>
                        <a:pt x="2063" y="1753"/>
                      </a:lnTo>
                      <a:lnTo>
                        <a:pt x="2063" y="1753"/>
                      </a:lnTo>
                      <a:lnTo>
                        <a:pt x="2065" y="1755"/>
                      </a:lnTo>
                      <a:lnTo>
                        <a:pt x="2065" y="1758"/>
                      </a:lnTo>
                      <a:lnTo>
                        <a:pt x="2065" y="1751"/>
                      </a:lnTo>
                      <a:lnTo>
                        <a:pt x="2065" y="1751"/>
                      </a:lnTo>
                      <a:lnTo>
                        <a:pt x="2065" y="1753"/>
                      </a:lnTo>
                      <a:lnTo>
                        <a:pt x="2065" y="1755"/>
                      </a:lnTo>
                      <a:lnTo>
                        <a:pt x="2065" y="1755"/>
                      </a:lnTo>
                      <a:lnTo>
                        <a:pt x="2065" y="1755"/>
                      </a:lnTo>
                      <a:lnTo>
                        <a:pt x="2067" y="1755"/>
                      </a:lnTo>
                      <a:lnTo>
                        <a:pt x="2067" y="1755"/>
                      </a:lnTo>
                      <a:lnTo>
                        <a:pt x="2067" y="1755"/>
                      </a:lnTo>
                      <a:lnTo>
                        <a:pt x="2067" y="1758"/>
                      </a:lnTo>
                      <a:lnTo>
                        <a:pt x="2067" y="1758"/>
                      </a:lnTo>
                      <a:lnTo>
                        <a:pt x="2067" y="1755"/>
                      </a:lnTo>
                      <a:lnTo>
                        <a:pt x="2067" y="1749"/>
                      </a:lnTo>
                      <a:lnTo>
                        <a:pt x="2069" y="1749"/>
                      </a:lnTo>
                      <a:lnTo>
                        <a:pt x="2069" y="1753"/>
                      </a:lnTo>
                      <a:lnTo>
                        <a:pt x="2069" y="1758"/>
                      </a:lnTo>
                      <a:lnTo>
                        <a:pt x="2069" y="1760"/>
                      </a:lnTo>
                      <a:lnTo>
                        <a:pt x="2069" y="1755"/>
                      </a:lnTo>
                      <a:lnTo>
                        <a:pt x="2069" y="1745"/>
                      </a:lnTo>
                      <a:lnTo>
                        <a:pt x="2069" y="1730"/>
                      </a:lnTo>
                      <a:lnTo>
                        <a:pt x="2069" y="1712"/>
                      </a:lnTo>
                      <a:lnTo>
                        <a:pt x="2071" y="1697"/>
                      </a:lnTo>
                      <a:lnTo>
                        <a:pt x="2071" y="1678"/>
                      </a:lnTo>
                      <a:lnTo>
                        <a:pt x="2071" y="1658"/>
                      </a:lnTo>
                      <a:lnTo>
                        <a:pt x="2071" y="1652"/>
                      </a:lnTo>
                      <a:lnTo>
                        <a:pt x="2071" y="1678"/>
                      </a:lnTo>
                      <a:lnTo>
                        <a:pt x="2071" y="1723"/>
                      </a:lnTo>
                      <a:lnTo>
                        <a:pt x="2071" y="1751"/>
                      </a:lnTo>
                      <a:lnTo>
                        <a:pt x="2071" y="1760"/>
                      </a:lnTo>
                      <a:lnTo>
                        <a:pt x="2074" y="1762"/>
                      </a:lnTo>
                      <a:lnTo>
                        <a:pt x="2074" y="1760"/>
                      </a:lnTo>
                      <a:lnTo>
                        <a:pt x="2074" y="1747"/>
                      </a:lnTo>
                      <a:lnTo>
                        <a:pt x="2074" y="1734"/>
                      </a:lnTo>
                      <a:lnTo>
                        <a:pt x="2074" y="1721"/>
                      </a:lnTo>
                      <a:lnTo>
                        <a:pt x="2074" y="1701"/>
                      </a:lnTo>
                      <a:lnTo>
                        <a:pt x="2074" y="1678"/>
                      </a:lnTo>
                      <a:lnTo>
                        <a:pt x="2076" y="1663"/>
                      </a:lnTo>
                      <a:lnTo>
                        <a:pt x="2076" y="1671"/>
                      </a:lnTo>
                      <a:lnTo>
                        <a:pt x="2076" y="1706"/>
                      </a:lnTo>
                      <a:lnTo>
                        <a:pt x="2076" y="1734"/>
                      </a:lnTo>
                      <a:lnTo>
                        <a:pt x="2076" y="1742"/>
                      </a:lnTo>
                      <a:lnTo>
                        <a:pt x="2076" y="1745"/>
                      </a:lnTo>
                      <a:lnTo>
                        <a:pt x="2076" y="1734"/>
                      </a:lnTo>
                      <a:lnTo>
                        <a:pt x="2076" y="1717"/>
                      </a:lnTo>
                      <a:lnTo>
                        <a:pt x="2078" y="1704"/>
                      </a:lnTo>
                      <a:lnTo>
                        <a:pt x="2078" y="1693"/>
                      </a:lnTo>
                      <a:lnTo>
                        <a:pt x="2078" y="1684"/>
                      </a:lnTo>
                      <a:lnTo>
                        <a:pt x="2078" y="1673"/>
                      </a:lnTo>
                      <a:lnTo>
                        <a:pt x="2078" y="1669"/>
                      </a:lnTo>
                      <a:lnTo>
                        <a:pt x="2078" y="1676"/>
                      </a:lnTo>
                      <a:lnTo>
                        <a:pt x="2078" y="1701"/>
                      </a:lnTo>
                      <a:lnTo>
                        <a:pt x="2078" y="1732"/>
                      </a:lnTo>
                      <a:lnTo>
                        <a:pt x="2080" y="1751"/>
                      </a:lnTo>
                      <a:lnTo>
                        <a:pt x="2080" y="1745"/>
                      </a:lnTo>
                      <a:lnTo>
                        <a:pt x="2080" y="1723"/>
                      </a:lnTo>
                      <a:lnTo>
                        <a:pt x="2080" y="1706"/>
                      </a:lnTo>
                      <a:lnTo>
                        <a:pt x="2080" y="1689"/>
                      </a:lnTo>
                      <a:lnTo>
                        <a:pt x="2080" y="1676"/>
                      </a:lnTo>
                      <a:lnTo>
                        <a:pt x="2080" y="1661"/>
                      </a:lnTo>
                      <a:lnTo>
                        <a:pt x="2082" y="1645"/>
                      </a:lnTo>
                      <a:lnTo>
                        <a:pt x="2082" y="1639"/>
                      </a:lnTo>
                      <a:lnTo>
                        <a:pt x="2082" y="1656"/>
                      </a:lnTo>
                      <a:lnTo>
                        <a:pt x="2082" y="1699"/>
                      </a:lnTo>
                      <a:lnTo>
                        <a:pt x="2082" y="1736"/>
                      </a:lnTo>
                      <a:lnTo>
                        <a:pt x="2082" y="1747"/>
                      </a:lnTo>
                      <a:lnTo>
                        <a:pt x="2082" y="1751"/>
                      </a:lnTo>
                      <a:lnTo>
                        <a:pt x="2082" y="1751"/>
                      </a:lnTo>
                      <a:lnTo>
                        <a:pt x="2084" y="1738"/>
                      </a:lnTo>
                      <a:lnTo>
                        <a:pt x="2084" y="1727"/>
                      </a:lnTo>
                      <a:lnTo>
                        <a:pt x="2084" y="1721"/>
                      </a:lnTo>
                      <a:lnTo>
                        <a:pt x="2084" y="1714"/>
                      </a:lnTo>
                      <a:lnTo>
                        <a:pt x="2084" y="1706"/>
                      </a:lnTo>
                      <a:lnTo>
                        <a:pt x="2084" y="1706"/>
                      </a:lnTo>
                      <a:lnTo>
                        <a:pt x="2084" y="1723"/>
                      </a:lnTo>
                      <a:lnTo>
                        <a:pt x="2084" y="1738"/>
                      </a:lnTo>
                      <a:lnTo>
                        <a:pt x="2086" y="1742"/>
                      </a:lnTo>
                      <a:lnTo>
                        <a:pt x="2086" y="1745"/>
                      </a:lnTo>
                      <a:lnTo>
                        <a:pt x="2086" y="1745"/>
                      </a:lnTo>
                      <a:lnTo>
                        <a:pt x="2086" y="1745"/>
                      </a:lnTo>
                      <a:lnTo>
                        <a:pt x="2086" y="1745"/>
                      </a:lnTo>
                      <a:lnTo>
                        <a:pt x="2086" y="1745"/>
                      </a:lnTo>
                      <a:lnTo>
                        <a:pt x="2086" y="1745"/>
                      </a:lnTo>
                      <a:lnTo>
                        <a:pt x="2089" y="1745"/>
                      </a:lnTo>
                      <a:lnTo>
                        <a:pt x="2089" y="1745"/>
                      </a:lnTo>
                      <a:lnTo>
                        <a:pt x="2089" y="1745"/>
                      </a:lnTo>
                      <a:lnTo>
                        <a:pt x="2089" y="1745"/>
                      </a:lnTo>
                      <a:lnTo>
                        <a:pt x="2089" y="1745"/>
                      </a:lnTo>
                      <a:lnTo>
                        <a:pt x="2089" y="1742"/>
                      </a:lnTo>
                      <a:lnTo>
                        <a:pt x="2089" y="1751"/>
                      </a:lnTo>
                      <a:lnTo>
                        <a:pt x="2089" y="1749"/>
                      </a:lnTo>
                      <a:lnTo>
                        <a:pt x="2091" y="1749"/>
                      </a:lnTo>
                      <a:lnTo>
                        <a:pt x="2091" y="1749"/>
                      </a:lnTo>
                      <a:lnTo>
                        <a:pt x="2091" y="1749"/>
                      </a:lnTo>
                      <a:lnTo>
                        <a:pt x="2091" y="1749"/>
                      </a:lnTo>
                      <a:lnTo>
                        <a:pt x="2091" y="1749"/>
                      </a:lnTo>
                      <a:lnTo>
                        <a:pt x="2091" y="1738"/>
                      </a:lnTo>
                      <a:lnTo>
                        <a:pt x="2091" y="1723"/>
                      </a:lnTo>
                      <a:lnTo>
                        <a:pt x="2093" y="1706"/>
                      </a:lnTo>
                      <a:lnTo>
                        <a:pt x="2093" y="1699"/>
                      </a:lnTo>
                      <a:lnTo>
                        <a:pt x="2093" y="1697"/>
                      </a:lnTo>
                      <a:lnTo>
                        <a:pt x="2093" y="1693"/>
                      </a:lnTo>
                      <a:lnTo>
                        <a:pt x="2093" y="1686"/>
                      </a:lnTo>
                      <a:lnTo>
                        <a:pt x="2093" y="1678"/>
                      </a:lnTo>
                      <a:lnTo>
                        <a:pt x="2093" y="1673"/>
                      </a:lnTo>
                      <a:lnTo>
                        <a:pt x="2093" y="1669"/>
                      </a:lnTo>
                      <a:lnTo>
                        <a:pt x="2095" y="1663"/>
                      </a:lnTo>
                      <a:lnTo>
                        <a:pt x="2095" y="1656"/>
                      </a:lnTo>
                      <a:lnTo>
                        <a:pt x="2095" y="1656"/>
                      </a:lnTo>
                      <a:lnTo>
                        <a:pt x="2095" y="1661"/>
                      </a:lnTo>
                      <a:lnTo>
                        <a:pt x="2095" y="1676"/>
                      </a:lnTo>
                      <a:lnTo>
                        <a:pt x="2095" y="1701"/>
                      </a:lnTo>
                      <a:lnTo>
                        <a:pt x="2095" y="1725"/>
                      </a:lnTo>
                      <a:lnTo>
                        <a:pt x="2095" y="1740"/>
                      </a:lnTo>
                      <a:lnTo>
                        <a:pt x="2097" y="1742"/>
                      </a:lnTo>
                      <a:lnTo>
                        <a:pt x="2097" y="1738"/>
                      </a:lnTo>
                      <a:lnTo>
                        <a:pt x="2097" y="1736"/>
                      </a:lnTo>
                      <a:lnTo>
                        <a:pt x="2097" y="1734"/>
                      </a:lnTo>
                      <a:lnTo>
                        <a:pt x="2097" y="1730"/>
                      </a:lnTo>
                      <a:lnTo>
                        <a:pt x="2097" y="1725"/>
                      </a:lnTo>
                      <a:lnTo>
                        <a:pt x="2097" y="1717"/>
                      </a:lnTo>
                      <a:lnTo>
                        <a:pt x="2099" y="1710"/>
                      </a:lnTo>
                      <a:lnTo>
                        <a:pt x="2099" y="1723"/>
                      </a:lnTo>
                      <a:lnTo>
                        <a:pt x="2099" y="1751"/>
                      </a:lnTo>
                      <a:lnTo>
                        <a:pt x="2099" y="1762"/>
                      </a:lnTo>
                      <a:lnTo>
                        <a:pt x="2099" y="1766"/>
                      </a:lnTo>
                      <a:lnTo>
                        <a:pt x="2099" y="1768"/>
                      </a:lnTo>
                      <a:lnTo>
                        <a:pt x="2099" y="1768"/>
                      </a:lnTo>
                      <a:lnTo>
                        <a:pt x="2099" y="1766"/>
                      </a:lnTo>
                      <a:lnTo>
                        <a:pt x="2102" y="1758"/>
                      </a:lnTo>
                      <a:lnTo>
                        <a:pt x="2102" y="1749"/>
                      </a:lnTo>
                      <a:lnTo>
                        <a:pt x="2102" y="1740"/>
                      </a:lnTo>
                      <a:lnTo>
                        <a:pt x="2102" y="1730"/>
                      </a:lnTo>
                      <a:lnTo>
                        <a:pt x="2102" y="1723"/>
                      </a:lnTo>
                      <a:lnTo>
                        <a:pt x="2102" y="1736"/>
                      </a:lnTo>
                      <a:lnTo>
                        <a:pt x="2102" y="1751"/>
                      </a:lnTo>
                      <a:lnTo>
                        <a:pt x="2102" y="1758"/>
                      </a:lnTo>
                      <a:lnTo>
                        <a:pt x="2104" y="1758"/>
                      </a:lnTo>
                      <a:lnTo>
                        <a:pt x="2104" y="1760"/>
                      </a:lnTo>
                      <a:lnTo>
                        <a:pt x="2104" y="1760"/>
                      </a:lnTo>
                      <a:lnTo>
                        <a:pt x="2104" y="1760"/>
                      </a:lnTo>
                      <a:lnTo>
                        <a:pt x="2104" y="1760"/>
                      </a:lnTo>
                      <a:lnTo>
                        <a:pt x="2104" y="1760"/>
                      </a:lnTo>
                      <a:lnTo>
                        <a:pt x="2104" y="1760"/>
                      </a:lnTo>
                      <a:lnTo>
                        <a:pt x="2106" y="1712"/>
                      </a:lnTo>
                      <a:lnTo>
                        <a:pt x="2106" y="1654"/>
                      </a:lnTo>
                      <a:lnTo>
                        <a:pt x="2106" y="1637"/>
                      </a:lnTo>
                      <a:lnTo>
                        <a:pt x="2106" y="1650"/>
                      </a:lnTo>
                      <a:lnTo>
                        <a:pt x="2106" y="1682"/>
                      </a:lnTo>
                      <a:lnTo>
                        <a:pt x="2106" y="1695"/>
                      </a:lnTo>
                      <a:lnTo>
                        <a:pt x="2106" y="1684"/>
                      </a:lnTo>
                      <a:lnTo>
                        <a:pt x="2106" y="1658"/>
                      </a:lnTo>
                      <a:lnTo>
                        <a:pt x="2108" y="1635"/>
                      </a:lnTo>
                      <a:lnTo>
                        <a:pt x="2108" y="1615"/>
                      </a:lnTo>
                      <a:lnTo>
                        <a:pt x="2108" y="1598"/>
                      </a:lnTo>
                      <a:lnTo>
                        <a:pt x="2108" y="1581"/>
                      </a:lnTo>
                      <a:lnTo>
                        <a:pt x="2108" y="1557"/>
                      </a:lnTo>
                      <a:lnTo>
                        <a:pt x="2108" y="1546"/>
                      </a:lnTo>
                      <a:lnTo>
                        <a:pt x="2108" y="1559"/>
                      </a:lnTo>
                      <a:lnTo>
                        <a:pt x="2108" y="1583"/>
                      </a:lnTo>
                      <a:lnTo>
                        <a:pt x="2110" y="1620"/>
                      </a:lnTo>
                      <a:lnTo>
                        <a:pt x="2110" y="1641"/>
                      </a:lnTo>
                      <a:lnTo>
                        <a:pt x="2110" y="1626"/>
                      </a:lnTo>
                      <a:lnTo>
                        <a:pt x="2110" y="1592"/>
                      </a:lnTo>
                      <a:lnTo>
                        <a:pt x="2110" y="1570"/>
                      </a:lnTo>
                      <a:lnTo>
                        <a:pt x="2110" y="1559"/>
                      </a:lnTo>
                      <a:lnTo>
                        <a:pt x="2110" y="1546"/>
                      </a:lnTo>
                      <a:lnTo>
                        <a:pt x="2112" y="1529"/>
                      </a:lnTo>
                      <a:lnTo>
                        <a:pt x="2112" y="1514"/>
                      </a:lnTo>
                      <a:lnTo>
                        <a:pt x="2112" y="1505"/>
                      </a:lnTo>
                      <a:lnTo>
                        <a:pt x="2112" y="1514"/>
                      </a:lnTo>
                      <a:lnTo>
                        <a:pt x="2112" y="1548"/>
                      </a:lnTo>
                      <a:lnTo>
                        <a:pt x="2112" y="1592"/>
                      </a:lnTo>
                      <a:lnTo>
                        <a:pt x="2112" y="1600"/>
                      </a:lnTo>
                      <a:lnTo>
                        <a:pt x="2112" y="1581"/>
                      </a:lnTo>
                      <a:lnTo>
                        <a:pt x="2114" y="1548"/>
                      </a:lnTo>
                      <a:lnTo>
                        <a:pt x="2114" y="1522"/>
                      </a:lnTo>
                      <a:lnTo>
                        <a:pt x="2114" y="1505"/>
                      </a:lnTo>
                      <a:lnTo>
                        <a:pt x="2114" y="1497"/>
                      </a:lnTo>
                      <a:lnTo>
                        <a:pt x="2114" y="1490"/>
                      </a:lnTo>
                      <a:lnTo>
                        <a:pt x="2114" y="1475"/>
                      </a:lnTo>
                      <a:lnTo>
                        <a:pt x="2114" y="1490"/>
                      </a:lnTo>
                      <a:lnTo>
                        <a:pt x="2114" y="1518"/>
                      </a:lnTo>
                      <a:lnTo>
                        <a:pt x="2117" y="1555"/>
                      </a:lnTo>
                      <a:lnTo>
                        <a:pt x="2117" y="1604"/>
                      </a:lnTo>
                      <a:lnTo>
                        <a:pt x="2117" y="1630"/>
                      </a:lnTo>
                      <a:lnTo>
                        <a:pt x="2117" y="1626"/>
                      </a:lnTo>
                      <a:lnTo>
                        <a:pt x="2117" y="1602"/>
                      </a:lnTo>
                      <a:lnTo>
                        <a:pt x="2117" y="1576"/>
                      </a:lnTo>
                      <a:lnTo>
                        <a:pt x="2117" y="1559"/>
                      </a:lnTo>
                      <a:lnTo>
                        <a:pt x="2119" y="1551"/>
                      </a:lnTo>
                      <a:lnTo>
                        <a:pt x="2119" y="1544"/>
                      </a:lnTo>
                      <a:lnTo>
                        <a:pt x="2119" y="1531"/>
                      </a:lnTo>
                      <a:lnTo>
                        <a:pt x="2119" y="1529"/>
                      </a:lnTo>
                      <a:lnTo>
                        <a:pt x="2119" y="1546"/>
                      </a:lnTo>
                      <a:lnTo>
                        <a:pt x="2119" y="1585"/>
                      </a:lnTo>
                      <a:lnTo>
                        <a:pt x="2119" y="1643"/>
                      </a:lnTo>
                      <a:lnTo>
                        <a:pt x="2119" y="1669"/>
                      </a:lnTo>
                      <a:lnTo>
                        <a:pt x="2121" y="1661"/>
                      </a:lnTo>
                      <a:lnTo>
                        <a:pt x="2121" y="1639"/>
                      </a:lnTo>
                      <a:lnTo>
                        <a:pt x="2121" y="1617"/>
                      </a:lnTo>
                      <a:lnTo>
                        <a:pt x="2121" y="1611"/>
                      </a:lnTo>
                      <a:lnTo>
                        <a:pt x="2121" y="1609"/>
                      </a:lnTo>
                      <a:lnTo>
                        <a:pt x="2121" y="1604"/>
                      </a:lnTo>
                      <a:lnTo>
                        <a:pt x="2121" y="1596"/>
                      </a:lnTo>
                      <a:lnTo>
                        <a:pt x="2121" y="1592"/>
                      </a:lnTo>
                      <a:lnTo>
                        <a:pt x="2123" y="1598"/>
                      </a:lnTo>
                      <a:lnTo>
                        <a:pt x="2123" y="1630"/>
                      </a:lnTo>
                      <a:lnTo>
                        <a:pt x="2123" y="1678"/>
                      </a:lnTo>
                      <a:lnTo>
                        <a:pt x="2123" y="1706"/>
                      </a:lnTo>
                      <a:lnTo>
                        <a:pt x="2123" y="1710"/>
                      </a:lnTo>
                      <a:lnTo>
                        <a:pt x="2123" y="1697"/>
                      </a:lnTo>
                      <a:lnTo>
                        <a:pt x="2123" y="1682"/>
                      </a:lnTo>
                      <a:lnTo>
                        <a:pt x="2125" y="1673"/>
                      </a:lnTo>
                      <a:lnTo>
                        <a:pt x="2125" y="1669"/>
                      </a:lnTo>
                      <a:lnTo>
                        <a:pt x="2125" y="1669"/>
                      </a:lnTo>
                      <a:lnTo>
                        <a:pt x="2125" y="1667"/>
                      </a:lnTo>
                      <a:lnTo>
                        <a:pt x="2125" y="1663"/>
                      </a:lnTo>
                      <a:lnTo>
                        <a:pt x="2125" y="1667"/>
                      </a:lnTo>
                      <a:lnTo>
                        <a:pt x="2125" y="1695"/>
                      </a:lnTo>
                      <a:lnTo>
                        <a:pt x="2125" y="1736"/>
                      </a:lnTo>
                      <a:lnTo>
                        <a:pt x="2127" y="1753"/>
                      </a:lnTo>
                      <a:lnTo>
                        <a:pt x="2127" y="1760"/>
                      </a:lnTo>
                      <a:lnTo>
                        <a:pt x="2127" y="1751"/>
                      </a:lnTo>
                      <a:lnTo>
                        <a:pt x="2127" y="1738"/>
                      </a:lnTo>
                      <a:lnTo>
                        <a:pt x="2127" y="1725"/>
                      </a:lnTo>
                      <a:lnTo>
                        <a:pt x="2127" y="1714"/>
                      </a:lnTo>
                      <a:lnTo>
                        <a:pt x="2127" y="1701"/>
                      </a:lnTo>
                      <a:lnTo>
                        <a:pt x="2127" y="1686"/>
                      </a:lnTo>
                      <a:lnTo>
                        <a:pt x="2130" y="1673"/>
                      </a:lnTo>
                      <a:lnTo>
                        <a:pt x="2130" y="1667"/>
                      </a:lnTo>
                      <a:lnTo>
                        <a:pt x="2130" y="1680"/>
                      </a:lnTo>
                      <a:lnTo>
                        <a:pt x="2130" y="1701"/>
                      </a:lnTo>
                      <a:lnTo>
                        <a:pt x="2130" y="1717"/>
                      </a:lnTo>
                      <a:lnTo>
                        <a:pt x="2130" y="1708"/>
                      </a:lnTo>
                      <a:lnTo>
                        <a:pt x="2130" y="1682"/>
                      </a:lnTo>
                      <a:lnTo>
                        <a:pt x="2132" y="1658"/>
                      </a:lnTo>
                      <a:lnTo>
                        <a:pt x="2132" y="1639"/>
                      </a:lnTo>
                      <a:lnTo>
                        <a:pt x="2132" y="1624"/>
                      </a:lnTo>
                      <a:lnTo>
                        <a:pt x="2132" y="1604"/>
                      </a:lnTo>
                      <a:lnTo>
                        <a:pt x="2132" y="1589"/>
                      </a:lnTo>
                      <a:lnTo>
                        <a:pt x="2132" y="1585"/>
                      </a:lnTo>
                      <a:lnTo>
                        <a:pt x="2132" y="1598"/>
                      </a:lnTo>
                      <a:lnTo>
                        <a:pt x="2132" y="1630"/>
                      </a:lnTo>
                      <a:lnTo>
                        <a:pt x="2134" y="1678"/>
                      </a:lnTo>
                      <a:lnTo>
                        <a:pt x="2134" y="1704"/>
                      </a:lnTo>
                      <a:lnTo>
                        <a:pt x="2134" y="1701"/>
                      </a:lnTo>
                      <a:lnTo>
                        <a:pt x="2134" y="1680"/>
                      </a:lnTo>
                      <a:lnTo>
                        <a:pt x="2134" y="1656"/>
                      </a:lnTo>
                      <a:lnTo>
                        <a:pt x="2134" y="1641"/>
                      </a:lnTo>
                      <a:lnTo>
                        <a:pt x="2134" y="1632"/>
                      </a:lnTo>
                      <a:lnTo>
                        <a:pt x="2134" y="1626"/>
                      </a:lnTo>
                      <a:lnTo>
                        <a:pt x="2136" y="1622"/>
                      </a:lnTo>
                      <a:lnTo>
                        <a:pt x="2136" y="1620"/>
                      </a:lnTo>
                      <a:lnTo>
                        <a:pt x="2136" y="1632"/>
                      </a:lnTo>
                      <a:lnTo>
                        <a:pt x="2136" y="1656"/>
                      </a:lnTo>
                      <a:lnTo>
                        <a:pt x="2136" y="1680"/>
                      </a:lnTo>
                      <a:lnTo>
                        <a:pt x="2136" y="1689"/>
                      </a:lnTo>
                      <a:lnTo>
                        <a:pt x="2136" y="1682"/>
                      </a:lnTo>
                      <a:lnTo>
                        <a:pt x="2138" y="1661"/>
                      </a:lnTo>
                      <a:lnTo>
                        <a:pt x="2138" y="1637"/>
                      </a:lnTo>
                      <a:lnTo>
                        <a:pt x="2138" y="1615"/>
                      </a:lnTo>
                      <a:lnTo>
                        <a:pt x="2138" y="1596"/>
                      </a:lnTo>
                      <a:lnTo>
                        <a:pt x="2138" y="1581"/>
                      </a:lnTo>
                      <a:lnTo>
                        <a:pt x="2138" y="1561"/>
                      </a:lnTo>
                      <a:lnTo>
                        <a:pt x="2138" y="1548"/>
                      </a:lnTo>
                      <a:lnTo>
                        <a:pt x="2138" y="1553"/>
                      </a:lnTo>
                      <a:lnTo>
                        <a:pt x="2140" y="1579"/>
                      </a:lnTo>
                      <a:lnTo>
                        <a:pt x="2140" y="1622"/>
                      </a:lnTo>
                      <a:lnTo>
                        <a:pt x="2140" y="1645"/>
                      </a:lnTo>
                      <a:lnTo>
                        <a:pt x="2140" y="1643"/>
                      </a:lnTo>
                      <a:lnTo>
                        <a:pt x="2140" y="1622"/>
                      </a:lnTo>
                      <a:lnTo>
                        <a:pt x="2140" y="1602"/>
                      </a:lnTo>
                      <a:lnTo>
                        <a:pt x="2140" y="1594"/>
                      </a:lnTo>
                      <a:lnTo>
                        <a:pt x="2140" y="1587"/>
                      </a:lnTo>
                      <a:lnTo>
                        <a:pt x="2142" y="1583"/>
                      </a:lnTo>
                      <a:lnTo>
                        <a:pt x="2142" y="1579"/>
                      </a:lnTo>
                      <a:lnTo>
                        <a:pt x="2142" y="1581"/>
                      </a:lnTo>
                      <a:lnTo>
                        <a:pt x="2142" y="1585"/>
                      </a:lnTo>
                      <a:lnTo>
                        <a:pt x="2142" y="1607"/>
                      </a:lnTo>
                      <a:lnTo>
                        <a:pt x="2142" y="1643"/>
                      </a:lnTo>
                      <a:lnTo>
                        <a:pt x="2142" y="1665"/>
                      </a:lnTo>
                      <a:lnTo>
                        <a:pt x="2145" y="1669"/>
                      </a:lnTo>
                      <a:lnTo>
                        <a:pt x="2145" y="1656"/>
                      </a:lnTo>
                      <a:lnTo>
                        <a:pt x="2145" y="1641"/>
                      </a:lnTo>
                      <a:lnTo>
                        <a:pt x="2145" y="1628"/>
                      </a:lnTo>
                      <a:lnTo>
                        <a:pt x="2145" y="1617"/>
                      </a:lnTo>
                      <a:lnTo>
                        <a:pt x="2145" y="1609"/>
                      </a:lnTo>
                      <a:lnTo>
                        <a:pt x="2145" y="1598"/>
                      </a:lnTo>
                      <a:lnTo>
                        <a:pt x="2145" y="1592"/>
                      </a:lnTo>
                      <a:lnTo>
                        <a:pt x="2147" y="1598"/>
                      </a:lnTo>
                      <a:lnTo>
                        <a:pt x="2147" y="1615"/>
                      </a:lnTo>
                      <a:lnTo>
                        <a:pt x="2147" y="1643"/>
                      </a:lnTo>
                      <a:lnTo>
                        <a:pt x="2147" y="1663"/>
                      </a:lnTo>
                      <a:lnTo>
                        <a:pt x="2147" y="1663"/>
                      </a:lnTo>
                      <a:lnTo>
                        <a:pt x="2147" y="1648"/>
                      </a:lnTo>
                      <a:lnTo>
                        <a:pt x="2147" y="1630"/>
                      </a:lnTo>
                      <a:lnTo>
                        <a:pt x="2147" y="1624"/>
                      </a:lnTo>
                      <a:lnTo>
                        <a:pt x="2149" y="1617"/>
                      </a:lnTo>
                      <a:lnTo>
                        <a:pt x="2149" y="1615"/>
                      </a:lnTo>
                      <a:lnTo>
                        <a:pt x="2149" y="1611"/>
                      </a:lnTo>
                      <a:lnTo>
                        <a:pt x="2149" y="1604"/>
                      </a:lnTo>
                      <a:lnTo>
                        <a:pt x="2149" y="1602"/>
                      </a:lnTo>
                      <a:lnTo>
                        <a:pt x="2149" y="1604"/>
                      </a:lnTo>
                      <a:lnTo>
                        <a:pt x="2149" y="1615"/>
                      </a:lnTo>
                      <a:lnTo>
                        <a:pt x="2151" y="1624"/>
                      </a:lnTo>
                      <a:lnTo>
                        <a:pt x="2151" y="1626"/>
                      </a:lnTo>
                      <a:lnTo>
                        <a:pt x="2151" y="1617"/>
                      </a:lnTo>
                      <a:lnTo>
                        <a:pt x="2151" y="1611"/>
                      </a:lnTo>
                      <a:lnTo>
                        <a:pt x="2151" y="1609"/>
                      </a:lnTo>
                      <a:lnTo>
                        <a:pt x="2151" y="1604"/>
                      </a:lnTo>
                      <a:lnTo>
                        <a:pt x="2151" y="1602"/>
                      </a:lnTo>
                      <a:lnTo>
                        <a:pt x="2151" y="1600"/>
                      </a:lnTo>
                      <a:lnTo>
                        <a:pt x="2153" y="1598"/>
                      </a:lnTo>
                      <a:lnTo>
                        <a:pt x="2153" y="1607"/>
                      </a:lnTo>
                      <a:lnTo>
                        <a:pt x="2153" y="1635"/>
                      </a:lnTo>
                      <a:lnTo>
                        <a:pt x="2153" y="1682"/>
                      </a:lnTo>
                      <a:lnTo>
                        <a:pt x="2153" y="1708"/>
                      </a:lnTo>
                      <a:lnTo>
                        <a:pt x="2153" y="1710"/>
                      </a:lnTo>
                      <a:lnTo>
                        <a:pt x="2153" y="1699"/>
                      </a:lnTo>
                      <a:lnTo>
                        <a:pt x="2153" y="1691"/>
                      </a:lnTo>
                      <a:lnTo>
                        <a:pt x="2155" y="1684"/>
                      </a:lnTo>
                      <a:lnTo>
                        <a:pt x="2155" y="1682"/>
                      </a:lnTo>
                      <a:lnTo>
                        <a:pt x="2155" y="1678"/>
                      </a:lnTo>
                      <a:lnTo>
                        <a:pt x="2155" y="1671"/>
                      </a:lnTo>
                      <a:lnTo>
                        <a:pt x="2155" y="1671"/>
                      </a:lnTo>
                      <a:lnTo>
                        <a:pt x="2155" y="1678"/>
                      </a:lnTo>
                      <a:lnTo>
                        <a:pt x="2155" y="1701"/>
                      </a:lnTo>
                      <a:lnTo>
                        <a:pt x="2158" y="1734"/>
                      </a:lnTo>
                      <a:lnTo>
                        <a:pt x="2158" y="1749"/>
                      </a:lnTo>
                      <a:lnTo>
                        <a:pt x="2158" y="1753"/>
                      </a:lnTo>
                      <a:lnTo>
                        <a:pt x="2158" y="1745"/>
                      </a:lnTo>
                      <a:lnTo>
                        <a:pt x="2158" y="1734"/>
                      </a:lnTo>
                      <a:lnTo>
                        <a:pt x="2158" y="1721"/>
                      </a:lnTo>
                      <a:lnTo>
                        <a:pt x="2158" y="1714"/>
                      </a:lnTo>
                      <a:lnTo>
                        <a:pt x="2158" y="1708"/>
                      </a:lnTo>
                      <a:lnTo>
                        <a:pt x="2160" y="1699"/>
                      </a:lnTo>
                      <a:lnTo>
                        <a:pt x="2160" y="1689"/>
                      </a:lnTo>
                      <a:lnTo>
                        <a:pt x="2160" y="1680"/>
                      </a:lnTo>
                      <a:lnTo>
                        <a:pt x="2160" y="1680"/>
                      </a:lnTo>
                      <a:lnTo>
                        <a:pt x="2160" y="1684"/>
                      </a:lnTo>
                      <a:lnTo>
                        <a:pt x="2160" y="1686"/>
                      </a:lnTo>
                      <a:lnTo>
                        <a:pt x="2160" y="1686"/>
                      </a:lnTo>
                      <a:lnTo>
                        <a:pt x="2160" y="1689"/>
                      </a:lnTo>
                      <a:lnTo>
                        <a:pt x="2162" y="1689"/>
                      </a:lnTo>
                      <a:lnTo>
                        <a:pt x="2162" y="1689"/>
                      </a:lnTo>
                      <a:lnTo>
                        <a:pt x="2162" y="1689"/>
                      </a:lnTo>
                      <a:lnTo>
                        <a:pt x="2162" y="1682"/>
                      </a:lnTo>
                      <a:lnTo>
                        <a:pt x="2162" y="1650"/>
                      </a:lnTo>
                      <a:lnTo>
                        <a:pt x="2162" y="1622"/>
                      </a:lnTo>
                      <a:lnTo>
                        <a:pt x="2162" y="1602"/>
                      </a:lnTo>
                      <a:lnTo>
                        <a:pt x="2164" y="1598"/>
                      </a:lnTo>
                      <a:lnTo>
                        <a:pt x="2164" y="1617"/>
                      </a:lnTo>
                      <a:lnTo>
                        <a:pt x="2164" y="1620"/>
                      </a:lnTo>
                      <a:lnTo>
                        <a:pt x="2164" y="1596"/>
                      </a:lnTo>
                      <a:lnTo>
                        <a:pt x="2164" y="1553"/>
                      </a:lnTo>
                      <a:lnTo>
                        <a:pt x="2164" y="1516"/>
                      </a:lnTo>
                      <a:lnTo>
                        <a:pt x="2164" y="1494"/>
                      </a:lnTo>
                      <a:lnTo>
                        <a:pt x="2164" y="1477"/>
                      </a:lnTo>
                      <a:lnTo>
                        <a:pt x="2166" y="1469"/>
                      </a:lnTo>
                      <a:lnTo>
                        <a:pt x="2166" y="1464"/>
                      </a:lnTo>
                      <a:lnTo>
                        <a:pt x="2166" y="1469"/>
                      </a:lnTo>
                      <a:lnTo>
                        <a:pt x="2166" y="1479"/>
                      </a:lnTo>
                      <a:lnTo>
                        <a:pt x="2166" y="1503"/>
                      </a:lnTo>
                      <a:lnTo>
                        <a:pt x="2166" y="1535"/>
                      </a:lnTo>
                      <a:lnTo>
                        <a:pt x="2166" y="1553"/>
                      </a:lnTo>
                      <a:lnTo>
                        <a:pt x="2166" y="1555"/>
                      </a:lnTo>
                      <a:lnTo>
                        <a:pt x="2168" y="1540"/>
                      </a:lnTo>
                      <a:lnTo>
                        <a:pt x="2168" y="1525"/>
                      </a:lnTo>
                      <a:lnTo>
                        <a:pt x="2168" y="1520"/>
                      </a:lnTo>
                      <a:lnTo>
                        <a:pt x="2168" y="1522"/>
                      </a:lnTo>
                      <a:lnTo>
                        <a:pt x="2168" y="1525"/>
                      </a:lnTo>
                      <a:lnTo>
                        <a:pt x="2168" y="1522"/>
                      </a:lnTo>
                      <a:lnTo>
                        <a:pt x="2168" y="1522"/>
                      </a:lnTo>
                      <a:lnTo>
                        <a:pt x="2171" y="1533"/>
                      </a:lnTo>
                      <a:lnTo>
                        <a:pt x="2171" y="1563"/>
                      </a:lnTo>
                      <a:lnTo>
                        <a:pt x="2171" y="1579"/>
                      </a:lnTo>
                      <a:lnTo>
                        <a:pt x="2171" y="1581"/>
                      </a:lnTo>
                      <a:lnTo>
                        <a:pt x="2171" y="1572"/>
                      </a:lnTo>
                      <a:lnTo>
                        <a:pt x="2171" y="1568"/>
                      </a:lnTo>
                      <a:lnTo>
                        <a:pt x="2171" y="1568"/>
                      </a:lnTo>
                      <a:lnTo>
                        <a:pt x="2171" y="1570"/>
                      </a:lnTo>
                      <a:lnTo>
                        <a:pt x="2173" y="1570"/>
                      </a:lnTo>
                      <a:lnTo>
                        <a:pt x="2173" y="1568"/>
                      </a:lnTo>
                      <a:lnTo>
                        <a:pt x="2173" y="1563"/>
                      </a:lnTo>
                      <a:lnTo>
                        <a:pt x="2173" y="1563"/>
                      </a:lnTo>
                      <a:lnTo>
                        <a:pt x="2173" y="1570"/>
                      </a:lnTo>
                      <a:lnTo>
                        <a:pt x="2173" y="1585"/>
                      </a:lnTo>
                      <a:lnTo>
                        <a:pt x="2173" y="1604"/>
                      </a:lnTo>
                      <a:lnTo>
                        <a:pt x="2173" y="1613"/>
                      </a:lnTo>
                      <a:lnTo>
                        <a:pt x="2175" y="1613"/>
                      </a:lnTo>
                      <a:lnTo>
                        <a:pt x="2175" y="1613"/>
                      </a:lnTo>
                      <a:lnTo>
                        <a:pt x="2175" y="1635"/>
                      </a:lnTo>
                      <a:lnTo>
                        <a:pt x="2175" y="1630"/>
                      </a:lnTo>
                      <a:lnTo>
                        <a:pt x="2175" y="1622"/>
                      </a:lnTo>
                      <a:lnTo>
                        <a:pt x="2175" y="1572"/>
                      </a:lnTo>
                      <a:lnTo>
                        <a:pt x="2175" y="1544"/>
                      </a:lnTo>
                      <a:lnTo>
                        <a:pt x="2177" y="1531"/>
                      </a:lnTo>
                      <a:lnTo>
                        <a:pt x="2177" y="1527"/>
                      </a:lnTo>
                      <a:lnTo>
                        <a:pt x="2177" y="1538"/>
                      </a:lnTo>
                      <a:lnTo>
                        <a:pt x="2177" y="1551"/>
                      </a:lnTo>
                      <a:lnTo>
                        <a:pt x="2177" y="1557"/>
                      </a:lnTo>
                      <a:lnTo>
                        <a:pt x="2177" y="1551"/>
                      </a:lnTo>
                      <a:lnTo>
                        <a:pt x="2177" y="1540"/>
                      </a:lnTo>
                      <a:lnTo>
                        <a:pt x="2177" y="1531"/>
                      </a:lnTo>
                      <a:lnTo>
                        <a:pt x="2179" y="1527"/>
                      </a:lnTo>
                      <a:lnTo>
                        <a:pt x="2179" y="1520"/>
                      </a:lnTo>
                      <a:lnTo>
                        <a:pt x="2179" y="1522"/>
                      </a:lnTo>
                      <a:lnTo>
                        <a:pt x="2179" y="1520"/>
                      </a:lnTo>
                      <a:lnTo>
                        <a:pt x="2179" y="1507"/>
                      </a:lnTo>
                      <a:lnTo>
                        <a:pt x="2179" y="1507"/>
                      </a:lnTo>
                      <a:lnTo>
                        <a:pt x="2179" y="1527"/>
                      </a:lnTo>
                      <a:lnTo>
                        <a:pt x="2179" y="1551"/>
                      </a:lnTo>
                      <a:lnTo>
                        <a:pt x="2181" y="1555"/>
                      </a:lnTo>
                      <a:lnTo>
                        <a:pt x="2181" y="1548"/>
                      </a:lnTo>
                      <a:lnTo>
                        <a:pt x="2181" y="1531"/>
                      </a:lnTo>
                      <a:lnTo>
                        <a:pt x="2181" y="1516"/>
                      </a:lnTo>
                      <a:lnTo>
                        <a:pt x="2181" y="1510"/>
                      </a:lnTo>
                      <a:lnTo>
                        <a:pt x="2181" y="1505"/>
                      </a:lnTo>
                      <a:lnTo>
                        <a:pt x="2181" y="1501"/>
                      </a:lnTo>
                      <a:lnTo>
                        <a:pt x="2183" y="1497"/>
                      </a:lnTo>
                      <a:lnTo>
                        <a:pt x="2183" y="1499"/>
                      </a:lnTo>
                      <a:lnTo>
                        <a:pt x="2183" y="1512"/>
                      </a:lnTo>
                      <a:lnTo>
                        <a:pt x="2183" y="1540"/>
                      </a:lnTo>
                      <a:lnTo>
                        <a:pt x="2183" y="1572"/>
                      </a:lnTo>
                      <a:lnTo>
                        <a:pt x="2183" y="1587"/>
                      </a:lnTo>
                      <a:lnTo>
                        <a:pt x="2183" y="1585"/>
                      </a:lnTo>
                      <a:lnTo>
                        <a:pt x="2183" y="1572"/>
                      </a:lnTo>
                      <a:lnTo>
                        <a:pt x="2186" y="1555"/>
                      </a:lnTo>
                      <a:lnTo>
                        <a:pt x="2186" y="1540"/>
                      </a:lnTo>
                      <a:lnTo>
                        <a:pt x="2186" y="1527"/>
                      </a:lnTo>
                      <a:lnTo>
                        <a:pt x="2186" y="1516"/>
                      </a:lnTo>
                      <a:lnTo>
                        <a:pt x="2186" y="1503"/>
                      </a:lnTo>
                      <a:lnTo>
                        <a:pt x="2186" y="1501"/>
                      </a:lnTo>
                      <a:lnTo>
                        <a:pt x="2186" y="1512"/>
                      </a:lnTo>
                      <a:lnTo>
                        <a:pt x="2186" y="1538"/>
                      </a:lnTo>
                      <a:lnTo>
                        <a:pt x="2188" y="1574"/>
                      </a:lnTo>
                      <a:lnTo>
                        <a:pt x="2188" y="1587"/>
                      </a:lnTo>
                      <a:lnTo>
                        <a:pt x="2188" y="1583"/>
                      </a:lnTo>
                      <a:lnTo>
                        <a:pt x="2188" y="1566"/>
                      </a:lnTo>
                      <a:lnTo>
                        <a:pt x="2188" y="1548"/>
                      </a:lnTo>
                      <a:lnTo>
                        <a:pt x="2188" y="1535"/>
                      </a:lnTo>
                      <a:lnTo>
                        <a:pt x="2188" y="1525"/>
                      </a:lnTo>
                      <a:lnTo>
                        <a:pt x="2190" y="1520"/>
                      </a:lnTo>
                      <a:lnTo>
                        <a:pt x="2190" y="1525"/>
                      </a:lnTo>
                      <a:lnTo>
                        <a:pt x="2190" y="1529"/>
                      </a:lnTo>
                      <a:lnTo>
                        <a:pt x="2190" y="1533"/>
                      </a:lnTo>
                      <a:lnTo>
                        <a:pt x="2190" y="1551"/>
                      </a:lnTo>
                      <a:lnTo>
                        <a:pt x="2190" y="1568"/>
                      </a:lnTo>
                      <a:lnTo>
                        <a:pt x="2190" y="1572"/>
                      </a:lnTo>
                      <a:lnTo>
                        <a:pt x="2190" y="1568"/>
                      </a:lnTo>
                      <a:lnTo>
                        <a:pt x="2192" y="1557"/>
                      </a:lnTo>
                      <a:lnTo>
                        <a:pt x="2192" y="1540"/>
                      </a:lnTo>
                      <a:lnTo>
                        <a:pt x="2192" y="1529"/>
                      </a:lnTo>
                      <a:lnTo>
                        <a:pt x="2192" y="1518"/>
                      </a:lnTo>
                      <a:lnTo>
                        <a:pt x="2192" y="1510"/>
                      </a:lnTo>
                      <a:lnTo>
                        <a:pt x="2192" y="1505"/>
                      </a:lnTo>
                      <a:lnTo>
                        <a:pt x="2192" y="1503"/>
                      </a:lnTo>
                      <a:lnTo>
                        <a:pt x="2192" y="1505"/>
                      </a:lnTo>
                      <a:lnTo>
                        <a:pt x="2194" y="1520"/>
                      </a:lnTo>
                      <a:lnTo>
                        <a:pt x="2194" y="1538"/>
                      </a:lnTo>
                      <a:lnTo>
                        <a:pt x="2194" y="1548"/>
                      </a:lnTo>
                      <a:lnTo>
                        <a:pt x="2194" y="1546"/>
                      </a:lnTo>
                      <a:lnTo>
                        <a:pt x="2194" y="1542"/>
                      </a:lnTo>
                      <a:lnTo>
                        <a:pt x="2194" y="1535"/>
                      </a:lnTo>
                      <a:lnTo>
                        <a:pt x="2194" y="1531"/>
                      </a:lnTo>
                      <a:lnTo>
                        <a:pt x="2196" y="1527"/>
                      </a:lnTo>
                      <a:lnTo>
                        <a:pt x="2196" y="1516"/>
                      </a:lnTo>
                      <a:lnTo>
                        <a:pt x="2196" y="1503"/>
                      </a:lnTo>
                      <a:lnTo>
                        <a:pt x="2196" y="1501"/>
                      </a:lnTo>
                      <a:lnTo>
                        <a:pt x="2196" y="1516"/>
                      </a:lnTo>
                      <a:lnTo>
                        <a:pt x="2196" y="1542"/>
                      </a:lnTo>
                      <a:lnTo>
                        <a:pt x="2196" y="1576"/>
                      </a:lnTo>
                      <a:lnTo>
                        <a:pt x="2196" y="1589"/>
                      </a:lnTo>
                      <a:lnTo>
                        <a:pt x="2199" y="1583"/>
                      </a:lnTo>
                      <a:lnTo>
                        <a:pt x="2199" y="1559"/>
                      </a:lnTo>
                      <a:lnTo>
                        <a:pt x="2199" y="1533"/>
                      </a:lnTo>
                      <a:lnTo>
                        <a:pt x="2199" y="1512"/>
                      </a:lnTo>
                      <a:lnTo>
                        <a:pt x="2199" y="1499"/>
                      </a:lnTo>
                      <a:lnTo>
                        <a:pt x="2199" y="1486"/>
                      </a:lnTo>
                      <a:lnTo>
                        <a:pt x="2199" y="1471"/>
                      </a:lnTo>
                      <a:lnTo>
                        <a:pt x="2199" y="1471"/>
                      </a:lnTo>
                      <a:lnTo>
                        <a:pt x="2201" y="1482"/>
                      </a:lnTo>
                      <a:lnTo>
                        <a:pt x="2201" y="1505"/>
                      </a:lnTo>
                      <a:lnTo>
                        <a:pt x="2201" y="1538"/>
                      </a:lnTo>
                      <a:lnTo>
                        <a:pt x="2201" y="1555"/>
                      </a:lnTo>
                      <a:lnTo>
                        <a:pt x="2201" y="1557"/>
                      </a:lnTo>
                      <a:lnTo>
                        <a:pt x="2201" y="1544"/>
                      </a:lnTo>
                      <a:lnTo>
                        <a:pt x="2201" y="1527"/>
                      </a:lnTo>
                      <a:lnTo>
                        <a:pt x="2203" y="1518"/>
                      </a:lnTo>
                      <a:lnTo>
                        <a:pt x="2203" y="1522"/>
                      </a:lnTo>
                      <a:lnTo>
                        <a:pt x="2203" y="1531"/>
                      </a:lnTo>
                      <a:lnTo>
                        <a:pt x="2203" y="1540"/>
                      </a:lnTo>
                      <a:lnTo>
                        <a:pt x="2203" y="1557"/>
                      </a:lnTo>
                      <a:lnTo>
                        <a:pt x="2203" y="1568"/>
                      </a:lnTo>
                      <a:lnTo>
                        <a:pt x="2203" y="1551"/>
                      </a:lnTo>
                      <a:lnTo>
                        <a:pt x="2203" y="1492"/>
                      </a:lnTo>
                      <a:lnTo>
                        <a:pt x="2205" y="1466"/>
                      </a:lnTo>
                      <a:lnTo>
                        <a:pt x="2205" y="1458"/>
                      </a:lnTo>
                      <a:lnTo>
                        <a:pt x="2205" y="1473"/>
                      </a:lnTo>
                      <a:lnTo>
                        <a:pt x="2205" y="1475"/>
                      </a:lnTo>
                      <a:lnTo>
                        <a:pt x="2205" y="1469"/>
                      </a:lnTo>
                      <a:lnTo>
                        <a:pt x="2205" y="1473"/>
                      </a:lnTo>
                      <a:lnTo>
                        <a:pt x="2205" y="1471"/>
                      </a:lnTo>
                      <a:lnTo>
                        <a:pt x="2205" y="1466"/>
                      </a:lnTo>
                      <a:lnTo>
                        <a:pt x="2207" y="1469"/>
                      </a:lnTo>
                      <a:lnTo>
                        <a:pt x="2207" y="1471"/>
                      </a:lnTo>
                      <a:lnTo>
                        <a:pt x="2207" y="1482"/>
                      </a:lnTo>
                      <a:lnTo>
                        <a:pt x="2207" y="1492"/>
                      </a:lnTo>
                      <a:lnTo>
                        <a:pt x="2207" y="1492"/>
                      </a:lnTo>
                      <a:lnTo>
                        <a:pt x="2207" y="1488"/>
                      </a:lnTo>
                      <a:lnTo>
                        <a:pt x="2207" y="1490"/>
                      </a:lnTo>
                      <a:lnTo>
                        <a:pt x="2209" y="1488"/>
                      </a:lnTo>
                      <a:lnTo>
                        <a:pt x="2209" y="1484"/>
                      </a:lnTo>
                      <a:lnTo>
                        <a:pt x="2209" y="1482"/>
                      </a:lnTo>
                      <a:lnTo>
                        <a:pt x="2209" y="1475"/>
                      </a:lnTo>
                      <a:lnTo>
                        <a:pt x="2209" y="1466"/>
                      </a:lnTo>
                      <a:lnTo>
                        <a:pt x="2209" y="1460"/>
                      </a:lnTo>
                      <a:lnTo>
                        <a:pt x="2209" y="1462"/>
                      </a:lnTo>
                      <a:lnTo>
                        <a:pt x="2209" y="1477"/>
                      </a:lnTo>
                      <a:lnTo>
                        <a:pt x="2211" y="1503"/>
                      </a:lnTo>
                      <a:lnTo>
                        <a:pt x="2211" y="1507"/>
                      </a:lnTo>
                      <a:lnTo>
                        <a:pt x="2211" y="1492"/>
                      </a:lnTo>
                      <a:lnTo>
                        <a:pt x="2211" y="1473"/>
                      </a:lnTo>
                      <a:lnTo>
                        <a:pt x="2211" y="1460"/>
                      </a:lnTo>
                      <a:lnTo>
                        <a:pt x="2211" y="1451"/>
                      </a:lnTo>
                      <a:lnTo>
                        <a:pt x="2211" y="1443"/>
                      </a:lnTo>
                      <a:lnTo>
                        <a:pt x="2211" y="1443"/>
                      </a:lnTo>
                      <a:lnTo>
                        <a:pt x="2214" y="1445"/>
                      </a:lnTo>
                      <a:lnTo>
                        <a:pt x="2214" y="1449"/>
                      </a:lnTo>
                      <a:lnTo>
                        <a:pt x="2214" y="1451"/>
                      </a:lnTo>
                      <a:lnTo>
                        <a:pt x="2214" y="1469"/>
                      </a:lnTo>
                      <a:lnTo>
                        <a:pt x="2214" y="1494"/>
                      </a:lnTo>
                      <a:lnTo>
                        <a:pt x="2214" y="1510"/>
                      </a:lnTo>
                      <a:lnTo>
                        <a:pt x="2214" y="1510"/>
                      </a:lnTo>
                      <a:lnTo>
                        <a:pt x="2216" y="1499"/>
                      </a:lnTo>
                      <a:lnTo>
                        <a:pt x="2216" y="1488"/>
                      </a:lnTo>
                      <a:lnTo>
                        <a:pt x="2216" y="1486"/>
                      </a:lnTo>
                      <a:lnTo>
                        <a:pt x="2216" y="1488"/>
                      </a:lnTo>
                      <a:lnTo>
                        <a:pt x="2216" y="1486"/>
                      </a:lnTo>
                      <a:lnTo>
                        <a:pt x="2216" y="1486"/>
                      </a:lnTo>
                      <a:lnTo>
                        <a:pt x="2216" y="1484"/>
                      </a:lnTo>
                      <a:lnTo>
                        <a:pt x="2216" y="1482"/>
                      </a:lnTo>
                      <a:lnTo>
                        <a:pt x="2218" y="1477"/>
                      </a:lnTo>
                      <a:lnTo>
                        <a:pt x="2218" y="1430"/>
                      </a:lnTo>
                      <a:lnTo>
                        <a:pt x="2218" y="1393"/>
                      </a:lnTo>
                      <a:lnTo>
                        <a:pt x="2218" y="1387"/>
                      </a:lnTo>
                      <a:lnTo>
                        <a:pt x="2218" y="1387"/>
                      </a:lnTo>
                      <a:lnTo>
                        <a:pt x="2218" y="1400"/>
                      </a:lnTo>
                      <a:lnTo>
                        <a:pt x="2218" y="1436"/>
                      </a:lnTo>
                      <a:lnTo>
                        <a:pt x="2218" y="1475"/>
                      </a:lnTo>
                      <a:lnTo>
                        <a:pt x="2220" y="1464"/>
                      </a:lnTo>
                      <a:lnTo>
                        <a:pt x="2220" y="1458"/>
                      </a:lnTo>
                      <a:lnTo>
                        <a:pt x="2220" y="1453"/>
                      </a:lnTo>
                      <a:lnTo>
                        <a:pt x="2220" y="1464"/>
                      </a:lnTo>
                      <a:lnTo>
                        <a:pt x="2220" y="1484"/>
                      </a:lnTo>
                      <a:lnTo>
                        <a:pt x="2220" y="1510"/>
                      </a:lnTo>
                      <a:lnTo>
                        <a:pt x="2220" y="1512"/>
                      </a:lnTo>
                      <a:lnTo>
                        <a:pt x="2222" y="1501"/>
                      </a:lnTo>
                      <a:lnTo>
                        <a:pt x="2222" y="1486"/>
                      </a:lnTo>
                      <a:lnTo>
                        <a:pt x="2222" y="1477"/>
                      </a:lnTo>
                      <a:lnTo>
                        <a:pt x="2222" y="1486"/>
                      </a:lnTo>
                      <a:lnTo>
                        <a:pt x="2222" y="1486"/>
                      </a:lnTo>
                      <a:lnTo>
                        <a:pt x="2222" y="1488"/>
                      </a:lnTo>
                      <a:lnTo>
                        <a:pt x="2222" y="1490"/>
                      </a:lnTo>
                      <a:lnTo>
                        <a:pt x="2222" y="1490"/>
                      </a:lnTo>
                      <a:lnTo>
                        <a:pt x="2224" y="1501"/>
                      </a:lnTo>
                      <a:lnTo>
                        <a:pt x="2224" y="1516"/>
                      </a:lnTo>
                      <a:lnTo>
                        <a:pt x="2224" y="1512"/>
                      </a:lnTo>
                      <a:lnTo>
                        <a:pt x="2224" y="1490"/>
                      </a:lnTo>
                      <a:lnTo>
                        <a:pt x="2224" y="1484"/>
                      </a:lnTo>
                      <a:lnTo>
                        <a:pt x="2224" y="1475"/>
                      </a:lnTo>
                      <a:lnTo>
                        <a:pt x="2224" y="1460"/>
                      </a:lnTo>
                      <a:lnTo>
                        <a:pt x="2224" y="1451"/>
                      </a:lnTo>
                      <a:lnTo>
                        <a:pt x="2227" y="1438"/>
                      </a:lnTo>
                      <a:lnTo>
                        <a:pt x="2227" y="1417"/>
                      </a:lnTo>
                      <a:lnTo>
                        <a:pt x="2227" y="1408"/>
                      </a:lnTo>
                      <a:lnTo>
                        <a:pt x="2227" y="1410"/>
                      </a:lnTo>
                      <a:lnTo>
                        <a:pt x="2227" y="1428"/>
                      </a:lnTo>
                      <a:lnTo>
                        <a:pt x="2227" y="1438"/>
                      </a:lnTo>
                      <a:lnTo>
                        <a:pt x="2227" y="1453"/>
                      </a:lnTo>
                      <a:lnTo>
                        <a:pt x="2229" y="1449"/>
                      </a:lnTo>
                      <a:lnTo>
                        <a:pt x="2229" y="1436"/>
                      </a:lnTo>
                      <a:lnTo>
                        <a:pt x="2229" y="1421"/>
                      </a:lnTo>
                      <a:lnTo>
                        <a:pt x="2229" y="1419"/>
                      </a:lnTo>
                      <a:lnTo>
                        <a:pt x="2229" y="1417"/>
                      </a:lnTo>
                      <a:lnTo>
                        <a:pt x="2229" y="1415"/>
                      </a:lnTo>
                      <a:lnTo>
                        <a:pt x="2229" y="1419"/>
                      </a:lnTo>
                      <a:lnTo>
                        <a:pt x="2229" y="1425"/>
                      </a:lnTo>
                      <a:lnTo>
                        <a:pt x="2231" y="1436"/>
                      </a:lnTo>
                      <a:lnTo>
                        <a:pt x="2231" y="1447"/>
                      </a:lnTo>
                      <a:lnTo>
                        <a:pt x="2231" y="1473"/>
                      </a:lnTo>
                      <a:lnTo>
                        <a:pt x="2231" y="1501"/>
                      </a:lnTo>
                      <a:lnTo>
                        <a:pt x="2231" y="1507"/>
                      </a:lnTo>
                      <a:lnTo>
                        <a:pt x="2231" y="1497"/>
                      </a:lnTo>
                      <a:lnTo>
                        <a:pt x="2231" y="1482"/>
                      </a:lnTo>
                      <a:lnTo>
                        <a:pt x="2233" y="1471"/>
                      </a:lnTo>
                      <a:lnTo>
                        <a:pt x="2233" y="1466"/>
                      </a:lnTo>
                      <a:lnTo>
                        <a:pt x="2233" y="1458"/>
                      </a:lnTo>
                      <a:lnTo>
                        <a:pt x="2233" y="1460"/>
                      </a:lnTo>
                      <a:lnTo>
                        <a:pt x="2233" y="1456"/>
                      </a:lnTo>
                      <a:lnTo>
                        <a:pt x="2233" y="1451"/>
                      </a:lnTo>
                      <a:lnTo>
                        <a:pt x="2233" y="1456"/>
                      </a:lnTo>
                      <a:lnTo>
                        <a:pt x="2233" y="1473"/>
                      </a:lnTo>
                      <a:lnTo>
                        <a:pt x="2235" y="1494"/>
                      </a:lnTo>
                      <a:lnTo>
                        <a:pt x="2235" y="1505"/>
                      </a:lnTo>
                      <a:lnTo>
                        <a:pt x="2235" y="1503"/>
                      </a:lnTo>
                      <a:lnTo>
                        <a:pt x="2235" y="1499"/>
                      </a:lnTo>
                      <a:lnTo>
                        <a:pt x="2235" y="1494"/>
                      </a:lnTo>
                      <a:lnTo>
                        <a:pt x="2235" y="1492"/>
                      </a:lnTo>
                      <a:lnTo>
                        <a:pt x="2235" y="1494"/>
                      </a:lnTo>
                      <a:lnTo>
                        <a:pt x="2235" y="1490"/>
                      </a:lnTo>
                      <a:lnTo>
                        <a:pt x="2237" y="1484"/>
                      </a:lnTo>
                      <a:lnTo>
                        <a:pt x="2237" y="1479"/>
                      </a:lnTo>
                      <a:lnTo>
                        <a:pt x="2237" y="1482"/>
                      </a:lnTo>
                      <a:lnTo>
                        <a:pt x="2237" y="1492"/>
                      </a:lnTo>
                      <a:lnTo>
                        <a:pt x="2237" y="1505"/>
                      </a:lnTo>
                      <a:lnTo>
                        <a:pt x="2237" y="1510"/>
                      </a:lnTo>
                      <a:lnTo>
                        <a:pt x="2237" y="1507"/>
                      </a:lnTo>
                      <a:lnTo>
                        <a:pt x="2239" y="1505"/>
                      </a:lnTo>
                      <a:lnTo>
                        <a:pt x="2239" y="1512"/>
                      </a:lnTo>
                      <a:lnTo>
                        <a:pt x="2239" y="1516"/>
                      </a:lnTo>
                      <a:lnTo>
                        <a:pt x="2239" y="1520"/>
                      </a:lnTo>
                      <a:lnTo>
                        <a:pt x="2239" y="1516"/>
                      </a:lnTo>
                      <a:lnTo>
                        <a:pt x="2239" y="1507"/>
                      </a:lnTo>
                      <a:lnTo>
                        <a:pt x="2239" y="1434"/>
                      </a:lnTo>
                      <a:lnTo>
                        <a:pt x="2239" y="1354"/>
                      </a:lnTo>
                      <a:lnTo>
                        <a:pt x="2242" y="1346"/>
                      </a:lnTo>
                      <a:lnTo>
                        <a:pt x="2242" y="1361"/>
                      </a:lnTo>
                      <a:lnTo>
                        <a:pt x="2242" y="1341"/>
                      </a:lnTo>
                      <a:lnTo>
                        <a:pt x="2242" y="1313"/>
                      </a:lnTo>
                      <a:lnTo>
                        <a:pt x="2242" y="1309"/>
                      </a:lnTo>
                      <a:lnTo>
                        <a:pt x="2242" y="1331"/>
                      </a:lnTo>
                      <a:lnTo>
                        <a:pt x="2242" y="1356"/>
                      </a:lnTo>
                      <a:lnTo>
                        <a:pt x="2242" y="1376"/>
                      </a:lnTo>
                      <a:lnTo>
                        <a:pt x="2244" y="1393"/>
                      </a:lnTo>
                      <a:lnTo>
                        <a:pt x="2244" y="1387"/>
                      </a:lnTo>
                      <a:lnTo>
                        <a:pt x="2244" y="1384"/>
                      </a:lnTo>
                      <a:lnTo>
                        <a:pt x="2244" y="1384"/>
                      </a:lnTo>
                      <a:lnTo>
                        <a:pt x="2244" y="1393"/>
                      </a:lnTo>
                      <a:lnTo>
                        <a:pt x="2244" y="1415"/>
                      </a:lnTo>
                      <a:lnTo>
                        <a:pt x="2244" y="1419"/>
                      </a:lnTo>
                      <a:lnTo>
                        <a:pt x="2246" y="1417"/>
                      </a:lnTo>
                      <a:lnTo>
                        <a:pt x="2246" y="1410"/>
                      </a:lnTo>
                      <a:lnTo>
                        <a:pt x="2246" y="1408"/>
                      </a:lnTo>
                      <a:lnTo>
                        <a:pt x="2246" y="1404"/>
                      </a:lnTo>
                      <a:lnTo>
                        <a:pt x="2246" y="1408"/>
                      </a:lnTo>
                      <a:lnTo>
                        <a:pt x="2246" y="1406"/>
                      </a:lnTo>
                      <a:lnTo>
                        <a:pt x="2246" y="1404"/>
                      </a:lnTo>
                      <a:lnTo>
                        <a:pt x="2246" y="1387"/>
                      </a:lnTo>
                      <a:lnTo>
                        <a:pt x="2248" y="1395"/>
                      </a:lnTo>
                      <a:lnTo>
                        <a:pt x="2248" y="1408"/>
                      </a:lnTo>
                      <a:lnTo>
                        <a:pt x="2248" y="1423"/>
                      </a:lnTo>
                      <a:lnTo>
                        <a:pt x="2248" y="1417"/>
                      </a:lnTo>
                      <a:lnTo>
                        <a:pt x="2248" y="1419"/>
                      </a:lnTo>
                      <a:lnTo>
                        <a:pt x="2248" y="1419"/>
                      </a:lnTo>
                      <a:lnTo>
                        <a:pt x="2248" y="1415"/>
                      </a:lnTo>
                      <a:lnTo>
                        <a:pt x="2248" y="1415"/>
                      </a:lnTo>
                      <a:lnTo>
                        <a:pt x="2250" y="1415"/>
                      </a:lnTo>
                      <a:lnTo>
                        <a:pt x="2250" y="1421"/>
                      </a:lnTo>
                      <a:lnTo>
                        <a:pt x="2250" y="1415"/>
                      </a:lnTo>
                      <a:lnTo>
                        <a:pt x="2250" y="1413"/>
                      </a:lnTo>
                      <a:lnTo>
                        <a:pt x="2250" y="1413"/>
                      </a:lnTo>
                      <a:lnTo>
                        <a:pt x="2250" y="1419"/>
                      </a:lnTo>
                      <a:lnTo>
                        <a:pt x="2250" y="1438"/>
                      </a:lnTo>
                      <a:lnTo>
                        <a:pt x="2252" y="1449"/>
                      </a:lnTo>
                      <a:lnTo>
                        <a:pt x="2252" y="1447"/>
                      </a:lnTo>
                      <a:lnTo>
                        <a:pt x="2252" y="1443"/>
                      </a:lnTo>
                      <a:lnTo>
                        <a:pt x="2252" y="1430"/>
                      </a:lnTo>
                      <a:lnTo>
                        <a:pt x="2252" y="1419"/>
                      </a:lnTo>
                      <a:lnTo>
                        <a:pt x="2252" y="1415"/>
                      </a:lnTo>
                      <a:lnTo>
                        <a:pt x="2252" y="1415"/>
                      </a:lnTo>
                      <a:lnTo>
                        <a:pt x="2252" y="1417"/>
                      </a:lnTo>
                      <a:lnTo>
                        <a:pt x="2255" y="1415"/>
                      </a:lnTo>
                      <a:lnTo>
                        <a:pt x="2255" y="1417"/>
                      </a:lnTo>
                      <a:lnTo>
                        <a:pt x="2255" y="1445"/>
                      </a:lnTo>
                      <a:lnTo>
                        <a:pt x="2255" y="1484"/>
                      </a:lnTo>
                      <a:lnTo>
                        <a:pt x="2255" y="1501"/>
                      </a:lnTo>
                      <a:lnTo>
                        <a:pt x="2255" y="1514"/>
                      </a:lnTo>
                      <a:lnTo>
                        <a:pt x="2255" y="1458"/>
                      </a:lnTo>
                      <a:lnTo>
                        <a:pt x="2255" y="1460"/>
                      </a:lnTo>
                      <a:lnTo>
                        <a:pt x="2257" y="1126"/>
                      </a:lnTo>
                      <a:lnTo>
                        <a:pt x="2257" y="772"/>
                      </a:lnTo>
                      <a:lnTo>
                        <a:pt x="2257" y="761"/>
                      </a:lnTo>
                      <a:lnTo>
                        <a:pt x="2257" y="910"/>
                      </a:lnTo>
                      <a:lnTo>
                        <a:pt x="2257" y="1057"/>
                      </a:lnTo>
                      <a:lnTo>
                        <a:pt x="2257" y="1134"/>
                      </a:lnTo>
                      <a:lnTo>
                        <a:pt x="2257" y="1188"/>
                      </a:lnTo>
                      <a:lnTo>
                        <a:pt x="2259" y="1190"/>
                      </a:lnTo>
                      <a:lnTo>
                        <a:pt x="2259" y="1186"/>
                      </a:lnTo>
                      <a:lnTo>
                        <a:pt x="2259" y="1184"/>
                      </a:lnTo>
                      <a:lnTo>
                        <a:pt x="2259" y="1186"/>
                      </a:lnTo>
                      <a:lnTo>
                        <a:pt x="2259" y="1199"/>
                      </a:lnTo>
                      <a:lnTo>
                        <a:pt x="2259" y="1205"/>
                      </a:lnTo>
                      <a:lnTo>
                        <a:pt x="2259" y="1205"/>
                      </a:lnTo>
                      <a:lnTo>
                        <a:pt x="2259" y="1201"/>
                      </a:lnTo>
                      <a:lnTo>
                        <a:pt x="2261" y="1180"/>
                      </a:lnTo>
                      <a:lnTo>
                        <a:pt x="2261" y="1152"/>
                      </a:lnTo>
                      <a:lnTo>
                        <a:pt x="2261" y="1180"/>
                      </a:lnTo>
                      <a:lnTo>
                        <a:pt x="2261" y="1205"/>
                      </a:lnTo>
                      <a:lnTo>
                        <a:pt x="2261" y="1240"/>
                      </a:lnTo>
                      <a:lnTo>
                        <a:pt x="2261" y="1240"/>
                      </a:lnTo>
                      <a:lnTo>
                        <a:pt x="2261" y="1236"/>
                      </a:lnTo>
                      <a:lnTo>
                        <a:pt x="2261" y="1249"/>
                      </a:lnTo>
                      <a:lnTo>
                        <a:pt x="2263" y="1227"/>
                      </a:lnTo>
                      <a:lnTo>
                        <a:pt x="2263" y="1223"/>
                      </a:lnTo>
                      <a:lnTo>
                        <a:pt x="2263" y="1212"/>
                      </a:lnTo>
                      <a:lnTo>
                        <a:pt x="2263" y="1199"/>
                      </a:lnTo>
                      <a:lnTo>
                        <a:pt x="2263" y="1188"/>
                      </a:lnTo>
                      <a:lnTo>
                        <a:pt x="2263" y="1186"/>
                      </a:lnTo>
                      <a:lnTo>
                        <a:pt x="2263" y="1199"/>
                      </a:lnTo>
                      <a:lnTo>
                        <a:pt x="2265" y="1203"/>
                      </a:lnTo>
                      <a:lnTo>
                        <a:pt x="2265" y="1199"/>
                      </a:lnTo>
                      <a:lnTo>
                        <a:pt x="2265" y="1203"/>
                      </a:lnTo>
                      <a:lnTo>
                        <a:pt x="2265" y="1203"/>
                      </a:lnTo>
                      <a:lnTo>
                        <a:pt x="2265" y="1229"/>
                      </a:lnTo>
                      <a:lnTo>
                        <a:pt x="2265" y="1242"/>
                      </a:lnTo>
                      <a:lnTo>
                        <a:pt x="2265" y="1242"/>
                      </a:lnTo>
                      <a:lnTo>
                        <a:pt x="2265" y="1244"/>
                      </a:lnTo>
                      <a:lnTo>
                        <a:pt x="2267" y="1246"/>
                      </a:lnTo>
                      <a:lnTo>
                        <a:pt x="2267" y="1231"/>
                      </a:lnTo>
                      <a:lnTo>
                        <a:pt x="2267" y="1246"/>
                      </a:lnTo>
                      <a:lnTo>
                        <a:pt x="2267" y="1268"/>
                      </a:lnTo>
                      <a:lnTo>
                        <a:pt x="2267" y="1279"/>
                      </a:lnTo>
                      <a:lnTo>
                        <a:pt x="2267" y="1290"/>
                      </a:lnTo>
                      <a:lnTo>
                        <a:pt x="2267" y="1296"/>
                      </a:lnTo>
                      <a:lnTo>
                        <a:pt x="2267" y="1294"/>
                      </a:lnTo>
                      <a:lnTo>
                        <a:pt x="2270" y="1300"/>
                      </a:lnTo>
                      <a:lnTo>
                        <a:pt x="2270" y="1296"/>
                      </a:lnTo>
                      <a:lnTo>
                        <a:pt x="2270" y="1303"/>
                      </a:lnTo>
                      <a:lnTo>
                        <a:pt x="2270" y="1303"/>
                      </a:lnTo>
                      <a:lnTo>
                        <a:pt x="2270" y="1298"/>
                      </a:lnTo>
                      <a:lnTo>
                        <a:pt x="2270" y="1300"/>
                      </a:lnTo>
                      <a:lnTo>
                        <a:pt x="2270" y="1305"/>
                      </a:lnTo>
                      <a:lnTo>
                        <a:pt x="2272" y="1309"/>
                      </a:lnTo>
                      <a:lnTo>
                        <a:pt x="2272" y="1320"/>
                      </a:lnTo>
                      <a:lnTo>
                        <a:pt x="2272" y="1320"/>
                      </a:lnTo>
                      <a:lnTo>
                        <a:pt x="2272" y="1326"/>
                      </a:lnTo>
                      <a:lnTo>
                        <a:pt x="2272" y="1322"/>
                      </a:lnTo>
                      <a:lnTo>
                        <a:pt x="2272" y="1309"/>
                      </a:lnTo>
                      <a:lnTo>
                        <a:pt x="2272" y="1307"/>
                      </a:lnTo>
                      <a:lnTo>
                        <a:pt x="2272" y="1303"/>
                      </a:lnTo>
                      <a:lnTo>
                        <a:pt x="2274" y="1303"/>
                      </a:lnTo>
                      <a:lnTo>
                        <a:pt x="2274" y="1311"/>
                      </a:lnTo>
                      <a:lnTo>
                        <a:pt x="2274" y="1309"/>
                      </a:lnTo>
                      <a:lnTo>
                        <a:pt x="2274" y="1152"/>
                      </a:lnTo>
                      <a:lnTo>
                        <a:pt x="2274" y="1229"/>
                      </a:lnTo>
                      <a:lnTo>
                        <a:pt x="2274" y="1337"/>
                      </a:lnTo>
                      <a:lnTo>
                        <a:pt x="2274" y="1350"/>
                      </a:lnTo>
                      <a:lnTo>
                        <a:pt x="2274" y="1352"/>
                      </a:lnTo>
                      <a:lnTo>
                        <a:pt x="2276" y="1348"/>
                      </a:lnTo>
                      <a:lnTo>
                        <a:pt x="2276" y="1343"/>
                      </a:lnTo>
                      <a:lnTo>
                        <a:pt x="2276" y="1341"/>
                      </a:lnTo>
                      <a:lnTo>
                        <a:pt x="2276" y="1348"/>
                      </a:lnTo>
                      <a:lnTo>
                        <a:pt x="2276" y="1361"/>
                      </a:lnTo>
                      <a:lnTo>
                        <a:pt x="2276" y="1365"/>
                      </a:lnTo>
                      <a:lnTo>
                        <a:pt x="2276" y="1369"/>
                      </a:lnTo>
                      <a:lnTo>
                        <a:pt x="2278" y="1376"/>
                      </a:lnTo>
                      <a:lnTo>
                        <a:pt x="2278" y="1389"/>
                      </a:lnTo>
                      <a:lnTo>
                        <a:pt x="2278" y="1408"/>
                      </a:lnTo>
                      <a:lnTo>
                        <a:pt x="2278" y="1413"/>
                      </a:lnTo>
                      <a:lnTo>
                        <a:pt x="2278" y="1404"/>
                      </a:lnTo>
                      <a:lnTo>
                        <a:pt x="2278" y="1406"/>
                      </a:lnTo>
                      <a:lnTo>
                        <a:pt x="2278" y="1397"/>
                      </a:lnTo>
                      <a:lnTo>
                        <a:pt x="2278" y="1387"/>
                      </a:lnTo>
                      <a:lnTo>
                        <a:pt x="2280" y="1374"/>
                      </a:lnTo>
                      <a:lnTo>
                        <a:pt x="2280" y="1359"/>
                      </a:lnTo>
                      <a:lnTo>
                        <a:pt x="2280" y="1341"/>
                      </a:lnTo>
                      <a:lnTo>
                        <a:pt x="2280" y="1324"/>
                      </a:lnTo>
                      <a:lnTo>
                        <a:pt x="2280" y="1313"/>
                      </a:lnTo>
                      <a:lnTo>
                        <a:pt x="2280" y="1313"/>
                      </a:lnTo>
                      <a:lnTo>
                        <a:pt x="2280" y="1315"/>
                      </a:lnTo>
                      <a:lnTo>
                        <a:pt x="2280" y="1309"/>
                      </a:lnTo>
                      <a:lnTo>
                        <a:pt x="2283" y="1298"/>
                      </a:lnTo>
                      <a:lnTo>
                        <a:pt x="2283" y="1296"/>
                      </a:lnTo>
                      <a:lnTo>
                        <a:pt x="2283" y="1300"/>
                      </a:lnTo>
                      <a:lnTo>
                        <a:pt x="2283" y="1313"/>
                      </a:lnTo>
                      <a:lnTo>
                        <a:pt x="2283" y="1322"/>
                      </a:lnTo>
                      <a:lnTo>
                        <a:pt x="2283" y="1326"/>
                      </a:lnTo>
                      <a:lnTo>
                        <a:pt x="2283" y="1328"/>
                      </a:lnTo>
                      <a:lnTo>
                        <a:pt x="2285" y="1328"/>
                      </a:lnTo>
                      <a:lnTo>
                        <a:pt x="2285" y="1337"/>
                      </a:lnTo>
                      <a:lnTo>
                        <a:pt x="2285" y="1354"/>
                      </a:lnTo>
                      <a:lnTo>
                        <a:pt x="2285" y="1361"/>
                      </a:lnTo>
                      <a:lnTo>
                        <a:pt x="2285" y="1363"/>
                      </a:lnTo>
                      <a:lnTo>
                        <a:pt x="2285" y="1374"/>
                      </a:lnTo>
                      <a:lnTo>
                        <a:pt x="2285" y="1374"/>
                      </a:lnTo>
                      <a:lnTo>
                        <a:pt x="2285" y="1372"/>
                      </a:lnTo>
                      <a:lnTo>
                        <a:pt x="2287" y="1380"/>
                      </a:lnTo>
                      <a:lnTo>
                        <a:pt x="2287" y="1382"/>
                      </a:lnTo>
                      <a:lnTo>
                        <a:pt x="2287" y="1380"/>
                      </a:lnTo>
                      <a:lnTo>
                        <a:pt x="2287" y="1384"/>
                      </a:lnTo>
                      <a:lnTo>
                        <a:pt x="2287" y="1380"/>
                      </a:lnTo>
                      <a:lnTo>
                        <a:pt x="2287" y="1378"/>
                      </a:lnTo>
                      <a:lnTo>
                        <a:pt x="2287" y="1395"/>
                      </a:lnTo>
                      <a:lnTo>
                        <a:pt x="2287" y="1438"/>
                      </a:lnTo>
                      <a:lnTo>
                        <a:pt x="2289" y="1449"/>
                      </a:lnTo>
                      <a:lnTo>
                        <a:pt x="2289" y="1447"/>
                      </a:lnTo>
                      <a:lnTo>
                        <a:pt x="2289" y="1438"/>
                      </a:lnTo>
                      <a:lnTo>
                        <a:pt x="2289" y="1430"/>
                      </a:lnTo>
                      <a:lnTo>
                        <a:pt x="2289" y="1421"/>
                      </a:lnTo>
                      <a:lnTo>
                        <a:pt x="2289" y="1415"/>
                      </a:lnTo>
                      <a:lnTo>
                        <a:pt x="2289" y="1410"/>
                      </a:lnTo>
                      <a:lnTo>
                        <a:pt x="2291" y="1408"/>
                      </a:lnTo>
                      <a:lnTo>
                        <a:pt x="2291" y="1400"/>
                      </a:lnTo>
                      <a:lnTo>
                        <a:pt x="2291" y="1402"/>
                      </a:lnTo>
                      <a:lnTo>
                        <a:pt x="2291" y="1415"/>
                      </a:lnTo>
                      <a:lnTo>
                        <a:pt x="2291" y="1436"/>
                      </a:lnTo>
                      <a:lnTo>
                        <a:pt x="2291" y="1453"/>
                      </a:lnTo>
                      <a:lnTo>
                        <a:pt x="2291" y="1460"/>
                      </a:lnTo>
                      <a:lnTo>
                        <a:pt x="2291" y="1460"/>
                      </a:lnTo>
                      <a:lnTo>
                        <a:pt x="2293" y="1464"/>
                      </a:lnTo>
                      <a:lnTo>
                        <a:pt x="2293" y="1471"/>
                      </a:lnTo>
                      <a:lnTo>
                        <a:pt x="2293" y="1475"/>
                      </a:lnTo>
                      <a:lnTo>
                        <a:pt x="2293" y="1477"/>
                      </a:lnTo>
                      <a:lnTo>
                        <a:pt x="2293" y="1466"/>
                      </a:lnTo>
                      <a:lnTo>
                        <a:pt x="2293" y="1453"/>
                      </a:lnTo>
                      <a:lnTo>
                        <a:pt x="2293" y="1441"/>
                      </a:lnTo>
                      <a:lnTo>
                        <a:pt x="2293" y="1428"/>
                      </a:lnTo>
                      <a:lnTo>
                        <a:pt x="2296" y="1415"/>
                      </a:lnTo>
                      <a:lnTo>
                        <a:pt x="2296" y="1393"/>
                      </a:lnTo>
                      <a:lnTo>
                        <a:pt x="2296" y="1378"/>
                      </a:lnTo>
                      <a:lnTo>
                        <a:pt x="2296" y="1352"/>
                      </a:lnTo>
                      <a:lnTo>
                        <a:pt x="2296" y="1333"/>
                      </a:lnTo>
                      <a:lnTo>
                        <a:pt x="2296" y="1322"/>
                      </a:lnTo>
                      <a:lnTo>
                        <a:pt x="2296" y="1320"/>
                      </a:lnTo>
                      <a:lnTo>
                        <a:pt x="2298" y="1328"/>
                      </a:lnTo>
                      <a:lnTo>
                        <a:pt x="2298" y="1331"/>
                      </a:lnTo>
                      <a:lnTo>
                        <a:pt x="2298" y="1333"/>
                      </a:lnTo>
                      <a:lnTo>
                        <a:pt x="2298" y="1335"/>
                      </a:lnTo>
                      <a:lnTo>
                        <a:pt x="2298" y="1343"/>
                      </a:lnTo>
                      <a:lnTo>
                        <a:pt x="2298" y="1348"/>
                      </a:lnTo>
                      <a:lnTo>
                        <a:pt x="2298" y="1359"/>
                      </a:lnTo>
                      <a:lnTo>
                        <a:pt x="2298" y="1361"/>
                      </a:lnTo>
                      <a:lnTo>
                        <a:pt x="2300" y="1363"/>
                      </a:lnTo>
                      <a:lnTo>
                        <a:pt x="2300" y="1359"/>
                      </a:lnTo>
                      <a:lnTo>
                        <a:pt x="2300" y="1354"/>
                      </a:lnTo>
                      <a:lnTo>
                        <a:pt x="2300" y="1356"/>
                      </a:lnTo>
                      <a:lnTo>
                        <a:pt x="2300" y="1359"/>
                      </a:lnTo>
                      <a:lnTo>
                        <a:pt x="2300" y="1356"/>
                      </a:lnTo>
                      <a:lnTo>
                        <a:pt x="2300" y="1352"/>
                      </a:lnTo>
                      <a:lnTo>
                        <a:pt x="2300" y="1359"/>
                      </a:lnTo>
                      <a:lnTo>
                        <a:pt x="2302" y="1367"/>
                      </a:lnTo>
                      <a:lnTo>
                        <a:pt x="2302" y="1376"/>
                      </a:lnTo>
                      <a:lnTo>
                        <a:pt x="2302" y="1389"/>
                      </a:lnTo>
                      <a:lnTo>
                        <a:pt x="2302" y="1389"/>
                      </a:lnTo>
                      <a:lnTo>
                        <a:pt x="2302" y="1384"/>
                      </a:lnTo>
                      <a:lnTo>
                        <a:pt x="2302" y="1384"/>
                      </a:lnTo>
                      <a:lnTo>
                        <a:pt x="2302" y="1387"/>
                      </a:lnTo>
                      <a:lnTo>
                        <a:pt x="2304" y="1389"/>
                      </a:lnTo>
                      <a:lnTo>
                        <a:pt x="2304" y="1395"/>
                      </a:lnTo>
                      <a:lnTo>
                        <a:pt x="2304" y="1393"/>
                      </a:lnTo>
                      <a:lnTo>
                        <a:pt x="2304" y="1389"/>
                      </a:lnTo>
                      <a:lnTo>
                        <a:pt x="2304" y="1389"/>
                      </a:lnTo>
                      <a:lnTo>
                        <a:pt x="2304" y="1400"/>
                      </a:lnTo>
                      <a:lnTo>
                        <a:pt x="2304" y="1415"/>
                      </a:lnTo>
                      <a:lnTo>
                        <a:pt x="2304" y="1428"/>
                      </a:lnTo>
                      <a:lnTo>
                        <a:pt x="2306" y="1425"/>
                      </a:lnTo>
                      <a:lnTo>
                        <a:pt x="2306" y="1419"/>
                      </a:lnTo>
                      <a:lnTo>
                        <a:pt x="2306" y="1410"/>
                      </a:lnTo>
                      <a:lnTo>
                        <a:pt x="2306" y="1402"/>
                      </a:lnTo>
                      <a:lnTo>
                        <a:pt x="2306" y="1397"/>
                      </a:lnTo>
                      <a:lnTo>
                        <a:pt x="2306" y="1391"/>
                      </a:lnTo>
                      <a:lnTo>
                        <a:pt x="2306" y="1380"/>
                      </a:lnTo>
                      <a:lnTo>
                        <a:pt x="2306" y="1372"/>
                      </a:lnTo>
                      <a:lnTo>
                        <a:pt x="2308" y="1372"/>
                      </a:lnTo>
                      <a:lnTo>
                        <a:pt x="2308" y="1374"/>
                      </a:lnTo>
                      <a:lnTo>
                        <a:pt x="2308" y="1374"/>
                      </a:lnTo>
                      <a:lnTo>
                        <a:pt x="2308" y="1378"/>
                      </a:lnTo>
                      <a:lnTo>
                        <a:pt x="2308" y="1372"/>
                      </a:lnTo>
                      <a:lnTo>
                        <a:pt x="2308" y="1367"/>
                      </a:lnTo>
                      <a:lnTo>
                        <a:pt x="2308" y="1365"/>
                      </a:lnTo>
                      <a:lnTo>
                        <a:pt x="2311" y="1363"/>
                      </a:lnTo>
                      <a:lnTo>
                        <a:pt x="2311" y="1363"/>
                      </a:lnTo>
                      <a:lnTo>
                        <a:pt x="2311" y="1367"/>
                      </a:lnTo>
                      <a:lnTo>
                        <a:pt x="2311" y="1369"/>
                      </a:lnTo>
                      <a:lnTo>
                        <a:pt x="2311" y="1369"/>
                      </a:lnTo>
                      <a:lnTo>
                        <a:pt x="2311" y="1372"/>
                      </a:lnTo>
                      <a:lnTo>
                        <a:pt x="2311" y="1380"/>
                      </a:lnTo>
                      <a:lnTo>
                        <a:pt x="2311" y="1397"/>
                      </a:lnTo>
                      <a:lnTo>
                        <a:pt x="2313" y="1410"/>
                      </a:lnTo>
                      <a:lnTo>
                        <a:pt x="2313" y="1415"/>
                      </a:lnTo>
                      <a:lnTo>
                        <a:pt x="2313" y="1419"/>
                      </a:lnTo>
                      <a:lnTo>
                        <a:pt x="2313" y="1425"/>
                      </a:lnTo>
                      <a:lnTo>
                        <a:pt x="2313" y="1432"/>
                      </a:lnTo>
                      <a:lnTo>
                        <a:pt x="2313" y="1436"/>
                      </a:lnTo>
                      <a:lnTo>
                        <a:pt x="2313" y="1443"/>
                      </a:lnTo>
                      <a:lnTo>
                        <a:pt x="2313" y="1451"/>
                      </a:lnTo>
                      <a:lnTo>
                        <a:pt x="2315" y="1453"/>
                      </a:lnTo>
                      <a:lnTo>
                        <a:pt x="2315" y="1453"/>
                      </a:lnTo>
                      <a:lnTo>
                        <a:pt x="2315" y="1460"/>
                      </a:lnTo>
                      <a:lnTo>
                        <a:pt x="2315" y="1466"/>
                      </a:lnTo>
                      <a:lnTo>
                        <a:pt x="2315" y="1479"/>
                      </a:lnTo>
                      <a:lnTo>
                        <a:pt x="2315" y="1482"/>
                      </a:lnTo>
                      <a:lnTo>
                        <a:pt x="2315" y="1477"/>
                      </a:lnTo>
                      <a:lnTo>
                        <a:pt x="2317" y="1475"/>
                      </a:lnTo>
                      <a:lnTo>
                        <a:pt x="2317" y="1469"/>
                      </a:lnTo>
                      <a:lnTo>
                        <a:pt x="2317" y="1475"/>
                      </a:lnTo>
                      <a:lnTo>
                        <a:pt x="2317" y="1475"/>
                      </a:lnTo>
                      <a:lnTo>
                        <a:pt x="2317" y="1473"/>
                      </a:lnTo>
                      <a:lnTo>
                        <a:pt x="2317" y="1462"/>
                      </a:lnTo>
                      <a:lnTo>
                        <a:pt x="2317" y="1453"/>
                      </a:lnTo>
                      <a:lnTo>
                        <a:pt x="2317" y="1460"/>
                      </a:lnTo>
                      <a:lnTo>
                        <a:pt x="2319" y="1464"/>
                      </a:lnTo>
                      <a:lnTo>
                        <a:pt x="2319" y="1471"/>
                      </a:lnTo>
                      <a:lnTo>
                        <a:pt x="2319" y="1469"/>
                      </a:lnTo>
                      <a:lnTo>
                        <a:pt x="2319" y="1466"/>
                      </a:lnTo>
                      <a:lnTo>
                        <a:pt x="2319" y="1462"/>
                      </a:lnTo>
                      <a:lnTo>
                        <a:pt x="2319" y="1462"/>
                      </a:lnTo>
                      <a:lnTo>
                        <a:pt x="2319" y="1456"/>
                      </a:lnTo>
                      <a:lnTo>
                        <a:pt x="2319" y="1451"/>
                      </a:lnTo>
                      <a:lnTo>
                        <a:pt x="2321" y="1443"/>
                      </a:lnTo>
                      <a:lnTo>
                        <a:pt x="2321" y="1432"/>
                      </a:lnTo>
                      <a:lnTo>
                        <a:pt x="2321" y="1423"/>
                      </a:lnTo>
                      <a:lnTo>
                        <a:pt x="2321" y="1417"/>
                      </a:lnTo>
                      <a:lnTo>
                        <a:pt x="2321" y="1421"/>
                      </a:lnTo>
                      <a:lnTo>
                        <a:pt x="2321" y="1423"/>
                      </a:lnTo>
                      <a:lnTo>
                        <a:pt x="2321" y="1417"/>
                      </a:lnTo>
                      <a:lnTo>
                        <a:pt x="2324" y="1408"/>
                      </a:lnTo>
                      <a:lnTo>
                        <a:pt x="2324" y="1402"/>
                      </a:lnTo>
                      <a:lnTo>
                        <a:pt x="2324" y="1395"/>
                      </a:lnTo>
                      <a:lnTo>
                        <a:pt x="2324" y="1387"/>
                      </a:lnTo>
                      <a:lnTo>
                        <a:pt x="2324" y="1382"/>
                      </a:lnTo>
                      <a:lnTo>
                        <a:pt x="2324" y="1378"/>
                      </a:lnTo>
                      <a:lnTo>
                        <a:pt x="2324" y="1376"/>
                      </a:lnTo>
                      <a:lnTo>
                        <a:pt x="2324" y="1374"/>
                      </a:lnTo>
                      <a:lnTo>
                        <a:pt x="2326" y="1382"/>
                      </a:lnTo>
                      <a:lnTo>
                        <a:pt x="2326" y="1389"/>
                      </a:lnTo>
                      <a:lnTo>
                        <a:pt x="2326" y="1406"/>
                      </a:lnTo>
                      <a:lnTo>
                        <a:pt x="2326" y="1417"/>
                      </a:lnTo>
                      <a:lnTo>
                        <a:pt x="2326" y="1428"/>
                      </a:lnTo>
                      <a:lnTo>
                        <a:pt x="2326" y="1432"/>
                      </a:lnTo>
                      <a:lnTo>
                        <a:pt x="2326" y="1438"/>
                      </a:lnTo>
                      <a:lnTo>
                        <a:pt x="2326" y="1443"/>
                      </a:lnTo>
                      <a:lnTo>
                        <a:pt x="2328" y="1453"/>
                      </a:lnTo>
                      <a:lnTo>
                        <a:pt x="2328" y="1453"/>
                      </a:lnTo>
                      <a:lnTo>
                        <a:pt x="2328" y="1460"/>
                      </a:lnTo>
                      <a:lnTo>
                        <a:pt x="2328" y="1456"/>
                      </a:lnTo>
                      <a:lnTo>
                        <a:pt x="2328" y="1482"/>
                      </a:lnTo>
                      <a:lnTo>
                        <a:pt x="2328" y="1512"/>
                      </a:lnTo>
                      <a:lnTo>
                        <a:pt x="2328" y="1510"/>
                      </a:lnTo>
                      <a:lnTo>
                        <a:pt x="2330" y="1492"/>
                      </a:lnTo>
                      <a:lnTo>
                        <a:pt x="2330" y="1475"/>
                      </a:lnTo>
                      <a:lnTo>
                        <a:pt x="2330" y="1462"/>
                      </a:lnTo>
                      <a:lnTo>
                        <a:pt x="2330" y="1456"/>
                      </a:lnTo>
                      <a:lnTo>
                        <a:pt x="2330" y="1449"/>
                      </a:lnTo>
                      <a:lnTo>
                        <a:pt x="2330" y="1438"/>
                      </a:lnTo>
                      <a:lnTo>
                        <a:pt x="2330" y="1430"/>
                      </a:lnTo>
                      <a:lnTo>
                        <a:pt x="2330" y="1423"/>
                      </a:lnTo>
                      <a:lnTo>
                        <a:pt x="2332" y="1421"/>
                      </a:lnTo>
                      <a:lnTo>
                        <a:pt x="2332" y="1430"/>
                      </a:lnTo>
                      <a:lnTo>
                        <a:pt x="2332" y="1449"/>
                      </a:lnTo>
                      <a:lnTo>
                        <a:pt x="2332" y="1471"/>
                      </a:lnTo>
                      <a:lnTo>
                        <a:pt x="2332" y="1484"/>
                      </a:lnTo>
                      <a:lnTo>
                        <a:pt x="2332" y="1488"/>
                      </a:lnTo>
                      <a:lnTo>
                        <a:pt x="2332" y="1482"/>
                      </a:lnTo>
                      <a:lnTo>
                        <a:pt x="2332" y="1451"/>
                      </a:lnTo>
                      <a:lnTo>
                        <a:pt x="2334" y="1384"/>
                      </a:lnTo>
                      <a:lnTo>
                        <a:pt x="2334" y="1384"/>
                      </a:lnTo>
                      <a:lnTo>
                        <a:pt x="2334" y="1380"/>
                      </a:lnTo>
                      <a:lnTo>
                        <a:pt x="2334" y="1387"/>
                      </a:lnTo>
                      <a:lnTo>
                        <a:pt x="2334" y="1374"/>
                      </a:lnTo>
                      <a:lnTo>
                        <a:pt x="2334" y="1350"/>
                      </a:lnTo>
                      <a:lnTo>
                        <a:pt x="2334" y="1346"/>
                      </a:lnTo>
                      <a:lnTo>
                        <a:pt x="2336" y="1346"/>
                      </a:lnTo>
                      <a:lnTo>
                        <a:pt x="2336" y="1341"/>
                      </a:lnTo>
                      <a:lnTo>
                        <a:pt x="2336" y="1339"/>
                      </a:lnTo>
                      <a:lnTo>
                        <a:pt x="2336" y="1341"/>
                      </a:lnTo>
                      <a:lnTo>
                        <a:pt x="2336" y="1339"/>
                      </a:lnTo>
                      <a:lnTo>
                        <a:pt x="2336" y="1335"/>
                      </a:lnTo>
                      <a:lnTo>
                        <a:pt x="2336" y="1343"/>
                      </a:lnTo>
                      <a:lnTo>
                        <a:pt x="2336" y="1339"/>
                      </a:lnTo>
                      <a:lnTo>
                        <a:pt x="2339" y="1335"/>
                      </a:lnTo>
                      <a:lnTo>
                        <a:pt x="2339" y="1326"/>
                      </a:lnTo>
                      <a:lnTo>
                        <a:pt x="2339" y="1333"/>
                      </a:lnTo>
                      <a:lnTo>
                        <a:pt x="2339" y="1341"/>
                      </a:lnTo>
                      <a:lnTo>
                        <a:pt x="2339" y="1346"/>
                      </a:lnTo>
                      <a:lnTo>
                        <a:pt x="2339" y="1339"/>
                      </a:lnTo>
                      <a:lnTo>
                        <a:pt x="2339" y="1337"/>
                      </a:lnTo>
                      <a:lnTo>
                        <a:pt x="2339" y="1339"/>
                      </a:lnTo>
                      <a:lnTo>
                        <a:pt x="2341" y="1335"/>
                      </a:lnTo>
                      <a:lnTo>
                        <a:pt x="2341" y="1331"/>
                      </a:lnTo>
                      <a:lnTo>
                        <a:pt x="2341" y="1333"/>
                      </a:lnTo>
                      <a:lnTo>
                        <a:pt x="2341" y="1326"/>
                      </a:lnTo>
                      <a:lnTo>
                        <a:pt x="2341" y="1315"/>
                      </a:lnTo>
                      <a:lnTo>
                        <a:pt x="2341" y="1313"/>
                      </a:lnTo>
                      <a:lnTo>
                        <a:pt x="2341" y="1318"/>
                      </a:lnTo>
                      <a:lnTo>
                        <a:pt x="2343" y="1324"/>
                      </a:lnTo>
                      <a:lnTo>
                        <a:pt x="2343" y="1331"/>
                      </a:lnTo>
                      <a:lnTo>
                        <a:pt x="2343" y="1331"/>
                      </a:lnTo>
                      <a:lnTo>
                        <a:pt x="2343" y="1326"/>
                      </a:lnTo>
                      <a:lnTo>
                        <a:pt x="2343" y="1322"/>
                      </a:lnTo>
                      <a:lnTo>
                        <a:pt x="2343" y="1324"/>
                      </a:lnTo>
                      <a:lnTo>
                        <a:pt x="2343" y="1333"/>
                      </a:lnTo>
                      <a:lnTo>
                        <a:pt x="2343" y="1346"/>
                      </a:lnTo>
                      <a:lnTo>
                        <a:pt x="2345" y="1350"/>
                      </a:lnTo>
                      <a:lnTo>
                        <a:pt x="2345" y="1352"/>
                      </a:lnTo>
                      <a:lnTo>
                        <a:pt x="2345" y="1361"/>
                      </a:lnTo>
                      <a:lnTo>
                        <a:pt x="2345" y="1378"/>
                      </a:lnTo>
                      <a:lnTo>
                        <a:pt x="2345" y="1404"/>
                      </a:lnTo>
                      <a:lnTo>
                        <a:pt x="2345" y="1421"/>
                      </a:lnTo>
                      <a:lnTo>
                        <a:pt x="2345" y="1430"/>
                      </a:lnTo>
                      <a:lnTo>
                        <a:pt x="2345" y="1421"/>
                      </a:lnTo>
                      <a:lnTo>
                        <a:pt x="2347" y="1408"/>
                      </a:lnTo>
                      <a:lnTo>
                        <a:pt x="2347" y="1397"/>
                      </a:lnTo>
                      <a:lnTo>
                        <a:pt x="2347" y="1387"/>
                      </a:lnTo>
                      <a:lnTo>
                        <a:pt x="2347" y="1374"/>
                      </a:lnTo>
                      <a:lnTo>
                        <a:pt x="2347" y="1363"/>
                      </a:lnTo>
                      <a:lnTo>
                        <a:pt x="2347" y="1348"/>
                      </a:lnTo>
                      <a:lnTo>
                        <a:pt x="2347" y="1331"/>
                      </a:lnTo>
                      <a:lnTo>
                        <a:pt x="2349" y="1318"/>
                      </a:lnTo>
                      <a:lnTo>
                        <a:pt x="2349" y="1313"/>
                      </a:lnTo>
                      <a:lnTo>
                        <a:pt x="2349" y="1307"/>
                      </a:lnTo>
                      <a:lnTo>
                        <a:pt x="2349" y="1290"/>
                      </a:lnTo>
                      <a:lnTo>
                        <a:pt x="2349" y="1274"/>
                      </a:lnTo>
                      <a:lnTo>
                        <a:pt x="2349" y="1277"/>
                      </a:lnTo>
                      <a:lnTo>
                        <a:pt x="2349" y="1292"/>
                      </a:lnTo>
                      <a:lnTo>
                        <a:pt x="2349" y="1311"/>
                      </a:lnTo>
                      <a:lnTo>
                        <a:pt x="2352" y="1307"/>
                      </a:lnTo>
                      <a:lnTo>
                        <a:pt x="2352" y="1298"/>
                      </a:lnTo>
                      <a:lnTo>
                        <a:pt x="2352" y="1300"/>
                      </a:lnTo>
                      <a:lnTo>
                        <a:pt x="2352" y="1298"/>
                      </a:lnTo>
                      <a:lnTo>
                        <a:pt x="2352" y="1300"/>
                      </a:lnTo>
                      <a:lnTo>
                        <a:pt x="2352" y="1307"/>
                      </a:lnTo>
                      <a:lnTo>
                        <a:pt x="2352" y="1320"/>
                      </a:lnTo>
                      <a:lnTo>
                        <a:pt x="2352" y="1326"/>
                      </a:lnTo>
                      <a:lnTo>
                        <a:pt x="2354" y="1331"/>
                      </a:lnTo>
                      <a:lnTo>
                        <a:pt x="2354" y="1335"/>
                      </a:lnTo>
                      <a:lnTo>
                        <a:pt x="2354" y="1335"/>
                      </a:lnTo>
                      <a:lnTo>
                        <a:pt x="2354" y="1335"/>
                      </a:lnTo>
                      <a:lnTo>
                        <a:pt x="2354" y="1346"/>
                      </a:lnTo>
                      <a:lnTo>
                        <a:pt x="2354" y="1348"/>
                      </a:lnTo>
                      <a:lnTo>
                        <a:pt x="2354" y="1343"/>
                      </a:lnTo>
                      <a:lnTo>
                        <a:pt x="2356" y="1343"/>
                      </a:lnTo>
                      <a:lnTo>
                        <a:pt x="2356" y="1350"/>
                      </a:lnTo>
                      <a:lnTo>
                        <a:pt x="2356" y="1361"/>
                      </a:lnTo>
                      <a:lnTo>
                        <a:pt x="2356" y="1367"/>
                      </a:lnTo>
                      <a:lnTo>
                        <a:pt x="2356" y="1367"/>
                      </a:lnTo>
                      <a:lnTo>
                        <a:pt x="2356" y="1372"/>
                      </a:lnTo>
                      <a:lnTo>
                        <a:pt x="2356" y="1382"/>
                      </a:lnTo>
                      <a:lnTo>
                        <a:pt x="2356" y="1380"/>
                      </a:lnTo>
                      <a:lnTo>
                        <a:pt x="2358" y="1380"/>
                      </a:lnTo>
                      <a:lnTo>
                        <a:pt x="2358" y="1384"/>
                      </a:lnTo>
                      <a:lnTo>
                        <a:pt x="2358" y="1393"/>
                      </a:lnTo>
                      <a:lnTo>
                        <a:pt x="2358" y="1395"/>
                      </a:lnTo>
                      <a:lnTo>
                        <a:pt x="2358" y="1395"/>
                      </a:lnTo>
                      <a:lnTo>
                        <a:pt x="2358" y="1395"/>
                      </a:lnTo>
                      <a:lnTo>
                        <a:pt x="2358" y="1389"/>
                      </a:lnTo>
                      <a:lnTo>
                        <a:pt x="2358" y="1395"/>
                      </a:lnTo>
                      <a:lnTo>
                        <a:pt x="2360" y="1397"/>
                      </a:lnTo>
                      <a:lnTo>
                        <a:pt x="2360" y="1393"/>
                      </a:lnTo>
                      <a:lnTo>
                        <a:pt x="2360" y="1376"/>
                      </a:lnTo>
                      <a:lnTo>
                        <a:pt x="2360" y="1352"/>
                      </a:lnTo>
                      <a:lnTo>
                        <a:pt x="2360" y="1333"/>
                      </a:lnTo>
                      <a:lnTo>
                        <a:pt x="2360" y="1328"/>
                      </a:lnTo>
                      <a:lnTo>
                        <a:pt x="2360" y="1313"/>
                      </a:lnTo>
                      <a:lnTo>
                        <a:pt x="2362" y="1311"/>
                      </a:lnTo>
                      <a:lnTo>
                        <a:pt x="2362" y="1313"/>
                      </a:lnTo>
                      <a:lnTo>
                        <a:pt x="2362" y="1322"/>
                      </a:lnTo>
                      <a:lnTo>
                        <a:pt x="2362" y="1331"/>
                      </a:lnTo>
                      <a:lnTo>
                        <a:pt x="2362" y="1322"/>
                      </a:lnTo>
                      <a:lnTo>
                        <a:pt x="2362" y="1324"/>
                      </a:lnTo>
                      <a:lnTo>
                        <a:pt x="2362" y="1322"/>
                      </a:lnTo>
                      <a:lnTo>
                        <a:pt x="2362" y="1320"/>
                      </a:lnTo>
                      <a:lnTo>
                        <a:pt x="2364" y="1318"/>
                      </a:lnTo>
                      <a:lnTo>
                        <a:pt x="2364" y="1315"/>
                      </a:lnTo>
                      <a:lnTo>
                        <a:pt x="2364" y="1322"/>
                      </a:lnTo>
                      <a:lnTo>
                        <a:pt x="2364" y="1315"/>
                      </a:lnTo>
                      <a:lnTo>
                        <a:pt x="2364" y="1309"/>
                      </a:lnTo>
                      <a:lnTo>
                        <a:pt x="2364" y="1311"/>
                      </a:lnTo>
                      <a:lnTo>
                        <a:pt x="2364" y="1313"/>
                      </a:lnTo>
                      <a:lnTo>
                        <a:pt x="2364" y="1303"/>
                      </a:lnTo>
                      <a:lnTo>
                        <a:pt x="2367" y="1307"/>
                      </a:lnTo>
                      <a:lnTo>
                        <a:pt x="2367" y="1309"/>
                      </a:lnTo>
                      <a:lnTo>
                        <a:pt x="2367" y="1309"/>
                      </a:lnTo>
                      <a:lnTo>
                        <a:pt x="2367" y="1315"/>
                      </a:lnTo>
                      <a:lnTo>
                        <a:pt x="2367" y="1318"/>
                      </a:lnTo>
                      <a:lnTo>
                        <a:pt x="2367" y="1333"/>
                      </a:lnTo>
                      <a:lnTo>
                        <a:pt x="2367" y="1348"/>
                      </a:lnTo>
                      <a:lnTo>
                        <a:pt x="2369" y="1350"/>
                      </a:lnTo>
                      <a:lnTo>
                        <a:pt x="2369" y="1350"/>
                      </a:lnTo>
                      <a:lnTo>
                        <a:pt x="2369" y="1352"/>
                      </a:lnTo>
                      <a:lnTo>
                        <a:pt x="2369" y="1354"/>
                      </a:lnTo>
                      <a:lnTo>
                        <a:pt x="2369" y="1363"/>
                      </a:lnTo>
                      <a:lnTo>
                        <a:pt x="2369" y="1372"/>
                      </a:lnTo>
                      <a:lnTo>
                        <a:pt x="2369" y="1363"/>
                      </a:lnTo>
                      <a:lnTo>
                        <a:pt x="2369" y="1361"/>
                      </a:lnTo>
                      <a:lnTo>
                        <a:pt x="2371" y="1361"/>
                      </a:lnTo>
                      <a:lnTo>
                        <a:pt x="2371" y="1361"/>
                      </a:lnTo>
                      <a:lnTo>
                        <a:pt x="2371" y="1354"/>
                      </a:lnTo>
                      <a:lnTo>
                        <a:pt x="2371" y="1346"/>
                      </a:lnTo>
                      <a:lnTo>
                        <a:pt x="2371" y="1328"/>
                      </a:lnTo>
                      <a:lnTo>
                        <a:pt x="2371" y="1315"/>
                      </a:lnTo>
                      <a:lnTo>
                        <a:pt x="2371" y="1309"/>
                      </a:lnTo>
                      <a:lnTo>
                        <a:pt x="2373" y="1298"/>
                      </a:lnTo>
                      <a:lnTo>
                        <a:pt x="2373" y="1279"/>
                      </a:lnTo>
                      <a:lnTo>
                        <a:pt x="2373" y="1274"/>
                      </a:lnTo>
                      <a:lnTo>
                        <a:pt x="2373" y="1274"/>
                      </a:lnTo>
                      <a:lnTo>
                        <a:pt x="2373" y="1264"/>
                      </a:lnTo>
                      <a:lnTo>
                        <a:pt x="2373" y="1259"/>
                      </a:lnTo>
                      <a:lnTo>
                        <a:pt x="2373" y="1262"/>
                      </a:lnTo>
                      <a:lnTo>
                        <a:pt x="2373" y="1270"/>
                      </a:lnTo>
                      <a:lnTo>
                        <a:pt x="2375" y="1272"/>
                      </a:lnTo>
                      <a:lnTo>
                        <a:pt x="2375" y="1277"/>
                      </a:lnTo>
                      <a:lnTo>
                        <a:pt x="2375" y="1279"/>
                      </a:lnTo>
                      <a:lnTo>
                        <a:pt x="2375" y="1290"/>
                      </a:lnTo>
                      <a:lnTo>
                        <a:pt x="2375" y="1300"/>
                      </a:lnTo>
                      <a:lnTo>
                        <a:pt x="2375" y="1313"/>
                      </a:lnTo>
                      <a:lnTo>
                        <a:pt x="2375" y="1318"/>
                      </a:lnTo>
                      <a:lnTo>
                        <a:pt x="2375" y="1315"/>
                      </a:lnTo>
                      <a:lnTo>
                        <a:pt x="2377" y="1307"/>
                      </a:lnTo>
                      <a:lnTo>
                        <a:pt x="2377" y="1298"/>
                      </a:lnTo>
                      <a:lnTo>
                        <a:pt x="2377" y="1285"/>
                      </a:lnTo>
                      <a:lnTo>
                        <a:pt x="2377" y="1281"/>
                      </a:lnTo>
                      <a:lnTo>
                        <a:pt x="2377" y="1277"/>
                      </a:lnTo>
                      <a:lnTo>
                        <a:pt x="2377" y="1279"/>
                      </a:lnTo>
                      <a:lnTo>
                        <a:pt x="2377" y="1272"/>
                      </a:lnTo>
                      <a:lnTo>
                        <a:pt x="2380" y="1272"/>
                      </a:lnTo>
                      <a:lnTo>
                        <a:pt x="2380" y="1268"/>
                      </a:lnTo>
                      <a:lnTo>
                        <a:pt x="2380" y="1266"/>
                      </a:lnTo>
                      <a:lnTo>
                        <a:pt x="2380" y="1272"/>
                      </a:lnTo>
                      <a:lnTo>
                        <a:pt x="2380" y="1279"/>
                      </a:lnTo>
                      <a:lnTo>
                        <a:pt x="2380" y="1277"/>
                      </a:lnTo>
                      <a:lnTo>
                        <a:pt x="2380" y="1274"/>
                      </a:lnTo>
                      <a:lnTo>
                        <a:pt x="2380" y="1274"/>
                      </a:lnTo>
                      <a:lnTo>
                        <a:pt x="2382" y="1287"/>
                      </a:lnTo>
                      <a:lnTo>
                        <a:pt x="2382" y="1290"/>
                      </a:lnTo>
                      <a:lnTo>
                        <a:pt x="2382" y="1294"/>
                      </a:lnTo>
                      <a:lnTo>
                        <a:pt x="2382" y="1296"/>
                      </a:lnTo>
                      <a:lnTo>
                        <a:pt x="2382" y="1300"/>
                      </a:lnTo>
                      <a:lnTo>
                        <a:pt x="2382" y="1307"/>
                      </a:lnTo>
                      <a:lnTo>
                        <a:pt x="2382" y="1315"/>
                      </a:lnTo>
                      <a:lnTo>
                        <a:pt x="2382" y="1322"/>
                      </a:lnTo>
                      <a:lnTo>
                        <a:pt x="2384" y="1331"/>
                      </a:lnTo>
                      <a:lnTo>
                        <a:pt x="2384" y="1337"/>
                      </a:lnTo>
                      <a:lnTo>
                        <a:pt x="2384" y="1343"/>
                      </a:lnTo>
                      <a:lnTo>
                        <a:pt x="2384" y="1350"/>
                      </a:lnTo>
                      <a:lnTo>
                        <a:pt x="2384" y="1361"/>
                      </a:lnTo>
                      <a:lnTo>
                        <a:pt x="2384" y="1378"/>
                      </a:lnTo>
                      <a:lnTo>
                        <a:pt x="2384" y="1397"/>
                      </a:lnTo>
                      <a:lnTo>
                        <a:pt x="2386" y="1400"/>
                      </a:lnTo>
                      <a:lnTo>
                        <a:pt x="2386" y="1389"/>
                      </a:lnTo>
                      <a:lnTo>
                        <a:pt x="2386" y="1387"/>
                      </a:lnTo>
                      <a:lnTo>
                        <a:pt x="2386" y="1372"/>
                      </a:lnTo>
                      <a:lnTo>
                        <a:pt x="2386" y="1356"/>
                      </a:lnTo>
                      <a:lnTo>
                        <a:pt x="2386" y="1350"/>
                      </a:lnTo>
                      <a:lnTo>
                        <a:pt x="2386" y="1331"/>
                      </a:lnTo>
                      <a:lnTo>
                        <a:pt x="2386" y="1331"/>
                      </a:lnTo>
                      <a:lnTo>
                        <a:pt x="2388" y="1318"/>
                      </a:lnTo>
                      <a:lnTo>
                        <a:pt x="2388" y="1313"/>
                      </a:lnTo>
                      <a:lnTo>
                        <a:pt x="2388" y="1307"/>
                      </a:lnTo>
                      <a:lnTo>
                        <a:pt x="2388" y="1303"/>
                      </a:lnTo>
                      <a:lnTo>
                        <a:pt x="2388" y="1298"/>
                      </a:lnTo>
                      <a:lnTo>
                        <a:pt x="2388" y="1300"/>
                      </a:lnTo>
                      <a:lnTo>
                        <a:pt x="2388" y="1296"/>
                      </a:lnTo>
                      <a:lnTo>
                        <a:pt x="2388" y="1309"/>
                      </a:lnTo>
                      <a:lnTo>
                        <a:pt x="2390" y="1307"/>
                      </a:lnTo>
                      <a:lnTo>
                        <a:pt x="2390" y="1285"/>
                      </a:lnTo>
                      <a:lnTo>
                        <a:pt x="2390" y="1264"/>
                      </a:lnTo>
                      <a:lnTo>
                        <a:pt x="2390" y="1253"/>
                      </a:lnTo>
                      <a:lnTo>
                        <a:pt x="2390" y="1229"/>
                      </a:lnTo>
                      <a:lnTo>
                        <a:pt x="2390" y="1223"/>
                      </a:lnTo>
                      <a:lnTo>
                        <a:pt x="2390" y="1210"/>
                      </a:lnTo>
                      <a:lnTo>
                        <a:pt x="2392" y="1210"/>
                      </a:lnTo>
                      <a:lnTo>
                        <a:pt x="2392" y="1205"/>
                      </a:lnTo>
                      <a:lnTo>
                        <a:pt x="2392" y="1203"/>
                      </a:lnTo>
                      <a:lnTo>
                        <a:pt x="2392" y="1199"/>
                      </a:lnTo>
                      <a:lnTo>
                        <a:pt x="2392" y="1182"/>
                      </a:lnTo>
                      <a:lnTo>
                        <a:pt x="2392" y="1175"/>
                      </a:lnTo>
                      <a:lnTo>
                        <a:pt x="2392" y="1175"/>
                      </a:lnTo>
                      <a:lnTo>
                        <a:pt x="2392" y="1180"/>
                      </a:lnTo>
                      <a:lnTo>
                        <a:pt x="2395" y="1175"/>
                      </a:lnTo>
                      <a:lnTo>
                        <a:pt x="2395" y="1175"/>
                      </a:lnTo>
                      <a:lnTo>
                        <a:pt x="2395" y="1175"/>
                      </a:lnTo>
                      <a:lnTo>
                        <a:pt x="2395" y="1184"/>
                      </a:lnTo>
                      <a:lnTo>
                        <a:pt x="2395" y="1186"/>
                      </a:lnTo>
                      <a:lnTo>
                        <a:pt x="2395" y="1186"/>
                      </a:lnTo>
                      <a:lnTo>
                        <a:pt x="2395" y="1190"/>
                      </a:lnTo>
                      <a:lnTo>
                        <a:pt x="2395" y="1195"/>
                      </a:lnTo>
                      <a:lnTo>
                        <a:pt x="2397" y="1193"/>
                      </a:lnTo>
                      <a:lnTo>
                        <a:pt x="2397" y="1199"/>
                      </a:lnTo>
                      <a:lnTo>
                        <a:pt x="2397" y="1208"/>
                      </a:lnTo>
                      <a:lnTo>
                        <a:pt x="2397" y="1216"/>
                      </a:lnTo>
                      <a:lnTo>
                        <a:pt x="2397" y="1221"/>
                      </a:lnTo>
                      <a:lnTo>
                        <a:pt x="2397" y="1231"/>
                      </a:lnTo>
                      <a:lnTo>
                        <a:pt x="2397" y="1242"/>
                      </a:lnTo>
                      <a:lnTo>
                        <a:pt x="2399" y="1251"/>
                      </a:lnTo>
                      <a:lnTo>
                        <a:pt x="2399" y="1268"/>
                      </a:lnTo>
                      <a:lnTo>
                        <a:pt x="2399" y="1272"/>
                      </a:lnTo>
                      <a:lnTo>
                        <a:pt x="2399" y="1268"/>
                      </a:lnTo>
                      <a:lnTo>
                        <a:pt x="2399" y="1270"/>
                      </a:lnTo>
                      <a:lnTo>
                        <a:pt x="2399" y="1290"/>
                      </a:lnTo>
                      <a:lnTo>
                        <a:pt x="2399" y="1309"/>
                      </a:lnTo>
                      <a:lnTo>
                        <a:pt x="2399" y="1320"/>
                      </a:lnTo>
                      <a:lnTo>
                        <a:pt x="2401" y="1335"/>
                      </a:lnTo>
                      <a:lnTo>
                        <a:pt x="2401" y="1341"/>
                      </a:lnTo>
                      <a:lnTo>
                        <a:pt x="2401" y="1335"/>
                      </a:lnTo>
                      <a:lnTo>
                        <a:pt x="2401" y="1341"/>
                      </a:lnTo>
                      <a:lnTo>
                        <a:pt x="2401" y="1341"/>
                      </a:lnTo>
                      <a:lnTo>
                        <a:pt x="2401" y="1337"/>
                      </a:lnTo>
                      <a:lnTo>
                        <a:pt x="2401" y="1328"/>
                      </a:lnTo>
                      <a:lnTo>
                        <a:pt x="2401" y="1318"/>
                      </a:lnTo>
                      <a:lnTo>
                        <a:pt x="2403" y="1298"/>
                      </a:lnTo>
                      <a:lnTo>
                        <a:pt x="2403" y="1287"/>
                      </a:lnTo>
                      <a:lnTo>
                        <a:pt x="2403" y="1277"/>
                      </a:lnTo>
                      <a:lnTo>
                        <a:pt x="2403" y="1262"/>
                      </a:lnTo>
                      <a:lnTo>
                        <a:pt x="2403" y="1246"/>
                      </a:lnTo>
                      <a:lnTo>
                        <a:pt x="2403" y="1231"/>
                      </a:lnTo>
                      <a:lnTo>
                        <a:pt x="2403" y="1218"/>
                      </a:lnTo>
                      <a:lnTo>
                        <a:pt x="2405" y="1205"/>
                      </a:lnTo>
                      <a:lnTo>
                        <a:pt x="2405" y="1195"/>
                      </a:lnTo>
                      <a:lnTo>
                        <a:pt x="2405" y="1193"/>
                      </a:lnTo>
                      <a:lnTo>
                        <a:pt x="2405" y="1190"/>
                      </a:lnTo>
                      <a:lnTo>
                        <a:pt x="2405" y="1182"/>
                      </a:lnTo>
                      <a:lnTo>
                        <a:pt x="2405" y="1175"/>
                      </a:lnTo>
                      <a:lnTo>
                        <a:pt x="2405" y="1165"/>
                      </a:lnTo>
                      <a:lnTo>
                        <a:pt x="2405" y="1152"/>
                      </a:lnTo>
                      <a:lnTo>
                        <a:pt x="2408" y="1143"/>
                      </a:lnTo>
                      <a:lnTo>
                        <a:pt x="2408" y="1143"/>
                      </a:lnTo>
                      <a:lnTo>
                        <a:pt x="2408" y="1136"/>
                      </a:lnTo>
                      <a:lnTo>
                        <a:pt x="2408" y="1136"/>
                      </a:lnTo>
                      <a:lnTo>
                        <a:pt x="2408" y="1145"/>
                      </a:lnTo>
                      <a:lnTo>
                        <a:pt x="2408" y="1154"/>
                      </a:lnTo>
                      <a:lnTo>
                        <a:pt x="2408" y="1154"/>
                      </a:lnTo>
                      <a:lnTo>
                        <a:pt x="2408" y="1158"/>
                      </a:lnTo>
                      <a:lnTo>
                        <a:pt x="2410" y="1160"/>
                      </a:lnTo>
                      <a:lnTo>
                        <a:pt x="2410" y="1169"/>
                      </a:lnTo>
                      <a:lnTo>
                        <a:pt x="2410" y="1177"/>
                      </a:lnTo>
                      <a:lnTo>
                        <a:pt x="2410" y="1173"/>
                      </a:lnTo>
                      <a:lnTo>
                        <a:pt x="2410" y="1152"/>
                      </a:lnTo>
                      <a:lnTo>
                        <a:pt x="2410" y="1158"/>
                      </a:lnTo>
                      <a:lnTo>
                        <a:pt x="2410" y="1160"/>
                      </a:lnTo>
                      <a:lnTo>
                        <a:pt x="2412" y="1141"/>
                      </a:lnTo>
                      <a:lnTo>
                        <a:pt x="2412" y="1141"/>
                      </a:lnTo>
                      <a:lnTo>
                        <a:pt x="2412" y="1147"/>
                      </a:lnTo>
                      <a:lnTo>
                        <a:pt x="2412" y="1143"/>
                      </a:lnTo>
                      <a:lnTo>
                        <a:pt x="2412" y="1124"/>
                      </a:lnTo>
                      <a:lnTo>
                        <a:pt x="2412" y="1100"/>
                      </a:lnTo>
                      <a:lnTo>
                        <a:pt x="2412" y="1085"/>
                      </a:lnTo>
                      <a:lnTo>
                        <a:pt x="2412" y="1098"/>
                      </a:lnTo>
                      <a:lnTo>
                        <a:pt x="2414" y="1106"/>
                      </a:lnTo>
                      <a:lnTo>
                        <a:pt x="2414" y="1108"/>
                      </a:lnTo>
                      <a:lnTo>
                        <a:pt x="2414" y="1111"/>
                      </a:lnTo>
                      <a:lnTo>
                        <a:pt x="2414" y="1111"/>
                      </a:lnTo>
                      <a:lnTo>
                        <a:pt x="2414" y="1113"/>
                      </a:lnTo>
                      <a:lnTo>
                        <a:pt x="2414" y="1113"/>
                      </a:lnTo>
                      <a:lnTo>
                        <a:pt x="2414" y="1108"/>
                      </a:lnTo>
                      <a:lnTo>
                        <a:pt x="2414" y="1106"/>
                      </a:lnTo>
                      <a:lnTo>
                        <a:pt x="2416" y="1108"/>
                      </a:lnTo>
                      <a:lnTo>
                        <a:pt x="2416" y="1115"/>
                      </a:lnTo>
                      <a:lnTo>
                        <a:pt x="2416" y="1119"/>
                      </a:lnTo>
                      <a:lnTo>
                        <a:pt x="2416" y="1111"/>
                      </a:lnTo>
                      <a:lnTo>
                        <a:pt x="2416" y="1111"/>
                      </a:lnTo>
                      <a:lnTo>
                        <a:pt x="2416" y="1113"/>
                      </a:lnTo>
                      <a:lnTo>
                        <a:pt x="2416" y="1111"/>
                      </a:lnTo>
                      <a:lnTo>
                        <a:pt x="2418" y="1106"/>
                      </a:lnTo>
                      <a:lnTo>
                        <a:pt x="2418" y="1104"/>
                      </a:lnTo>
                      <a:lnTo>
                        <a:pt x="2418" y="1100"/>
                      </a:lnTo>
                      <a:lnTo>
                        <a:pt x="2418" y="1098"/>
                      </a:lnTo>
                      <a:lnTo>
                        <a:pt x="2418" y="1102"/>
                      </a:lnTo>
                      <a:lnTo>
                        <a:pt x="2418" y="1087"/>
                      </a:lnTo>
                      <a:lnTo>
                        <a:pt x="2418" y="1080"/>
                      </a:lnTo>
                      <a:lnTo>
                        <a:pt x="2418" y="1085"/>
                      </a:lnTo>
                      <a:lnTo>
                        <a:pt x="2420" y="1074"/>
                      </a:lnTo>
                      <a:lnTo>
                        <a:pt x="2420" y="1098"/>
                      </a:lnTo>
                      <a:lnTo>
                        <a:pt x="2420" y="1126"/>
                      </a:lnTo>
                      <a:lnTo>
                        <a:pt x="2420" y="1141"/>
                      </a:lnTo>
                      <a:lnTo>
                        <a:pt x="2420" y="1149"/>
                      </a:lnTo>
                      <a:lnTo>
                        <a:pt x="2420" y="1152"/>
                      </a:lnTo>
                      <a:lnTo>
                        <a:pt x="2420" y="1160"/>
                      </a:lnTo>
                      <a:lnTo>
                        <a:pt x="2420" y="1165"/>
                      </a:lnTo>
                      <a:lnTo>
                        <a:pt x="2423" y="1160"/>
                      </a:lnTo>
                      <a:lnTo>
                        <a:pt x="2423" y="1158"/>
                      </a:lnTo>
                      <a:lnTo>
                        <a:pt x="2423" y="1156"/>
                      </a:lnTo>
                      <a:lnTo>
                        <a:pt x="2423" y="1154"/>
                      </a:lnTo>
                      <a:lnTo>
                        <a:pt x="2423" y="1145"/>
                      </a:lnTo>
                      <a:lnTo>
                        <a:pt x="2423" y="1152"/>
                      </a:lnTo>
                      <a:lnTo>
                        <a:pt x="2423" y="1158"/>
                      </a:lnTo>
                      <a:lnTo>
                        <a:pt x="2425" y="1162"/>
                      </a:lnTo>
                      <a:lnTo>
                        <a:pt x="2425" y="1160"/>
                      </a:lnTo>
                      <a:lnTo>
                        <a:pt x="2425" y="1162"/>
                      </a:lnTo>
                      <a:lnTo>
                        <a:pt x="2425" y="1165"/>
                      </a:lnTo>
                      <a:lnTo>
                        <a:pt x="2425" y="1165"/>
                      </a:lnTo>
                      <a:lnTo>
                        <a:pt x="2425" y="1171"/>
                      </a:lnTo>
                      <a:lnTo>
                        <a:pt x="2425" y="1180"/>
                      </a:lnTo>
                      <a:lnTo>
                        <a:pt x="2425" y="1182"/>
                      </a:lnTo>
                      <a:lnTo>
                        <a:pt x="2427" y="1182"/>
                      </a:lnTo>
                      <a:lnTo>
                        <a:pt x="2427" y="1193"/>
                      </a:lnTo>
                      <a:lnTo>
                        <a:pt x="2427" y="1201"/>
                      </a:lnTo>
                      <a:lnTo>
                        <a:pt x="2427" y="1210"/>
                      </a:lnTo>
                      <a:lnTo>
                        <a:pt x="2427" y="1214"/>
                      </a:lnTo>
                      <a:lnTo>
                        <a:pt x="2427" y="1216"/>
                      </a:lnTo>
                      <a:lnTo>
                        <a:pt x="2427" y="1214"/>
                      </a:lnTo>
                      <a:lnTo>
                        <a:pt x="2427" y="1216"/>
                      </a:lnTo>
                      <a:lnTo>
                        <a:pt x="2429" y="1218"/>
                      </a:lnTo>
                      <a:lnTo>
                        <a:pt x="2429" y="1218"/>
                      </a:lnTo>
                      <a:lnTo>
                        <a:pt x="2429" y="1223"/>
                      </a:lnTo>
                      <a:lnTo>
                        <a:pt x="2429" y="1223"/>
                      </a:lnTo>
                      <a:lnTo>
                        <a:pt x="2429" y="1225"/>
                      </a:lnTo>
                      <a:lnTo>
                        <a:pt x="2429" y="1225"/>
                      </a:lnTo>
                      <a:lnTo>
                        <a:pt x="2429" y="1234"/>
                      </a:lnTo>
                      <a:lnTo>
                        <a:pt x="2431" y="1240"/>
                      </a:lnTo>
                      <a:lnTo>
                        <a:pt x="2431" y="1244"/>
                      </a:lnTo>
                      <a:lnTo>
                        <a:pt x="2431" y="1246"/>
                      </a:lnTo>
                      <a:lnTo>
                        <a:pt x="2431" y="1253"/>
                      </a:lnTo>
                      <a:lnTo>
                        <a:pt x="2431" y="1257"/>
                      </a:lnTo>
                      <a:lnTo>
                        <a:pt x="2431" y="1259"/>
                      </a:lnTo>
                      <a:lnTo>
                        <a:pt x="2431" y="1262"/>
                      </a:lnTo>
                      <a:lnTo>
                        <a:pt x="2431" y="1268"/>
                      </a:lnTo>
                      <a:lnTo>
                        <a:pt x="2433" y="1270"/>
                      </a:lnTo>
                      <a:lnTo>
                        <a:pt x="2433" y="1277"/>
                      </a:lnTo>
                      <a:lnTo>
                        <a:pt x="2433" y="1277"/>
                      </a:lnTo>
                      <a:lnTo>
                        <a:pt x="2433" y="1279"/>
                      </a:lnTo>
                      <a:lnTo>
                        <a:pt x="2433" y="1287"/>
                      </a:lnTo>
                      <a:lnTo>
                        <a:pt x="2433" y="1298"/>
                      </a:lnTo>
                      <a:lnTo>
                        <a:pt x="2433" y="1296"/>
                      </a:lnTo>
                      <a:lnTo>
                        <a:pt x="2433" y="1300"/>
                      </a:lnTo>
                      <a:lnTo>
                        <a:pt x="2436" y="1305"/>
                      </a:lnTo>
                      <a:lnTo>
                        <a:pt x="2436" y="1305"/>
                      </a:lnTo>
                      <a:lnTo>
                        <a:pt x="2436" y="1307"/>
                      </a:lnTo>
                      <a:lnTo>
                        <a:pt x="2436" y="1296"/>
                      </a:lnTo>
                      <a:lnTo>
                        <a:pt x="2436" y="1290"/>
                      </a:lnTo>
                      <a:lnTo>
                        <a:pt x="2436" y="1294"/>
                      </a:lnTo>
                      <a:lnTo>
                        <a:pt x="2436" y="1285"/>
                      </a:lnTo>
                      <a:lnTo>
                        <a:pt x="2438" y="1281"/>
                      </a:lnTo>
                      <a:lnTo>
                        <a:pt x="2438" y="1279"/>
                      </a:lnTo>
                      <a:lnTo>
                        <a:pt x="2438" y="1279"/>
                      </a:lnTo>
                      <a:lnTo>
                        <a:pt x="2438" y="1277"/>
                      </a:lnTo>
                      <a:lnTo>
                        <a:pt x="2438" y="1277"/>
                      </a:lnTo>
                      <a:lnTo>
                        <a:pt x="2438" y="1281"/>
                      </a:lnTo>
                      <a:lnTo>
                        <a:pt x="2438" y="1277"/>
                      </a:lnTo>
                      <a:lnTo>
                        <a:pt x="2438" y="1281"/>
                      </a:lnTo>
                      <a:lnTo>
                        <a:pt x="2440" y="1281"/>
                      </a:lnTo>
                      <a:lnTo>
                        <a:pt x="2440" y="1277"/>
                      </a:lnTo>
                      <a:lnTo>
                        <a:pt x="2440" y="1281"/>
                      </a:lnTo>
                      <a:lnTo>
                        <a:pt x="2440" y="1283"/>
                      </a:lnTo>
                      <a:lnTo>
                        <a:pt x="2440" y="1287"/>
                      </a:lnTo>
                      <a:lnTo>
                        <a:pt x="2440" y="1287"/>
                      </a:lnTo>
                      <a:lnTo>
                        <a:pt x="2440" y="1292"/>
                      </a:lnTo>
                      <a:lnTo>
                        <a:pt x="2440" y="1292"/>
                      </a:lnTo>
                      <a:lnTo>
                        <a:pt x="2442" y="1294"/>
                      </a:lnTo>
                      <a:lnTo>
                        <a:pt x="2442" y="1290"/>
                      </a:lnTo>
                      <a:lnTo>
                        <a:pt x="2442" y="1290"/>
                      </a:lnTo>
                      <a:lnTo>
                        <a:pt x="2442" y="1277"/>
                      </a:lnTo>
                      <a:lnTo>
                        <a:pt x="2442" y="1266"/>
                      </a:lnTo>
                      <a:lnTo>
                        <a:pt x="2442" y="1268"/>
                      </a:lnTo>
                      <a:lnTo>
                        <a:pt x="2442" y="1272"/>
                      </a:lnTo>
                      <a:lnTo>
                        <a:pt x="2444" y="1268"/>
                      </a:lnTo>
                      <a:lnTo>
                        <a:pt x="2444" y="1266"/>
                      </a:lnTo>
                      <a:lnTo>
                        <a:pt x="2444" y="1262"/>
                      </a:lnTo>
                      <a:lnTo>
                        <a:pt x="2444" y="1257"/>
                      </a:lnTo>
                      <a:lnTo>
                        <a:pt x="2444" y="1262"/>
                      </a:lnTo>
                      <a:lnTo>
                        <a:pt x="2444" y="1262"/>
                      </a:lnTo>
                      <a:lnTo>
                        <a:pt x="2444" y="1264"/>
                      </a:lnTo>
                      <a:lnTo>
                        <a:pt x="2444" y="1270"/>
                      </a:lnTo>
                      <a:lnTo>
                        <a:pt x="2446" y="1274"/>
                      </a:lnTo>
                      <a:lnTo>
                        <a:pt x="2446" y="1272"/>
                      </a:lnTo>
                      <a:lnTo>
                        <a:pt x="2446" y="1277"/>
                      </a:lnTo>
                      <a:lnTo>
                        <a:pt x="2446" y="1285"/>
                      </a:lnTo>
                      <a:lnTo>
                        <a:pt x="2446" y="1298"/>
                      </a:lnTo>
                      <a:lnTo>
                        <a:pt x="2446" y="1305"/>
                      </a:lnTo>
                      <a:lnTo>
                        <a:pt x="2446" y="1303"/>
                      </a:lnTo>
                      <a:lnTo>
                        <a:pt x="2446" y="1300"/>
                      </a:lnTo>
                      <a:lnTo>
                        <a:pt x="2449" y="1303"/>
                      </a:lnTo>
                      <a:lnTo>
                        <a:pt x="2449" y="1303"/>
                      </a:lnTo>
                      <a:lnTo>
                        <a:pt x="2449" y="1309"/>
                      </a:lnTo>
                      <a:lnTo>
                        <a:pt x="2449" y="1309"/>
                      </a:lnTo>
                      <a:lnTo>
                        <a:pt x="2449" y="1300"/>
                      </a:lnTo>
                      <a:lnTo>
                        <a:pt x="2449" y="1292"/>
                      </a:lnTo>
                      <a:lnTo>
                        <a:pt x="2449" y="1294"/>
                      </a:lnTo>
                      <a:lnTo>
                        <a:pt x="2451" y="1292"/>
                      </a:lnTo>
                      <a:lnTo>
                        <a:pt x="2451" y="1298"/>
                      </a:lnTo>
                      <a:lnTo>
                        <a:pt x="2451" y="1300"/>
                      </a:lnTo>
                      <a:lnTo>
                        <a:pt x="2451" y="1303"/>
                      </a:lnTo>
                      <a:lnTo>
                        <a:pt x="2451" y="1305"/>
                      </a:lnTo>
                      <a:lnTo>
                        <a:pt x="2451" y="1300"/>
                      </a:lnTo>
                      <a:lnTo>
                        <a:pt x="2451" y="1305"/>
                      </a:lnTo>
                      <a:lnTo>
                        <a:pt x="2451" y="1311"/>
                      </a:lnTo>
                      <a:lnTo>
                        <a:pt x="2453" y="1311"/>
                      </a:lnTo>
                      <a:lnTo>
                        <a:pt x="2453" y="1311"/>
                      </a:lnTo>
                      <a:lnTo>
                        <a:pt x="2453" y="1311"/>
                      </a:lnTo>
                      <a:lnTo>
                        <a:pt x="2453" y="1318"/>
                      </a:lnTo>
                      <a:lnTo>
                        <a:pt x="2453" y="1313"/>
                      </a:lnTo>
                      <a:lnTo>
                        <a:pt x="2453" y="1313"/>
                      </a:lnTo>
                      <a:lnTo>
                        <a:pt x="2453" y="1328"/>
                      </a:lnTo>
                      <a:lnTo>
                        <a:pt x="2453" y="1331"/>
                      </a:lnTo>
                      <a:lnTo>
                        <a:pt x="2455" y="1339"/>
                      </a:lnTo>
                      <a:lnTo>
                        <a:pt x="2455" y="1331"/>
                      </a:lnTo>
                      <a:lnTo>
                        <a:pt x="2455" y="1320"/>
                      </a:lnTo>
                      <a:lnTo>
                        <a:pt x="2455" y="1305"/>
                      </a:lnTo>
                      <a:lnTo>
                        <a:pt x="2455" y="1296"/>
                      </a:lnTo>
                      <a:lnTo>
                        <a:pt x="2455" y="1296"/>
                      </a:lnTo>
                      <a:lnTo>
                        <a:pt x="2455" y="1305"/>
                      </a:lnTo>
                      <a:lnTo>
                        <a:pt x="2457" y="1298"/>
                      </a:lnTo>
                      <a:lnTo>
                        <a:pt x="2457" y="1285"/>
                      </a:lnTo>
                      <a:lnTo>
                        <a:pt x="2457" y="1285"/>
                      </a:lnTo>
                      <a:lnTo>
                        <a:pt x="2457" y="1283"/>
                      </a:lnTo>
                    </a:path>
                  </a:pathLst>
                </a:custGeom>
                <a:noFill/>
                <a:ln w="28575" cap="flat">
                  <a:solidFill>
                    <a:srgbClr val="2BB57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0" name="Freeform 1318">
                  <a:extLst>
                    <a:ext uri="{FF2B5EF4-FFF2-40B4-BE49-F238E27FC236}">
                      <a16:creationId xmlns:a16="http://schemas.microsoft.com/office/drawing/2014/main" id="{00E1B14B-DDCC-416D-AA1A-FB0CFB326A86}"/>
                    </a:ext>
                  </a:extLst>
                </p:cNvPr>
                <p:cNvSpPr>
                  <a:spLocks/>
                </p:cNvSpPr>
                <p:nvPr/>
              </p:nvSpPr>
              <p:spPr bwMode="auto">
                <a:xfrm>
                  <a:off x="2401888" y="2643188"/>
                  <a:ext cx="7831138" cy="3397250"/>
                </a:xfrm>
                <a:custGeom>
                  <a:avLst/>
                  <a:gdLst>
                    <a:gd name="T0" fmla="*/ 78 w 4933"/>
                    <a:gd name="T1" fmla="*/ 1954 h 2140"/>
                    <a:gd name="T2" fmla="*/ 156 w 4933"/>
                    <a:gd name="T3" fmla="*/ 1844 h 2140"/>
                    <a:gd name="T4" fmla="*/ 231 w 4933"/>
                    <a:gd name="T5" fmla="*/ 1803 h 2140"/>
                    <a:gd name="T6" fmla="*/ 309 w 4933"/>
                    <a:gd name="T7" fmla="*/ 1846 h 2140"/>
                    <a:gd name="T8" fmla="*/ 386 w 4933"/>
                    <a:gd name="T9" fmla="*/ 1857 h 2140"/>
                    <a:gd name="T10" fmla="*/ 464 w 4933"/>
                    <a:gd name="T11" fmla="*/ 1864 h 2140"/>
                    <a:gd name="T12" fmla="*/ 541 w 4933"/>
                    <a:gd name="T13" fmla="*/ 1911 h 2140"/>
                    <a:gd name="T14" fmla="*/ 617 w 4933"/>
                    <a:gd name="T15" fmla="*/ 1933 h 2140"/>
                    <a:gd name="T16" fmla="*/ 694 w 4933"/>
                    <a:gd name="T17" fmla="*/ 1997 h 2140"/>
                    <a:gd name="T18" fmla="*/ 772 w 4933"/>
                    <a:gd name="T19" fmla="*/ 1818 h 2140"/>
                    <a:gd name="T20" fmla="*/ 850 w 4933"/>
                    <a:gd name="T21" fmla="*/ 1987 h 2140"/>
                    <a:gd name="T22" fmla="*/ 925 w 4933"/>
                    <a:gd name="T23" fmla="*/ 1877 h 2140"/>
                    <a:gd name="T24" fmla="*/ 1003 w 4933"/>
                    <a:gd name="T25" fmla="*/ 1980 h 2140"/>
                    <a:gd name="T26" fmla="*/ 1080 w 4933"/>
                    <a:gd name="T27" fmla="*/ 1980 h 2140"/>
                    <a:gd name="T28" fmla="*/ 1158 w 4933"/>
                    <a:gd name="T29" fmla="*/ 1911 h 2140"/>
                    <a:gd name="T30" fmla="*/ 1233 w 4933"/>
                    <a:gd name="T31" fmla="*/ 1963 h 2140"/>
                    <a:gd name="T32" fmla="*/ 1311 w 4933"/>
                    <a:gd name="T33" fmla="*/ 1946 h 2140"/>
                    <a:gd name="T34" fmla="*/ 1388 w 4933"/>
                    <a:gd name="T35" fmla="*/ 2058 h 2140"/>
                    <a:gd name="T36" fmla="*/ 1466 w 4933"/>
                    <a:gd name="T37" fmla="*/ 2049 h 2140"/>
                    <a:gd name="T38" fmla="*/ 1541 w 4933"/>
                    <a:gd name="T39" fmla="*/ 1881 h 2140"/>
                    <a:gd name="T40" fmla="*/ 1619 w 4933"/>
                    <a:gd name="T41" fmla="*/ 1999 h 2140"/>
                    <a:gd name="T42" fmla="*/ 1697 w 4933"/>
                    <a:gd name="T43" fmla="*/ 1982 h 2140"/>
                    <a:gd name="T44" fmla="*/ 1774 w 4933"/>
                    <a:gd name="T45" fmla="*/ 2058 h 2140"/>
                    <a:gd name="T46" fmla="*/ 1850 w 4933"/>
                    <a:gd name="T47" fmla="*/ 2047 h 2140"/>
                    <a:gd name="T48" fmla="*/ 1927 w 4933"/>
                    <a:gd name="T49" fmla="*/ 2077 h 2140"/>
                    <a:gd name="T50" fmla="*/ 2005 w 4933"/>
                    <a:gd name="T51" fmla="*/ 1952 h 2140"/>
                    <a:gd name="T52" fmla="*/ 2082 w 4933"/>
                    <a:gd name="T53" fmla="*/ 2010 h 2140"/>
                    <a:gd name="T54" fmla="*/ 2160 w 4933"/>
                    <a:gd name="T55" fmla="*/ 2101 h 2140"/>
                    <a:gd name="T56" fmla="*/ 2235 w 4933"/>
                    <a:gd name="T57" fmla="*/ 2122 h 2140"/>
                    <a:gd name="T58" fmla="*/ 2313 w 4933"/>
                    <a:gd name="T59" fmla="*/ 2120 h 2140"/>
                    <a:gd name="T60" fmla="*/ 2390 w 4933"/>
                    <a:gd name="T61" fmla="*/ 2086 h 2140"/>
                    <a:gd name="T62" fmla="*/ 2468 w 4933"/>
                    <a:gd name="T63" fmla="*/ 2049 h 2140"/>
                    <a:gd name="T64" fmla="*/ 2543 w 4933"/>
                    <a:gd name="T65" fmla="*/ 2140 h 2140"/>
                    <a:gd name="T66" fmla="*/ 2621 w 4933"/>
                    <a:gd name="T67" fmla="*/ 2090 h 2140"/>
                    <a:gd name="T68" fmla="*/ 2699 w 4933"/>
                    <a:gd name="T69" fmla="*/ 1971 h 2140"/>
                    <a:gd name="T70" fmla="*/ 2776 w 4933"/>
                    <a:gd name="T71" fmla="*/ 2064 h 2140"/>
                    <a:gd name="T72" fmla="*/ 2852 w 4933"/>
                    <a:gd name="T73" fmla="*/ 2058 h 2140"/>
                    <a:gd name="T74" fmla="*/ 2929 w 4933"/>
                    <a:gd name="T75" fmla="*/ 1488 h 2140"/>
                    <a:gd name="T76" fmla="*/ 3007 w 4933"/>
                    <a:gd name="T77" fmla="*/ 1827 h 2140"/>
                    <a:gd name="T78" fmla="*/ 3084 w 4933"/>
                    <a:gd name="T79" fmla="*/ 2034 h 2140"/>
                    <a:gd name="T80" fmla="*/ 3160 w 4933"/>
                    <a:gd name="T81" fmla="*/ 2084 h 2140"/>
                    <a:gd name="T82" fmla="*/ 3237 w 4933"/>
                    <a:gd name="T83" fmla="*/ 1909 h 2140"/>
                    <a:gd name="T84" fmla="*/ 3315 w 4933"/>
                    <a:gd name="T85" fmla="*/ 1743 h 2140"/>
                    <a:gd name="T86" fmla="*/ 3393 w 4933"/>
                    <a:gd name="T87" fmla="*/ 1648 h 2140"/>
                    <a:gd name="T88" fmla="*/ 3470 w 4933"/>
                    <a:gd name="T89" fmla="*/ 1879 h 2140"/>
                    <a:gd name="T90" fmla="*/ 3546 w 4933"/>
                    <a:gd name="T91" fmla="*/ 1868 h 2140"/>
                    <a:gd name="T92" fmla="*/ 3623 w 4933"/>
                    <a:gd name="T93" fmla="*/ 1726 h 2140"/>
                    <a:gd name="T94" fmla="*/ 3701 w 4933"/>
                    <a:gd name="T95" fmla="*/ 1639 h 2140"/>
                    <a:gd name="T96" fmla="*/ 3778 w 4933"/>
                    <a:gd name="T97" fmla="*/ 1678 h 2140"/>
                    <a:gd name="T98" fmla="*/ 3854 w 4933"/>
                    <a:gd name="T99" fmla="*/ 1715 h 2140"/>
                    <a:gd name="T100" fmla="*/ 3931 w 4933"/>
                    <a:gd name="T101" fmla="*/ 1652 h 2140"/>
                    <a:gd name="T102" fmla="*/ 4009 w 4933"/>
                    <a:gd name="T103" fmla="*/ 1626 h 2140"/>
                    <a:gd name="T104" fmla="*/ 4087 w 4933"/>
                    <a:gd name="T105" fmla="*/ 1833 h 2140"/>
                    <a:gd name="T106" fmla="*/ 4162 w 4933"/>
                    <a:gd name="T107" fmla="*/ 1708 h 2140"/>
                    <a:gd name="T108" fmla="*/ 4240 w 4933"/>
                    <a:gd name="T109" fmla="*/ 1823 h 2140"/>
                    <a:gd name="T110" fmla="*/ 4317 w 4933"/>
                    <a:gd name="T111" fmla="*/ 1907 h 2140"/>
                    <a:gd name="T112" fmla="*/ 4395 w 4933"/>
                    <a:gd name="T113" fmla="*/ 1514 h 2140"/>
                    <a:gd name="T114" fmla="*/ 4470 w 4933"/>
                    <a:gd name="T115" fmla="*/ 2030 h 2140"/>
                    <a:gd name="T116" fmla="*/ 4548 w 4933"/>
                    <a:gd name="T117" fmla="*/ 2107 h 2140"/>
                    <a:gd name="T118" fmla="*/ 4625 w 4933"/>
                    <a:gd name="T119" fmla="*/ 2090 h 2140"/>
                    <a:gd name="T120" fmla="*/ 4703 w 4933"/>
                    <a:gd name="T121" fmla="*/ 1797 h 2140"/>
                    <a:gd name="T122" fmla="*/ 4778 w 4933"/>
                    <a:gd name="T123" fmla="*/ 1713 h 2140"/>
                    <a:gd name="T124" fmla="*/ 4856 w 4933"/>
                    <a:gd name="T125" fmla="*/ 1739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33" h="2140">
                      <a:moveTo>
                        <a:pt x="0" y="1775"/>
                      </a:moveTo>
                      <a:lnTo>
                        <a:pt x="0" y="1780"/>
                      </a:lnTo>
                      <a:lnTo>
                        <a:pt x="3" y="1788"/>
                      </a:lnTo>
                      <a:lnTo>
                        <a:pt x="3" y="1792"/>
                      </a:lnTo>
                      <a:lnTo>
                        <a:pt x="3" y="1795"/>
                      </a:lnTo>
                      <a:lnTo>
                        <a:pt x="3" y="1799"/>
                      </a:lnTo>
                      <a:lnTo>
                        <a:pt x="3" y="1801"/>
                      </a:lnTo>
                      <a:lnTo>
                        <a:pt x="3" y="1803"/>
                      </a:lnTo>
                      <a:lnTo>
                        <a:pt x="3" y="1808"/>
                      </a:lnTo>
                      <a:lnTo>
                        <a:pt x="3" y="1810"/>
                      </a:lnTo>
                      <a:lnTo>
                        <a:pt x="5" y="1814"/>
                      </a:lnTo>
                      <a:lnTo>
                        <a:pt x="5" y="1816"/>
                      </a:lnTo>
                      <a:lnTo>
                        <a:pt x="5" y="1816"/>
                      </a:lnTo>
                      <a:lnTo>
                        <a:pt x="5" y="1820"/>
                      </a:lnTo>
                      <a:lnTo>
                        <a:pt x="5" y="1825"/>
                      </a:lnTo>
                      <a:lnTo>
                        <a:pt x="5" y="1827"/>
                      </a:lnTo>
                      <a:lnTo>
                        <a:pt x="5" y="1829"/>
                      </a:lnTo>
                      <a:lnTo>
                        <a:pt x="7" y="1833"/>
                      </a:lnTo>
                      <a:lnTo>
                        <a:pt x="7" y="1833"/>
                      </a:lnTo>
                      <a:lnTo>
                        <a:pt x="7" y="1836"/>
                      </a:lnTo>
                      <a:lnTo>
                        <a:pt x="7" y="1838"/>
                      </a:lnTo>
                      <a:lnTo>
                        <a:pt x="7" y="1838"/>
                      </a:lnTo>
                      <a:lnTo>
                        <a:pt x="7" y="1840"/>
                      </a:lnTo>
                      <a:lnTo>
                        <a:pt x="7" y="1842"/>
                      </a:lnTo>
                      <a:lnTo>
                        <a:pt x="7" y="1842"/>
                      </a:lnTo>
                      <a:lnTo>
                        <a:pt x="9" y="1842"/>
                      </a:lnTo>
                      <a:lnTo>
                        <a:pt x="9" y="1844"/>
                      </a:lnTo>
                      <a:lnTo>
                        <a:pt x="9" y="1846"/>
                      </a:lnTo>
                      <a:lnTo>
                        <a:pt x="9" y="1849"/>
                      </a:lnTo>
                      <a:lnTo>
                        <a:pt x="9" y="1851"/>
                      </a:lnTo>
                      <a:lnTo>
                        <a:pt x="9" y="1851"/>
                      </a:lnTo>
                      <a:lnTo>
                        <a:pt x="9" y="1853"/>
                      </a:lnTo>
                      <a:lnTo>
                        <a:pt x="9" y="1855"/>
                      </a:lnTo>
                      <a:lnTo>
                        <a:pt x="11" y="1855"/>
                      </a:lnTo>
                      <a:lnTo>
                        <a:pt x="11" y="1855"/>
                      </a:lnTo>
                      <a:lnTo>
                        <a:pt x="11" y="1859"/>
                      </a:lnTo>
                      <a:lnTo>
                        <a:pt x="11" y="1859"/>
                      </a:lnTo>
                      <a:lnTo>
                        <a:pt x="11" y="1859"/>
                      </a:lnTo>
                      <a:lnTo>
                        <a:pt x="11" y="1855"/>
                      </a:lnTo>
                      <a:lnTo>
                        <a:pt x="11" y="1853"/>
                      </a:lnTo>
                      <a:lnTo>
                        <a:pt x="13" y="1861"/>
                      </a:lnTo>
                      <a:lnTo>
                        <a:pt x="13" y="1866"/>
                      </a:lnTo>
                      <a:lnTo>
                        <a:pt x="13" y="1868"/>
                      </a:lnTo>
                      <a:lnTo>
                        <a:pt x="13" y="1870"/>
                      </a:lnTo>
                      <a:lnTo>
                        <a:pt x="13" y="1870"/>
                      </a:lnTo>
                      <a:lnTo>
                        <a:pt x="13" y="1870"/>
                      </a:lnTo>
                      <a:lnTo>
                        <a:pt x="13" y="1868"/>
                      </a:lnTo>
                      <a:lnTo>
                        <a:pt x="13" y="1868"/>
                      </a:lnTo>
                      <a:lnTo>
                        <a:pt x="16" y="1866"/>
                      </a:lnTo>
                      <a:lnTo>
                        <a:pt x="16" y="1864"/>
                      </a:lnTo>
                      <a:lnTo>
                        <a:pt x="16" y="1866"/>
                      </a:lnTo>
                      <a:lnTo>
                        <a:pt x="16" y="1870"/>
                      </a:lnTo>
                      <a:lnTo>
                        <a:pt x="16" y="1870"/>
                      </a:lnTo>
                      <a:lnTo>
                        <a:pt x="16" y="1874"/>
                      </a:lnTo>
                      <a:lnTo>
                        <a:pt x="16" y="1874"/>
                      </a:lnTo>
                      <a:lnTo>
                        <a:pt x="16" y="1879"/>
                      </a:lnTo>
                      <a:lnTo>
                        <a:pt x="18" y="1885"/>
                      </a:lnTo>
                      <a:lnTo>
                        <a:pt x="18" y="1889"/>
                      </a:lnTo>
                      <a:lnTo>
                        <a:pt x="18" y="1894"/>
                      </a:lnTo>
                      <a:lnTo>
                        <a:pt x="18" y="1898"/>
                      </a:lnTo>
                      <a:lnTo>
                        <a:pt x="18" y="1902"/>
                      </a:lnTo>
                      <a:lnTo>
                        <a:pt x="18" y="1907"/>
                      </a:lnTo>
                      <a:lnTo>
                        <a:pt x="18" y="1909"/>
                      </a:lnTo>
                      <a:lnTo>
                        <a:pt x="20" y="1911"/>
                      </a:lnTo>
                      <a:lnTo>
                        <a:pt x="20" y="1913"/>
                      </a:lnTo>
                      <a:lnTo>
                        <a:pt x="20" y="1915"/>
                      </a:lnTo>
                      <a:lnTo>
                        <a:pt x="20" y="1918"/>
                      </a:lnTo>
                      <a:lnTo>
                        <a:pt x="20" y="1918"/>
                      </a:lnTo>
                      <a:lnTo>
                        <a:pt x="20" y="1918"/>
                      </a:lnTo>
                      <a:lnTo>
                        <a:pt x="20" y="1918"/>
                      </a:lnTo>
                      <a:lnTo>
                        <a:pt x="20" y="1918"/>
                      </a:lnTo>
                      <a:lnTo>
                        <a:pt x="22" y="1920"/>
                      </a:lnTo>
                      <a:lnTo>
                        <a:pt x="22" y="1922"/>
                      </a:lnTo>
                      <a:lnTo>
                        <a:pt x="22" y="1922"/>
                      </a:lnTo>
                      <a:lnTo>
                        <a:pt x="22" y="1918"/>
                      </a:lnTo>
                      <a:lnTo>
                        <a:pt x="22" y="1913"/>
                      </a:lnTo>
                      <a:lnTo>
                        <a:pt x="22" y="1913"/>
                      </a:lnTo>
                      <a:lnTo>
                        <a:pt x="22" y="1913"/>
                      </a:lnTo>
                      <a:lnTo>
                        <a:pt x="22" y="1915"/>
                      </a:lnTo>
                      <a:lnTo>
                        <a:pt x="24" y="1915"/>
                      </a:lnTo>
                      <a:lnTo>
                        <a:pt x="24" y="1915"/>
                      </a:lnTo>
                      <a:lnTo>
                        <a:pt x="24" y="1918"/>
                      </a:lnTo>
                      <a:lnTo>
                        <a:pt x="24" y="1918"/>
                      </a:lnTo>
                      <a:lnTo>
                        <a:pt x="24" y="1915"/>
                      </a:lnTo>
                      <a:lnTo>
                        <a:pt x="24" y="1915"/>
                      </a:lnTo>
                      <a:lnTo>
                        <a:pt x="24" y="1915"/>
                      </a:lnTo>
                      <a:lnTo>
                        <a:pt x="26" y="1918"/>
                      </a:lnTo>
                      <a:lnTo>
                        <a:pt x="26" y="1915"/>
                      </a:lnTo>
                      <a:lnTo>
                        <a:pt x="26" y="1915"/>
                      </a:lnTo>
                      <a:lnTo>
                        <a:pt x="26" y="1913"/>
                      </a:lnTo>
                      <a:lnTo>
                        <a:pt x="26" y="1913"/>
                      </a:lnTo>
                      <a:lnTo>
                        <a:pt x="26" y="1913"/>
                      </a:lnTo>
                      <a:lnTo>
                        <a:pt x="26" y="1913"/>
                      </a:lnTo>
                      <a:lnTo>
                        <a:pt x="26" y="1913"/>
                      </a:lnTo>
                      <a:lnTo>
                        <a:pt x="29" y="1911"/>
                      </a:lnTo>
                      <a:lnTo>
                        <a:pt x="29" y="1911"/>
                      </a:lnTo>
                      <a:lnTo>
                        <a:pt x="29" y="1911"/>
                      </a:lnTo>
                      <a:lnTo>
                        <a:pt x="29" y="1909"/>
                      </a:lnTo>
                      <a:lnTo>
                        <a:pt x="29" y="1909"/>
                      </a:lnTo>
                      <a:lnTo>
                        <a:pt x="29" y="1909"/>
                      </a:lnTo>
                      <a:lnTo>
                        <a:pt x="29" y="1907"/>
                      </a:lnTo>
                      <a:lnTo>
                        <a:pt x="29" y="1907"/>
                      </a:lnTo>
                      <a:lnTo>
                        <a:pt x="31" y="1905"/>
                      </a:lnTo>
                      <a:lnTo>
                        <a:pt x="31" y="1905"/>
                      </a:lnTo>
                      <a:lnTo>
                        <a:pt x="31" y="1905"/>
                      </a:lnTo>
                      <a:lnTo>
                        <a:pt x="31" y="1902"/>
                      </a:lnTo>
                      <a:lnTo>
                        <a:pt x="31" y="1902"/>
                      </a:lnTo>
                      <a:lnTo>
                        <a:pt x="31" y="1902"/>
                      </a:lnTo>
                      <a:lnTo>
                        <a:pt x="31" y="1902"/>
                      </a:lnTo>
                      <a:lnTo>
                        <a:pt x="33" y="1902"/>
                      </a:lnTo>
                      <a:lnTo>
                        <a:pt x="33" y="1900"/>
                      </a:lnTo>
                      <a:lnTo>
                        <a:pt x="33" y="1881"/>
                      </a:lnTo>
                      <a:lnTo>
                        <a:pt x="33" y="1825"/>
                      </a:lnTo>
                      <a:lnTo>
                        <a:pt x="33" y="1652"/>
                      </a:lnTo>
                      <a:lnTo>
                        <a:pt x="33" y="1629"/>
                      </a:lnTo>
                      <a:lnTo>
                        <a:pt x="33" y="1678"/>
                      </a:lnTo>
                      <a:lnTo>
                        <a:pt x="33" y="1667"/>
                      </a:lnTo>
                      <a:lnTo>
                        <a:pt x="35" y="1637"/>
                      </a:lnTo>
                      <a:lnTo>
                        <a:pt x="35" y="1626"/>
                      </a:lnTo>
                      <a:lnTo>
                        <a:pt x="35" y="1646"/>
                      </a:lnTo>
                      <a:lnTo>
                        <a:pt x="35" y="1665"/>
                      </a:lnTo>
                      <a:lnTo>
                        <a:pt x="35" y="1678"/>
                      </a:lnTo>
                      <a:lnTo>
                        <a:pt x="35" y="1689"/>
                      </a:lnTo>
                      <a:lnTo>
                        <a:pt x="35" y="1702"/>
                      </a:lnTo>
                      <a:lnTo>
                        <a:pt x="35" y="1708"/>
                      </a:lnTo>
                      <a:lnTo>
                        <a:pt x="37" y="1719"/>
                      </a:lnTo>
                      <a:lnTo>
                        <a:pt x="37" y="1732"/>
                      </a:lnTo>
                      <a:lnTo>
                        <a:pt x="37" y="1736"/>
                      </a:lnTo>
                      <a:lnTo>
                        <a:pt x="37" y="1745"/>
                      </a:lnTo>
                      <a:lnTo>
                        <a:pt x="37" y="1756"/>
                      </a:lnTo>
                      <a:lnTo>
                        <a:pt x="37" y="1764"/>
                      </a:lnTo>
                      <a:lnTo>
                        <a:pt x="37" y="1767"/>
                      </a:lnTo>
                      <a:lnTo>
                        <a:pt x="39" y="1775"/>
                      </a:lnTo>
                      <a:lnTo>
                        <a:pt x="39" y="1777"/>
                      </a:lnTo>
                      <a:lnTo>
                        <a:pt x="39" y="1784"/>
                      </a:lnTo>
                      <a:lnTo>
                        <a:pt x="39" y="1790"/>
                      </a:lnTo>
                      <a:lnTo>
                        <a:pt x="39" y="1795"/>
                      </a:lnTo>
                      <a:lnTo>
                        <a:pt x="39" y="1797"/>
                      </a:lnTo>
                      <a:lnTo>
                        <a:pt x="39" y="1801"/>
                      </a:lnTo>
                      <a:lnTo>
                        <a:pt x="39" y="1803"/>
                      </a:lnTo>
                      <a:lnTo>
                        <a:pt x="41" y="1808"/>
                      </a:lnTo>
                      <a:lnTo>
                        <a:pt x="41" y="1812"/>
                      </a:lnTo>
                      <a:lnTo>
                        <a:pt x="41" y="1814"/>
                      </a:lnTo>
                      <a:lnTo>
                        <a:pt x="41" y="1816"/>
                      </a:lnTo>
                      <a:lnTo>
                        <a:pt x="41" y="1818"/>
                      </a:lnTo>
                      <a:lnTo>
                        <a:pt x="41" y="1818"/>
                      </a:lnTo>
                      <a:lnTo>
                        <a:pt x="41" y="1823"/>
                      </a:lnTo>
                      <a:lnTo>
                        <a:pt x="41" y="1823"/>
                      </a:lnTo>
                      <a:lnTo>
                        <a:pt x="44" y="1818"/>
                      </a:lnTo>
                      <a:lnTo>
                        <a:pt x="44" y="1816"/>
                      </a:lnTo>
                      <a:lnTo>
                        <a:pt x="44" y="1825"/>
                      </a:lnTo>
                      <a:lnTo>
                        <a:pt x="44" y="1833"/>
                      </a:lnTo>
                      <a:lnTo>
                        <a:pt x="44" y="1840"/>
                      </a:lnTo>
                      <a:lnTo>
                        <a:pt x="44" y="1842"/>
                      </a:lnTo>
                      <a:lnTo>
                        <a:pt x="44" y="1844"/>
                      </a:lnTo>
                      <a:lnTo>
                        <a:pt x="46" y="1849"/>
                      </a:lnTo>
                      <a:lnTo>
                        <a:pt x="46" y="1849"/>
                      </a:lnTo>
                      <a:lnTo>
                        <a:pt x="46" y="1851"/>
                      </a:lnTo>
                      <a:lnTo>
                        <a:pt x="46" y="1853"/>
                      </a:lnTo>
                      <a:lnTo>
                        <a:pt x="46" y="1857"/>
                      </a:lnTo>
                      <a:lnTo>
                        <a:pt x="46" y="1859"/>
                      </a:lnTo>
                      <a:lnTo>
                        <a:pt x="46" y="1861"/>
                      </a:lnTo>
                      <a:lnTo>
                        <a:pt x="46" y="1864"/>
                      </a:lnTo>
                      <a:lnTo>
                        <a:pt x="48" y="1864"/>
                      </a:lnTo>
                      <a:lnTo>
                        <a:pt x="48" y="1868"/>
                      </a:lnTo>
                      <a:lnTo>
                        <a:pt x="48" y="1870"/>
                      </a:lnTo>
                      <a:lnTo>
                        <a:pt x="48" y="1870"/>
                      </a:lnTo>
                      <a:lnTo>
                        <a:pt x="48" y="1872"/>
                      </a:lnTo>
                      <a:lnTo>
                        <a:pt x="48" y="1874"/>
                      </a:lnTo>
                      <a:lnTo>
                        <a:pt x="48" y="1877"/>
                      </a:lnTo>
                      <a:lnTo>
                        <a:pt x="48" y="1877"/>
                      </a:lnTo>
                      <a:lnTo>
                        <a:pt x="50" y="1879"/>
                      </a:lnTo>
                      <a:lnTo>
                        <a:pt x="50" y="1879"/>
                      </a:lnTo>
                      <a:lnTo>
                        <a:pt x="50" y="1879"/>
                      </a:lnTo>
                      <a:lnTo>
                        <a:pt x="50" y="1881"/>
                      </a:lnTo>
                      <a:lnTo>
                        <a:pt x="50" y="1881"/>
                      </a:lnTo>
                      <a:lnTo>
                        <a:pt x="50" y="1883"/>
                      </a:lnTo>
                      <a:lnTo>
                        <a:pt x="50" y="1883"/>
                      </a:lnTo>
                      <a:lnTo>
                        <a:pt x="52" y="1883"/>
                      </a:lnTo>
                      <a:lnTo>
                        <a:pt x="52" y="1885"/>
                      </a:lnTo>
                      <a:lnTo>
                        <a:pt x="52" y="1885"/>
                      </a:lnTo>
                      <a:lnTo>
                        <a:pt x="52" y="1885"/>
                      </a:lnTo>
                      <a:lnTo>
                        <a:pt x="52" y="1874"/>
                      </a:lnTo>
                      <a:lnTo>
                        <a:pt x="52" y="1855"/>
                      </a:lnTo>
                      <a:lnTo>
                        <a:pt x="52" y="1840"/>
                      </a:lnTo>
                      <a:lnTo>
                        <a:pt x="52" y="1829"/>
                      </a:lnTo>
                      <a:lnTo>
                        <a:pt x="54" y="1820"/>
                      </a:lnTo>
                      <a:lnTo>
                        <a:pt x="54" y="1812"/>
                      </a:lnTo>
                      <a:lnTo>
                        <a:pt x="54" y="1812"/>
                      </a:lnTo>
                      <a:lnTo>
                        <a:pt x="54" y="1808"/>
                      </a:lnTo>
                      <a:lnTo>
                        <a:pt x="54" y="1808"/>
                      </a:lnTo>
                      <a:lnTo>
                        <a:pt x="54" y="1812"/>
                      </a:lnTo>
                      <a:lnTo>
                        <a:pt x="54" y="1816"/>
                      </a:lnTo>
                      <a:lnTo>
                        <a:pt x="54" y="1816"/>
                      </a:lnTo>
                      <a:lnTo>
                        <a:pt x="57" y="1816"/>
                      </a:lnTo>
                      <a:lnTo>
                        <a:pt x="57" y="1820"/>
                      </a:lnTo>
                      <a:lnTo>
                        <a:pt x="57" y="1825"/>
                      </a:lnTo>
                      <a:lnTo>
                        <a:pt x="57" y="1831"/>
                      </a:lnTo>
                      <a:lnTo>
                        <a:pt x="57" y="1833"/>
                      </a:lnTo>
                      <a:lnTo>
                        <a:pt x="57" y="1836"/>
                      </a:lnTo>
                      <a:lnTo>
                        <a:pt x="57" y="1838"/>
                      </a:lnTo>
                      <a:lnTo>
                        <a:pt x="59" y="1840"/>
                      </a:lnTo>
                      <a:lnTo>
                        <a:pt x="59" y="1842"/>
                      </a:lnTo>
                      <a:lnTo>
                        <a:pt x="59" y="1842"/>
                      </a:lnTo>
                      <a:lnTo>
                        <a:pt x="59" y="1844"/>
                      </a:lnTo>
                      <a:lnTo>
                        <a:pt x="59" y="1844"/>
                      </a:lnTo>
                      <a:lnTo>
                        <a:pt x="59" y="1844"/>
                      </a:lnTo>
                      <a:lnTo>
                        <a:pt x="59" y="1846"/>
                      </a:lnTo>
                      <a:lnTo>
                        <a:pt x="59" y="1849"/>
                      </a:lnTo>
                      <a:lnTo>
                        <a:pt x="61" y="1849"/>
                      </a:lnTo>
                      <a:lnTo>
                        <a:pt x="61" y="1853"/>
                      </a:lnTo>
                      <a:lnTo>
                        <a:pt x="61" y="1851"/>
                      </a:lnTo>
                      <a:lnTo>
                        <a:pt x="61" y="1844"/>
                      </a:lnTo>
                      <a:lnTo>
                        <a:pt x="61" y="1842"/>
                      </a:lnTo>
                      <a:lnTo>
                        <a:pt x="61" y="1853"/>
                      </a:lnTo>
                      <a:lnTo>
                        <a:pt x="61" y="1861"/>
                      </a:lnTo>
                      <a:lnTo>
                        <a:pt x="61" y="1864"/>
                      </a:lnTo>
                      <a:lnTo>
                        <a:pt x="63" y="1866"/>
                      </a:lnTo>
                      <a:lnTo>
                        <a:pt x="63" y="1868"/>
                      </a:lnTo>
                      <a:lnTo>
                        <a:pt x="63" y="1872"/>
                      </a:lnTo>
                      <a:lnTo>
                        <a:pt x="63" y="1881"/>
                      </a:lnTo>
                      <a:lnTo>
                        <a:pt x="63" y="1887"/>
                      </a:lnTo>
                      <a:lnTo>
                        <a:pt x="63" y="1889"/>
                      </a:lnTo>
                      <a:lnTo>
                        <a:pt x="63" y="1892"/>
                      </a:lnTo>
                      <a:lnTo>
                        <a:pt x="65" y="1902"/>
                      </a:lnTo>
                      <a:lnTo>
                        <a:pt x="65" y="1909"/>
                      </a:lnTo>
                      <a:lnTo>
                        <a:pt x="65" y="1913"/>
                      </a:lnTo>
                      <a:lnTo>
                        <a:pt x="65" y="1909"/>
                      </a:lnTo>
                      <a:lnTo>
                        <a:pt x="65" y="1894"/>
                      </a:lnTo>
                      <a:lnTo>
                        <a:pt x="65" y="1885"/>
                      </a:lnTo>
                      <a:lnTo>
                        <a:pt x="65" y="1883"/>
                      </a:lnTo>
                      <a:lnTo>
                        <a:pt x="65" y="1881"/>
                      </a:lnTo>
                      <a:lnTo>
                        <a:pt x="67" y="1887"/>
                      </a:lnTo>
                      <a:lnTo>
                        <a:pt x="67" y="1892"/>
                      </a:lnTo>
                      <a:lnTo>
                        <a:pt x="67" y="1896"/>
                      </a:lnTo>
                      <a:lnTo>
                        <a:pt x="67" y="1900"/>
                      </a:lnTo>
                      <a:lnTo>
                        <a:pt x="67" y="1909"/>
                      </a:lnTo>
                      <a:lnTo>
                        <a:pt x="67" y="1896"/>
                      </a:lnTo>
                      <a:lnTo>
                        <a:pt x="67" y="1909"/>
                      </a:lnTo>
                      <a:lnTo>
                        <a:pt x="67" y="1920"/>
                      </a:lnTo>
                      <a:lnTo>
                        <a:pt x="69" y="1909"/>
                      </a:lnTo>
                      <a:lnTo>
                        <a:pt x="69" y="1907"/>
                      </a:lnTo>
                      <a:lnTo>
                        <a:pt x="69" y="1905"/>
                      </a:lnTo>
                      <a:lnTo>
                        <a:pt x="69" y="1907"/>
                      </a:lnTo>
                      <a:lnTo>
                        <a:pt x="69" y="1909"/>
                      </a:lnTo>
                      <a:lnTo>
                        <a:pt x="69" y="1911"/>
                      </a:lnTo>
                      <a:lnTo>
                        <a:pt x="69" y="1909"/>
                      </a:lnTo>
                      <a:lnTo>
                        <a:pt x="72" y="1907"/>
                      </a:lnTo>
                      <a:lnTo>
                        <a:pt x="72" y="1909"/>
                      </a:lnTo>
                      <a:lnTo>
                        <a:pt x="72" y="1911"/>
                      </a:lnTo>
                      <a:lnTo>
                        <a:pt x="72" y="1913"/>
                      </a:lnTo>
                      <a:lnTo>
                        <a:pt x="72" y="1915"/>
                      </a:lnTo>
                      <a:lnTo>
                        <a:pt x="72" y="1913"/>
                      </a:lnTo>
                      <a:lnTo>
                        <a:pt x="72" y="1907"/>
                      </a:lnTo>
                      <a:lnTo>
                        <a:pt x="72" y="1902"/>
                      </a:lnTo>
                      <a:lnTo>
                        <a:pt x="74" y="1902"/>
                      </a:lnTo>
                      <a:lnTo>
                        <a:pt x="74" y="1902"/>
                      </a:lnTo>
                      <a:lnTo>
                        <a:pt x="74" y="1907"/>
                      </a:lnTo>
                      <a:lnTo>
                        <a:pt x="74" y="1909"/>
                      </a:lnTo>
                      <a:lnTo>
                        <a:pt x="74" y="1913"/>
                      </a:lnTo>
                      <a:lnTo>
                        <a:pt x="74" y="1913"/>
                      </a:lnTo>
                      <a:lnTo>
                        <a:pt x="74" y="1920"/>
                      </a:lnTo>
                      <a:lnTo>
                        <a:pt x="74" y="1926"/>
                      </a:lnTo>
                      <a:lnTo>
                        <a:pt x="76" y="1924"/>
                      </a:lnTo>
                      <a:lnTo>
                        <a:pt x="76" y="1915"/>
                      </a:lnTo>
                      <a:lnTo>
                        <a:pt x="76" y="1909"/>
                      </a:lnTo>
                      <a:lnTo>
                        <a:pt x="76" y="1913"/>
                      </a:lnTo>
                      <a:lnTo>
                        <a:pt x="76" y="1920"/>
                      </a:lnTo>
                      <a:lnTo>
                        <a:pt x="76" y="1928"/>
                      </a:lnTo>
                      <a:lnTo>
                        <a:pt x="76" y="1928"/>
                      </a:lnTo>
                      <a:lnTo>
                        <a:pt x="78" y="1967"/>
                      </a:lnTo>
                      <a:lnTo>
                        <a:pt x="78" y="1976"/>
                      </a:lnTo>
                      <a:lnTo>
                        <a:pt x="78" y="1956"/>
                      </a:lnTo>
                      <a:lnTo>
                        <a:pt x="78" y="1954"/>
                      </a:lnTo>
                      <a:lnTo>
                        <a:pt x="78" y="1961"/>
                      </a:lnTo>
                      <a:lnTo>
                        <a:pt x="78" y="1874"/>
                      </a:lnTo>
                      <a:lnTo>
                        <a:pt x="78" y="1818"/>
                      </a:lnTo>
                      <a:lnTo>
                        <a:pt x="78" y="1782"/>
                      </a:lnTo>
                      <a:lnTo>
                        <a:pt x="80" y="1739"/>
                      </a:lnTo>
                      <a:lnTo>
                        <a:pt x="80" y="1730"/>
                      </a:lnTo>
                      <a:lnTo>
                        <a:pt x="80" y="1719"/>
                      </a:lnTo>
                      <a:lnTo>
                        <a:pt x="80" y="1730"/>
                      </a:lnTo>
                      <a:lnTo>
                        <a:pt x="80" y="1721"/>
                      </a:lnTo>
                      <a:lnTo>
                        <a:pt x="80" y="1726"/>
                      </a:lnTo>
                      <a:lnTo>
                        <a:pt x="80" y="1723"/>
                      </a:lnTo>
                      <a:lnTo>
                        <a:pt x="80" y="1732"/>
                      </a:lnTo>
                      <a:lnTo>
                        <a:pt x="82" y="1732"/>
                      </a:lnTo>
                      <a:lnTo>
                        <a:pt x="82" y="1734"/>
                      </a:lnTo>
                      <a:lnTo>
                        <a:pt x="82" y="1732"/>
                      </a:lnTo>
                      <a:lnTo>
                        <a:pt x="82" y="1726"/>
                      </a:lnTo>
                      <a:lnTo>
                        <a:pt x="82" y="1732"/>
                      </a:lnTo>
                      <a:lnTo>
                        <a:pt x="82" y="1743"/>
                      </a:lnTo>
                      <a:lnTo>
                        <a:pt x="82" y="1747"/>
                      </a:lnTo>
                      <a:lnTo>
                        <a:pt x="85" y="1751"/>
                      </a:lnTo>
                      <a:lnTo>
                        <a:pt x="85" y="1756"/>
                      </a:lnTo>
                      <a:lnTo>
                        <a:pt x="85" y="1762"/>
                      </a:lnTo>
                      <a:lnTo>
                        <a:pt x="85" y="1764"/>
                      </a:lnTo>
                      <a:lnTo>
                        <a:pt x="85" y="1762"/>
                      </a:lnTo>
                      <a:lnTo>
                        <a:pt x="85" y="1769"/>
                      </a:lnTo>
                      <a:lnTo>
                        <a:pt x="85" y="1775"/>
                      </a:lnTo>
                      <a:lnTo>
                        <a:pt x="85" y="1784"/>
                      </a:lnTo>
                      <a:lnTo>
                        <a:pt x="87" y="1788"/>
                      </a:lnTo>
                      <a:lnTo>
                        <a:pt x="87" y="1790"/>
                      </a:lnTo>
                      <a:lnTo>
                        <a:pt x="87" y="1799"/>
                      </a:lnTo>
                      <a:lnTo>
                        <a:pt x="87" y="1803"/>
                      </a:lnTo>
                      <a:lnTo>
                        <a:pt x="87" y="1808"/>
                      </a:lnTo>
                      <a:lnTo>
                        <a:pt x="87" y="1812"/>
                      </a:lnTo>
                      <a:lnTo>
                        <a:pt x="87" y="1814"/>
                      </a:lnTo>
                      <a:lnTo>
                        <a:pt x="89" y="1818"/>
                      </a:lnTo>
                      <a:lnTo>
                        <a:pt x="89" y="1823"/>
                      </a:lnTo>
                      <a:lnTo>
                        <a:pt x="89" y="1827"/>
                      </a:lnTo>
                      <a:lnTo>
                        <a:pt x="89" y="1829"/>
                      </a:lnTo>
                      <a:lnTo>
                        <a:pt x="89" y="1829"/>
                      </a:lnTo>
                      <a:lnTo>
                        <a:pt x="89" y="1829"/>
                      </a:lnTo>
                      <a:lnTo>
                        <a:pt x="89" y="1825"/>
                      </a:lnTo>
                      <a:lnTo>
                        <a:pt x="89" y="1825"/>
                      </a:lnTo>
                      <a:lnTo>
                        <a:pt x="91" y="1825"/>
                      </a:lnTo>
                      <a:lnTo>
                        <a:pt x="91" y="1827"/>
                      </a:lnTo>
                      <a:lnTo>
                        <a:pt x="91" y="1829"/>
                      </a:lnTo>
                      <a:lnTo>
                        <a:pt x="91" y="1831"/>
                      </a:lnTo>
                      <a:lnTo>
                        <a:pt x="91" y="1827"/>
                      </a:lnTo>
                      <a:lnTo>
                        <a:pt x="91" y="1818"/>
                      </a:lnTo>
                      <a:lnTo>
                        <a:pt x="91" y="1816"/>
                      </a:lnTo>
                      <a:lnTo>
                        <a:pt x="91" y="1818"/>
                      </a:lnTo>
                      <a:lnTo>
                        <a:pt x="93" y="1820"/>
                      </a:lnTo>
                      <a:lnTo>
                        <a:pt x="93" y="1823"/>
                      </a:lnTo>
                      <a:lnTo>
                        <a:pt x="93" y="1829"/>
                      </a:lnTo>
                      <a:lnTo>
                        <a:pt x="93" y="1838"/>
                      </a:lnTo>
                      <a:lnTo>
                        <a:pt x="93" y="1844"/>
                      </a:lnTo>
                      <a:lnTo>
                        <a:pt x="93" y="1851"/>
                      </a:lnTo>
                      <a:lnTo>
                        <a:pt x="93" y="1855"/>
                      </a:lnTo>
                      <a:lnTo>
                        <a:pt x="95" y="1859"/>
                      </a:lnTo>
                      <a:lnTo>
                        <a:pt x="95" y="1866"/>
                      </a:lnTo>
                      <a:lnTo>
                        <a:pt x="95" y="1868"/>
                      </a:lnTo>
                      <a:lnTo>
                        <a:pt x="95" y="1872"/>
                      </a:lnTo>
                      <a:lnTo>
                        <a:pt x="95" y="1872"/>
                      </a:lnTo>
                      <a:lnTo>
                        <a:pt x="95" y="1874"/>
                      </a:lnTo>
                      <a:lnTo>
                        <a:pt x="95" y="1881"/>
                      </a:lnTo>
                      <a:lnTo>
                        <a:pt x="95" y="1885"/>
                      </a:lnTo>
                      <a:lnTo>
                        <a:pt x="97" y="1883"/>
                      </a:lnTo>
                      <a:lnTo>
                        <a:pt x="97" y="1887"/>
                      </a:lnTo>
                      <a:lnTo>
                        <a:pt x="97" y="1887"/>
                      </a:lnTo>
                      <a:lnTo>
                        <a:pt x="97" y="1889"/>
                      </a:lnTo>
                      <a:lnTo>
                        <a:pt x="97" y="1889"/>
                      </a:lnTo>
                      <a:lnTo>
                        <a:pt x="97" y="1887"/>
                      </a:lnTo>
                      <a:lnTo>
                        <a:pt x="97" y="1885"/>
                      </a:lnTo>
                      <a:lnTo>
                        <a:pt x="97" y="1887"/>
                      </a:lnTo>
                      <a:lnTo>
                        <a:pt x="100" y="1887"/>
                      </a:lnTo>
                      <a:lnTo>
                        <a:pt x="100" y="1885"/>
                      </a:lnTo>
                      <a:lnTo>
                        <a:pt x="100" y="1874"/>
                      </a:lnTo>
                      <a:lnTo>
                        <a:pt x="100" y="1868"/>
                      </a:lnTo>
                      <a:lnTo>
                        <a:pt x="100" y="1872"/>
                      </a:lnTo>
                      <a:lnTo>
                        <a:pt x="100" y="1881"/>
                      </a:lnTo>
                      <a:lnTo>
                        <a:pt x="100" y="1883"/>
                      </a:lnTo>
                      <a:lnTo>
                        <a:pt x="102" y="1887"/>
                      </a:lnTo>
                      <a:lnTo>
                        <a:pt x="102" y="1894"/>
                      </a:lnTo>
                      <a:lnTo>
                        <a:pt x="102" y="1896"/>
                      </a:lnTo>
                      <a:lnTo>
                        <a:pt x="102" y="1898"/>
                      </a:lnTo>
                      <a:lnTo>
                        <a:pt x="102" y="1900"/>
                      </a:lnTo>
                      <a:lnTo>
                        <a:pt x="102" y="1898"/>
                      </a:lnTo>
                      <a:lnTo>
                        <a:pt x="102" y="1896"/>
                      </a:lnTo>
                      <a:lnTo>
                        <a:pt x="102" y="1896"/>
                      </a:lnTo>
                      <a:lnTo>
                        <a:pt x="104" y="1896"/>
                      </a:lnTo>
                      <a:lnTo>
                        <a:pt x="104" y="1896"/>
                      </a:lnTo>
                      <a:lnTo>
                        <a:pt x="104" y="1896"/>
                      </a:lnTo>
                      <a:lnTo>
                        <a:pt x="104" y="1896"/>
                      </a:lnTo>
                      <a:lnTo>
                        <a:pt x="104" y="1898"/>
                      </a:lnTo>
                      <a:lnTo>
                        <a:pt x="104" y="1898"/>
                      </a:lnTo>
                      <a:lnTo>
                        <a:pt x="104" y="1898"/>
                      </a:lnTo>
                      <a:lnTo>
                        <a:pt x="104" y="1898"/>
                      </a:lnTo>
                      <a:lnTo>
                        <a:pt x="106" y="1894"/>
                      </a:lnTo>
                      <a:lnTo>
                        <a:pt x="106" y="1889"/>
                      </a:lnTo>
                      <a:lnTo>
                        <a:pt x="106" y="1883"/>
                      </a:lnTo>
                      <a:lnTo>
                        <a:pt x="106" y="1879"/>
                      </a:lnTo>
                      <a:lnTo>
                        <a:pt x="106" y="1874"/>
                      </a:lnTo>
                      <a:lnTo>
                        <a:pt x="106" y="1872"/>
                      </a:lnTo>
                      <a:lnTo>
                        <a:pt x="106" y="1870"/>
                      </a:lnTo>
                      <a:lnTo>
                        <a:pt x="108" y="1868"/>
                      </a:lnTo>
                      <a:lnTo>
                        <a:pt x="108" y="1861"/>
                      </a:lnTo>
                      <a:lnTo>
                        <a:pt x="108" y="1859"/>
                      </a:lnTo>
                      <a:lnTo>
                        <a:pt x="108" y="1857"/>
                      </a:lnTo>
                      <a:lnTo>
                        <a:pt x="108" y="1851"/>
                      </a:lnTo>
                      <a:lnTo>
                        <a:pt x="108" y="1838"/>
                      </a:lnTo>
                      <a:lnTo>
                        <a:pt x="108" y="1818"/>
                      </a:lnTo>
                      <a:lnTo>
                        <a:pt x="108" y="1801"/>
                      </a:lnTo>
                      <a:lnTo>
                        <a:pt x="110" y="1790"/>
                      </a:lnTo>
                      <a:lnTo>
                        <a:pt x="110" y="1782"/>
                      </a:lnTo>
                      <a:lnTo>
                        <a:pt x="110" y="1773"/>
                      </a:lnTo>
                      <a:lnTo>
                        <a:pt x="110" y="1762"/>
                      </a:lnTo>
                      <a:lnTo>
                        <a:pt x="110" y="1754"/>
                      </a:lnTo>
                      <a:lnTo>
                        <a:pt x="110" y="1758"/>
                      </a:lnTo>
                      <a:lnTo>
                        <a:pt x="110" y="1767"/>
                      </a:lnTo>
                      <a:lnTo>
                        <a:pt x="110" y="1775"/>
                      </a:lnTo>
                      <a:lnTo>
                        <a:pt x="113" y="1780"/>
                      </a:lnTo>
                      <a:lnTo>
                        <a:pt x="113" y="1782"/>
                      </a:lnTo>
                      <a:lnTo>
                        <a:pt x="113" y="1780"/>
                      </a:lnTo>
                      <a:lnTo>
                        <a:pt x="113" y="1780"/>
                      </a:lnTo>
                      <a:lnTo>
                        <a:pt x="113" y="1782"/>
                      </a:lnTo>
                      <a:lnTo>
                        <a:pt x="113" y="1782"/>
                      </a:lnTo>
                      <a:lnTo>
                        <a:pt x="113" y="1784"/>
                      </a:lnTo>
                      <a:lnTo>
                        <a:pt x="115" y="1782"/>
                      </a:lnTo>
                      <a:lnTo>
                        <a:pt x="115" y="1782"/>
                      </a:lnTo>
                      <a:lnTo>
                        <a:pt x="115" y="1777"/>
                      </a:lnTo>
                      <a:lnTo>
                        <a:pt x="115" y="1775"/>
                      </a:lnTo>
                      <a:lnTo>
                        <a:pt x="115" y="1771"/>
                      </a:lnTo>
                      <a:lnTo>
                        <a:pt x="115" y="1751"/>
                      </a:lnTo>
                      <a:lnTo>
                        <a:pt x="115" y="1620"/>
                      </a:lnTo>
                      <a:lnTo>
                        <a:pt x="115" y="1542"/>
                      </a:lnTo>
                      <a:lnTo>
                        <a:pt x="117" y="1417"/>
                      </a:lnTo>
                      <a:lnTo>
                        <a:pt x="117" y="1217"/>
                      </a:lnTo>
                      <a:lnTo>
                        <a:pt x="117" y="1148"/>
                      </a:lnTo>
                      <a:lnTo>
                        <a:pt x="117" y="1154"/>
                      </a:lnTo>
                      <a:lnTo>
                        <a:pt x="117" y="1182"/>
                      </a:lnTo>
                      <a:lnTo>
                        <a:pt x="117" y="1199"/>
                      </a:lnTo>
                      <a:lnTo>
                        <a:pt x="117" y="1210"/>
                      </a:lnTo>
                      <a:lnTo>
                        <a:pt x="117" y="1217"/>
                      </a:lnTo>
                      <a:lnTo>
                        <a:pt x="119" y="1236"/>
                      </a:lnTo>
                      <a:lnTo>
                        <a:pt x="119" y="1251"/>
                      </a:lnTo>
                      <a:lnTo>
                        <a:pt x="119" y="1266"/>
                      </a:lnTo>
                      <a:lnTo>
                        <a:pt x="119" y="1284"/>
                      </a:lnTo>
                      <a:lnTo>
                        <a:pt x="119" y="1303"/>
                      </a:lnTo>
                      <a:lnTo>
                        <a:pt x="119" y="1316"/>
                      </a:lnTo>
                      <a:lnTo>
                        <a:pt x="119" y="1335"/>
                      </a:lnTo>
                      <a:lnTo>
                        <a:pt x="121" y="1353"/>
                      </a:lnTo>
                      <a:lnTo>
                        <a:pt x="121" y="1374"/>
                      </a:lnTo>
                      <a:lnTo>
                        <a:pt x="121" y="1398"/>
                      </a:lnTo>
                      <a:lnTo>
                        <a:pt x="121" y="1411"/>
                      </a:lnTo>
                      <a:lnTo>
                        <a:pt x="121" y="1434"/>
                      </a:lnTo>
                      <a:lnTo>
                        <a:pt x="121" y="1447"/>
                      </a:lnTo>
                      <a:lnTo>
                        <a:pt x="121" y="1462"/>
                      </a:lnTo>
                      <a:lnTo>
                        <a:pt x="121" y="1480"/>
                      </a:lnTo>
                      <a:lnTo>
                        <a:pt x="123" y="1488"/>
                      </a:lnTo>
                      <a:lnTo>
                        <a:pt x="123" y="1503"/>
                      </a:lnTo>
                      <a:lnTo>
                        <a:pt x="123" y="1514"/>
                      </a:lnTo>
                      <a:lnTo>
                        <a:pt x="123" y="1527"/>
                      </a:lnTo>
                      <a:lnTo>
                        <a:pt x="123" y="1542"/>
                      </a:lnTo>
                      <a:lnTo>
                        <a:pt x="123" y="1551"/>
                      </a:lnTo>
                      <a:lnTo>
                        <a:pt x="123" y="1566"/>
                      </a:lnTo>
                      <a:lnTo>
                        <a:pt x="123" y="1575"/>
                      </a:lnTo>
                      <a:lnTo>
                        <a:pt x="125" y="1583"/>
                      </a:lnTo>
                      <a:lnTo>
                        <a:pt x="125" y="1594"/>
                      </a:lnTo>
                      <a:lnTo>
                        <a:pt x="125" y="1601"/>
                      </a:lnTo>
                      <a:lnTo>
                        <a:pt x="125" y="1611"/>
                      </a:lnTo>
                      <a:lnTo>
                        <a:pt x="125" y="1613"/>
                      </a:lnTo>
                      <a:lnTo>
                        <a:pt x="125" y="1622"/>
                      </a:lnTo>
                      <a:lnTo>
                        <a:pt x="125" y="1626"/>
                      </a:lnTo>
                      <a:lnTo>
                        <a:pt x="128" y="1633"/>
                      </a:lnTo>
                      <a:lnTo>
                        <a:pt x="128" y="1639"/>
                      </a:lnTo>
                      <a:lnTo>
                        <a:pt x="128" y="1646"/>
                      </a:lnTo>
                      <a:lnTo>
                        <a:pt x="128" y="1650"/>
                      </a:lnTo>
                      <a:lnTo>
                        <a:pt x="128" y="1654"/>
                      </a:lnTo>
                      <a:lnTo>
                        <a:pt x="128" y="1663"/>
                      </a:lnTo>
                      <a:lnTo>
                        <a:pt x="128" y="1667"/>
                      </a:lnTo>
                      <a:lnTo>
                        <a:pt x="128" y="1672"/>
                      </a:lnTo>
                      <a:lnTo>
                        <a:pt x="130" y="1676"/>
                      </a:lnTo>
                      <a:lnTo>
                        <a:pt x="130" y="1680"/>
                      </a:lnTo>
                      <a:lnTo>
                        <a:pt x="130" y="1687"/>
                      </a:lnTo>
                      <a:lnTo>
                        <a:pt x="130" y="1689"/>
                      </a:lnTo>
                      <a:lnTo>
                        <a:pt x="130" y="1693"/>
                      </a:lnTo>
                      <a:lnTo>
                        <a:pt x="130" y="1695"/>
                      </a:lnTo>
                      <a:lnTo>
                        <a:pt x="130" y="1698"/>
                      </a:lnTo>
                      <a:lnTo>
                        <a:pt x="130" y="1702"/>
                      </a:lnTo>
                      <a:lnTo>
                        <a:pt x="132" y="1708"/>
                      </a:lnTo>
                      <a:lnTo>
                        <a:pt x="132" y="1713"/>
                      </a:lnTo>
                      <a:lnTo>
                        <a:pt x="132" y="1717"/>
                      </a:lnTo>
                      <a:lnTo>
                        <a:pt x="132" y="1719"/>
                      </a:lnTo>
                      <a:lnTo>
                        <a:pt x="132" y="1721"/>
                      </a:lnTo>
                      <a:lnTo>
                        <a:pt x="132" y="1723"/>
                      </a:lnTo>
                      <a:lnTo>
                        <a:pt x="132" y="1726"/>
                      </a:lnTo>
                      <a:lnTo>
                        <a:pt x="134" y="1726"/>
                      </a:lnTo>
                      <a:lnTo>
                        <a:pt x="134" y="1726"/>
                      </a:lnTo>
                      <a:lnTo>
                        <a:pt x="134" y="1730"/>
                      </a:lnTo>
                      <a:lnTo>
                        <a:pt x="134" y="1726"/>
                      </a:lnTo>
                      <a:lnTo>
                        <a:pt x="134" y="1723"/>
                      </a:lnTo>
                      <a:lnTo>
                        <a:pt x="134" y="1721"/>
                      </a:lnTo>
                      <a:lnTo>
                        <a:pt x="134" y="1719"/>
                      </a:lnTo>
                      <a:lnTo>
                        <a:pt x="134" y="1719"/>
                      </a:lnTo>
                      <a:lnTo>
                        <a:pt x="136" y="1717"/>
                      </a:lnTo>
                      <a:lnTo>
                        <a:pt x="136" y="1715"/>
                      </a:lnTo>
                      <a:lnTo>
                        <a:pt x="136" y="1710"/>
                      </a:lnTo>
                      <a:lnTo>
                        <a:pt x="136" y="1708"/>
                      </a:lnTo>
                      <a:lnTo>
                        <a:pt x="136" y="1706"/>
                      </a:lnTo>
                      <a:lnTo>
                        <a:pt x="136" y="1708"/>
                      </a:lnTo>
                      <a:lnTo>
                        <a:pt x="136" y="1710"/>
                      </a:lnTo>
                      <a:lnTo>
                        <a:pt x="136" y="1708"/>
                      </a:lnTo>
                      <a:lnTo>
                        <a:pt x="138" y="1717"/>
                      </a:lnTo>
                      <a:lnTo>
                        <a:pt x="138" y="1719"/>
                      </a:lnTo>
                      <a:lnTo>
                        <a:pt x="138" y="1728"/>
                      </a:lnTo>
                      <a:lnTo>
                        <a:pt x="138" y="1730"/>
                      </a:lnTo>
                      <a:lnTo>
                        <a:pt x="138" y="1730"/>
                      </a:lnTo>
                      <a:lnTo>
                        <a:pt x="138" y="1734"/>
                      </a:lnTo>
                      <a:lnTo>
                        <a:pt x="138" y="1734"/>
                      </a:lnTo>
                      <a:lnTo>
                        <a:pt x="141" y="1736"/>
                      </a:lnTo>
                      <a:lnTo>
                        <a:pt x="141" y="1741"/>
                      </a:lnTo>
                      <a:lnTo>
                        <a:pt x="141" y="1743"/>
                      </a:lnTo>
                      <a:lnTo>
                        <a:pt x="141" y="1747"/>
                      </a:lnTo>
                      <a:lnTo>
                        <a:pt x="141" y="1751"/>
                      </a:lnTo>
                      <a:lnTo>
                        <a:pt x="141" y="1754"/>
                      </a:lnTo>
                      <a:lnTo>
                        <a:pt x="141" y="1760"/>
                      </a:lnTo>
                      <a:lnTo>
                        <a:pt x="141" y="1764"/>
                      </a:lnTo>
                      <a:lnTo>
                        <a:pt x="143" y="1767"/>
                      </a:lnTo>
                      <a:lnTo>
                        <a:pt x="143" y="1769"/>
                      </a:lnTo>
                      <a:lnTo>
                        <a:pt x="143" y="1771"/>
                      </a:lnTo>
                      <a:lnTo>
                        <a:pt x="143" y="1769"/>
                      </a:lnTo>
                      <a:lnTo>
                        <a:pt x="143" y="1771"/>
                      </a:lnTo>
                      <a:lnTo>
                        <a:pt x="143" y="1771"/>
                      </a:lnTo>
                      <a:lnTo>
                        <a:pt x="143" y="1775"/>
                      </a:lnTo>
                      <a:lnTo>
                        <a:pt x="143" y="1782"/>
                      </a:lnTo>
                      <a:lnTo>
                        <a:pt x="145" y="1788"/>
                      </a:lnTo>
                      <a:lnTo>
                        <a:pt x="145" y="1792"/>
                      </a:lnTo>
                      <a:lnTo>
                        <a:pt x="145" y="1795"/>
                      </a:lnTo>
                      <a:lnTo>
                        <a:pt x="145" y="1799"/>
                      </a:lnTo>
                      <a:lnTo>
                        <a:pt x="145" y="1803"/>
                      </a:lnTo>
                      <a:lnTo>
                        <a:pt x="145" y="1803"/>
                      </a:lnTo>
                      <a:lnTo>
                        <a:pt x="145" y="1799"/>
                      </a:lnTo>
                      <a:lnTo>
                        <a:pt x="147" y="1803"/>
                      </a:lnTo>
                      <a:lnTo>
                        <a:pt x="147" y="1803"/>
                      </a:lnTo>
                      <a:lnTo>
                        <a:pt x="147" y="1799"/>
                      </a:lnTo>
                      <a:lnTo>
                        <a:pt x="147" y="1799"/>
                      </a:lnTo>
                      <a:lnTo>
                        <a:pt x="147" y="1803"/>
                      </a:lnTo>
                      <a:lnTo>
                        <a:pt x="147" y="1805"/>
                      </a:lnTo>
                      <a:lnTo>
                        <a:pt x="147" y="1808"/>
                      </a:lnTo>
                      <a:lnTo>
                        <a:pt x="147" y="1810"/>
                      </a:lnTo>
                      <a:lnTo>
                        <a:pt x="149" y="1810"/>
                      </a:lnTo>
                      <a:lnTo>
                        <a:pt x="149" y="1808"/>
                      </a:lnTo>
                      <a:lnTo>
                        <a:pt x="149" y="1801"/>
                      </a:lnTo>
                      <a:lnTo>
                        <a:pt x="149" y="1803"/>
                      </a:lnTo>
                      <a:lnTo>
                        <a:pt x="149" y="1803"/>
                      </a:lnTo>
                      <a:lnTo>
                        <a:pt x="149" y="1799"/>
                      </a:lnTo>
                      <a:lnTo>
                        <a:pt x="149" y="1803"/>
                      </a:lnTo>
                      <a:lnTo>
                        <a:pt x="149" y="1812"/>
                      </a:lnTo>
                      <a:lnTo>
                        <a:pt x="151" y="1818"/>
                      </a:lnTo>
                      <a:lnTo>
                        <a:pt x="151" y="1823"/>
                      </a:lnTo>
                      <a:lnTo>
                        <a:pt x="151" y="1825"/>
                      </a:lnTo>
                      <a:lnTo>
                        <a:pt x="151" y="1831"/>
                      </a:lnTo>
                      <a:lnTo>
                        <a:pt x="151" y="1842"/>
                      </a:lnTo>
                      <a:lnTo>
                        <a:pt x="151" y="1849"/>
                      </a:lnTo>
                      <a:lnTo>
                        <a:pt x="151" y="1853"/>
                      </a:lnTo>
                      <a:lnTo>
                        <a:pt x="153" y="1851"/>
                      </a:lnTo>
                      <a:lnTo>
                        <a:pt x="153" y="1838"/>
                      </a:lnTo>
                      <a:lnTo>
                        <a:pt x="153" y="1833"/>
                      </a:lnTo>
                      <a:lnTo>
                        <a:pt x="153" y="1827"/>
                      </a:lnTo>
                      <a:lnTo>
                        <a:pt x="153" y="1820"/>
                      </a:lnTo>
                      <a:lnTo>
                        <a:pt x="153" y="1823"/>
                      </a:lnTo>
                      <a:lnTo>
                        <a:pt x="153" y="1831"/>
                      </a:lnTo>
                      <a:lnTo>
                        <a:pt x="153" y="1838"/>
                      </a:lnTo>
                      <a:lnTo>
                        <a:pt x="156" y="1844"/>
                      </a:lnTo>
                      <a:lnTo>
                        <a:pt x="156" y="1844"/>
                      </a:lnTo>
                      <a:lnTo>
                        <a:pt x="156" y="1844"/>
                      </a:lnTo>
                      <a:lnTo>
                        <a:pt x="156" y="1844"/>
                      </a:lnTo>
                      <a:lnTo>
                        <a:pt x="156" y="1844"/>
                      </a:lnTo>
                      <a:lnTo>
                        <a:pt x="156" y="1842"/>
                      </a:lnTo>
                      <a:lnTo>
                        <a:pt x="156" y="1840"/>
                      </a:lnTo>
                      <a:lnTo>
                        <a:pt x="156" y="1836"/>
                      </a:lnTo>
                      <a:lnTo>
                        <a:pt x="158" y="1829"/>
                      </a:lnTo>
                      <a:lnTo>
                        <a:pt x="158" y="1825"/>
                      </a:lnTo>
                      <a:lnTo>
                        <a:pt x="158" y="1823"/>
                      </a:lnTo>
                      <a:lnTo>
                        <a:pt x="158" y="1820"/>
                      </a:lnTo>
                      <a:lnTo>
                        <a:pt x="158" y="1818"/>
                      </a:lnTo>
                      <a:lnTo>
                        <a:pt x="158" y="1801"/>
                      </a:lnTo>
                      <a:lnTo>
                        <a:pt x="158" y="1678"/>
                      </a:lnTo>
                      <a:lnTo>
                        <a:pt x="160" y="1572"/>
                      </a:lnTo>
                      <a:lnTo>
                        <a:pt x="160" y="1516"/>
                      </a:lnTo>
                      <a:lnTo>
                        <a:pt x="160" y="1469"/>
                      </a:lnTo>
                      <a:lnTo>
                        <a:pt x="160" y="1439"/>
                      </a:lnTo>
                      <a:lnTo>
                        <a:pt x="160" y="1424"/>
                      </a:lnTo>
                      <a:lnTo>
                        <a:pt x="160" y="1439"/>
                      </a:lnTo>
                      <a:lnTo>
                        <a:pt x="160" y="1469"/>
                      </a:lnTo>
                      <a:lnTo>
                        <a:pt x="160" y="1503"/>
                      </a:lnTo>
                      <a:lnTo>
                        <a:pt x="162" y="1532"/>
                      </a:lnTo>
                      <a:lnTo>
                        <a:pt x="162" y="1553"/>
                      </a:lnTo>
                      <a:lnTo>
                        <a:pt x="162" y="1566"/>
                      </a:lnTo>
                      <a:lnTo>
                        <a:pt x="162" y="1579"/>
                      </a:lnTo>
                      <a:lnTo>
                        <a:pt x="162" y="1594"/>
                      </a:lnTo>
                      <a:lnTo>
                        <a:pt x="162" y="1601"/>
                      </a:lnTo>
                      <a:lnTo>
                        <a:pt x="162" y="1605"/>
                      </a:lnTo>
                      <a:lnTo>
                        <a:pt x="162" y="1611"/>
                      </a:lnTo>
                      <a:lnTo>
                        <a:pt x="164" y="1620"/>
                      </a:lnTo>
                      <a:lnTo>
                        <a:pt x="164" y="1629"/>
                      </a:lnTo>
                      <a:lnTo>
                        <a:pt x="164" y="1637"/>
                      </a:lnTo>
                      <a:lnTo>
                        <a:pt x="164" y="1637"/>
                      </a:lnTo>
                      <a:lnTo>
                        <a:pt x="164" y="1650"/>
                      </a:lnTo>
                      <a:lnTo>
                        <a:pt x="164" y="1659"/>
                      </a:lnTo>
                      <a:lnTo>
                        <a:pt x="164" y="1667"/>
                      </a:lnTo>
                      <a:lnTo>
                        <a:pt x="166" y="1670"/>
                      </a:lnTo>
                      <a:lnTo>
                        <a:pt x="166" y="1672"/>
                      </a:lnTo>
                      <a:lnTo>
                        <a:pt x="166" y="1678"/>
                      </a:lnTo>
                      <a:lnTo>
                        <a:pt x="166" y="1682"/>
                      </a:lnTo>
                      <a:lnTo>
                        <a:pt x="166" y="1689"/>
                      </a:lnTo>
                      <a:lnTo>
                        <a:pt x="166" y="1693"/>
                      </a:lnTo>
                      <a:lnTo>
                        <a:pt x="166" y="1698"/>
                      </a:lnTo>
                      <a:lnTo>
                        <a:pt x="166" y="1710"/>
                      </a:lnTo>
                      <a:lnTo>
                        <a:pt x="169" y="1717"/>
                      </a:lnTo>
                      <a:lnTo>
                        <a:pt x="169" y="1721"/>
                      </a:lnTo>
                      <a:lnTo>
                        <a:pt x="169" y="1726"/>
                      </a:lnTo>
                      <a:lnTo>
                        <a:pt x="169" y="1730"/>
                      </a:lnTo>
                      <a:lnTo>
                        <a:pt x="169" y="1734"/>
                      </a:lnTo>
                      <a:lnTo>
                        <a:pt x="169" y="1736"/>
                      </a:lnTo>
                      <a:lnTo>
                        <a:pt x="169" y="1743"/>
                      </a:lnTo>
                      <a:lnTo>
                        <a:pt x="169" y="1743"/>
                      </a:lnTo>
                      <a:lnTo>
                        <a:pt x="171" y="1747"/>
                      </a:lnTo>
                      <a:lnTo>
                        <a:pt x="171" y="1749"/>
                      </a:lnTo>
                      <a:lnTo>
                        <a:pt x="171" y="1751"/>
                      </a:lnTo>
                      <a:lnTo>
                        <a:pt x="171" y="1751"/>
                      </a:lnTo>
                      <a:lnTo>
                        <a:pt x="171" y="1754"/>
                      </a:lnTo>
                      <a:lnTo>
                        <a:pt x="171" y="1754"/>
                      </a:lnTo>
                      <a:lnTo>
                        <a:pt x="171" y="1758"/>
                      </a:lnTo>
                      <a:lnTo>
                        <a:pt x="173" y="1762"/>
                      </a:lnTo>
                      <a:lnTo>
                        <a:pt x="173" y="1764"/>
                      </a:lnTo>
                      <a:lnTo>
                        <a:pt x="173" y="1762"/>
                      </a:lnTo>
                      <a:lnTo>
                        <a:pt x="173" y="1762"/>
                      </a:lnTo>
                      <a:lnTo>
                        <a:pt x="173" y="1760"/>
                      </a:lnTo>
                      <a:lnTo>
                        <a:pt x="173" y="1758"/>
                      </a:lnTo>
                      <a:lnTo>
                        <a:pt x="173" y="1751"/>
                      </a:lnTo>
                      <a:lnTo>
                        <a:pt x="173" y="1749"/>
                      </a:lnTo>
                      <a:lnTo>
                        <a:pt x="175" y="1751"/>
                      </a:lnTo>
                      <a:lnTo>
                        <a:pt x="175" y="1749"/>
                      </a:lnTo>
                      <a:lnTo>
                        <a:pt x="175" y="1747"/>
                      </a:lnTo>
                      <a:lnTo>
                        <a:pt x="175" y="1751"/>
                      </a:lnTo>
                      <a:lnTo>
                        <a:pt x="175" y="1754"/>
                      </a:lnTo>
                      <a:lnTo>
                        <a:pt x="175" y="1756"/>
                      </a:lnTo>
                      <a:lnTo>
                        <a:pt x="175" y="1754"/>
                      </a:lnTo>
                      <a:lnTo>
                        <a:pt x="175" y="1756"/>
                      </a:lnTo>
                      <a:lnTo>
                        <a:pt x="177" y="1756"/>
                      </a:lnTo>
                      <a:lnTo>
                        <a:pt x="177" y="1756"/>
                      </a:lnTo>
                      <a:lnTo>
                        <a:pt x="177" y="1754"/>
                      </a:lnTo>
                      <a:lnTo>
                        <a:pt x="177" y="1749"/>
                      </a:lnTo>
                      <a:lnTo>
                        <a:pt x="177" y="1745"/>
                      </a:lnTo>
                      <a:lnTo>
                        <a:pt x="177" y="1745"/>
                      </a:lnTo>
                      <a:lnTo>
                        <a:pt x="177" y="1745"/>
                      </a:lnTo>
                      <a:lnTo>
                        <a:pt x="179" y="1747"/>
                      </a:lnTo>
                      <a:lnTo>
                        <a:pt x="179" y="1751"/>
                      </a:lnTo>
                      <a:lnTo>
                        <a:pt x="179" y="1751"/>
                      </a:lnTo>
                      <a:lnTo>
                        <a:pt x="179" y="1754"/>
                      </a:lnTo>
                      <a:lnTo>
                        <a:pt x="179" y="1751"/>
                      </a:lnTo>
                      <a:lnTo>
                        <a:pt x="179" y="1754"/>
                      </a:lnTo>
                      <a:lnTo>
                        <a:pt x="179" y="1756"/>
                      </a:lnTo>
                      <a:lnTo>
                        <a:pt x="179" y="1756"/>
                      </a:lnTo>
                      <a:lnTo>
                        <a:pt x="182" y="1758"/>
                      </a:lnTo>
                      <a:lnTo>
                        <a:pt x="182" y="1760"/>
                      </a:lnTo>
                      <a:lnTo>
                        <a:pt x="182" y="1762"/>
                      </a:lnTo>
                      <a:lnTo>
                        <a:pt x="182" y="1764"/>
                      </a:lnTo>
                      <a:lnTo>
                        <a:pt x="182" y="1764"/>
                      </a:lnTo>
                      <a:lnTo>
                        <a:pt x="182" y="1760"/>
                      </a:lnTo>
                      <a:lnTo>
                        <a:pt x="182" y="1734"/>
                      </a:lnTo>
                      <a:lnTo>
                        <a:pt x="182" y="1715"/>
                      </a:lnTo>
                      <a:lnTo>
                        <a:pt x="184" y="1689"/>
                      </a:lnTo>
                      <a:lnTo>
                        <a:pt x="184" y="1670"/>
                      </a:lnTo>
                      <a:lnTo>
                        <a:pt x="184" y="1670"/>
                      </a:lnTo>
                      <a:lnTo>
                        <a:pt x="184" y="1672"/>
                      </a:lnTo>
                      <a:lnTo>
                        <a:pt x="184" y="1680"/>
                      </a:lnTo>
                      <a:lnTo>
                        <a:pt x="184" y="1687"/>
                      </a:lnTo>
                      <a:lnTo>
                        <a:pt x="184" y="1685"/>
                      </a:lnTo>
                      <a:lnTo>
                        <a:pt x="186" y="1685"/>
                      </a:lnTo>
                      <a:lnTo>
                        <a:pt x="186" y="1685"/>
                      </a:lnTo>
                      <a:lnTo>
                        <a:pt x="186" y="1687"/>
                      </a:lnTo>
                      <a:lnTo>
                        <a:pt x="186" y="1678"/>
                      </a:lnTo>
                      <a:lnTo>
                        <a:pt x="186" y="1667"/>
                      </a:lnTo>
                      <a:lnTo>
                        <a:pt x="186" y="1654"/>
                      </a:lnTo>
                      <a:lnTo>
                        <a:pt x="186" y="1626"/>
                      </a:lnTo>
                      <a:lnTo>
                        <a:pt x="186" y="1454"/>
                      </a:lnTo>
                      <a:lnTo>
                        <a:pt x="188" y="1294"/>
                      </a:lnTo>
                      <a:lnTo>
                        <a:pt x="188" y="1279"/>
                      </a:lnTo>
                      <a:lnTo>
                        <a:pt x="188" y="1191"/>
                      </a:lnTo>
                      <a:lnTo>
                        <a:pt x="188" y="1223"/>
                      </a:lnTo>
                      <a:lnTo>
                        <a:pt x="188" y="1286"/>
                      </a:lnTo>
                      <a:lnTo>
                        <a:pt x="188" y="1320"/>
                      </a:lnTo>
                      <a:lnTo>
                        <a:pt x="188" y="1335"/>
                      </a:lnTo>
                      <a:lnTo>
                        <a:pt x="188" y="1372"/>
                      </a:lnTo>
                      <a:lnTo>
                        <a:pt x="190" y="1402"/>
                      </a:lnTo>
                      <a:lnTo>
                        <a:pt x="190" y="1424"/>
                      </a:lnTo>
                      <a:lnTo>
                        <a:pt x="190" y="1443"/>
                      </a:lnTo>
                      <a:lnTo>
                        <a:pt x="190" y="1458"/>
                      </a:lnTo>
                      <a:lnTo>
                        <a:pt x="190" y="1478"/>
                      </a:lnTo>
                      <a:lnTo>
                        <a:pt x="190" y="1493"/>
                      </a:lnTo>
                      <a:lnTo>
                        <a:pt x="190" y="1506"/>
                      </a:lnTo>
                      <a:lnTo>
                        <a:pt x="192" y="1514"/>
                      </a:lnTo>
                      <a:lnTo>
                        <a:pt x="192" y="1529"/>
                      </a:lnTo>
                      <a:lnTo>
                        <a:pt x="192" y="1536"/>
                      </a:lnTo>
                      <a:lnTo>
                        <a:pt x="192" y="1549"/>
                      </a:lnTo>
                      <a:lnTo>
                        <a:pt x="192" y="1560"/>
                      </a:lnTo>
                      <a:lnTo>
                        <a:pt x="192" y="1564"/>
                      </a:lnTo>
                      <a:lnTo>
                        <a:pt x="192" y="1568"/>
                      </a:lnTo>
                      <a:lnTo>
                        <a:pt x="192" y="1583"/>
                      </a:lnTo>
                      <a:lnTo>
                        <a:pt x="194" y="1592"/>
                      </a:lnTo>
                      <a:lnTo>
                        <a:pt x="194" y="1603"/>
                      </a:lnTo>
                      <a:lnTo>
                        <a:pt x="194" y="1616"/>
                      </a:lnTo>
                      <a:lnTo>
                        <a:pt x="194" y="1624"/>
                      </a:lnTo>
                      <a:lnTo>
                        <a:pt x="194" y="1635"/>
                      </a:lnTo>
                      <a:lnTo>
                        <a:pt x="194" y="1641"/>
                      </a:lnTo>
                      <a:lnTo>
                        <a:pt x="194" y="1648"/>
                      </a:lnTo>
                      <a:lnTo>
                        <a:pt x="194" y="1654"/>
                      </a:lnTo>
                      <a:lnTo>
                        <a:pt x="197" y="1661"/>
                      </a:lnTo>
                      <a:lnTo>
                        <a:pt x="197" y="1663"/>
                      </a:lnTo>
                      <a:lnTo>
                        <a:pt x="197" y="1665"/>
                      </a:lnTo>
                      <a:lnTo>
                        <a:pt x="197" y="1667"/>
                      </a:lnTo>
                      <a:lnTo>
                        <a:pt x="197" y="1670"/>
                      </a:lnTo>
                      <a:lnTo>
                        <a:pt x="197" y="1674"/>
                      </a:lnTo>
                      <a:lnTo>
                        <a:pt x="197" y="1678"/>
                      </a:lnTo>
                      <a:lnTo>
                        <a:pt x="199" y="1682"/>
                      </a:lnTo>
                      <a:lnTo>
                        <a:pt x="199" y="1687"/>
                      </a:lnTo>
                      <a:lnTo>
                        <a:pt x="199" y="1689"/>
                      </a:lnTo>
                      <a:lnTo>
                        <a:pt x="199" y="1691"/>
                      </a:lnTo>
                      <a:lnTo>
                        <a:pt x="199" y="1698"/>
                      </a:lnTo>
                      <a:lnTo>
                        <a:pt x="199" y="1700"/>
                      </a:lnTo>
                      <a:lnTo>
                        <a:pt x="199" y="1698"/>
                      </a:lnTo>
                      <a:lnTo>
                        <a:pt x="199" y="1700"/>
                      </a:lnTo>
                      <a:lnTo>
                        <a:pt x="201" y="1704"/>
                      </a:lnTo>
                      <a:lnTo>
                        <a:pt x="201" y="1702"/>
                      </a:lnTo>
                      <a:lnTo>
                        <a:pt x="201" y="1704"/>
                      </a:lnTo>
                      <a:lnTo>
                        <a:pt x="201" y="1706"/>
                      </a:lnTo>
                      <a:lnTo>
                        <a:pt x="201" y="1710"/>
                      </a:lnTo>
                      <a:lnTo>
                        <a:pt x="201" y="1713"/>
                      </a:lnTo>
                      <a:lnTo>
                        <a:pt x="201" y="1715"/>
                      </a:lnTo>
                      <a:lnTo>
                        <a:pt x="201" y="1719"/>
                      </a:lnTo>
                      <a:lnTo>
                        <a:pt x="203" y="1721"/>
                      </a:lnTo>
                      <a:lnTo>
                        <a:pt x="203" y="1723"/>
                      </a:lnTo>
                      <a:lnTo>
                        <a:pt x="203" y="1723"/>
                      </a:lnTo>
                      <a:lnTo>
                        <a:pt x="203" y="1723"/>
                      </a:lnTo>
                      <a:lnTo>
                        <a:pt x="203" y="1721"/>
                      </a:lnTo>
                      <a:lnTo>
                        <a:pt x="203" y="1719"/>
                      </a:lnTo>
                      <a:lnTo>
                        <a:pt x="203" y="1723"/>
                      </a:lnTo>
                      <a:lnTo>
                        <a:pt x="205" y="1730"/>
                      </a:lnTo>
                      <a:lnTo>
                        <a:pt x="205" y="1734"/>
                      </a:lnTo>
                      <a:lnTo>
                        <a:pt x="205" y="1739"/>
                      </a:lnTo>
                      <a:lnTo>
                        <a:pt x="205" y="1739"/>
                      </a:lnTo>
                      <a:lnTo>
                        <a:pt x="205" y="1739"/>
                      </a:lnTo>
                      <a:lnTo>
                        <a:pt x="205" y="1743"/>
                      </a:lnTo>
                      <a:lnTo>
                        <a:pt x="205" y="1743"/>
                      </a:lnTo>
                      <a:lnTo>
                        <a:pt x="205" y="1743"/>
                      </a:lnTo>
                      <a:lnTo>
                        <a:pt x="207" y="1745"/>
                      </a:lnTo>
                      <a:lnTo>
                        <a:pt x="207" y="1747"/>
                      </a:lnTo>
                      <a:lnTo>
                        <a:pt x="207" y="1747"/>
                      </a:lnTo>
                      <a:lnTo>
                        <a:pt x="207" y="1747"/>
                      </a:lnTo>
                      <a:lnTo>
                        <a:pt x="207" y="1747"/>
                      </a:lnTo>
                      <a:lnTo>
                        <a:pt x="207" y="1749"/>
                      </a:lnTo>
                      <a:lnTo>
                        <a:pt x="207" y="1749"/>
                      </a:lnTo>
                      <a:lnTo>
                        <a:pt x="207" y="1743"/>
                      </a:lnTo>
                      <a:lnTo>
                        <a:pt x="210" y="1741"/>
                      </a:lnTo>
                      <a:lnTo>
                        <a:pt x="210" y="1736"/>
                      </a:lnTo>
                      <a:lnTo>
                        <a:pt x="210" y="1730"/>
                      </a:lnTo>
                      <a:lnTo>
                        <a:pt x="210" y="1732"/>
                      </a:lnTo>
                      <a:lnTo>
                        <a:pt x="210" y="1732"/>
                      </a:lnTo>
                      <a:lnTo>
                        <a:pt x="210" y="1739"/>
                      </a:lnTo>
                      <a:lnTo>
                        <a:pt x="210" y="1741"/>
                      </a:lnTo>
                      <a:lnTo>
                        <a:pt x="212" y="1741"/>
                      </a:lnTo>
                      <a:lnTo>
                        <a:pt x="212" y="1749"/>
                      </a:lnTo>
                      <a:lnTo>
                        <a:pt x="212" y="1756"/>
                      </a:lnTo>
                      <a:lnTo>
                        <a:pt x="212" y="1760"/>
                      </a:lnTo>
                      <a:lnTo>
                        <a:pt x="212" y="1764"/>
                      </a:lnTo>
                      <a:lnTo>
                        <a:pt x="212" y="1771"/>
                      </a:lnTo>
                      <a:lnTo>
                        <a:pt x="212" y="1773"/>
                      </a:lnTo>
                      <a:lnTo>
                        <a:pt x="212" y="1773"/>
                      </a:lnTo>
                      <a:lnTo>
                        <a:pt x="214" y="1773"/>
                      </a:lnTo>
                      <a:lnTo>
                        <a:pt x="214" y="1773"/>
                      </a:lnTo>
                      <a:lnTo>
                        <a:pt x="214" y="1773"/>
                      </a:lnTo>
                      <a:lnTo>
                        <a:pt x="214" y="1773"/>
                      </a:lnTo>
                      <a:lnTo>
                        <a:pt x="214" y="1773"/>
                      </a:lnTo>
                      <a:lnTo>
                        <a:pt x="214" y="1775"/>
                      </a:lnTo>
                      <a:lnTo>
                        <a:pt x="214" y="1775"/>
                      </a:lnTo>
                      <a:lnTo>
                        <a:pt x="214" y="1773"/>
                      </a:lnTo>
                      <a:lnTo>
                        <a:pt x="216" y="1773"/>
                      </a:lnTo>
                      <a:lnTo>
                        <a:pt x="216" y="1771"/>
                      </a:lnTo>
                      <a:lnTo>
                        <a:pt x="216" y="1771"/>
                      </a:lnTo>
                      <a:lnTo>
                        <a:pt x="216" y="1769"/>
                      </a:lnTo>
                      <a:lnTo>
                        <a:pt x="216" y="1769"/>
                      </a:lnTo>
                      <a:lnTo>
                        <a:pt x="216" y="1767"/>
                      </a:lnTo>
                      <a:lnTo>
                        <a:pt x="216" y="1764"/>
                      </a:lnTo>
                      <a:lnTo>
                        <a:pt x="218" y="1764"/>
                      </a:lnTo>
                      <a:lnTo>
                        <a:pt x="218" y="1764"/>
                      </a:lnTo>
                      <a:lnTo>
                        <a:pt x="218" y="1767"/>
                      </a:lnTo>
                      <a:lnTo>
                        <a:pt x="218" y="1769"/>
                      </a:lnTo>
                      <a:lnTo>
                        <a:pt x="218" y="1771"/>
                      </a:lnTo>
                      <a:lnTo>
                        <a:pt x="218" y="1775"/>
                      </a:lnTo>
                      <a:lnTo>
                        <a:pt x="218" y="1780"/>
                      </a:lnTo>
                      <a:lnTo>
                        <a:pt x="218" y="1780"/>
                      </a:lnTo>
                      <a:lnTo>
                        <a:pt x="220" y="1784"/>
                      </a:lnTo>
                      <a:lnTo>
                        <a:pt x="220" y="1782"/>
                      </a:lnTo>
                      <a:lnTo>
                        <a:pt x="220" y="1784"/>
                      </a:lnTo>
                      <a:lnTo>
                        <a:pt x="220" y="1784"/>
                      </a:lnTo>
                      <a:lnTo>
                        <a:pt x="220" y="1784"/>
                      </a:lnTo>
                      <a:lnTo>
                        <a:pt x="220" y="1784"/>
                      </a:lnTo>
                      <a:lnTo>
                        <a:pt x="220" y="1786"/>
                      </a:lnTo>
                      <a:lnTo>
                        <a:pt x="220" y="1786"/>
                      </a:lnTo>
                      <a:lnTo>
                        <a:pt x="222" y="1786"/>
                      </a:lnTo>
                      <a:lnTo>
                        <a:pt x="222" y="1788"/>
                      </a:lnTo>
                      <a:lnTo>
                        <a:pt x="222" y="1788"/>
                      </a:lnTo>
                      <a:lnTo>
                        <a:pt x="222" y="1790"/>
                      </a:lnTo>
                      <a:lnTo>
                        <a:pt x="222" y="1788"/>
                      </a:lnTo>
                      <a:lnTo>
                        <a:pt x="222" y="1788"/>
                      </a:lnTo>
                      <a:lnTo>
                        <a:pt x="222" y="1788"/>
                      </a:lnTo>
                      <a:lnTo>
                        <a:pt x="225" y="1790"/>
                      </a:lnTo>
                      <a:lnTo>
                        <a:pt x="225" y="1790"/>
                      </a:lnTo>
                      <a:lnTo>
                        <a:pt x="225" y="1790"/>
                      </a:lnTo>
                      <a:lnTo>
                        <a:pt x="225" y="1792"/>
                      </a:lnTo>
                      <a:lnTo>
                        <a:pt x="225" y="1792"/>
                      </a:lnTo>
                      <a:lnTo>
                        <a:pt x="225" y="1795"/>
                      </a:lnTo>
                      <a:lnTo>
                        <a:pt x="225" y="1795"/>
                      </a:lnTo>
                      <a:lnTo>
                        <a:pt x="225" y="1797"/>
                      </a:lnTo>
                      <a:lnTo>
                        <a:pt x="227" y="1799"/>
                      </a:lnTo>
                      <a:lnTo>
                        <a:pt x="227" y="1799"/>
                      </a:lnTo>
                      <a:lnTo>
                        <a:pt x="227" y="1799"/>
                      </a:lnTo>
                      <a:lnTo>
                        <a:pt x="227" y="1801"/>
                      </a:lnTo>
                      <a:lnTo>
                        <a:pt x="227" y="1799"/>
                      </a:lnTo>
                      <a:lnTo>
                        <a:pt x="227" y="1799"/>
                      </a:lnTo>
                      <a:lnTo>
                        <a:pt x="227" y="1799"/>
                      </a:lnTo>
                      <a:lnTo>
                        <a:pt x="229" y="1799"/>
                      </a:lnTo>
                      <a:lnTo>
                        <a:pt x="229" y="1801"/>
                      </a:lnTo>
                      <a:lnTo>
                        <a:pt x="229" y="1801"/>
                      </a:lnTo>
                      <a:lnTo>
                        <a:pt x="229" y="1801"/>
                      </a:lnTo>
                      <a:lnTo>
                        <a:pt x="229" y="1799"/>
                      </a:lnTo>
                      <a:lnTo>
                        <a:pt x="229" y="1801"/>
                      </a:lnTo>
                      <a:lnTo>
                        <a:pt x="229" y="1801"/>
                      </a:lnTo>
                      <a:lnTo>
                        <a:pt x="229" y="1799"/>
                      </a:lnTo>
                      <a:lnTo>
                        <a:pt x="231" y="1801"/>
                      </a:lnTo>
                      <a:lnTo>
                        <a:pt x="231" y="1801"/>
                      </a:lnTo>
                      <a:lnTo>
                        <a:pt x="231" y="1801"/>
                      </a:lnTo>
                      <a:lnTo>
                        <a:pt x="231" y="1801"/>
                      </a:lnTo>
                      <a:lnTo>
                        <a:pt x="231" y="1803"/>
                      </a:lnTo>
                      <a:lnTo>
                        <a:pt x="231" y="1803"/>
                      </a:lnTo>
                      <a:lnTo>
                        <a:pt x="231" y="1803"/>
                      </a:lnTo>
                      <a:lnTo>
                        <a:pt x="231" y="1803"/>
                      </a:lnTo>
                      <a:lnTo>
                        <a:pt x="233" y="1803"/>
                      </a:lnTo>
                      <a:lnTo>
                        <a:pt x="233" y="1803"/>
                      </a:lnTo>
                      <a:lnTo>
                        <a:pt x="233" y="1805"/>
                      </a:lnTo>
                      <a:lnTo>
                        <a:pt x="233" y="1803"/>
                      </a:lnTo>
                      <a:lnTo>
                        <a:pt x="233" y="1803"/>
                      </a:lnTo>
                      <a:lnTo>
                        <a:pt x="233" y="1803"/>
                      </a:lnTo>
                      <a:lnTo>
                        <a:pt x="233" y="1803"/>
                      </a:lnTo>
                      <a:lnTo>
                        <a:pt x="235" y="1803"/>
                      </a:lnTo>
                      <a:lnTo>
                        <a:pt x="235" y="1805"/>
                      </a:lnTo>
                      <a:lnTo>
                        <a:pt x="235" y="1805"/>
                      </a:lnTo>
                      <a:lnTo>
                        <a:pt x="235" y="1808"/>
                      </a:lnTo>
                      <a:lnTo>
                        <a:pt x="235" y="1808"/>
                      </a:lnTo>
                      <a:lnTo>
                        <a:pt x="235" y="1808"/>
                      </a:lnTo>
                      <a:lnTo>
                        <a:pt x="235" y="1810"/>
                      </a:lnTo>
                      <a:lnTo>
                        <a:pt x="235" y="1810"/>
                      </a:lnTo>
                      <a:lnTo>
                        <a:pt x="238" y="1808"/>
                      </a:lnTo>
                      <a:lnTo>
                        <a:pt x="238" y="1808"/>
                      </a:lnTo>
                      <a:lnTo>
                        <a:pt x="238" y="1810"/>
                      </a:lnTo>
                      <a:lnTo>
                        <a:pt x="238" y="1810"/>
                      </a:lnTo>
                      <a:lnTo>
                        <a:pt x="238" y="1810"/>
                      </a:lnTo>
                      <a:lnTo>
                        <a:pt x="238" y="1810"/>
                      </a:lnTo>
                      <a:lnTo>
                        <a:pt x="238" y="1812"/>
                      </a:lnTo>
                      <a:lnTo>
                        <a:pt x="238" y="1812"/>
                      </a:lnTo>
                      <a:lnTo>
                        <a:pt x="240" y="1812"/>
                      </a:lnTo>
                      <a:lnTo>
                        <a:pt x="240" y="1812"/>
                      </a:lnTo>
                      <a:lnTo>
                        <a:pt x="240" y="1812"/>
                      </a:lnTo>
                      <a:lnTo>
                        <a:pt x="240" y="1808"/>
                      </a:lnTo>
                      <a:lnTo>
                        <a:pt x="240" y="1803"/>
                      </a:lnTo>
                      <a:lnTo>
                        <a:pt x="240" y="1810"/>
                      </a:lnTo>
                      <a:lnTo>
                        <a:pt x="240" y="1810"/>
                      </a:lnTo>
                      <a:lnTo>
                        <a:pt x="242" y="1810"/>
                      </a:lnTo>
                      <a:lnTo>
                        <a:pt x="242" y="1812"/>
                      </a:lnTo>
                      <a:lnTo>
                        <a:pt x="242" y="1810"/>
                      </a:lnTo>
                      <a:lnTo>
                        <a:pt x="242" y="1812"/>
                      </a:lnTo>
                      <a:lnTo>
                        <a:pt x="242" y="1814"/>
                      </a:lnTo>
                      <a:lnTo>
                        <a:pt x="242" y="1816"/>
                      </a:lnTo>
                      <a:lnTo>
                        <a:pt x="242" y="1818"/>
                      </a:lnTo>
                      <a:lnTo>
                        <a:pt x="242" y="1818"/>
                      </a:lnTo>
                      <a:lnTo>
                        <a:pt x="244" y="1818"/>
                      </a:lnTo>
                      <a:lnTo>
                        <a:pt x="244" y="1820"/>
                      </a:lnTo>
                      <a:lnTo>
                        <a:pt x="244" y="1820"/>
                      </a:lnTo>
                      <a:lnTo>
                        <a:pt x="244" y="1820"/>
                      </a:lnTo>
                      <a:lnTo>
                        <a:pt x="244" y="1820"/>
                      </a:lnTo>
                      <a:lnTo>
                        <a:pt x="244" y="1820"/>
                      </a:lnTo>
                      <a:lnTo>
                        <a:pt x="244" y="1820"/>
                      </a:lnTo>
                      <a:lnTo>
                        <a:pt x="244" y="1820"/>
                      </a:lnTo>
                      <a:lnTo>
                        <a:pt x="246" y="1820"/>
                      </a:lnTo>
                      <a:lnTo>
                        <a:pt x="246" y="1820"/>
                      </a:lnTo>
                      <a:lnTo>
                        <a:pt x="246" y="1820"/>
                      </a:lnTo>
                      <a:lnTo>
                        <a:pt x="246" y="1820"/>
                      </a:lnTo>
                      <a:lnTo>
                        <a:pt x="246" y="1820"/>
                      </a:lnTo>
                      <a:lnTo>
                        <a:pt x="246" y="1820"/>
                      </a:lnTo>
                      <a:lnTo>
                        <a:pt x="246" y="1820"/>
                      </a:lnTo>
                      <a:lnTo>
                        <a:pt x="248" y="1816"/>
                      </a:lnTo>
                      <a:lnTo>
                        <a:pt x="248" y="1799"/>
                      </a:lnTo>
                      <a:lnTo>
                        <a:pt x="248" y="1790"/>
                      </a:lnTo>
                      <a:lnTo>
                        <a:pt x="248" y="1786"/>
                      </a:lnTo>
                      <a:lnTo>
                        <a:pt x="248" y="1780"/>
                      </a:lnTo>
                      <a:lnTo>
                        <a:pt x="248" y="1754"/>
                      </a:lnTo>
                      <a:lnTo>
                        <a:pt x="248" y="1710"/>
                      </a:lnTo>
                      <a:lnTo>
                        <a:pt x="248" y="1691"/>
                      </a:lnTo>
                      <a:lnTo>
                        <a:pt x="250" y="1661"/>
                      </a:lnTo>
                      <a:lnTo>
                        <a:pt x="250" y="1641"/>
                      </a:lnTo>
                      <a:lnTo>
                        <a:pt x="250" y="1639"/>
                      </a:lnTo>
                      <a:lnTo>
                        <a:pt x="250" y="1654"/>
                      </a:lnTo>
                      <a:lnTo>
                        <a:pt x="250" y="1672"/>
                      </a:lnTo>
                      <a:lnTo>
                        <a:pt x="250" y="1680"/>
                      </a:lnTo>
                      <a:lnTo>
                        <a:pt x="250" y="1693"/>
                      </a:lnTo>
                      <a:lnTo>
                        <a:pt x="250" y="1704"/>
                      </a:lnTo>
                      <a:lnTo>
                        <a:pt x="253" y="1710"/>
                      </a:lnTo>
                      <a:lnTo>
                        <a:pt x="253" y="1715"/>
                      </a:lnTo>
                      <a:lnTo>
                        <a:pt x="253" y="1719"/>
                      </a:lnTo>
                      <a:lnTo>
                        <a:pt x="253" y="1723"/>
                      </a:lnTo>
                      <a:lnTo>
                        <a:pt x="253" y="1728"/>
                      </a:lnTo>
                      <a:lnTo>
                        <a:pt x="253" y="1732"/>
                      </a:lnTo>
                      <a:lnTo>
                        <a:pt x="253" y="1734"/>
                      </a:lnTo>
                      <a:lnTo>
                        <a:pt x="255" y="1736"/>
                      </a:lnTo>
                      <a:lnTo>
                        <a:pt x="255" y="1739"/>
                      </a:lnTo>
                      <a:lnTo>
                        <a:pt x="255" y="1743"/>
                      </a:lnTo>
                      <a:lnTo>
                        <a:pt x="255" y="1743"/>
                      </a:lnTo>
                      <a:lnTo>
                        <a:pt x="255" y="1745"/>
                      </a:lnTo>
                      <a:lnTo>
                        <a:pt x="255" y="1749"/>
                      </a:lnTo>
                      <a:lnTo>
                        <a:pt x="255" y="1751"/>
                      </a:lnTo>
                      <a:lnTo>
                        <a:pt x="255" y="1754"/>
                      </a:lnTo>
                      <a:lnTo>
                        <a:pt x="257" y="1756"/>
                      </a:lnTo>
                      <a:lnTo>
                        <a:pt x="257" y="1760"/>
                      </a:lnTo>
                      <a:lnTo>
                        <a:pt x="257" y="1767"/>
                      </a:lnTo>
                      <a:lnTo>
                        <a:pt x="257" y="1764"/>
                      </a:lnTo>
                      <a:lnTo>
                        <a:pt x="257" y="1762"/>
                      </a:lnTo>
                      <a:lnTo>
                        <a:pt x="257" y="1764"/>
                      </a:lnTo>
                      <a:lnTo>
                        <a:pt x="257" y="1767"/>
                      </a:lnTo>
                      <a:lnTo>
                        <a:pt x="257" y="1769"/>
                      </a:lnTo>
                      <a:lnTo>
                        <a:pt x="259" y="1771"/>
                      </a:lnTo>
                      <a:lnTo>
                        <a:pt x="259" y="1773"/>
                      </a:lnTo>
                      <a:lnTo>
                        <a:pt x="259" y="1775"/>
                      </a:lnTo>
                      <a:lnTo>
                        <a:pt x="259" y="1777"/>
                      </a:lnTo>
                      <a:lnTo>
                        <a:pt x="259" y="1777"/>
                      </a:lnTo>
                      <a:lnTo>
                        <a:pt x="259" y="1782"/>
                      </a:lnTo>
                      <a:lnTo>
                        <a:pt x="259" y="1784"/>
                      </a:lnTo>
                      <a:lnTo>
                        <a:pt x="261" y="1784"/>
                      </a:lnTo>
                      <a:lnTo>
                        <a:pt x="261" y="1784"/>
                      </a:lnTo>
                      <a:lnTo>
                        <a:pt x="261" y="1786"/>
                      </a:lnTo>
                      <a:lnTo>
                        <a:pt x="261" y="1788"/>
                      </a:lnTo>
                      <a:lnTo>
                        <a:pt x="261" y="1786"/>
                      </a:lnTo>
                      <a:lnTo>
                        <a:pt x="261" y="1786"/>
                      </a:lnTo>
                      <a:lnTo>
                        <a:pt x="261" y="1790"/>
                      </a:lnTo>
                      <a:lnTo>
                        <a:pt x="261" y="1792"/>
                      </a:lnTo>
                      <a:lnTo>
                        <a:pt x="263" y="1795"/>
                      </a:lnTo>
                      <a:lnTo>
                        <a:pt x="263" y="1799"/>
                      </a:lnTo>
                      <a:lnTo>
                        <a:pt x="263" y="1801"/>
                      </a:lnTo>
                      <a:lnTo>
                        <a:pt x="263" y="1801"/>
                      </a:lnTo>
                      <a:lnTo>
                        <a:pt x="263" y="1803"/>
                      </a:lnTo>
                      <a:lnTo>
                        <a:pt x="263" y="1801"/>
                      </a:lnTo>
                      <a:lnTo>
                        <a:pt x="263" y="1803"/>
                      </a:lnTo>
                      <a:lnTo>
                        <a:pt x="263" y="1801"/>
                      </a:lnTo>
                      <a:lnTo>
                        <a:pt x="266" y="1797"/>
                      </a:lnTo>
                      <a:lnTo>
                        <a:pt x="266" y="1801"/>
                      </a:lnTo>
                      <a:lnTo>
                        <a:pt x="266" y="1803"/>
                      </a:lnTo>
                      <a:lnTo>
                        <a:pt x="266" y="1808"/>
                      </a:lnTo>
                      <a:lnTo>
                        <a:pt x="266" y="1810"/>
                      </a:lnTo>
                      <a:lnTo>
                        <a:pt x="266" y="1812"/>
                      </a:lnTo>
                      <a:lnTo>
                        <a:pt x="266" y="1812"/>
                      </a:lnTo>
                      <a:lnTo>
                        <a:pt x="268" y="1814"/>
                      </a:lnTo>
                      <a:lnTo>
                        <a:pt x="268" y="1814"/>
                      </a:lnTo>
                      <a:lnTo>
                        <a:pt x="268" y="1814"/>
                      </a:lnTo>
                      <a:lnTo>
                        <a:pt x="268" y="1808"/>
                      </a:lnTo>
                      <a:lnTo>
                        <a:pt x="268" y="1803"/>
                      </a:lnTo>
                      <a:lnTo>
                        <a:pt x="268" y="1792"/>
                      </a:lnTo>
                      <a:lnTo>
                        <a:pt x="268" y="1786"/>
                      </a:lnTo>
                      <a:lnTo>
                        <a:pt x="268" y="1782"/>
                      </a:lnTo>
                      <a:lnTo>
                        <a:pt x="270" y="1782"/>
                      </a:lnTo>
                      <a:lnTo>
                        <a:pt x="270" y="1780"/>
                      </a:lnTo>
                      <a:lnTo>
                        <a:pt x="270" y="1777"/>
                      </a:lnTo>
                      <a:lnTo>
                        <a:pt x="270" y="1780"/>
                      </a:lnTo>
                      <a:lnTo>
                        <a:pt x="270" y="1782"/>
                      </a:lnTo>
                      <a:lnTo>
                        <a:pt x="270" y="1784"/>
                      </a:lnTo>
                      <a:lnTo>
                        <a:pt x="270" y="1786"/>
                      </a:lnTo>
                      <a:lnTo>
                        <a:pt x="270" y="1790"/>
                      </a:lnTo>
                      <a:lnTo>
                        <a:pt x="272" y="1792"/>
                      </a:lnTo>
                      <a:lnTo>
                        <a:pt x="272" y="1792"/>
                      </a:lnTo>
                      <a:lnTo>
                        <a:pt x="272" y="1792"/>
                      </a:lnTo>
                      <a:lnTo>
                        <a:pt x="272" y="1797"/>
                      </a:lnTo>
                      <a:lnTo>
                        <a:pt x="272" y="1799"/>
                      </a:lnTo>
                      <a:lnTo>
                        <a:pt x="272" y="1801"/>
                      </a:lnTo>
                      <a:lnTo>
                        <a:pt x="272" y="1801"/>
                      </a:lnTo>
                      <a:lnTo>
                        <a:pt x="274" y="1803"/>
                      </a:lnTo>
                      <a:lnTo>
                        <a:pt x="274" y="1805"/>
                      </a:lnTo>
                      <a:lnTo>
                        <a:pt x="274" y="1805"/>
                      </a:lnTo>
                      <a:lnTo>
                        <a:pt x="274" y="1803"/>
                      </a:lnTo>
                      <a:lnTo>
                        <a:pt x="274" y="1799"/>
                      </a:lnTo>
                      <a:lnTo>
                        <a:pt x="274" y="1797"/>
                      </a:lnTo>
                      <a:lnTo>
                        <a:pt x="274" y="1799"/>
                      </a:lnTo>
                      <a:lnTo>
                        <a:pt x="274" y="1803"/>
                      </a:lnTo>
                      <a:lnTo>
                        <a:pt x="276" y="1803"/>
                      </a:lnTo>
                      <a:lnTo>
                        <a:pt x="276" y="1812"/>
                      </a:lnTo>
                      <a:lnTo>
                        <a:pt x="276" y="1820"/>
                      </a:lnTo>
                      <a:lnTo>
                        <a:pt x="276" y="1823"/>
                      </a:lnTo>
                      <a:lnTo>
                        <a:pt x="276" y="1825"/>
                      </a:lnTo>
                      <a:lnTo>
                        <a:pt x="276" y="1825"/>
                      </a:lnTo>
                      <a:lnTo>
                        <a:pt x="276" y="1825"/>
                      </a:lnTo>
                      <a:lnTo>
                        <a:pt x="276" y="1823"/>
                      </a:lnTo>
                      <a:lnTo>
                        <a:pt x="278" y="1823"/>
                      </a:lnTo>
                      <a:lnTo>
                        <a:pt x="278" y="1823"/>
                      </a:lnTo>
                      <a:lnTo>
                        <a:pt x="278" y="1825"/>
                      </a:lnTo>
                      <a:lnTo>
                        <a:pt x="278" y="1825"/>
                      </a:lnTo>
                      <a:lnTo>
                        <a:pt x="278" y="1825"/>
                      </a:lnTo>
                      <a:lnTo>
                        <a:pt x="278" y="1825"/>
                      </a:lnTo>
                      <a:lnTo>
                        <a:pt x="278" y="1827"/>
                      </a:lnTo>
                      <a:lnTo>
                        <a:pt x="281" y="1827"/>
                      </a:lnTo>
                      <a:lnTo>
                        <a:pt x="281" y="1827"/>
                      </a:lnTo>
                      <a:lnTo>
                        <a:pt x="281" y="1825"/>
                      </a:lnTo>
                      <a:lnTo>
                        <a:pt x="281" y="1825"/>
                      </a:lnTo>
                      <a:lnTo>
                        <a:pt x="281" y="1827"/>
                      </a:lnTo>
                      <a:lnTo>
                        <a:pt x="281" y="1825"/>
                      </a:lnTo>
                      <a:lnTo>
                        <a:pt x="281" y="1825"/>
                      </a:lnTo>
                      <a:lnTo>
                        <a:pt x="281" y="1827"/>
                      </a:lnTo>
                      <a:lnTo>
                        <a:pt x="283" y="1825"/>
                      </a:lnTo>
                      <a:lnTo>
                        <a:pt x="283" y="1825"/>
                      </a:lnTo>
                      <a:lnTo>
                        <a:pt x="283" y="1825"/>
                      </a:lnTo>
                      <a:lnTo>
                        <a:pt x="283" y="1825"/>
                      </a:lnTo>
                      <a:lnTo>
                        <a:pt x="283" y="1825"/>
                      </a:lnTo>
                      <a:lnTo>
                        <a:pt x="283" y="1823"/>
                      </a:lnTo>
                      <a:lnTo>
                        <a:pt x="283" y="1823"/>
                      </a:lnTo>
                      <a:lnTo>
                        <a:pt x="283" y="1823"/>
                      </a:lnTo>
                      <a:lnTo>
                        <a:pt x="285" y="1823"/>
                      </a:lnTo>
                      <a:lnTo>
                        <a:pt x="285" y="1823"/>
                      </a:lnTo>
                      <a:lnTo>
                        <a:pt x="285" y="1825"/>
                      </a:lnTo>
                      <a:lnTo>
                        <a:pt x="285" y="1825"/>
                      </a:lnTo>
                      <a:lnTo>
                        <a:pt x="285" y="1825"/>
                      </a:lnTo>
                      <a:lnTo>
                        <a:pt x="285" y="1827"/>
                      </a:lnTo>
                      <a:lnTo>
                        <a:pt x="285" y="1827"/>
                      </a:lnTo>
                      <a:lnTo>
                        <a:pt x="287" y="1827"/>
                      </a:lnTo>
                      <a:lnTo>
                        <a:pt x="287" y="1829"/>
                      </a:lnTo>
                      <a:lnTo>
                        <a:pt x="287" y="1829"/>
                      </a:lnTo>
                      <a:lnTo>
                        <a:pt x="287" y="1829"/>
                      </a:lnTo>
                      <a:lnTo>
                        <a:pt x="287" y="1829"/>
                      </a:lnTo>
                      <a:lnTo>
                        <a:pt x="287" y="1829"/>
                      </a:lnTo>
                      <a:lnTo>
                        <a:pt x="287" y="1825"/>
                      </a:lnTo>
                      <a:lnTo>
                        <a:pt x="287" y="1820"/>
                      </a:lnTo>
                      <a:lnTo>
                        <a:pt x="289" y="1818"/>
                      </a:lnTo>
                      <a:lnTo>
                        <a:pt x="289" y="1816"/>
                      </a:lnTo>
                      <a:lnTo>
                        <a:pt x="289" y="1816"/>
                      </a:lnTo>
                      <a:lnTo>
                        <a:pt x="289" y="1816"/>
                      </a:lnTo>
                      <a:lnTo>
                        <a:pt x="289" y="1823"/>
                      </a:lnTo>
                      <a:lnTo>
                        <a:pt x="289" y="1829"/>
                      </a:lnTo>
                      <a:lnTo>
                        <a:pt x="289" y="1831"/>
                      </a:lnTo>
                      <a:lnTo>
                        <a:pt x="289" y="1836"/>
                      </a:lnTo>
                      <a:lnTo>
                        <a:pt x="291" y="1838"/>
                      </a:lnTo>
                      <a:lnTo>
                        <a:pt x="291" y="1838"/>
                      </a:lnTo>
                      <a:lnTo>
                        <a:pt x="291" y="1840"/>
                      </a:lnTo>
                      <a:lnTo>
                        <a:pt x="291" y="1840"/>
                      </a:lnTo>
                      <a:lnTo>
                        <a:pt x="291" y="1842"/>
                      </a:lnTo>
                      <a:lnTo>
                        <a:pt x="291" y="1842"/>
                      </a:lnTo>
                      <a:lnTo>
                        <a:pt x="291" y="1844"/>
                      </a:lnTo>
                      <a:lnTo>
                        <a:pt x="294" y="1844"/>
                      </a:lnTo>
                      <a:lnTo>
                        <a:pt x="294" y="1844"/>
                      </a:lnTo>
                      <a:lnTo>
                        <a:pt x="294" y="1846"/>
                      </a:lnTo>
                      <a:lnTo>
                        <a:pt x="294" y="1846"/>
                      </a:lnTo>
                      <a:lnTo>
                        <a:pt x="294" y="1846"/>
                      </a:lnTo>
                      <a:lnTo>
                        <a:pt x="294" y="1849"/>
                      </a:lnTo>
                      <a:lnTo>
                        <a:pt x="294" y="1849"/>
                      </a:lnTo>
                      <a:lnTo>
                        <a:pt x="294" y="1846"/>
                      </a:lnTo>
                      <a:lnTo>
                        <a:pt x="296" y="1846"/>
                      </a:lnTo>
                      <a:lnTo>
                        <a:pt x="296" y="1846"/>
                      </a:lnTo>
                      <a:lnTo>
                        <a:pt x="296" y="1846"/>
                      </a:lnTo>
                      <a:lnTo>
                        <a:pt x="296" y="1846"/>
                      </a:lnTo>
                      <a:lnTo>
                        <a:pt x="296" y="1844"/>
                      </a:lnTo>
                      <a:lnTo>
                        <a:pt x="296" y="1801"/>
                      </a:lnTo>
                      <a:lnTo>
                        <a:pt x="296" y="1803"/>
                      </a:lnTo>
                      <a:lnTo>
                        <a:pt x="296" y="1795"/>
                      </a:lnTo>
                      <a:lnTo>
                        <a:pt x="298" y="1788"/>
                      </a:lnTo>
                      <a:lnTo>
                        <a:pt x="298" y="1784"/>
                      </a:lnTo>
                      <a:lnTo>
                        <a:pt x="298" y="1784"/>
                      </a:lnTo>
                      <a:lnTo>
                        <a:pt x="298" y="1782"/>
                      </a:lnTo>
                      <a:lnTo>
                        <a:pt x="298" y="1782"/>
                      </a:lnTo>
                      <a:lnTo>
                        <a:pt x="298" y="1777"/>
                      </a:lnTo>
                      <a:lnTo>
                        <a:pt x="298" y="1780"/>
                      </a:lnTo>
                      <a:lnTo>
                        <a:pt x="300" y="1784"/>
                      </a:lnTo>
                      <a:lnTo>
                        <a:pt x="300" y="1792"/>
                      </a:lnTo>
                      <a:lnTo>
                        <a:pt x="300" y="1797"/>
                      </a:lnTo>
                      <a:lnTo>
                        <a:pt x="300" y="1799"/>
                      </a:lnTo>
                      <a:lnTo>
                        <a:pt x="300" y="1805"/>
                      </a:lnTo>
                      <a:lnTo>
                        <a:pt x="300" y="1810"/>
                      </a:lnTo>
                      <a:lnTo>
                        <a:pt x="300" y="1814"/>
                      </a:lnTo>
                      <a:lnTo>
                        <a:pt x="300" y="1814"/>
                      </a:lnTo>
                      <a:lnTo>
                        <a:pt x="302" y="1812"/>
                      </a:lnTo>
                      <a:lnTo>
                        <a:pt x="302" y="1812"/>
                      </a:lnTo>
                      <a:lnTo>
                        <a:pt x="302" y="1816"/>
                      </a:lnTo>
                      <a:lnTo>
                        <a:pt x="302" y="1820"/>
                      </a:lnTo>
                      <a:lnTo>
                        <a:pt x="302" y="1825"/>
                      </a:lnTo>
                      <a:lnTo>
                        <a:pt x="302" y="1829"/>
                      </a:lnTo>
                      <a:lnTo>
                        <a:pt x="302" y="1836"/>
                      </a:lnTo>
                      <a:lnTo>
                        <a:pt x="302" y="1838"/>
                      </a:lnTo>
                      <a:lnTo>
                        <a:pt x="304" y="1840"/>
                      </a:lnTo>
                      <a:lnTo>
                        <a:pt x="304" y="1842"/>
                      </a:lnTo>
                      <a:lnTo>
                        <a:pt x="304" y="1842"/>
                      </a:lnTo>
                      <a:lnTo>
                        <a:pt x="304" y="1840"/>
                      </a:lnTo>
                      <a:lnTo>
                        <a:pt x="304" y="1842"/>
                      </a:lnTo>
                      <a:lnTo>
                        <a:pt x="304" y="1842"/>
                      </a:lnTo>
                      <a:lnTo>
                        <a:pt x="304" y="1842"/>
                      </a:lnTo>
                      <a:lnTo>
                        <a:pt x="307" y="1842"/>
                      </a:lnTo>
                      <a:lnTo>
                        <a:pt x="307" y="1842"/>
                      </a:lnTo>
                      <a:lnTo>
                        <a:pt x="307" y="1844"/>
                      </a:lnTo>
                      <a:lnTo>
                        <a:pt x="307" y="1844"/>
                      </a:lnTo>
                      <a:lnTo>
                        <a:pt x="307" y="1844"/>
                      </a:lnTo>
                      <a:lnTo>
                        <a:pt x="307" y="1846"/>
                      </a:lnTo>
                      <a:lnTo>
                        <a:pt x="307" y="1846"/>
                      </a:lnTo>
                      <a:lnTo>
                        <a:pt x="307" y="1846"/>
                      </a:lnTo>
                      <a:lnTo>
                        <a:pt x="309" y="1844"/>
                      </a:lnTo>
                      <a:lnTo>
                        <a:pt x="309" y="1844"/>
                      </a:lnTo>
                      <a:lnTo>
                        <a:pt x="309" y="1844"/>
                      </a:lnTo>
                      <a:lnTo>
                        <a:pt x="309" y="1844"/>
                      </a:lnTo>
                      <a:lnTo>
                        <a:pt x="309" y="1844"/>
                      </a:lnTo>
                      <a:lnTo>
                        <a:pt x="309" y="1846"/>
                      </a:lnTo>
                      <a:lnTo>
                        <a:pt x="309" y="1846"/>
                      </a:lnTo>
                      <a:lnTo>
                        <a:pt x="309" y="1846"/>
                      </a:lnTo>
                      <a:lnTo>
                        <a:pt x="311" y="1849"/>
                      </a:lnTo>
                      <a:lnTo>
                        <a:pt x="311" y="1849"/>
                      </a:lnTo>
                      <a:lnTo>
                        <a:pt x="311" y="1849"/>
                      </a:lnTo>
                      <a:lnTo>
                        <a:pt x="311" y="1849"/>
                      </a:lnTo>
                      <a:lnTo>
                        <a:pt x="311" y="1846"/>
                      </a:lnTo>
                      <a:lnTo>
                        <a:pt x="311" y="1846"/>
                      </a:lnTo>
                      <a:lnTo>
                        <a:pt x="311" y="1844"/>
                      </a:lnTo>
                      <a:lnTo>
                        <a:pt x="313" y="1844"/>
                      </a:lnTo>
                      <a:lnTo>
                        <a:pt x="313" y="1844"/>
                      </a:lnTo>
                      <a:lnTo>
                        <a:pt x="313" y="1844"/>
                      </a:lnTo>
                      <a:lnTo>
                        <a:pt x="313" y="1840"/>
                      </a:lnTo>
                      <a:lnTo>
                        <a:pt x="313" y="1840"/>
                      </a:lnTo>
                      <a:lnTo>
                        <a:pt x="313" y="1838"/>
                      </a:lnTo>
                      <a:lnTo>
                        <a:pt x="313" y="1838"/>
                      </a:lnTo>
                      <a:lnTo>
                        <a:pt x="313" y="1833"/>
                      </a:lnTo>
                      <a:lnTo>
                        <a:pt x="315" y="1831"/>
                      </a:lnTo>
                      <a:lnTo>
                        <a:pt x="315" y="1829"/>
                      </a:lnTo>
                      <a:lnTo>
                        <a:pt x="315" y="1827"/>
                      </a:lnTo>
                      <a:lnTo>
                        <a:pt x="315" y="1827"/>
                      </a:lnTo>
                      <a:lnTo>
                        <a:pt x="315" y="1827"/>
                      </a:lnTo>
                      <a:lnTo>
                        <a:pt x="315" y="1825"/>
                      </a:lnTo>
                      <a:lnTo>
                        <a:pt x="315" y="1820"/>
                      </a:lnTo>
                      <a:lnTo>
                        <a:pt x="315" y="1823"/>
                      </a:lnTo>
                      <a:lnTo>
                        <a:pt x="317" y="1823"/>
                      </a:lnTo>
                      <a:lnTo>
                        <a:pt x="317" y="1820"/>
                      </a:lnTo>
                      <a:lnTo>
                        <a:pt x="317" y="1820"/>
                      </a:lnTo>
                      <a:lnTo>
                        <a:pt x="317" y="1814"/>
                      </a:lnTo>
                      <a:lnTo>
                        <a:pt x="317" y="1812"/>
                      </a:lnTo>
                      <a:lnTo>
                        <a:pt x="317" y="1812"/>
                      </a:lnTo>
                      <a:lnTo>
                        <a:pt x="317" y="1812"/>
                      </a:lnTo>
                      <a:lnTo>
                        <a:pt x="319" y="1820"/>
                      </a:lnTo>
                      <a:lnTo>
                        <a:pt x="319" y="1833"/>
                      </a:lnTo>
                      <a:lnTo>
                        <a:pt x="319" y="1844"/>
                      </a:lnTo>
                      <a:lnTo>
                        <a:pt x="319" y="1851"/>
                      </a:lnTo>
                      <a:lnTo>
                        <a:pt x="319" y="1855"/>
                      </a:lnTo>
                      <a:lnTo>
                        <a:pt x="319" y="1857"/>
                      </a:lnTo>
                      <a:lnTo>
                        <a:pt x="319" y="1859"/>
                      </a:lnTo>
                      <a:lnTo>
                        <a:pt x="319" y="1859"/>
                      </a:lnTo>
                      <a:lnTo>
                        <a:pt x="322" y="1861"/>
                      </a:lnTo>
                      <a:lnTo>
                        <a:pt x="322" y="1861"/>
                      </a:lnTo>
                      <a:lnTo>
                        <a:pt x="322" y="1861"/>
                      </a:lnTo>
                      <a:lnTo>
                        <a:pt x="322" y="1859"/>
                      </a:lnTo>
                      <a:lnTo>
                        <a:pt x="322" y="1855"/>
                      </a:lnTo>
                      <a:lnTo>
                        <a:pt x="322" y="1851"/>
                      </a:lnTo>
                      <a:lnTo>
                        <a:pt x="322" y="1849"/>
                      </a:lnTo>
                      <a:lnTo>
                        <a:pt x="322" y="1846"/>
                      </a:lnTo>
                      <a:lnTo>
                        <a:pt x="324" y="1846"/>
                      </a:lnTo>
                      <a:lnTo>
                        <a:pt x="324" y="1840"/>
                      </a:lnTo>
                      <a:lnTo>
                        <a:pt x="324" y="1833"/>
                      </a:lnTo>
                      <a:lnTo>
                        <a:pt x="324" y="1833"/>
                      </a:lnTo>
                      <a:lnTo>
                        <a:pt x="324" y="1833"/>
                      </a:lnTo>
                      <a:lnTo>
                        <a:pt x="324" y="1836"/>
                      </a:lnTo>
                      <a:lnTo>
                        <a:pt x="324" y="1840"/>
                      </a:lnTo>
                      <a:lnTo>
                        <a:pt x="326" y="1840"/>
                      </a:lnTo>
                      <a:lnTo>
                        <a:pt x="326" y="1844"/>
                      </a:lnTo>
                      <a:lnTo>
                        <a:pt x="326" y="1851"/>
                      </a:lnTo>
                      <a:lnTo>
                        <a:pt x="326" y="1855"/>
                      </a:lnTo>
                      <a:lnTo>
                        <a:pt x="326" y="1859"/>
                      </a:lnTo>
                      <a:lnTo>
                        <a:pt x="326" y="1864"/>
                      </a:lnTo>
                      <a:lnTo>
                        <a:pt x="326" y="1868"/>
                      </a:lnTo>
                      <a:lnTo>
                        <a:pt x="326" y="1870"/>
                      </a:lnTo>
                      <a:lnTo>
                        <a:pt x="328" y="1870"/>
                      </a:lnTo>
                      <a:lnTo>
                        <a:pt x="328" y="1870"/>
                      </a:lnTo>
                      <a:lnTo>
                        <a:pt x="328" y="1870"/>
                      </a:lnTo>
                      <a:lnTo>
                        <a:pt x="328" y="1868"/>
                      </a:lnTo>
                      <a:lnTo>
                        <a:pt x="328" y="1868"/>
                      </a:lnTo>
                      <a:lnTo>
                        <a:pt x="328" y="1868"/>
                      </a:lnTo>
                      <a:lnTo>
                        <a:pt x="328" y="1868"/>
                      </a:lnTo>
                      <a:lnTo>
                        <a:pt x="328" y="1868"/>
                      </a:lnTo>
                      <a:lnTo>
                        <a:pt x="330" y="1868"/>
                      </a:lnTo>
                      <a:lnTo>
                        <a:pt x="330" y="1868"/>
                      </a:lnTo>
                      <a:lnTo>
                        <a:pt x="330" y="1868"/>
                      </a:lnTo>
                      <a:lnTo>
                        <a:pt x="330" y="1868"/>
                      </a:lnTo>
                      <a:lnTo>
                        <a:pt x="330" y="1866"/>
                      </a:lnTo>
                      <a:lnTo>
                        <a:pt x="330" y="1820"/>
                      </a:lnTo>
                      <a:lnTo>
                        <a:pt x="330" y="1659"/>
                      </a:lnTo>
                      <a:lnTo>
                        <a:pt x="332" y="1629"/>
                      </a:lnTo>
                      <a:lnTo>
                        <a:pt x="332" y="1631"/>
                      </a:lnTo>
                      <a:lnTo>
                        <a:pt x="332" y="1613"/>
                      </a:lnTo>
                      <a:lnTo>
                        <a:pt x="332" y="1611"/>
                      </a:lnTo>
                      <a:lnTo>
                        <a:pt x="332" y="1622"/>
                      </a:lnTo>
                      <a:lnTo>
                        <a:pt x="332" y="1641"/>
                      </a:lnTo>
                      <a:lnTo>
                        <a:pt x="332" y="1657"/>
                      </a:lnTo>
                      <a:lnTo>
                        <a:pt x="332" y="1670"/>
                      </a:lnTo>
                      <a:lnTo>
                        <a:pt x="335" y="1680"/>
                      </a:lnTo>
                      <a:lnTo>
                        <a:pt x="335" y="1689"/>
                      </a:lnTo>
                      <a:lnTo>
                        <a:pt x="335" y="1698"/>
                      </a:lnTo>
                      <a:lnTo>
                        <a:pt x="335" y="1706"/>
                      </a:lnTo>
                      <a:lnTo>
                        <a:pt x="335" y="1706"/>
                      </a:lnTo>
                      <a:lnTo>
                        <a:pt x="335" y="1713"/>
                      </a:lnTo>
                      <a:lnTo>
                        <a:pt x="335" y="1719"/>
                      </a:lnTo>
                      <a:lnTo>
                        <a:pt x="335" y="1726"/>
                      </a:lnTo>
                      <a:lnTo>
                        <a:pt x="337" y="1730"/>
                      </a:lnTo>
                      <a:lnTo>
                        <a:pt x="337" y="1736"/>
                      </a:lnTo>
                      <a:lnTo>
                        <a:pt x="337" y="1743"/>
                      </a:lnTo>
                      <a:lnTo>
                        <a:pt x="337" y="1745"/>
                      </a:lnTo>
                      <a:lnTo>
                        <a:pt x="337" y="1747"/>
                      </a:lnTo>
                      <a:lnTo>
                        <a:pt x="337" y="1747"/>
                      </a:lnTo>
                      <a:lnTo>
                        <a:pt x="337" y="1745"/>
                      </a:lnTo>
                      <a:lnTo>
                        <a:pt x="339" y="1743"/>
                      </a:lnTo>
                      <a:lnTo>
                        <a:pt x="339" y="1743"/>
                      </a:lnTo>
                      <a:lnTo>
                        <a:pt x="339" y="1743"/>
                      </a:lnTo>
                      <a:lnTo>
                        <a:pt x="339" y="1741"/>
                      </a:lnTo>
                      <a:lnTo>
                        <a:pt x="339" y="1743"/>
                      </a:lnTo>
                      <a:lnTo>
                        <a:pt x="339" y="1745"/>
                      </a:lnTo>
                      <a:lnTo>
                        <a:pt x="339" y="1747"/>
                      </a:lnTo>
                      <a:lnTo>
                        <a:pt x="339" y="1754"/>
                      </a:lnTo>
                      <a:lnTo>
                        <a:pt x="341" y="1762"/>
                      </a:lnTo>
                      <a:lnTo>
                        <a:pt x="341" y="1767"/>
                      </a:lnTo>
                      <a:lnTo>
                        <a:pt x="341" y="1771"/>
                      </a:lnTo>
                      <a:lnTo>
                        <a:pt x="341" y="1777"/>
                      </a:lnTo>
                      <a:lnTo>
                        <a:pt x="341" y="1782"/>
                      </a:lnTo>
                      <a:lnTo>
                        <a:pt x="341" y="1784"/>
                      </a:lnTo>
                      <a:lnTo>
                        <a:pt x="341" y="1786"/>
                      </a:lnTo>
                      <a:lnTo>
                        <a:pt x="341" y="1788"/>
                      </a:lnTo>
                      <a:lnTo>
                        <a:pt x="343" y="1790"/>
                      </a:lnTo>
                      <a:lnTo>
                        <a:pt x="343" y="1792"/>
                      </a:lnTo>
                      <a:lnTo>
                        <a:pt x="343" y="1795"/>
                      </a:lnTo>
                      <a:lnTo>
                        <a:pt x="343" y="1797"/>
                      </a:lnTo>
                      <a:lnTo>
                        <a:pt x="343" y="1799"/>
                      </a:lnTo>
                      <a:lnTo>
                        <a:pt x="343" y="1801"/>
                      </a:lnTo>
                      <a:lnTo>
                        <a:pt x="343" y="1801"/>
                      </a:lnTo>
                      <a:lnTo>
                        <a:pt x="345" y="1803"/>
                      </a:lnTo>
                      <a:lnTo>
                        <a:pt x="345" y="1805"/>
                      </a:lnTo>
                      <a:lnTo>
                        <a:pt x="345" y="1805"/>
                      </a:lnTo>
                      <a:lnTo>
                        <a:pt x="345" y="1805"/>
                      </a:lnTo>
                      <a:lnTo>
                        <a:pt x="345" y="1805"/>
                      </a:lnTo>
                      <a:lnTo>
                        <a:pt x="345" y="1808"/>
                      </a:lnTo>
                      <a:lnTo>
                        <a:pt x="345" y="1810"/>
                      </a:lnTo>
                      <a:lnTo>
                        <a:pt x="345" y="1810"/>
                      </a:lnTo>
                      <a:lnTo>
                        <a:pt x="347" y="1812"/>
                      </a:lnTo>
                      <a:lnTo>
                        <a:pt x="347" y="1814"/>
                      </a:lnTo>
                      <a:lnTo>
                        <a:pt x="347" y="1814"/>
                      </a:lnTo>
                      <a:lnTo>
                        <a:pt x="347" y="1816"/>
                      </a:lnTo>
                      <a:lnTo>
                        <a:pt x="347" y="1816"/>
                      </a:lnTo>
                      <a:lnTo>
                        <a:pt x="347" y="1814"/>
                      </a:lnTo>
                      <a:lnTo>
                        <a:pt x="347" y="1812"/>
                      </a:lnTo>
                      <a:lnTo>
                        <a:pt x="347" y="1808"/>
                      </a:lnTo>
                      <a:lnTo>
                        <a:pt x="350" y="1808"/>
                      </a:lnTo>
                      <a:lnTo>
                        <a:pt x="350" y="1810"/>
                      </a:lnTo>
                      <a:lnTo>
                        <a:pt x="350" y="1812"/>
                      </a:lnTo>
                      <a:lnTo>
                        <a:pt x="350" y="1814"/>
                      </a:lnTo>
                      <a:lnTo>
                        <a:pt x="350" y="1818"/>
                      </a:lnTo>
                      <a:lnTo>
                        <a:pt x="350" y="1827"/>
                      </a:lnTo>
                      <a:lnTo>
                        <a:pt x="350" y="1831"/>
                      </a:lnTo>
                      <a:lnTo>
                        <a:pt x="352" y="1833"/>
                      </a:lnTo>
                      <a:lnTo>
                        <a:pt x="352" y="1833"/>
                      </a:lnTo>
                      <a:lnTo>
                        <a:pt x="352" y="1836"/>
                      </a:lnTo>
                      <a:lnTo>
                        <a:pt x="352" y="1833"/>
                      </a:lnTo>
                      <a:lnTo>
                        <a:pt x="352" y="1831"/>
                      </a:lnTo>
                      <a:lnTo>
                        <a:pt x="352" y="1833"/>
                      </a:lnTo>
                      <a:lnTo>
                        <a:pt x="352" y="1833"/>
                      </a:lnTo>
                      <a:lnTo>
                        <a:pt x="352" y="1836"/>
                      </a:lnTo>
                      <a:lnTo>
                        <a:pt x="354" y="1836"/>
                      </a:lnTo>
                      <a:lnTo>
                        <a:pt x="354" y="1838"/>
                      </a:lnTo>
                      <a:lnTo>
                        <a:pt x="354" y="1838"/>
                      </a:lnTo>
                      <a:lnTo>
                        <a:pt x="354" y="1840"/>
                      </a:lnTo>
                      <a:lnTo>
                        <a:pt x="354" y="1840"/>
                      </a:lnTo>
                      <a:lnTo>
                        <a:pt x="354" y="1838"/>
                      </a:lnTo>
                      <a:lnTo>
                        <a:pt x="354" y="1838"/>
                      </a:lnTo>
                      <a:lnTo>
                        <a:pt x="354" y="1836"/>
                      </a:lnTo>
                      <a:lnTo>
                        <a:pt x="356" y="1838"/>
                      </a:lnTo>
                      <a:lnTo>
                        <a:pt x="356" y="1840"/>
                      </a:lnTo>
                      <a:lnTo>
                        <a:pt x="356" y="1842"/>
                      </a:lnTo>
                      <a:lnTo>
                        <a:pt x="356" y="1844"/>
                      </a:lnTo>
                      <a:lnTo>
                        <a:pt x="356" y="1846"/>
                      </a:lnTo>
                      <a:lnTo>
                        <a:pt x="356" y="1849"/>
                      </a:lnTo>
                      <a:lnTo>
                        <a:pt x="356" y="1851"/>
                      </a:lnTo>
                      <a:lnTo>
                        <a:pt x="358" y="1853"/>
                      </a:lnTo>
                      <a:lnTo>
                        <a:pt x="358" y="1853"/>
                      </a:lnTo>
                      <a:lnTo>
                        <a:pt x="358" y="1853"/>
                      </a:lnTo>
                      <a:lnTo>
                        <a:pt x="358" y="1851"/>
                      </a:lnTo>
                      <a:lnTo>
                        <a:pt x="358" y="1851"/>
                      </a:lnTo>
                      <a:lnTo>
                        <a:pt x="358" y="1851"/>
                      </a:lnTo>
                      <a:lnTo>
                        <a:pt x="358" y="1853"/>
                      </a:lnTo>
                      <a:lnTo>
                        <a:pt x="358" y="1853"/>
                      </a:lnTo>
                      <a:lnTo>
                        <a:pt x="360" y="1855"/>
                      </a:lnTo>
                      <a:lnTo>
                        <a:pt x="360" y="1855"/>
                      </a:lnTo>
                      <a:lnTo>
                        <a:pt x="360" y="1857"/>
                      </a:lnTo>
                      <a:lnTo>
                        <a:pt x="360" y="1857"/>
                      </a:lnTo>
                      <a:lnTo>
                        <a:pt x="360" y="1857"/>
                      </a:lnTo>
                      <a:lnTo>
                        <a:pt x="360" y="1857"/>
                      </a:lnTo>
                      <a:lnTo>
                        <a:pt x="360" y="1857"/>
                      </a:lnTo>
                      <a:lnTo>
                        <a:pt x="360" y="1857"/>
                      </a:lnTo>
                      <a:lnTo>
                        <a:pt x="363" y="1857"/>
                      </a:lnTo>
                      <a:lnTo>
                        <a:pt x="363" y="1855"/>
                      </a:lnTo>
                      <a:lnTo>
                        <a:pt x="363" y="1855"/>
                      </a:lnTo>
                      <a:lnTo>
                        <a:pt x="363" y="1855"/>
                      </a:lnTo>
                      <a:lnTo>
                        <a:pt x="363" y="1857"/>
                      </a:lnTo>
                      <a:lnTo>
                        <a:pt x="363" y="1857"/>
                      </a:lnTo>
                      <a:lnTo>
                        <a:pt x="363" y="1859"/>
                      </a:lnTo>
                      <a:lnTo>
                        <a:pt x="365" y="1861"/>
                      </a:lnTo>
                      <a:lnTo>
                        <a:pt x="365" y="1861"/>
                      </a:lnTo>
                      <a:lnTo>
                        <a:pt x="365" y="1861"/>
                      </a:lnTo>
                      <a:lnTo>
                        <a:pt x="365" y="1861"/>
                      </a:lnTo>
                      <a:lnTo>
                        <a:pt x="365" y="1859"/>
                      </a:lnTo>
                      <a:lnTo>
                        <a:pt x="365" y="1859"/>
                      </a:lnTo>
                      <a:lnTo>
                        <a:pt x="365" y="1859"/>
                      </a:lnTo>
                      <a:lnTo>
                        <a:pt x="365" y="1861"/>
                      </a:lnTo>
                      <a:lnTo>
                        <a:pt x="367" y="1861"/>
                      </a:lnTo>
                      <a:lnTo>
                        <a:pt x="367" y="1864"/>
                      </a:lnTo>
                      <a:lnTo>
                        <a:pt x="367" y="1864"/>
                      </a:lnTo>
                      <a:lnTo>
                        <a:pt x="367" y="1864"/>
                      </a:lnTo>
                      <a:lnTo>
                        <a:pt x="367" y="1864"/>
                      </a:lnTo>
                      <a:lnTo>
                        <a:pt x="367" y="1866"/>
                      </a:lnTo>
                      <a:lnTo>
                        <a:pt x="367" y="1866"/>
                      </a:lnTo>
                      <a:lnTo>
                        <a:pt x="369" y="1866"/>
                      </a:lnTo>
                      <a:lnTo>
                        <a:pt x="369" y="1864"/>
                      </a:lnTo>
                      <a:lnTo>
                        <a:pt x="369" y="1864"/>
                      </a:lnTo>
                      <a:lnTo>
                        <a:pt x="369" y="1866"/>
                      </a:lnTo>
                      <a:lnTo>
                        <a:pt x="369" y="1866"/>
                      </a:lnTo>
                      <a:lnTo>
                        <a:pt x="369" y="1866"/>
                      </a:lnTo>
                      <a:lnTo>
                        <a:pt x="369" y="1866"/>
                      </a:lnTo>
                      <a:lnTo>
                        <a:pt x="369" y="1868"/>
                      </a:lnTo>
                      <a:lnTo>
                        <a:pt x="371" y="1870"/>
                      </a:lnTo>
                      <a:lnTo>
                        <a:pt x="371" y="1872"/>
                      </a:lnTo>
                      <a:lnTo>
                        <a:pt x="371" y="1872"/>
                      </a:lnTo>
                      <a:lnTo>
                        <a:pt x="371" y="1872"/>
                      </a:lnTo>
                      <a:lnTo>
                        <a:pt x="371" y="1872"/>
                      </a:lnTo>
                      <a:lnTo>
                        <a:pt x="371" y="1870"/>
                      </a:lnTo>
                      <a:lnTo>
                        <a:pt x="371" y="1870"/>
                      </a:lnTo>
                      <a:lnTo>
                        <a:pt x="371" y="1868"/>
                      </a:lnTo>
                      <a:lnTo>
                        <a:pt x="373" y="1866"/>
                      </a:lnTo>
                      <a:lnTo>
                        <a:pt x="373" y="1861"/>
                      </a:lnTo>
                      <a:lnTo>
                        <a:pt x="373" y="1859"/>
                      </a:lnTo>
                      <a:lnTo>
                        <a:pt x="373" y="1861"/>
                      </a:lnTo>
                      <a:lnTo>
                        <a:pt x="373" y="1866"/>
                      </a:lnTo>
                      <a:lnTo>
                        <a:pt x="373" y="1870"/>
                      </a:lnTo>
                      <a:lnTo>
                        <a:pt x="373" y="1877"/>
                      </a:lnTo>
                      <a:lnTo>
                        <a:pt x="375" y="1877"/>
                      </a:lnTo>
                      <a:lnTo>
                        <a:pt x="375" y="1877"/>
                      </a:lnTo>
                      <a:lnTo>
                        <a:pt x="375" y="1879"/>
                      </a:lnTo>
                      <a:lnTo>
                        <a:pt x="375" y="1879"/>
                      </a:lnTo>
                      <a:lnTo>
                        <a:pt x="375" y="1881"/>
                      </a:lnTo>
                      <a:lnTo>
                        <a:pt x="375" y="1881"/>
                      </a:lnTo>
                      <a:lnTo>
                        <a:pt x="375" y="1881"/>
                      </a:lnTo>
                      <a:lnTo>
                        <a:pt x="375" y="1883"/>
                      </a:lnTo>
                      <a:lnTo>
                        <a:pt x="378" y="1883"/>
                      </a:lnTo>
                      <a:lnTo>
                        <a:pt x="378" y="1883"/>
                      </a:lnTo>
                      <a:lnTo>
                        <a:pt x="378" y="1885"/>
                      </a:lnTo>
                      <a:lnTo>
                        <a:pt x="378" y="1885"/>
                      </a:lnTo>
                      <a:lnTo>
                        <a:pt x="378" y="1887"/>
                      </a:lnTo>
                      <a:lnTo>
                        <a:pt x="378" y="1887"/>
                      </a:lnTo>
                      <a:lnTo>
                        <a:pt x="378" y="1887"/>
                      </a:lnTo>
                      <a:lnTo>
                        <a:pt x="378" y="1887"/>
                      </a:lnTo>
                      <a:lnTo>
                        <a:pt x="380" y="1887"/>
                      </a:lnTo>
                      <a:lnTo>
                        <a:pt x="380" y="1887"/>
                      </a:lnTo>
                      <a:lnTo>
                        <a:pt x="380" y="1887"/>
                      </a:lnTo>
                      <a:lnTo>
                        <a:pt x="380" y="1889"/>
                      </a:lnTo>
                      <a:lnTo>
                        <a:pt x="380" y="1889"/>
                      </a:lnTo>
                      <a:lnTo>
                        <a:pt x="380" y="1889"/>
                      </a:lnTo>
                      <a:lnTo>
                        <a:pt x="380" y="1892"/>
                      </a:lnTo>
                      <a:lnTo>
                        <a:pt x="382" y="1892"/>
                      </a:lnTo>
                      <a:lnTo>
                        <a:pt x="382" y="1889"/>
                      </a:lnTo>
                      <a:lnTo>
                        <a:pt x="382" y="1889"/>
                      </a:lnTo>
                      <a:lnTo>
                        <a:pt x="382" y="1889"/>
                      </a:lnTo>
                      <a:lnTo>
                        <a:pt x="382" y="1889"/>
                      </a:lnTo>
                      <a:lnTo>
                        <a:pt x="382" y="1889"/>
                      </a:lnTo>
                      <a:lnTo>
                        <a:pt x="382" y="1887"/>
                      </a:lnTo>
                      <a:lnTo>
                        <a:pt x="382" y="1885"/>
                      </a:lnTo>
                      <a:lnTo>
                        <a:pt x="384" y="1885"/>
                      </a:lnTo>
                      <a:lnTo>
                        <a:pt x="384" y="1883"/>
                      </a:lnTo>
                      <a:lnTo>
                        <a:pt x="384" y="1883"/>
                      </a:lnTo>
                      <a:lnTo>
                        <a:pt x="384" y="1883"/>
                      </a:lnTo>
                      <a:lnTo>
                        <a:pt x="384" y="1883"/>
                      </a:lnTo>
                      <a:lnTo>
                        <a:pt x="384" y="1881"/>
                      </a:lnTo>
                      <a:lnTo>
                        <a:pt x="384" y="1879"/>
                      </a:lnTo>
                      <a:lnTo>
                        <a:pt x="384" y="1872"/>
                      </a:lnTo>
                      <a:lnTo>
                        <a:pt x="386" y="1870"/>
                      </a:lnTo>
                      <a:lnTo>
                        <a:pt x="386" y="1866"/>
                      </a:lnTo>
                      <a:lnTo>
                        <a:pt x="386" y="1859"/>
                      </a:lnTo>
                      <a:lnTo>
                        <a:pt x="386" y="1857"/>
                      </a:lnTo>
                      <a:lnTo>
                        <a:pt x="386" y="1857"/>
                      </a:lnTo>
                      <a:lnTo>
                        <a:pt x="386" y="1857"/>
                      </a:lnTo>
                      <a:lnTo>
                        <a:pt x="386" y="1859"/>
                      </a:lnTo>
                      <a:lnTo>
                        <a:pt x="388" y="1864"/>
                      </a:lnTo>
                      <a:lnTo>
                        <a:pt x="388" y="1866"/>
                      </a:lnTo>
                      <a:lnTo>
                        <a:pt x="388" y="1870"/>
                      </a:lnTo>
                      <a:lnTo>
                        <a:pt x="388" y="1874"/>
                      </a:lnTo>
                      <a:lnTo>
                        <a:pt x="388" y="1877"/>
                      </a:lnTo>
                      <a:lnTo>
                        <a:pt x="388" y="1879"/>
                      </a:lnTo>
                      <a:lnTo>
                        <a:pt x="388" y="1879"/>
                      </a:lnTo>
                      <a:lnTo>
                        <a:pt x="388" y="1879"/>
                      </a:lnTo>
                      <a:lnTo>
                        <a:pt x="391" y="1881"/>
                      </a:lnTo>
                      <a:lnTo>
                        <a:pt x="391" y="1883"/>
                      </a:lnTo>
                      <a:lnTo>
                        <a:pt x="391" y="1883"/>
                      </a:lnTo>
                      <a:lnTo>
                        <a:pt x="391" y="1885"/>
                      </a:lnTo>
                      <a:lnTo>
                        <a:pt x="391" y="1885"/>
                      </a:lnTo>
                      <a:lnTo>
                        <a:pt x="391" y="1887"/>
                      </a:lnTo>
                      <a:lnTo>
                        <a:pt x="391" y="1889"/>
                      </a:lnTo>
                      <a:lnTo>
                        <a:pt x="391" y="1889"/>
                      </a:lnTo>
                      <a:lnTo>
                        <a:pt x="393" y="1887"/>
                      </a:lnTo>
                      <a:lnTo>
                        <a:pt x="393" y="1887"/>
                      </a:lnTo>
                      <a:lnTo>
                        <a:pt x="393" y="1887"/>
                      </a:lnTo>
                      <a:lnTo>
                        <a:pt x="393" y="1889"/>
                      </a:lnTo>
                      <a:lnTo>
                        <a:pt x="393" y="1889"/>
                      </a:lnTo>
                      <a:lnTo>
                        <a:pt x="393" y="1887"/>
                      </a:lnTo>
                      <a:lnTo>
                        <a:pt x="393" y="1889"/>
                      </a:lnTo>
                      <a:lnTo>
                        <a:pt x="395" y="1889"/>
                      </a:lnTo>
                      <a:lnTo>
                        <a:pt x="395" y="1889"/>
                      </a:lnTo>
                      <a:lnTo>
                        <a:pt x="395" y="1889"/>
                      </a:lnTo>
                      <a:lnTo>
                        <a:pt x="395" y="1892"/>
                      </a:lnTo>
                      <a:lnTo>
                        <a:pt x="395" y="1892"/>
                      </a:lnTo>
                      <a:lnTo>
                        <a:pt x="395" y="1892"/>
                      </a:lnTo>
                      <a:lnTo>
                        <a:pt x="395" y="1889"/>
                      </a:lnTo>
                      <a:lnTo>
                        <a:pt x="395" y="1892"/>
                      </a:lnTo>
                      <a:lnTo>
                        <a:pt x="397" y="1892"/>
                      </a:lnTo>
                      <a:lnTo>
                        <a:pt x="397" y="1892"/>
                      </a:lnTo>
                      <a:lnTo>
                        <a:pt x="397" y="1892"/>
                      </a:lnTo>
                      <a:lnTo>
                        <a:pt x="397" y="1892"/>
                      </a:lnTo>
                      <a:lnTo>
                        <a:pt x="397" y="1889"/>
                      </a:lnTo>
                      <a:lnTo>
                        <a:pt x="397" y="1892"/>
                      </a:lnTo>
                      <a:lnTo>
                        <a:pt x="397" y="1894"/>
                      </a:lnTo>
                      <a:lnTo>
                        <a:pt x="397" y="1894"/>
                      </a:lnTo>
                      <a:lnTo>
                        <a:pt x="399" y="1894"/>
                      </a:lnTo>
                      <a:lnTo>
                        <a:pt x="399" y="1894"/>
                      </a:lnTo>
                      <a:lnTo>
                        <a:pt x="399" y="1894"/>
                      </a:lnTo>
                      <a:lnTo>
                        <a:pt x="399" y="1894"/>
                      </a:lnTo>
                      <a:lnTo>
                        <a:pt x="399" y="1896"/>
                      </a:lnTo>
                      <a:lnTo>
                        <a:pt x="399" y="1896"/>
                      </a:lnTo>
                      <a:lnTo>
                        <a:pt x="399" y="1896"/>
                      </a:lnTo>
                      <a:lnTo>
                        <a:pt x="401" y="1896"/>
                      </a:lnTo>
                      <a:lnTo>
                        <a:pt x="401" y="1898"/>
                      </a:lnTo>
                      <a:lnTo>
                        <a:pt x="401" y="1898"/>
                      </a:lnTo>
                      <a:lnTo>
                        <a:pt x="401" y="1898"/>
                      </a:lnTo>
                      <a:lnTo>
                        <a:pt x="401" y="1898"/>
                      </a:lnTo>
                      <a:lnTo>
                        <a:pt x="401" y="1896"/>
                      </a:lnTo>
                      <a:lnTo>
                        <a:pt x="401" y="1887"/>
                      </a:lnTo>
                      <a:lnTo>
                        <a:pt x="401" y="1874"/>
                      </a:lnTo>
                      <a:lnTo>
                        <a:pt x="403" y="1874"/>
                      </a:lnTo>
                      <a:lnTo>
                        <a:pt x="403" y="1874"/>
                      </a:lnTo>
                      <a:lnTo>
                        <a:pt x="403" y="1879"/>
                      </a:lnTo>
                      <a:lnTo>
                        <a:pt x="403" y="1879"/>
                      </a:lnTo>
                      <a:lnTo>
                        <a:pt x="403" y="1879"/>
                      </a:lnTo>
                      <a:lnTo>
                        <a:pt x="403" y="1879"/>
                      </a:lnTo>
                      <a:lnTo>
                        <a:pt x="403" y="1877"/>
                      </a:lnTo>
                      <a:lnTo>
                        <a:pt x="403" y="1877"/>
                      </a:lnTo>
                      <a:lnTo>
                        <a:pt x="406" y="1879"/>
                      </a:lnTo>
                      <a:lnTo>
                        <a:pt x="406" y="1879"/>
                      </a:lnTo>
                      <a:lnTo>
                        <a:pt x="406" y="1881"/>
                      </a:lnTo>
                      <a:lnTo>
                        <a:pt x="406" y="1881"/>
                      </a:lnTo>
                      <a:lnTo>
                        <a:pt x="406" y="1881"/>
                      </a:lnTo>
                      <a:lnTo>
                        <a:pt x="406" y="1881"/>
                      </a:lnTo>
                      <a:lnTo>
                        <a:pt x="406" y="1881"/>
                      </a:lnTo>
                      <a:lnTo>
                        <a:pt x="408" y="1881"/>
                      </a:lnTo>
                      <a:lnTo>
                        <a:pt x="408" y="1881"/>
                      </a:lnTo>
                      <a:lnTo>
                        <a:pt x="408" y="1881"/>
                      </a:lnTo>
                      <a:lnTo>
                        <a:pt x="408" y="1881"/>
                      </a:lnTo>
                      <a:lnTo>
                        <a:pt x="408" y="1881"/>
                      </a:lnTo>
                      <a:lnTo>
                        <a:pt x="408" y="1881"/>
                      </a:lnTo>
                      <a:lnTo>
                        <a:pt x="408" y="1883"/>
                      </a:lnTo>
                      <a:lnTo>
                        <a:pt x="408" y="1881"/>
                      </a:lnTo>
                      <a:lnTo>
                        <a:pt x="410" y="1881"/>
                      </a:lnTo>
                      <a:lnTo>
                        <a:pt x="410" y="1881"/>
                      </a:lnTo>
                      <a:lnTo>
                        <a:pt x="410" y="1881"/>
                      </a:lnTo>
                      <a:lnTo>
                        <a:pt x="410" y="1881"/>
                      </a:lnTo>
                      <a:lnTo>
                        <a:pt x="410" y="1883"/>
                      </a:lnTo>
                      <a:lnTo>
                        <a:pt x="410" y="1883"/>
                      </a:lnTo>
                      <a:lnTo>
                        <a:pt x="410" y="1883"/>
                      </a:lnTo>
                      <a:lnTo>
                        <a:pt x="410" y="1883"/>
                      </a:lnTo>
                      <a:lnTo>
                        <a:pt x="412" y="1877"/>
                      </a:lnTo>
                      <a:lnTo>
                        <a:pt x="412" y="1864"/>
                      </a:lnTo>
                      <a:lnTo>
                        <a:pt x="412" y="1842"/>
                      </a:lnTo>
                      <a:lnTo>
                        <a:pt x="412" y="1831"/>
                      </a:lnTo>
                      <a:lnTo>
                        <a:pt x="412" y="1827"/>
                      </a:lnTo>
                      <a:lnTo>
                        <a:pt x="412" y="1825"/>
                      </a:lnTo>
                      <a:lnTo>
                        <a:pt x="412" y="1816"/>
                      </a:lnTo>
                      <a:lnTo>
                        <a:pt x="414" y="1812"/>
                      </a:lnTo>
                      <a:lnTo>
                        <a:pt x="414" y="1810"/>
                      </a:lnTo>
                      <a:lnTo>
                        <a:pt x="414" y="1805"/>
                      </a:lnTo>
                      <a:lnTo>
                        <a:pt x="414" y="1803"/>
                      </a:lnTo>
                      <a:lnTo>
                        <a:pt x="414" y="1810"/>
                      </a:lnTo>
                      <a:lnTo>
                        <a:pt x="414" y="1814"/>
                      </a:lnTo>
                      <a:lnTo>
                        <a:pt x="414" y="1816"/>
                      </a:lnTo>
                      <a:lnTo>
                        <a:pt x="414" y="1816"/>
                      </a:lnTo>
                      <a:lnTo>
                        <a:pt x="416" y="1816"/>
                      </a:lnTo>
                      <a:lnTo>
                        <a:pt x="416" y="1814"/>
                      </a:lnTo>
                      <a:lnTo>
                        <a:pt x="416" y="1816"/>
                      </a:lnTo>
                      <a:lnTo>
                        <a:pt x="416" y="1816"/>
                      </a:lnTo>
                      <a:lnTo>
                        <a:pt x="416" y="1812"/>
                      </a:lnTo>
                      <a:lnTo>
                        <a:pt x="416" y="1773"/>
                      </a:lnTo>
                      <a:lnTo>
                        <a:pt x="416" y="1786"/>
                      </a:lnTo>
                      <a:lnTo>
                        <a:pt x="416" y="1792"/>
                      </a:lnTo>
                      <a:lnTo>
                        <a:pt x="419" y="1792"/>
                      </a:lnTo>
                      <a:lnTo>
                        <a:pt x="419" y="1792"/>
                      </a:lnTo>
                      <a:lnTo>
                        <a:pt x="419" y="1792"/>
                      </a:lnTo>
                      <a:lnTo>
                        <a:pt x="419" y="1795"/>
                      </a:lnTo>
                      <a:lnTo>
                        <a:pt x="419" y="1795"/>
                      </a:lnTo>
                      <a:lnTo>
                        <a:pt x="419" y="1792"/>
                      </a:lnTo>
                      <a:lnTo>
                        <a:pt x="419" y="1792"/>
                      </a:lnTo>
                      <a:lnTo>
                        <a:pt x="421" y="1797"/>
                      </a:lnTo>
                      <a:lnTo>
                        <a:pt x="421" y="1799"/>
                      </a:lnTo>
                      <a:lnTo>
                        <a:pt x="421" y="1803"/>
                      </a:lnTo>
                      <a:lnTo>
                        <a:pt x="421" y="1808"/>
                      </a:lnTo>
                      <a:lnTo>
                        <a:pt x="421" y="1803"/>
                      </a:lnTo>
                      <a:lnTo>
                        <a:pt x="421" y="1799"/>
                      </a:lnTo>
                      <a:lnTo>
                        <a:pt x="421" y="1792"/>
                      </a:lnTo>
                      <a:lnTo>
                        <a:pt x="421" y="1788"/>
                      </a:lnTo>
                      <a:lnTo>
                        <a:pt x="423" y="1786"/>
                      </a:lnTo>
                      <a:lnTo>
                        <a:pt x="423" y="1790"/>
                      </a:lnTo>
                      <a:lnTo>
                        <a:pt x="423" y="1790"/>
                      </a:lnTo>
                      <a:lnTo>
                        <a:pt x="423" y="1792"/>
                      </a:lnTo>
                      <a:lnTo>
                        <a:pt x="423" y="1795"/>
                      </a:lnTo>
                      <a:lnTo>
                        <a:pt x="423" y="1799"/>
                      </a:lnTo>
                      <a:lnTo>
                        <a:pt x="423" y="1803"/>
                      </a:lnTo>
                      <a:lnTo>
                        <a:pt x="423" y="1805"/>
                      </a:lnTo>
                      <a:lnTo>
                        <a:pt x="425" y="1808"/>
                      </a:lnTo>
                      <a:lnTo>
                        <a:pt x="425" y="1810"/>
                      </a:lnTo>
                      <a:lnTo>
                        <a:pt x="425" y="1812"/>
                      </a:lnTo>
                      <a:lnTo>
                        <a:pt x="425" y="1814"/>
                      </a:lnTo>
                      <a:lnTo>
                        <a:pt x="425" y="1816"/>
                      </a:lnTo>
                      <a:lnTo>
                        <a:pt x="425" y="1816"/>
                      </a:lnTo>
                      <a:lnTo>
                        <a:pt x="425" y="1818"/>
                      </a:lnTo>
                      <a:lnTo>
                        <a:pt x="427" y="1820"/>
                      </a:lnTo>
                      <a:lnTo>
                        <a:pt x="427" y="1823"/>
                      </a:lnTo>
                      <a:lnTo>
                        <a:pt x="427" y="1823"/>
                      </a:lnTo>
                      <a:lnTo>
                        <a:pt x="427" y="1825"/>
                      </a:lnTo>
                      <a:lnTo>
                        <a:pt x="427" y="1825"/>
                      </a:lnTo>
                      <a:lnTo>
                        <a:pt x="427" y="1827"/>
                      </a:lnTo>
                      <a:lnTo>
                        <a:pt x="427" y="1829"/>
                      </a:lnTo>
                      <a:lnTo>
                        <a:pt x="427" y="1827"/>
                      </a:lnTo>
                      <a:lnTo>
                        <a:pt x="429" y="1827"/>
                      </a:lnTo>
                      <a:lnTo>
                        <a:pt x="429" y="1818"/>
                      </a:lnTo>
                      <a:lnTo>
                        <a:pt x="429" y="1760"/>
                      </a:lnTo>
                      <a:lnTo>
                        <a:pt x="429" y="1691"/>
                      </a:lnTo>
                      <a:lnTo>
                        <a:pt x="429" y="1661"/>
                      </a:lnTo>
                      <a:lnTo>
                        <a:pt x="429" y="1648"/>
                      </a:lnTo>
                      <a:lnTo>
                        <a:pt x="429" y="1652"/>
                      </a:lnTo>
                      <a:lnTo>
                        <a:pt x="429" y="1637"/>
                      </a:lnTo>
                      <a:lnTo>
                        <a:pt x="432" y="1611"/>
                      </a:lnTo>
                      <a:lnTo>
                        <a:pt x="432" y="1607"/>
                      </a:lnTo>
                      <a:lnTo>
                        <a:pt x="432" y="1609"/>
                      </a:lnTo>
                      <a:lnTo>
                        <a:pt x="432" y="1607"/>
                      </a:lnTo>
                      <a:lnTo>
                        <a:pt x="432" y="1605"/>
                      </a:lnTo>
                      <a:lnTo>
                        <a:pt x="432" y="1618"/>
                      </a:lnTo>
                      <a:lnTo>
                        <a:pt x="432" y="1635"/>
                      </a:lnTo>
                      <a:lnTo>
                        <a:pt x="434" y="1648"/>
                      </a:lnTo>
                      <a:lnTo>
                        <a:pt x="434" y="1661"/>
                      </a:lnTo>
                      <a:lnTo>
                        <a:pt x="434" y="1672"/>
                      </a:lnTo>
                      <a:lnTo>
                        <a:pt x="434" y="1680"/>
                      </a:lnTo>
                      <a:lnTo>
                        <a:pt x="434" y="1689"/>
                      </a:lnTo>
                      <a:lnTo>
                        <a:pt x="434" y="1695"/>
                      </a:lnTo>
                      <a:lnTo>
                        <a:pt x="434" y="1702"/>
                      </a:lnTo>
                      <a:lnTo>
                        <a:pt x="434" y="1710"/>
                      </a:lnTo>
                      <a:lnTo>
                        <a:pt x="436" y="1717"/>
                      </a:lnTo>
                      <a:lnTo>
                        <a:pt x="436" y="1721"/>
                      </a:lnTo>
                      <a:lnTo>
                        <a:pt x="436" y="1723"/>
                      </a:lnTo>
                      <a:lnTo>
                        <a:pt x="436" y="1728"/>
                      </a:lnTo>
                      <a:lnTo>
                        <a:pt x="436" y="1730"/>
                      </a:lnTo>
                      <a:lnTo>
                        <a:pt x="436" y="1728"/>
                      </a:lnTo>
                      <a:lnTo>
                        <a:pt x="436" y="1730"/>
                      </a:lnTo>
                      <a:lnTo>
                        <a:pt x="436" y="1736"/>
                      </a:lnTo>
                      <a:lnTo>
                        <a:pt x="438" y="1747"/>
                      </a:lnTo>
                      <a:lnTo>
                        <a:pt x="438" y="1756"/>
                      </a:lnTo>
                      <a:lnTo>
                        <a:pt x="438" y="1762"/>
                      </a:lnTo>
                      <a:lnTo>
                        <a:pt x="438" y="1769"/>
                      </a:lnTo>
                      <a:lnTo>
                        <a:pt x="438" y="1771"/>
                      </a:lnTo>
                      <a:lnTo>
                        <a:pt x="438" y="1775"/>
                      </a:lnTo>
                      <a:lnTo>
                        <a:pt x="438" y="1777"/>
                      </a:lnTo>
                      <a:lnTo>
                        <a:pt x="440" y="1780"/>
                      </a:lnTo>
                      <a:lnTo>
                        <a:pt x="440" y="1784"/>
                      </a:lnTo>
                      <a:lnTo>
                        <a:pt x="440" y="1786"/>
                      </a:lnTo>
                      <a:lnTo>
                        <a:pt x="440" y="1792"/>
                      </a:lnTo>
                      <a:lnTo>
                        <a:pt x="440" y="1792"/>
                      </a:lnTo>
                      <a:lnTo>
                        <a:pt x="440" y="1795"/>
                      </a:lnTo>
                      <a:lnTo>
                        <a:pt x="440" y="1797"/>
                      </a:lnTo>
                      <a:lnTo>
                        <a:pt x="440" y="1801"/>
                      </a:lnTo>
                      <a:lnTo>
                        <a:pt x="442" y="1803"/>
                      </a:lnTo>
                      <a:lnTo>
                        <a:pt x="442" y="1803"/>
                      </a:lnTo>
                      <a:lnTo>
                        <a:pt x="442" y="1805"/>
                      </a:lnTo>
                      <a:lnTo>
                        <a:pt x="442" y="1805"/>
                      </a:lnTo>
                      <a:lnTo>
                        <a:pt x="442" y="1808"/>
                      </a:lnTo>
                      <a:lnTo>
                        <a:pt x="442" y="1810"/>
                      </a:lnTo>
                      <a:lnTo>
                        <a:pt x="442" y="1810"/>
                      </a:lnTo>
                      <a:lnTo>
                        <a:pt x="442" y="1812"/>
                      </a:lnTo>
                      <a:lnTo>
                        <a:pt x="444" y="1812"/>
                      </a:lnTo>
                      <a:lnTo>
                        <a:pt x="444" y="1814"/>
                      </a:lnTo>
                      <a:lnTo>
                        <a:pt x="444" y="1797"/>
                      </a:lnTo>
                      <a:lnTo>
                        <a:pt x="444" y="1756"/>
                      </a:lnTo>
                      <a:lnTo>
                        <a:pt x="444" y="1775"/>
                      </a:lnTo>
                      <a:lnTo>
                        <a:pt x="444" y="1777"/>
                      </a:lnTo>
                      <a:lnTo>
                        <a:pt x="444" y="1784"/>
                      </a:lnTo>
                      <a:lnTo>
                        <a:pt x="447" y="1792"/>
                      </a:lnTo>
                      <a:lnTo>
                        <a:pt x="447" y="1801"/>
                      </a:lnTo>
                      <a:lnTo>
                        <a:pt x="447" y="1805"/>
                      </a:lnTo>
                      <a:lnTo>
                        <a:pt x="447" y="1799"/>
                      </a:lnTo>
                      <a:lnTo>
                        <a:pt x="447" y="1780"/>
                      </a:lnTo>
                      <a:lnTo>
                        <a:pt x="447" y="1782"/>
                      </a:lnTo>
                      <a:lnTo>
                        <a:pt x="447" y="1784"/>
                      </a:lnTo>
                      <a:lnTo>
                        <a:pt x="447" y="1786"/>
                      </a:lnTo>
                      <a:lnTo>
                        <a:pt x="449" y="1788"/>
                      </a:lnTo>
                      <a:lnTo>
                        <a:pt x="449" y="1792"/>
                      </a:lnTo>
                      <a:lnTo>
                        <a:pt x="449" y="1795"/>
                      </a:lnTo>
                      <a:lnTo>
                        <a:pt x="449" y="1799"/>
                      </a:lnTo>
                      <a:lnTo>
                        <a:pt x="449" y="1801"/>
                      </a:lnTo>
                      <a:lnTo>
                        <a:pt x="449" y="1803"/>
                      </a:lnTo>
                      <a:lnTo>
                        <a:pt x="449" y="1805"/>
                      </a:lnTo>
                      <a:lnTo>
                        <a:pt x="449" y="1808"/>
                      </a:lnTo>
                      <a:lnTo>
                        <a:pt x="451" y="1812"/>
                      </a:lnTo>
                      <a:lnTo>
                        <a:pt x="451" y="1812"/>
                      </a:lnTo>
                      <a:lnTo>
                        <a:pt x="451" y="1814"/>
                      </a:lnTo>
                      <a:lnTo>
                        <a:pt x="451" y="1816"/>
                      </a:lnTo>
                      <a:lnTo>
                        <a:pt x="451" y="1816"/>
                      </a:lnTo>
                      <a:lnTo>
                        <a:pt x="451" y="1816"/>
                      </a:lnTo>
                      <a:lnTo>
                        <a:pt x="451" y="1818"/>
                      </a:lnTo>
                      <a:lnTo>
                        <a:pt x="453" y="1818"/>
                      </a:lnTo>
                      <a:lnTo>
                        <a:pt x="453" y="1820"/>
                      </a:lnTo>
                      <a:lnTo>
                        <a:pt x="453" y="1820"/>
                      </a:lnTo>
                      <a:lnTo>
                        <a:pt x="453" y="1820"/>
                      </a:lnTo>
                      <a:lnTo>
                        <a:pt x="453" y="1820"/>
                      </a:lnTo>
                      <a:lnTo>
                        <a:pt x="453" y="1823"/>
                      </a:lnTo>
                      <a:lnTo>
                        <a:pt x="453" y="1820"/>
                      </a:lnTo>
                      <a:lnTo>
                        <a:pt x="453" y="1820"/>
                      </a:lnTo>
                      <a:lnTo>
                        <a:pt x="455" y="1820"/>
                      </a:lnTo>
                      <a:lnTo>
                        <a:pt x="455" y="1825"/>
                      </a:lnTo>
                      <a:lnTo>
                        <a:pt x="455" y="1827"/>
                      </a:lnTo>
                      <a:lnTo>
                        <a:pt x="455" y="1829"/>
                      </a:lnTo>
                      <a:lnTo>
                        <a:pt x="455" y="1829"/>
                      </a:lnTo>
                      <a:lnTo>
                        <a:pt x="455" y="1831"/>
                      </a:lnTo>
                      <a:lnTo>
                        <a:pt x="455" y="1831"/>
                      </a:lnTo>
                      <a:lnTo>
                        <a:pt x="455" y="1831"/>
                      </a:lnTo>
                      <a:lnTo>
                        <a:pt x="457" y="1833"/>
                      </a:lnTo>
                      <a:lnTo>
                        <a:pt x="457" y="1829"/>
                      </a:lnTo>
                      <a:lnTo>
                        <a:pt x="457" y="1829"/>
                      </a:lnTo>
                      <a:lnTo>
                        <a:pt x="457" y="1825"/>
                      </a:lnTo>
                      <a:lnTo>
                        <a:pt x="457" y="1829"/>
                      </a:lnTo>
                      <a:lnTo>
                        <a:pt x="457" y="1827"/>
                      </a:lnTo>
                      <a:lnTo>
                        <a:pt x="457" y="1827"/>
                      </a:lnTo>
                      <a:lnTo>
                        <a:pt x="460" y="1829"/>
                      </a:lnTo>
                      <a:lnTo>
                        <a:pt x="460" y="1831"/>
                      </a:lnTo>
                      <a:lnTo>
                        <a:pt x="460" y="1838"/>
                      </a:lnTo>
                      <a:lnTo>
                        <a:pt x="460" y="1838"/>
                      </a:lnTo>
                      <a:lnTo>
                        <a:pt x="460" y="1840"/>
                      </a:lnTo>
                      <a:lnTo>
                        <a:pt x="460" y="1842"/>
                      </a:lnTo>
                      <a:lnTo>
                        <a:pt x="460" y="1844"/>
                      </a:lnTo>
                      <a:lnTo>
                        <a:pt x="460" y="1844"/>
                      </a:lnTo>
                      <a:lnTo>
                        <a:pt x="462" y="1846"/>
                      </a:lnTo>
                      <a:lnTo>
                        <a:pt x="462" y="1849"/>
                      </a:lnTo>
                      <a:lnTo>
                        <a:pt x="462" y="1853"/>
                      </a:lnTo>
                      <a:lnTo>
                        <a:pt x="462" y="1855"/>
                      </a:lnTo>
                      <a:lnTo>
                        <a:pt x="462" y="1859"/>
                      </a:lnTo>
                      <a:lnTo>
                        <a:pt x="462" y="1864"/>
                      </a:lnTo>
                      <a:lnTo>
                        <a:pt x="462" y="1864"/>
                      </a:lnTo>
                      <a:lnTo>
                        <a:pt x="462" y="1864"/>
                      </a:lnTo>
                      <a:lnTo>
                        <a:pt x="464" y="1864"/>
                      </a:lnTo>
                      <a:lnTo>
                        <a:pt x="464" y="1864"/>
                      </a:lnTo>
                      <a:lnTo>
                        <a:pt x="464" y="1866"/>
                      </a:lnTo>
                      <a:lnTo>
                        <a:pt x="464" y="1866"/>
                      </a:lnTo>
                      <a:lnTo>
                        <a:pt x="464" y="1870"/>
                      </a:lnTo>
                      <a:lnTo>
                        <a:pt x="464" y="1872"/>
                      </a:lnTo>
                      <a:lnTo>
                        <a:pt x="464" y="1874"/>
                      </a:lnTo>
                      <a:lnTo>
                        <a:pt x="466" y="1877"/>
                      </a:lnTo>
                      <a:lnTo>
                        <a:pt x="466" y="1877"/>
                      </a:lnTo>
                      <a:lnTo>
                        <a:pt x="466" y="1877"/>
                      </a:lnTo>
                      <a:lnTo>
                        <a:pt x="466" y="1877"/>
                      </a:lnTo>
                      <a:lnTo>
                        <a:pt x="466" y="1872"/>
                      </a:lnTo>
                      <a:lnTo>
                        <a:pt x="466" y="1866"/>
                      </a:lnTo>
                      <a:lnTo>
                        <a:pt x="466" y="1861"/>
                      </a:lnTo>
                      <a:lnTo>
                        <a:pt x="466" y="1859"/>
                      </a:lnTo>
                      <a:lnTo>
                        <a:pt x="468" y="1857"/>
                      </a:lnTo>
                      <a:lnTo>
                        <a:pt x="468" y="1855"/>
                      </a:lnTo>
                      <a:lnTo>
                        <a:pt x="468" y="1855"/>
                      </a:lnTo>
                      <a:lnTo>
                        <a:pt x="468" y="1857"/>
                      </a:lnTo>
                      <a:lnTo>
                        <a:pt x="468" y="1859"/>
                      </a:lnTo>
                      <a:lnTo>
                        <a:pt x="468" y="1859"/>
                      </a:lnTo>
                      <a:lnTo>
                        <a:pt x="468" y="1859"/>
                      </a:lnTo>
                      <a:lnTo>
                        <a:pt x="468" y="1859"/>
                      </a:lnTo>
                      <a:lnTo>
                        <a:pt x="470" y="1861"/>
                      </a:lnTo>
                      <a:lnTo>
                        <a:pt x="470" y="1861"/>
                      </a:lnTo>
                      <a:lnTo>
                        <a:pt x="470" y="1861"/>
                      </a:lnTo>
                      <a:lnTo>
                        <a:pt x="470" y="1861"/>
                      </a:lnTo>
                      <a:lnTo>
                        <a:pt x="470" y="1861"/>
                      </a:lnTo>
                      <a:lnTo>
                        <a:pt x="470" y="1861"/>
                      </a:lnTo>
                      <a:lnTo>
                        <a:pt x="470" y="1864"/>
                      </a:lnTo>
                      <a:lnTo>
                        <a:pt x="472" y="1864"/>
                      </a:lnTo>
                      <a:lnTo>
                        <a:pt x="472" y="1866"/>
                      </a:lnTo>
                      <a:lnTo>
                        <a:pt x="472" y="1866"/>
                      </a:lnTo>
                      <a:lnTo>
                        <a:pt x="472" y="1868"/>
                      </a:lnTo>
                      <a:lnTo>
                        <a:pt x="472" y="1868"/>
                      </a:lnTo>
                      <a:lnTo>
                        <a:pt x="472" y="1868"/>
                      </a:lnTo>
                      <a:lnTo>
                        <a:pt x="472" y="1868"/>
                      </a:lnTo>
                      <a:lnTo>
                        <a:pt x="472" y="1870"/>
                      </a:lnTo>
                      <a:lnTo>
                        <a:pt x="475" y="1870"/>
                      </a:lnTo>
                      <a:lnTo>
                        <a:pt x="475" y="1872"/>
                      </a:lnTo>
                      <a:lnTo>
                        <a:pt x="475" y="1872"/>
                      </a:lnTo>
                      <a:lnTo>
                        <a:pt x="475" y="1872"/>
                      </a:lnTo>
                      <a:lnTo>
                        <a:pt x="475" y="1874"/>
                      </a:lnTo>
                      <a:lnTo>
                        <a:pt x="475" y="1874"/>
                      </a:lnTo>
                      <a:lnTo>
                        <a:pt x="475" y="1877"/>
                      </a:lnTo>
                      <a:lnTo>
                        <a:pt x="475" y="1877"/>
                      </a:lnTo>
                      <a:lnTo>
                        <a:pt x="477" y="1877"/>
                      </a:lnTo>
                      <a:lnTo>
                        <a:pt x="477" y="1877"/>
                      </a:lnTo>
                      <a:lnTo>
                        <a:pt x="477" y="1877"/>
                      </a:lnTo>
                      <a:lnTo>
                        <a:pt x="477" y="1877"/>
                      </a:lnTo>
                      <a:lnTo>
                        <a:pt x="477" y="1879"/>
                      </a:lnTo>
                      <a:lnTo>
                        <a:pt x="477" y="1881"/>
                      </a:lnTo>
                      <a:lnTo>
                        <a:pt x="477" y="1883"/>
                      </a:lnTo>
                      <a:lnTo>
                        <a:pt x="479" y="1885"/>
                      </a:lnTo>
                      <a:lnTo>
                        <a:pt x="479" y="1885"/>
                      </a:lnTo>
                      <a:lnTo>
                        <a:pt x="479" y="1885"/>
                      </a:lnTo>
                      <a:lnTo>
                        <a:pt x="479" y="1885"/>
                      </a:lnTo>
                      <a:lnTo>
                        <a:pt x="479" y="1883"/>
                      </a:lnTo>
                      <a:lnTo>
                        <a:pt x="479" y="1870"/>
                      </a:lnTo>
                      <a:lnTo>
                        <a:pt x="479" y="1866"/>
                      </a:lnTo>
                      <a:lnTo>
                        <a:pt x="479" y="1861"/>
                      </a:lnTo>
                      <a:lnTo>
                        <a:pt x="481" y="1857"/>
                      </a:lnTo>
                      <a:lnTo>
                        <a:pt x="481" y="1855"/>
                      </a:lnTo>
                      <a:lnTo>
                        <a:pt x="481" y="1851"/>
                      </a:lnTo>
                      <a:lnTo>
                        <a:pt x="481" y="1846"/>
                      </a:lnTo>
                      <a:lnTo>
                        <a:pt x="481" y="1844"/>
                      </a:lnTo>
                      <a:lnTo>
                        <a:pt x="481" y="1842"/>
                      </a:lnTo>
                      <a:lnTo>
                        <a:pt x="481" y="1844"/>
                      </a:lnTo>
                      <a:lnTo>
                        <a:pt x="481" y="1846"/>
                      </a:lnTo>
                      <a:lnTo>
                        <a:pt x="483" y="1849"/>
                      </a:lnTo>
                      <a:lnTo>
                        <a:pt x="483" y="1844"/>
                      </a:lnTo>
                      <a:lnTo>
                        <a:pt x="483" y="1840"/>
                      </a:lnTo>
                      <a:lnTo>
                        <a:pt x="483" y="1838"/>
                      </a:lnTo>
                      <a:lnTo>
                        <a:pt x="483" y="1836"/>
                      </a:lnTo>
                      <a:lnTo>
                        <a:pt x="483" y="1836"/>
                      </a:lnTo>
                      <a:lnTo>
                        <a:pt x="483" y="1831"/>
                      </a:lnTo>
                      <a:lnTo>
                        <a:pt x="485" y="1827"/>
                      </a:lnTo>
                      <a:lnTo>
                        <a:pt x="485" y="1825"/>
                      </a:lnTo>
                      <a:lnTo>
                        <a:pt x="485" y="1816"/>
                      </a:lnTo>
                      <a:lnTo>
                        <a:pt x="485" y="1816"/>
                      </a:lnTo>
                      <a:lnTo>
                        <a:pt x="485" y="1816"/>
                      </a:lnTo>
                      <a:lnTo>
                        <a:pt x="485" y="1816"/>
                      </a:lnTo>
                      <a:lnTo>
                        <a:pt x="485" y="1818"/>
                      </a:lnTo>
                      <a:lnTo>
                        <a:pt x="485" y="1820"/>
                      </a:lnTo>
                      <a:lnTo>
                        <a:pt x="488" y="1823"/>
                      </a:lnTo>
                      <a:lnTo>
                        <a:pt x="488" y="1825"/>
                      </a:lnTo>
                      <a:lnTo>
                        <a:pt x="488" y="1816"/>
                      </a:lnTo>
                      <a:lnTo>
                        <a:pt x="488" y="1808"/>
                      </a:lnTo>
                      <a:lnTo>
                        <a:pt x="488" y="1810"/>
                      </a:lnTo>
                      <a:lnTo>
                        <a:pt x="488" y="1810"/>
                      </a:lnTo>
                      <a:lnTo>
                        <a:pt x="488" y="1816"/>
                      </a:lnTo>
                      <a:lnTo>
                        <a:pt x="488" y="1823"/>
                      </a:lnTo>
                      <a:lnTo>
                        <a:pt x="490" y="1829"/>
                      </a:lnTo>
                      <a:lnTo>
                        <a:pt x="490" y="1833"/>
                      </a:lnTo>
                      <a:lnTo>
                        <a:pt x="490" y="1836"/>
                      </a:lnTo>
                      <a:lnTo>
                        <a:pt x="490" y="1838"/>
                      </a:lnTo>
                      <a:lnTo>
                        <a:pt x="490" y="1840"/>
                      </a:lnTo>
                      <a:lnTo>
                        <a:pt x="490" y="1842"/>
                      </a:lnTo>
                      <a:lnTo>
                        <a:pt x="490" y="1842"/>
                      </a:lnTo>
                      <a:lnTo>
                        <a:pt x="492" y="1844"/>
                      </a:lnTo>
                      <a:lnTo>
                        <a:pt x="492" y="1846"/>
                      </a:lnTo>
                      <a:lnTo>
                        <a:pt x="492" y="1849"/>
                      </a:lnTo>
                      <a:lnTo>
                        <a:pt x="492" y="1851"/>
                      </a:lnTo>
                      <a:lnTo>
                        <a:pt x="492" y="1855"/>
                      </a:lnTo>
                      <a:lnTo>
                        <a:pt x="492" y="1857"/>
                      </a:lnTo>
                      <a:lnTo>
                        <a:pt x="492" y="1857"/>
                      </a:lnTo>
                      <a:lnTo>
                        <a:pt x="492" y="1859"/>
                      </a:lnTo>
                      <a:lnTo>
                        <a:pt x="494" y="1861"/>
                      </a:lnTo>
                      <a:lnTo>
                        <a:pt x="494" y="1861"/>
                      </a:lnTo>
                      <a:lnTo>
                        <a:pt x="494" y="1864"/>
                      </a:lnTo>
                      <a:lnTo>
                        <a:pt x="494" y="1866"/>
                      </a:lnTo>
                      <a:lnTo>
                        <a:pt x="494" y="1868"/>
                      </a:lnTo>
                      <a:lnTo>
                        <a:pt x="494" y="1870"/>
                      </a:lnTo>
                      <a:lnTo>
                        <a:pt x="494" y="1872"/>
                      </a:lnTo>
                      <a:lnTo>
                        <a:pt x="494" y="1874"/>
                      </a:lnTo>
                      <a:lnTo>
                        <a:pt x="496" y="1877"/>
                      </a:lnTo>
                      <a:lnTo>
                        <a:pt x="496" y="1877"/>
                      </a:lnTo>
                      <a:lnTo>
                        <a:pt x="496" y="1879"/>
                      </a:lnTo>
                      <a:lnTo>
                        <a:pt x="496" y="1879"/>
                      </a:lnTo>
                      <a:lnTo>
                        <a:pt x="496" y="1881"/>
                      </a:lnTo>
                      <a:lnTo>
                        <a:pt x="496" y="1881"/>
                      </a:lnTo>
                      <a:lnTo>
                        <a:pt x="496" y="1883"/>
                      </a:lnTo>
                      <a:lnTo>
                        <a:pt x="498" y="1885"/>
                      </a:lnTo>
                      <a:lnTo>
                        <a:pt x="498" y="1887"/>
                      </a:lnTo>
                      <a:lnTo>
                        <a:pt x="498" y="1889"/>
                      </a:lnTo>
                      <a:lnTo>
                        <a:pt x="498" y="1889"/>
                      </a:lnTo>
                      <a:lnTo>
                        <a:pt x="498" y="1892"/>
                      </a:lnTo>
                      <a:lnTo>
                        <a:pt x="498" y="1892"/>
                      </a:lnTo>
                      <a:lnTo>
                        <a:pt x="498" y="1894"/>
                      </a:lnTo>
                      <a:lnTo>
                        <a:pt x="498" y="1896"/>
                      </a:lnTo>
                      <a:lnTo>
                        <a:pt x="500" y="1896"/>
                      </a:lnTo>
                      <a:lnTo>
                        <a:pt x="500" y="1896"/>
                      </a:lnTo>
                      <a:lnTo>
                        <a:pt x="500" y="1898"/>
                      </a:lnTo>
                      <a:lnTo>
                        <a:pt x="500" y="1898"/>
                      </a:lnTo>
                      <a:lnTo>
                        <a:pt x="500" y="1900"/>
                      </a:lnTo>
                      <a:lnTo>
                        <a:pt x="500" y="1900"/>
                      </a:lnTo>
                      <a:lnTo>
                        <a:pt x="500" y="1902"/>
                      </a:lnTo>
                      <a:lnTo>
                        <a:pt x="500" y="1905"/>
                      </a:lnTo>
                      <a:lnTo>
                        <a:pt x="503" y="1905"/>
                      </a:lnTo>
                      <a:lnTo>
                        <a:pt x="503" y="1905"/>
                      </a:lnTo>
                      <a:lnTo>
                        <a:pt x="503" y="1907"/>
                      </a:lnTo>
                      <a:lnTo>
                        <a:pt x="503" y="1907"/>
                      </a:lnTo>
                      <a:lnTo>
                        <a:pt x="503" y="1909"/>
                      </a:lnTo>
                      <a:lnTo>
                        <a:pt x="503" y="1909"/>
                      </a:lnTo>
                      <a:lnTo>
                        <a:pt x="503" y="1909"/>
                      </a:lnTo>
                      <a:lnTo>
                        <a:pt x="505" y="1909"/>
                      </a:lnTo>
                      <a:lnTo>
                        <a:pt x="505" y="1907"/>
                      </a:lnTo>
                      <a:lnTo>
                        <a:pt x="505" y="1907"/>
                      </a:lnTo>
                      <a:lnTo>
                        <a:pt x="505" y="1907"/>
                      </a:lnTo>
                      <a:lnTo>
                        <a:pt x="505" y="1907"/>
                      </a:lnTo>
                      <a:lnTo>
                        <a:pt x="505" y="1907"/>
                      </a:lnTo>
                      <a:lnTo>
                        <a:pt x="505" y="1909"/>
                      </a:lnTo>
                      <a:lnTo>
                        <a:pt x="505" y="1909"/>
                      </a:lnTo>
                      <a:lnTo>
                        <a:pt x="507" y="1911"/>
                      </a:lnTo>
                      <a:lnTo>
                        <a:pt x="507" y="1911"/>
                      </a:lnTo>
                      <a:lnTo>
                        <a:pt x="507" y="1913"/>
                      </a:lnTo>
                      <a:lnTo>
                        <a:pt x="507" y="1913"/>
                      </a:lnTo>
                      <a:lnTo>
                        <a:pt x="507" y="1915"/>
                      </a:lnTo>
                      <a:lnTo>
                        <a:pt x="507" y="1907"/>
                      </a:lnTo>
                      <a:lnTo>
                        <a:pt x="507" y="1853"/>
                      </a:lnTo>
                      <a:lnTo>
                        <a:pt x="509" y="1825"/>
                      </a:lnTo>
                      <a:lnTo>
                        <a:pt x="509" y="1801"/>
                      </a:lnTo>
                      <a:lnTo>
                        <a:pt x="509" y="1825"/>
                      </a:lnTo>
                      <a:lnTo>
                        <a:pt x="509" y="1842"/>
                      </a:lnTo>
                      <a:lnTo>
                        <a:pt x="509" y="1846"/>
                      </a:lnTo>
                      <a:lnTo>
                        <a:pt x="509" y="1853"/>
                      </a:lnTo>
                      <a:lnTo>
                        <a:pt x="509" y="1861"/>
                      </a:lnTo>
                      <a:lnTo>
                        <a:pt x="509" y="1870"/>
                      </a:lnTo>
                      <a:lnTo>
                        <a:pt x="511" y="1877"/>
                      </a:lnTo>
                      <a:lnTo>
                        <a:pt x="511" y="1881"/>
                      </a:lnTo>
                      <a:lnTo>
                        <a:pt x="511" y="1883"/>
                      </a:lnTo>
                      <a:lnTo>
                        <a:pt x="511" y="1885"/>
                      </a:lnTo>
                      <a:lnTo>
                        <a:pt x="511" y="1889"/>
                      </a:lnTo>
                      <a:lnTo>
                        <a:pt x="511" y="1892"/>
                      </a:lnTo>
                      <a:lnTo>
                        <a:pt x="511" y="1892"/>
                      </a:lnTo>
                      <a:lnTo>
                        <a:pt x="511" y="1894"/>
                      </a:lnTo>
                      <a:lnTo>
                        <a:pt x="513" y="1894"/>
                      </a:lnTo>
                      <a:lnTo>
                        <a:pt x="513" y="1896"/>
                      </a:lnTo>
                      <a:lnTo>
                        <a:pt x="513" y="1896"/>
                      </a:lnTo>
                      <a:lnTo>
                        <a:pt x="513" y="1898"/>
                      </a:lnTo>
                      <a:lnTo>
                        <a:pt x="513" y="1898"/>
                      </a:lnTo>
                      <a:lnTo>
                        <a:pt x="513" y="1898"/>
                      </a:lnTo>
                      <a:lnTo>
                        <a:pt x="513" y="1896"/>
                      </a:lnTo>
                      <a:lnTo>
                        <a:pt x="516" y="1896"/>
                      </a:lnTo>
                      <a:lnTo>
                        <a:pt x="516" y="1896"/>
                      </a:lnTo>
                      <a:lnTo>
                        <a:pt x="516" y="1896"/>
                      </a:lnTo>
                      <a:lnTo>
                        <a:pt x="516" y="1898"/>
                      </a:lnTo>
                      <a:lnTo>
                        <a:pt x="516" y="1900"/>
                      </a:lnTo>
                      <a:lnTo>
                        <a:pt x="516" y="1902"/>
                      </a:lnTo>
                      <a:lnTo>
                        <a:pt x="516" y="1905"/>
                      </a:lnTo>
                      <a:lnTo>
                        <a:pt x="516" y="1905"/>
                      </a:lnTo>
                      <a:lnTo>
                        <a:pt x="518" y="1907"/>
                      </a:lnTo>
                      <a:lnTo>
                        <a:pt x="518" y="1907"/>
                      </a:lnTo>
                      <a:lnTo>
                        <a:pt x="518" y="1909"/>
                      </a:lnTo>
                      <a:lnTo>
                        <a:pt x="518" y="1909"/>
                      </a:lnTo>
                      <a:lnTo>
                        <a:pt x="518" y="1909"/>
                      </a:lnTo>
                      <a:lnTo>
                        <a:pt x="518" y="1911"/>
                      </a:lnTo>
                      <a:lnTo>
                        <a:pt x="518" y="1913"/>
                      </a:lnTo>
                      <a:lnTo>
                        <a:pt x="518" y="1915"/>
                      </a:lnTo>
                      <a:lnTo>
                        <a:pt x="520" y="1918"/>
                      </a:lnTo>
                      <a:lnTo>
                        <a:pt x="520" y="1918"/>
                      </a:lnTo>
                      <a:lnTo>
                        <a:pt x="520" y="1920"/>
                      </a:lnTo>
                      <a:lnTo>
                        <a:pt x="520" y="1920"/>
                      </a:lnTo>
                      <a:lnTo>
                        <a:pt x="520" y="1920"/>
                      </a:lnTo>
                      <a:lnTo>
                        <a:pt x="520" y="1920"/>
                      </a:lnTo>
                      <a:lnTo>
                        <a:pt x="520" y="1920"/>
                      </a:lnTo>
                      <a:lnTo>
                        <a:pt x="522" y="1922"/>
                      </a:lnTo>
                      <a:lnTo>
                        <a:pt x="522" y="1922"/>
                      </a:lnTo>
                      <a:lnTo>
                        <a:pt x="522" y="1922"/>
                      </a:lnTo>
                      <a:lnTo>
                        <a:pt x="522" y="1924"/>
                      </a:lnTo>
                      <a:lnTo>
                        <a:pt x="522" y="1926"/>
                      </a:lnTo>
                      <a:lnTo>
                        <a:pt x="522" y="1926"/>
                      </a:lnTo>
                      <a:lnTo>
                        <a:pt x="522" y="1926"/>
                      </a:lnTo>
                      <a:lnTo>
                        <a:pt x="522" y="1926"/>
                      </a:lnTo>
                      <a:lnTo>
                        <a:pt x="524" y="1926"/>
                      </a:lnTo>
                      <a:lnTo>
                        <a:pt x="524" y="1926"/>
                      </a:lnTo>
                      <a:lnTo>
                        <a:pt x="524" y="1924"/>
                      </a:lnTo>
                      <a:lnTo>
                        <a:pt x="524" y="1922"/>
                      </a:lnTo>
                      <a:lnTo>
                        <a:pt x="524" y="1922"/>
                      </a:lnTo>
                      <a:lnTo>
                        <a:pt x="524" y="1920"/>
                      </a:lnTo>
                      <a:lnTo>
                        <a:pt x="524" y="1920"/>
                      </a:lnTo>
                      <a:lnTo>
                        <a:pt x="524" y="1920"/>
                      </a:lnTo>
                      <a:lnTo>
                        <a:pt x="526" y="1918"/>
                      </a:lnTo>
                      <a:lnTo>
                        <a:pt x="526" y="1911"/>
                      </a:lnTo>
                      <a:lnTo>
                        <a:pt x="526" y="1907"/>
                      </a:lnTo>
                      <a:lnTo>
                        <a:pt x="526" y="1887"/>
                      </a:lnTo>
                      <a:lnTo>
                        <a:pt x="526" y="1877"/>
                      </a:lnTo>
                      <a:lnTo>
                        <a:pt x="526" y="1883"/>
                      </a:lnTo>
                      <a:lnTo>
                        <a:pt x="526" y="1889"/>
                      </a:lnTo>
                      <a:lnTo>
                        <a:pt x="528" y="1896"/>
                      </a:lnTo>
                      <a:lnTo>
                        <a:pt x="528" y="1896"/>
                      </a:lnTo>
                      <a:lnTo>
                        <a:pt x="528" y="1898"/>
                      </a:lnTo>
                      <a:lnTo>
                        <a:pt x="528" y="1900"/>
                      </a:lnTo>
                      <a:lnTo>
                        <a:pt x="528" y="1902"/>
                      </a:lnTo>
                      <a:lnTo>
                        <a:pt x="528" y="1905"/>
                      </a:lnTo>
                      <a:lnTo>
                        <a:pt x="528" y="1905"/>
                      </a:lnTo>
                      <a:lnTo>
                        <a:pt x="528" y="1907"/>
                      </a:lnTo>
                      <a:lnTo>
                        <a:pt x="531" y="1907"/>
                      </a:lnTo>
                      <a:lnTo>
                        <a:pt x="531" y="1907"/>
                      </a:lnTo>
                      <a:lnTo>
                        <a:pt x="531" y="1909"/>
                      </a:lnTo>
                      <a:lnTo>
                        <a:pt x="531" y="1909"/>
                      </a:lnTo>
                      <a:lnTo>
                        <a:pt x="531" y="1909"/>
                      </a:lnTo>
                      <a:lnTo>
                        <a:pt x="531" y="1894"/>
                      </a:lnTo>
                      <a:lnTo>
                        <a:pt x="531" y="1872"/>
                      </a:lnTo>
                      <a:lnTo>
                        <a:pt x="531" y="1866"/>
                      </a:lnTo>
                      <a:lnTo>
                        <a:pt x="533" y="1872"/>
                      </a:lnTo>
                      <a:lnTo>
                        <a:pt x="533" y="1864"/>
                      </a:lnTo>
                      <a:lnTo>
                        <a:pt x="533" y="1851"/>
                      </a:lnTo>
                      <a:lnTo>
                        <a:pt x="533" y="1853"/>
                      </a:lnTo>
                      <a:lnTo>
                        <a:pt x="533" y="1853"/>
                      </a:lnTo>
                      <a:lnTo>
                        <a:pt x="533" y="1853"/>
                      </a:lnTo>
                      <a:lnTo>
                        <a:pt x="533" y="1853"/>
                      </a:lnTo>
                      <a:lnTo>
                        <a:pt x="535" y="1857"/>
                      </a:lnTo>
                      <a:lnTo>
                        <a:pt x="535" y="1861"/>
                      </a:lnTo>
                      <a:lnTo>
                        <a:pt x="535" y="1866"/>
                      </a:lnTo>
                      <a:lnTo>
                        <a:pt x="535" y="1868"/>
                      </a:lnTo>
                      <a:lnTo>
                        <a:pt x="535" y="1872"/>
                      </a:lnTo>
                      <a:lnTo>
                        <a:pt x="535" y="1877"/>
                      </a:lnTo>
                      <a:lnTo>
                        <a:pt x="535" y="1879"/>
                      </a:lnTo>
                      <a:lnTo>
                        <a:pt x="535" y="1883"/>
                      </a:lnTo>
                      <a:lnTo>
                        <a:pt x="537" y="1885"/>
                      </a:lnTo>
                      <a:lnTo>
                        <a:pt x="537" y="1889"/>
                      </a:lnTo>
                      <a:lnTo>
                        <a:pt x="537" y="1892"/>
                      </a:lnTo>
                      <a:lnTo>
                        <a:pt x="537" y="1894"/>
                      </a:lnTo>
                      <a:lnTo>
                        <a:pt x="537" y="1896"/>
                      </a:lnTo>
                      <a:lnTo>
                        <a:pt x="537" y="1896"/>
                      </a:lnTo>
                      <a:lnTo>
                        <a:pt x="537" y="1896"/>
                      </a:lnTo>
                      <a:lnTo>
                        <a:pt x="537" y="1898"/>
                      </a:lnTo>
                      <a:lnTo>
                        <a:pt x="539" y="1898"/>
                      </a:lnTo>
                      <a:lnTo>
                        <a:pt x="539" y="1898"/>
                      </a:lnTo>
                      <a:lnTo>
                        <a:pt x="539" y="1900"/>
                      </a:lnTo>
                      <a:lnTo>
                        <a:pt x="539" y="1900"/>
                      </a:lnTo>
                      <a:lnTo>
                        <a:pt x="539" y="1900"/>
                      </a:lnTo>
                      <a:lnTo>
                        <a:pt x="539" y="1902"/>
                      </a:lnTo>
                      <a:lnTo>
                        <a:pt x="539" y="1907"/>
                      </a:lnTo>
                      <a:lnTo>
                        <a:pt x="541" y="1911"/>
                      </a:lnTo>
                      <a:lnTo>
                        <a:pt x="541" y="1915"/>
                      </a:lnTo>
                      <a:lnTo>
                        <a:pt x="541" y="1918"/>
                      </a:lnTo>
                      <a:lnTo>
                        <a:pt x="541" y="1920"/>
                      </a:lnTo>
                      <a:lnTo>
                        <a:pt x="541" y="1918"/>
                      </a:lnTo>
                      <a:lnTo>
                        <a:pt x="541" y="1905"/>
                      </a:lnTo>
                      <a:lnTo>
                        <a:pt x="541" y="1902"/>
                      </a:lnTo>
                      <a:lnTo>
                        <a:pt x="541" y="1905"/>
                      </a:lnTo>
                      <a:lnTo>
                        <a:pt x="544" y="1907"/>
                      </a:lnTo>
                      <a:lnTo>
                        <a:pt x="544" y="1913"/>
                      </a:lnTo>
                      <a:lnTo>
                        <a:pt x="544" y="1922"/>
                      </a:lnTo>
                      <a:lnTo>
                        <a:pt x="544" y="1926"/>
                      </a:lnTo>
                      <a:lnTo>
                        <a:pt x="544" y="1928"/>
                      </a:lnTo>
                      <a:lnTo>
                        <a:pt x="544" y="1930"/>
                      </a:lnTo>
                      <a:lnTo>
                        <a:pt x="544" y="1935"/>
                      </a:lnTo>
                      <a:lnTo>
                        <a:pt x="544" y="1935"/>
                      </a:lnTo>
                      <a:lnTo>
                        <a:pt x="546" y="1935"/>
                      </a:lnTo>
                      <a:lnTo>
                        <a:pt x="546" y="1930"/>
                      </a:lnTo>
                      <a:lnTo>
                        <a:pt x="546" y="1926"/>
                      </a:lnTo>
                      <a:lnTo>
                        <a:pt x="546" y="1928"/>
                      </a:lnTo>
                      <a:lnTo>
                        <a:pt x="546" y="1926"/>
                      </a:lnTo>
                      <a:lnTo>
                        <a:pt x="546" y="1928"/>
                      </a:lnTo>
                      <a:lnTo>
                        <a:pt x="546" y="1933"/>
                      </a:lnTo>
                      <a:lnTo>
                        <a:pt x="548" y="1937"/>
                      </a:lnTo>
                      <a:lnTo>
                        <a:pt x="548" y="1939"/>
                      </a:lnTo>
                      <a:lnTo>
                        <a:pt x="548" y="1939"/>
                      </a:lnTo>
                      <a:lnTo>
                        <a:pt x="548" y="1939"/>
                      </a:lnTo>
                      <a:lnTo>
                        <a:pt x="548" y="1941"/>
                      </a:lnTo>
                      <a:lnTo>
                        <a:pt x="548" y="1941"/>
                      </a:lnTo>
                      <a:lnTo>
                        <a:pt x="548" y="1943"/>
                      </a:lnTo>
                      <a:lnTo>
                        <a:pt x="548" y="1941"/>
                      </a:lnTo>
                      <a:lnTo>
                        <a:pt x="550" y="1937"/>
                      </a:lnTo>
                      <a:lnTo>
                        <a:pt x="550" y="1937"/>
                      </a:lnTo>
                      <a:lnTo>
                        <a:pt x="550" y="1939"/>
                      </a:lnTo>
                      <a:lnTo>
                        <a:pt x="550" y="1941"/>
                      </a:lnTo>
                      <a:lnTo>
                        <a:pt x="550" y="1946"/>
                      </a:lnTo>
                      <a:lnTo>
                        <a:pt x="550" y="1946"/>
                      </a:lnTo>
                      <a:lnTo>
                        <a:pt x="550" y="1946"/>
                      </a:lnTo>
                      <a:lnTo>
                        <a:pt x="550" y="1948"/>
                      </a:lnTo>
                      <a:lnTo>
                        <a:pt x="552" y="1948"/>
                      </a:lnTo>
                      <a:lnTo>
                        <a:pt x="552" y="1948"/>
                      </a:lnTo>
                      <a:lnTo>
                        <a:pt x="552" y="1948"/>
                      </a:lnTo>
                      <a:lnTo>
                        <a:pt x="552" y="1948"/>
                      </a:lnTo>
                      <a:lnTo>
                        <a:pt x="552" y="1950"/>
                      </a:lnTo>
                      <a:lnTo>
                        <a:pt x="552" y="1950"/>
                      </a:lnTo>
                      <a:lnTo>
                        <a:pt x="552" y="1950"/>
                      </a:lnTo>
                      <a:lnTo>
                        <a:pt x="554" y="1950"/>
                      </a:lnTo>
                      <a:lnTo>
                        <a:pt x="554" y="1950"/>
                      </a:lnTo>
                      <a:lnTo>
                        <a:pt x="554" y="1950"/>
                      </a:lnTo>
                      <a:lnTo>
                        <a:pt x="554" y="1952"/>
                      </a:lnTo>
                      <a:lnTo>
                        <a:pt x="554" y="1952"/>
                      </a:lnTo>
                      <a:lnTo>
                        <a:pt x="554" y="1952"/>
                      </a:lnTo>
                      <a:lnTo>
                        <a:pt x="554" y="1952"/>
                      </a:lnTo>
                      <a:lnTo>
                        <a:pt x="554" y="1954"/>
                      </a:lnTo>
                      <a:lnTo>
                        <a:pt x="556" y="1954"/>
                      </a:lnTo>
                      <a:lnTo>
                        <a:pt x="556" y="1954"/>
                      </a:lnTo>
                      <a:lnTo>
                        <a:pt x="556" y="1948"/>
                      </a:lnTo>
                      <a:lnTo>
                        <a:pt x="556" y="1946"/>
                      </a:lnTo>
                      <a:lnTo>
                        <a:pt x="556" y="1948"/>
                      </a:lnTo>
                      <a:lnTo>
                        <a:pt x="556" y="1950"/>
                      </a:lnTo>
                      <a:lnTo>
                        <a:pt x="556" y="1952"/>
                      </a:lnTo>
                      <a:lnTo>
                        <a:pt x="556" y="1954"/>
                      </a:lnTo>
                      <a:lnTo>
                        <a:pt x="559" y="1956"/>
                      </a:lnTo>
                      <a:lnTo>
                        <a:pt x="559" y="1956"/>
                      </a:lnTo>
                      <a:lnTo>
                        <a:pt x="559" y="1959"/>
                      </a:lnTo>
                      <a:lnTo>
                        <a:pt x="559" y="1956"/>
                      </a:lnTo>
                      <a:lnTo>
                        <a:pt x="559" y="1959"/>
                      </a:lnTo>
                      <a:lnTo>
                        <a:pt x="559" y="1959"/>
                      </a:lnTo>
                      <a:lnTo>
                        <a:pt x="559" y="1959"/>
                      </a:lnTo>
                      <a:lnTo>
                        <a:pt x="561" y="1959"/>
                      </a:lnTo>
                      <a:lnTo>
                        <a:pt x="561" y="1959"/>
                      </a:lnTo>
                      <a:lnTo>
                        <a:pt x="561" y="1959"/>
                      </a:lnTo>
                      <a:lnTo>
                        <a:pt x="561" y="1959"/>
                      </a:lnTo>
                      <a:lnTo>
                        <a:pt x="561" y="1959"/>
                      </a:lnTo>
                      <a:lnTo>
                        <a:pt x="561" y="1959"/>
                      </a:lnTo>
                      <a:lnTo>
                        <a:pt x="561" y="1961"/>
                      </a:lnTo>
                      <a:lnTo>
                        <a:pt x="561" y="1961"/>
                      </a:lnTo>
                      <a:lnTo>
                        <a:pt x="563" y="1961"/>
                      </a:lnTo>
                      <a:lnTo>
                        <a:pt x="563" y="1961"/>
                      </a:lnTo>
                      <a:lnTo>
                        <a:pt x="563" y="1961"/>
                      </a:lnTo>
                      <a:lnTo>
                        <a:pt x="563" y="1963"/>
                      </a:lnTo>
                      <a:lnTo>
                        <a:pt x="563" y="1963"/>
                      </a:lnTo>
                      <a:lnTo>
                        <a:pt x="563" y="1961"/>
                      </a:lnTo>
                      <a:lnTo>
                        <a:pt x="563" y="1961"/>
                      </a:lnTo>
                      <a:lnTo>
                        <a:pt x="563" y="1961"/>
                      </a:lnTo>
                      <a:lnTo>
                        <a:pt x="565" y="1959"/>
                      </a:lnTo>
                      <a:lnTo>
                        <a:pt x="565" y="1959"/>
                      </a:lnTo>
                      <a:lnTo>
                        <a:pt x="565" y="1956"/>
                      </a:lnTo>
                      <a:lnTo>
                        <a:pt x="565" y="1956"/>
                      </a:lnTo>
                      <a:lnTo>
                        <a:pt x="565" y="1954"/>
                      </a:lnTo>
                      <a:lnTo>
                        <a:pt x="565" y="1948"/>
                      </a:lnTo>
                      <a:lnTo>
                        <a:pt x="565" y="1924"/>
                      </a:lnTo>
                      <a:lnTo>
                        <a:pt x="567" y="1922"/>
                      </a:lnTo>
                      <a:lnTo>
                        <a:pt x="567" y="1918"/>
                      </a:lnTo>
                      <a:lnTo>
                        <a:pt x="567" y="1924"/>
                      </a:lnTo>
                      <a:lnTo>
                        <a:pt x="567" y="1926"/>
                      </a:lnTo>
                      <a:lnTo>
                        <a:pt x="567" y="1926"/>
                      </a:lnTo>
                      <a:lnTo>
                        <a:pt x="567" y="1924"/>
                      </a:lnTo>
                      <a:lnTo>
                        <a:pt x="567" y="1924"/>
                      </a:lnTo>
                      <a:lnTo>
                        <a:pt x="567" y="1922"/>
                      </a:lnTo>
                      <a:lnTo>
                        <a:pt x="569" y="1918"/>
                      </a:lnTo>
                      <a:lnTo>
                        <a:pt x="569" y="1911"/>
                      </a:lnTo>
                      <a:lnTo>
                        <a:pt x="569" y="1877"/>
                      </a:lnTo>
                      <a:lnTo>
                        <a:pt x="569" y="1881"/>
                      </a:lnTo>
                      <a:lnTo>
                        <a:pt x="569" y="1885"/>
                      </a:lnTo>
                      <a:lnTo>
                        <a:pt x="569" y="1892"/>
                      </a:lnTo>
                      <a:lnTo>
                        <a:pt x="569" y="1896"/>
                      </a:lnTo>
                      <a:lnTo>
                        <a:pt x="569" y="1894"/>
                      </a:lnTo>
                      <a:lnTo>
                        <a:pt x="572" y="1894"/>
                      </a:lnTo>
                      <a:lnTo>
                        <a:pt x="572" y="1896"/>
                      </a:lnTo>
                      <a:lnTo>
                        <a:pt x="572" y="1896"/>
                      </a:lnTo>
                      <a:lnTo>
                        <a:pt x="572" y="1900"/>
                      </a:lnTo>
                      <a:lnTo>
                        <a:pt x="572" y="1909"/>
                      </a:lnTo>
                      <a:lnTo>
                        <a:pt x="572" y="1918"/>
                      </a:lnTo>
                      <a:lnTo>
                        <a:pt x="572" y="1924"/>
                      </a:lnTo>
                      <a:lnTo>
                        <a:pt x="574" y="1928"/>
                      </a:lnTo>
                      <a:lnTo>
                        <a:pt x="574" y="1933"/>
                      </a:lnTo>
                      <a:lnTo>
                        <a:pt x="574" y="1935"/>
                      </a:lnTo>
                      <a:lnTo>
                        <a:pt x="574" y="1937"/>
                      </a:lnTo>
                      <a:lnTo>
                        <a:pt x="574" y="1939"/>
                      </a:lnTo>
                      <a:lnTo>
                        <a:pt x="574" y="1941"/>
                      </a:lnTo>
                      <a:lnTo>
                        <a:pt x="574" y="1943"/>
                      </a:lnTo>
                      <a:lnTo>
                        <a:pt x="574" y="1946"/>
                      </a:lnTo>
                      <a:lnTo>
                        <a:pt x="576" y="1946"/>
                      </a:lnTo>
                      <a:lnTo>
                        <a:pt x="576" y="1948"/>
                      </a:lnTo>
                      <a:lnTo>
                        <a:pt x="576" y="1948"/>
                      </a:lnTo>
                      <a:lnTo>
                        <a:pt x="576" y="1948"/>
                      </a:lnTo>
                      <a:lnTo>
                        <a:pt x="576" y="1950"/>
                      </a:lnTo>
                      <a:lnTo>
                        <a:pt x="576" y="1950"/>
                      </a:lnTo>
                      <a:lnTo>
                        <a:pt x="576" y="1952"/>
                      </a:lnTo>
                      <a:lnTo>
                        <a:pt x="576" y="1952"/>
                      </a:lnTo>
                      <a:lnTo>
                        <a:pt x="578" y="1954"/>
                      </a:lnTo>
                      <a:lnTo>
                        <a:pt x="578" y="1954"/>
                      </a:lnTo>
                      <a:lnTo>
                        <a:pt x="578" y="1954"/>
                      </a:lnTo>
                      <a:lnTo>
                        <a:pt x="578" y="1956"/>
                      </a:lnTo>
                      <a:lnTo>
                        <a:pt x="578" y="1956"/>
                      </a:lnTo>
                      <a:lnTo>
                        <a:pt x="578" y="1956"/>
                      </a:lnTo>
                      <a:lnTo>
                        <a:pt x="578" y="1956"/>
                      </a:lnTo>
                      <a:lnTo>
                        <a:pt x="580" y="1959"/>
                      </a:lnTo>
                      <a:lnTo>
                        <a:pt x="580" y="1959"/>
                      </a:lnTo>
                      <a:lnTo>
                        <a:pt x="580" y="1959"/>
                      </a:lnTo>
                      <a:lnTo>
                        <a:pt x="580" y="1961"/>
                      </a:lnTo>
                      <a:lnTo>
                        <a:pt x="580" y="1961"/>
                      </a:lnTo>
                      <a:lnTo>
                        <a:pt x="580" y="1961"/>
                      </a:lnTo>
                      <a:lnTo>
                        <a:pt x="580" y="1961"/>
                      </a:lnTo>
                      <a:lnTo>
                        <a:pt x="580" y="1961"/>
                      </a:lnTo>
                      <a:lnTo>
                        <a:pt x="582" y="1961"/>
                      </a:lnTo>
                      <a:lnTo>
                        <a:pt x="582" y="1961"/>
                      </a:lnTo>
                      <a:lnTo>
                        <a:pt x="582" y="1961"/>
                      </a:lnTo>
                      <a:lnTo>
                        <a:pt x="582" y="1961"/>
                      </a:lnTo>
                      <a:lnTo>
                        <a:pt x="582" y="1963"/>
                      </a:lnTo>
                      <a:lnTo>
                        <a:pt x="582" y="1963"/>
                      </a:lnTo>
                      <a:lnTo>
                        <a:pt x="582" y="1963"/>
                      </a:lnTo>
                      <a:lnTo>
                        <a:pt x="582" y="1963"/>
                      </a:lnTo>
                      <a:lnTo>
                        <a:pt x="585" y="1963"/>
                      </a:lnTo>
                      <a:lnTo>
                        <a:pt x="585" y="1963"/>
                      </a:lnTo>
                      <a:lnTo>
                        <a:pt x="585" y="1963"/>
                      </a:lnTo>
                      <a:lnTo>
                        <a:pt x="585" y="1803"/>
                      </a:lnTo>
                      <a:lnTo>
                        <a:pt x="585" y="1851"/>
                      </a:lnTo>
                      <a:lnTo>
                        <a:pt x="585" y="1741"/>
                      </a:lnTo>
                      <a:lnTo>
                        <a:pt x="585" y="1780"/>
                      </a:lnTo>
                      <a:lnTo>
                        <a:pt x="587" y="1771"/>
                      </a:lnTo>
                      <a:lnTo>
                        <a:pt x="587" y="1747"/>
                      </a:lnTo>
                      <a:lnTo>
                        <a:pt x="587" y="1764"/>
                      </a:lnTo>
                      <a:lnTo>
                        <a:pt x="587" y="1795"/>
                      </a:lnTo>
                      <a:lnTo>
                        <a:pt x="587" y="1823"/>
                      </a:lnTo>
                      <a:lnTo>
                        <a:pt x="587" y="1842"/>
                      </a:lnTo>
                      <a:lnTo>
                        <a:pt x="587" y="1857"/>
                      </a:lnTo>
                      <a:lnTo>
                        <a:pt x="587" y="1872"/>
                      </a:lnTo>
                      <a:lnTo>
                        <a:pt x="589" y="1883"/>
                      </a:lnTo>
                      <a:lnTo>
                        <a:pt x="589" y="1894"/>
                      </a:lnTo>
                      <a:lnTo>
                        <a:pt x="589" y="1902"/>
                      </a:lnTo>
                      <a:lnTo>
                        <a:pt x="589" y="1909"/>
                      </a:lnTo>
                      <a:lnTo>
                        <a:pt x="589" y="1913"/>
                      </a:lnTo>
                      <a:lnTo>
                        <a:pt x="589" y="1920"/>
                      </a:lnTo>
                      <a:lnTo>
                        <a:pt x="589" y="1924"/>
                      </a:lnTo>
                      <a:lnTo>
                        <a:pt x="589" y="1926"/>
                      </a:lnTo>
                      <a:lnTo>
                        <a:pt x="591" y="1928"/>
                      </a:lnTo>
                      <a:lnTo>
                        <a:pt x="591" y="1926"/>
                      </a:lnTo>
                      <a:lnTo>
                        <a:pt x="591" y="1920"/>
                      </a:lnTo>
                      <a:lnTo>
                        <a:pt x="591" y="1922"/>
                      </a:lnTo>
                      <a:lnTo>
                        <a:pt x="591" y="1918"/>
                      </a:lnTo>
                      <a:lnTo>
                        <a:pt x="591" y="1920"/>
                      </a:lnTo>
                      <a:lnTo>
                        <a:pt x="591" y="1922"/>
                      </a:lnTo>
                      <a:lnTo>
                        <a:pt x="593" y="1920"/>
                      </a:lnTo>
                      <a:lnTo>
                        <a:pt x="593" y="1883"/>
                      </a:lnTo>
                      <a:lnTo>
                        <a:pt x="593" y="1691"/>
                      </a:lnTo>
                      <a:lnTo>
                        <a:pt x="593" y="1756"/>
                      </a:lnTo>
                      <a:lnTo>
                        <a:pt x="593" y="1782"/>
                      </a:lnTo>
                      <a:lnTo>
                        <a:pt x="593" y="1801"/>
                      </a:lnTo>
                      <a:lnTo>
                        <a:pt x="593" y="1814"/>
                      </a:lnTo>
                      <a:lnTo>
                        <a:pt x="593" y="1842"/>
                      </a:lnTo>
                      <a:lnTo>
                        <a:pt x="595" y="1762"/>
                      </a:lnTo>
                      <a:lnTo>
                        <a:pt x="595" y="1810"/>
                      </a:lnTo>
                      <a:lnTo>
                        <a:pt x="595" y="1810"/>
                      </a:lnTo>
                      <a:lnTo>
                        <a:pt x="595" y="1773"/>
                      </a:lnTo>
                      <a:lnTo>
                        <a:pt x="595" y="1698"/>
                      </a:lnTo>
                      <a:lnTo>
                        <a:pt x="595" y="1710"/>
                      </a:lnTo>
                      <a:lnTo>
                        <a:pt x="595" y="1760"/>
                      </a:lnTo>
                      <a:lnTo>
                        <a:pt x="595" y="1797"/>
                      </a:lnTo>
                      <a:lnTo>
                        <a:pt x="597" y="1823"/>
                      </a:lnTo>
                      <a:lnTo>
                        <a:pt x="597" y="1842"/>
                      </a:lnTo>
                      <a:lnTo>
                        <a:pt x="597" y="1857"/>
                      </a:lnTo>
                      <a:lnTo>
                        <a:pt x="597" y="1868"/>
                      </a:lnTo>
                      <a:lnTo>
                        <a:pt x="597" y="1877"/>
                      </a:lnTo>
                      <a:lnTo>
                        <a:pt x="597" y="1883"/>
                      </a:lnTo>
                      <a:lnTo>
                        <a:pt x="597" y="1889"/>
                      </a:lnTo>
                      <a:lnTo>
                        <a:pt x="600" y="1892"/>
                      </a:lnTo>
                      <a:lnTo>
                        <a:pt x="600" y="1896"/>
                      </a:lnTo>
                      <a:lnTo>
                        <a:pt x="600" y="1898"/>
                      </a:lnTo>
                      <a:lnTo>
                        <a:pt x="600" y="1900"/>
                      </a:lnTo>
                      <a:lnTo>
                        <a:pt x="600" y="1902"/>
                      </a:lnTo>
                      <a:lnTo>
                        <a:pt x="600" y="1907"/>
                      </a:lnTo>
                      <a:lnTo>
                        <a:pt x="600" y="1911"/>
                      </a:lnTo>
                      <a:lnTo>
                        <a:pt x="600" y="1913"/>
                      </a:lnTo>
                      <a:lnTo>
                        <a:pt x="602" y="1915"/>
                      </a:lnTo>
                      <a:lnTo>
                        <a:pt x="602" y="1920"/>
                      </a:lnTo>
                      <a:lnTo>
                        <a:pt x="602" y="1922"/>
                      </a:lnTo>
                      <a:lnTo>
                        <a:pt x="602" y="1924"/>
                      </a:lnTo>
                      <a:lnTo>
                        <a:pt x="602" y="1926"/>
                      </a:lnTo>
                      <a:lnTo>
                        <a:pt x="602" y="1928"/>
                      </a:lnTo>
                      <a:lnTo>
                        <a:pt x="602" y="1928"/>
                      </a:lnTo>
                      <a:lnTo>
                        <a:pt x="602" y="1928"/>
                      </a:lnTo>
                      <a:lnTo>
                        <a:pt x="604" y="1928"/>
                      </a:lnTo>
                      <a:lnTo>
                        <a:pt x="604" y="1930"/>
                      </a:lnTo>
                      <a:lnTo>
                        <a:pt x="604" y="1930"/>
                      </a:lnTo>
                      <a:lnTo>
                        <a:pt x="604" y="1933"/>
                      </a:lnTo>
                      <a:lnTo>
                        <a:pt x="604" y="1935"/>
                      </a:lnTo>
                      <a:lnTo>
                        <a:pt x="604" y="1937"/>
                      </a:lnTo>
                      <a:lnTo>
                        <a:pt x="604" y="1939"/>
                      </a:lnTo>
                      <a:lnTo>
                        <a:pt x="606" y="1939"/>
                      </a:lnTo>
                      <a:lnTo>
                        <a:pt x="606" y="1941"/>
                      </a:lnTo>
                      <a:lnTo>
                        <a:pt x="606" y="1941"/>
                      </a:lnTo>
                      <a:lnTo>
                        <a:pt x="606" y="1941"/>
                      </a:lnTo>
                      <a:lnTo>
                        <a:pt x="606" y="1939"/>
                      </a:lnTo>
                      <a:lnTo>
                        <a:pt x="606" y="1937"/>
                      </a:lnTo>
                      <a:lnTo>
                        <a:pt x="606" y="1933"/>
                      </a:lnTo>
                      <a:lnTo>
                        <a:pt x="606" y="1930"/>
                      </a:lnTo>
                      <a:lnTo>
                        <a:pt x="608" y="1930"/>
                      </a:lnTo>
                      <a:lnTo>
                        <a:pt x="608" y="1933"/>
                      </a:lnTo>
                      <a:lnTo>
                        <a:pt x="608" y="1935"/>
                      </a:lnTo>
                      <a:lnTo>
                        <a:pt x="608" y="1937"/>
                      </a:lnTo>
                      <a:lnTo>
                        <a:pt x="608" y="1939"/>
                      </a:lnTo>
                      <a:lnTo>
                        <a:pt x="608" y="1756"/>
                      </a:lnTo>
                      <a:lnTo>
                        <a:pt x="608" y="1769"/>
                      </a:lnTo>
                      <a:lnTo>
                        <a:pt x="608" y="1782"/>
                      </a:lnTo>
                      <a:lnTo>
                        <a:pt x="610" y="1799"/>
                      </a:lnTo>
                      <a:lnTo>
                        <a:pt x="610" y="1799"/>
                      </a:lnTo>
                      <a:lnTo>
                        <a:pt x="610" y="1808"/>
                      </a:lnTo>
                      <a:lnTo>
                        <a:pt x="610" y="1827"/>
                      </a:lnTo>
                      <a:lnTo>
                        <a:pt x="610" y="1849"/>
                      </a:lnTo>
                      <a:lnTo>
                        <a:pt x="610" y="1866"/>
                      </a:lnTo>
                      <a:lnTo>
                        <a:pt x="610" y="1877"/>
                      </a:lnTo>
                      <a:lnTo>
                        <a:pt x="613" y="1885"/>
                      </a:lnTo>
                      <a:lnTo>
                        <a:pt x="613" y="1892"/>
                      </a:lnTo>
                      <a:lnTo>
                        <a:pt x="613" y="1894"/>
                      </a:lnTo>
                      <a:lnTo>
                        <a:pt x="613" y="1889"/>
                      </a:lnTo>
                      <a:lnTo>
                        <a:pt x="613" y="1889"/>
                      </a:lnTo>
                      <a:lnTo>
                        <a:pt x="613" y="1892"/>
                      </a:lnTo>
                      <a:lnTo>
                        <a:pt x="613" y="1896"/>
                      </a:lnTo>
                      <a:lnTo>
                        <a:pt x="613" y="1900"/>
                      </a:lnTo>
                      <a:lnTo>
                        <a:pt x="615" y="1905"/>
                      </a:lnTo>
                      <a:lnTo>
                        <a:pt x="615" y="1907"/>
                      </a:lnTo>
                      <a:lnTo>
                        <a:pt x="615" y="1911"/>
                      </a:lnTo>
                      <a:lnTo>
                        <a:pt x="615" y="1913"/>
                      </a:lnTo>
                      <a:lnTo>
                        <a:pt x="615" y="1918"/>
                      </a:lnTo>
                      <a:lnTo>
                        <a:pt x="615" y="1922"/>
                      </a:lnTo>
                      <a:lnTo>
                        <a:pt x="615" y="1922"/>
                      </a:lnTo>
                      <a:lnTo>
                        <a:pt x="615" y="1922"/>
                      </a:lnTo>
                      <a:lnTo>
                        <a:pt x="617" y="1922"/>
                      </a:lnTo>
                      <a:lnTo>
                        <a:pt x="617" y="1924"/>
                      </a:lnTo>
                      <a:lnTo>
                        <a:pt x="617" y="1926"/>
                      </a:lnTo>
                      <a:lnTo>
                        <a:pt x="617" y="1928"/>
                      </a:lnTo>
                      <a:lnTo>
                        <a:pt x="617" y="1930"/>
                      </a:lnTo>
                      <a:lnTo>
                        <a:pt x="617" y="1933"/>
                      </a:lnTo>
                      <a:lnTo>
                        <a:pt x="617" y="1933"/>
                      </a:lnTo>
                      <a:lnTo>
                        <a:pt x="619" y="1935"/>
                      </a:lnTo>
                      <a:lnTo>
                        <a:pt x="619" y="1937"/>
                      </a:lnTo>
                      <a:lnTo>
                        <a:pt x="619" y="1939"/>
                      </a:lnTo>
                      <a:lnTo>
                        <a:pt x="619" y="1939"/>
                      </a:lnTo>
                      <a:lnTo>
                        <a:pt x="619" y="1939"/>
                      </a:lnTo>
                      <a:lnTo>
                        <a:pt x="619" y="1939"/>
                      </a:lnTo>
                      <a:lnTo>
                        <a:pt x="619" y="1937"/>
                      </a:lnTo>
                      <a:lnTo>
                        <a:pt x="619" y="1937"/>
                      </a:lnTo>
                      <a:lnTo>
                        <a:pt x="621" y="1937"/>
                      </a:lnTo>
                      <a:lnTo>
                        <a:pt x="621" y="1937"/>
                      </a:lnTo>
                      <a:lnTo>
                        <a:pt x="621" y="1939"/>
                      </a:lnTo>
                      <a:lnTo>
                        <a:pt x="621" y="1939"/>
                      </a:lnTo>
                      <a:lnTo>
                        <a:pt x="621" y="1939"/>
                      </a:lnTo>
                      <a:lnTo>
                        <a:pt x="621" y="1943"/>
                      </a:lnTo>
                      <a:lnTo>
                        <a:pt x="621" y="1946"/>
                      </a:lnTo>
                      <a:lnTo>
                        <a:pt x="621" y="1941"/>
                      </a:lnTo>
                      <a:lnTo>
                        <a:pt x="623" y="1941"/>
                      </a:lnTo>
                      <a:lnTo>
                        <a:pt x="623" y="1943"/>
                      </a:lnTo>
                      <a:lnTo>
                        <a:pt x="623" y="1941"/>
                      </a:lnTo>
                      <a:lnTo>
                        <a:pt x="623" y="1941"/>
                      </a:lnTo>
                      <a:lnTo>
                        <a:pt x="623" y="1941"/>
                      </a:lnTo>
                      <a:lnTo>
                        <a:pt x="623" y="1943"/>
                      </a:lnTo>
                      <a:lnTo>
                        <a:pt x="623" y="1943"/>
                      </a:lnTo>
                      <a:lnTo>
                        <a:pt x="625" y="1946"/>
                      </a:lnTo>
                      <a:lnTo>
                        <a:pt x="625" y="1948"/>
                      </a:lnTo>
                      <a:lnTo>
                        <a:pt x="625" y="1948"/>
                      </a:lnTo>
                      <a:lnTo>
                        <a:pt x="625" y="1950"/>
                      </a:lnTo>
                      <a:lnTo>
                        <a:pt x="625" y="1950"/>
                      </a:lnTo>
                      <a:lnTo>
                        <a:pt x="625" y="1950"/>
                      </a:lnTo>
                      <a:lnTo>
                        <a:pt x="625" y="1950"/>
                      </a:lnTo>
                      <a:lnTo>
                        <a:pt x="625" y="1950"/>
                      </a:lnTo>
                      <a:lnTo>
                        <a:pt x="628" y="1952"/>
                      </a:lnTo>
                      <a:lnTo>
                        <a:pt x="628" y="1952"/>
                      </a:lnTo>
                      <a:lnTo>
                        <a:pt x="628" y="1952"/>
                      </a:lnTo>
                      <a:lnTo>
                        <a:pt x="628" y="1952"/>
                      </a:lnTo>
                      <a:lnTo>
                        <a:pt x="628" y="1952"/>
                      </a:lnTo>
                      <a:lnTo>
                        <a:pt x="628" y="1952"/>
                      </a:lnTo>
                      <a:lnTo>
                        <a:pt x="628" y="1952"/>
                      </a:lnTo>
                      <a:lnTo>
                        <a:pt x="628" y="1948"/>
                      </a:lnTo>
                      <a:lnTo>
                        <a:pt x="630" y="1933"/>
                      </a:lnTo>
                      <a:lnTo>
                        <a:pt x="630" y="1928"/>
                      </a:lnTo>
                      <a:lnTo>
                        <a:pt x="630" y="1924"/>
                      </a:lnTo>
                      <a:lnTo>
                        <a:pt x="630" y="1911"/>
                      </a:lnTo>
                      <a:lnTo>
                        <a:pt x="630" y="1894"/>
                      </a:lnTo>
                      <a:lnTo>
                        <a:pt x="630" y="1842"/>
                      </a:lnTo>
                      <a:lnTo>
                        <a:pt x="630" y="1827"/>
                      </a:lnTo>
                      <a:lnTo>
                        <a:pt x="632" y="1827"/>
                      </a:lnTo>
                      <a:lnTo>
                        <a:pt x="632" y="1840"/>
                      </a:lnTo>
                      <a:lnTo>
                        <a:pt x="632" y="1844"/>
                      </a:lnTo>
                      <a:lnTo>
                        <a:pt x="632" y="1838"/>
                      </a:lnTo>
                      <a:lnTo>
                        <a:pt x="632" y="1844"/>
                      </a:lnTo>
                      <a:lnTo>
                        <a:pt x="632" y="1855"/>
                      </a:lnTo>
                      <a:lnTo>
                        <a:pt x="632" y="1864"/>
                      </a:lnTo>
                      <a:lnTo>
                        <a:pt x="632" y="1874"/>
                      </a:lnTo>
                      <a:lnTo>
                        <a:pt x="634" y="1883"/>
                      </a:lnTo>
                      <a:lnTo>
                        <a:pt x="634" y="1889"/>
                      </a:lnTo>
                      <a:lnTo>
                        <a:pt x="634" y="1898"/>
                      </a:lnTo>
                      <a:lnTo>
                        <a:pt x="634" y="1905"/>
                      </a:lnTo>
                      <a:lnTo>
                        <a:pt x="634" y="1911"/>
                      </a:lnTo>
                      <a:lnTo>
                        <a:pt x="634" y="1915"/>
                      </a:lnTo>
                      <a:lnTo>
                        <a:pt x="634" y="1920"/>
                      </a:lnTo>
                      <a:lnTo>
                        <a:pt x="634" y="1924"/>
                      </a:lnTo>
                      <a:lnTo>
                        <a:pt x="636" y="1928"/>
                      </a:lnTo>
                      <a:lnTo>
                        <a:pt x="636" y="1930"/>
                      </a:lnTo>
                      <a:lnTo>
                        <a:pt x="636" y="1930"/>
                      </a:lnTo>
                      <a:lnTo>
                        <a:pt x="636" y="1930"/>
                      </a:lnTo>
                      <a:lnTo>
                        <a:pt x="636" y="1933"/>
                      </a:lnTo>
                      <a:lnTo>
                        <a:pt x="636" y="1935"/>
                      </a:lnTo>
                      <a:lnTo>
                        <a:pt x="636" y="1935"/>
                      </a:lnTo>
                      <a:lnTo>
                        <a:pt x="638" y="1937"/>
                      </a:lnTo>
                      <a:lnTo>
                        <a:pt x="638" y="1937"/>
                      </a:lnTo>
                      <a:lnTo>
                        <a:pt x="638" y="1939"/>
                      </a:lnTo>
                      <a:lnTo>
                        <a:pt x="638" y="1941"/>
                      </a:lnTo>
                      <a:lnTo>
                        <a:pt x="638" y="1943"/>
                      </a:lnTo>
                      <a:lnTo>
                        <a:pt x="638" y="1946"/>
                      </a:lnTo>
                      <a:lnTo>
                        <a:pt x="638" y="1946"/>
                      </a:lnTo>
                      <a:lnTo>
                        <a:pt x="638" y="1948"/>
                      </a:lnTo>
                      <a:lnTo>
                        <a:pt x="641" y="1948"/>
                      </a:lnTo>
                      <a:lnTo>
                        <a:pt x="641" y="1948"/>
                      </a:lnTo>
                      <a:lnTo>
                        <a:pt x="641" y="1948"/>
                      </a:lnTo>
                      <a:lnTo>
                        <a:pt x="641" y="1948"/>
                      </a:lnTo>
                      <a:lnTo>
                        <a:pt x="641" y="1948"/>
                      </a:lnTo>
                      <a:lnTo>
                        <a:pt x="641" y="1948"/>
                      </a:lnTo>
                      <a:lnTo>
                        <a:pt x="641" y="1948"/>
                      </a:lnTo>
                      <a:lnTo>
                        <a:pt x="641" y="1950"/>
                      </a:lnTo>
                      <a:lnTo>
                        <a:pt x="643" y="1952"/>
                      </a:lnTo>
                      <a:lnTo>
                        <a:pt x="643" y="1954"/>
                      </a:lnTo>
                      <a:lnTo>
                        <a:pt x="643" y="1954"/>
                      </a:lnTo>
                      <a:lnTo>
                        <a:pt x="643" y="1954"/>
                      </a:lnTo>
                      <a:lnTo>
                        <a:pt x="643" y="1954"/>
                      </a:lnTo>
                      <a:lnTo>
                        <a:pt x="643" y="1950"/>
                      </a:lnTo>
                      <a:lnTo>
                        <a:pt x="643" y="1946"/>
                      </a:lnTo>
                      <a:lnTo>
                        <a:pt x="645" y="1946"/>
                      </a:lnTo>
                      <a:lnTo>
                        <a:pt x="645" y="1946"/>
                      </a:lnTo>
                      <a:lnTo>
                        <a:pt x="645" y="1948"/>
                      </a:lnTo>
                      <a:lnTo>
                        <a:pt x="645" y="1948"/>
                      </a:lnTo>
                      <a:lnTo>
                        <a:pt x="645" y="1950"/>
                      </a:lnTo>
                      <a:lnTo>
                        <a:pt x="645" y="1954"/>
                      </a:lnTo>
                      <a:lnTo>
                        <a:pt x="645" y="1954"/>
                      </a:lnTo>
                      <a:lnTo>
                        <a:pt x="645" y="1956"/>
                      </a:lnTo>
                      <a:lnTo>
                        <a:pt x="647" y="1954"/>
                      </a:lnTo>
                      <a:lnTo>
                        <a:pt x="647" y="1954"/>
                      </a:lnTo>
                      <a:lnTo>
                        <a:pt x="647" y="1952"/>
                      </a:lnTo>
                      <a:lnTo>
                        <a:pt x="647" y="1950"/>
                      </a:lnTo>
                      <a:lnTo>
                        <a:pt x="647" y="1950"/>
                      </a:lnTo>
                      <a:lnTo>
                        <a:pt x="647" y="1952"/>
                      </a:lnTo>
                      <a:lnTo>
                        <a:pt x="647" y="1952"/>
                      </a:lnTo>
                      <a:lnTo>
                        <a:pt x="649" y="1952"/>
                      </a:lnTo>
                      <a:lnTo>
                        <a:pt x="649" y="1952"/>
                      </a:lnTo>
                      <a:lnTo>
                        <a:pt x="649" y="1956"/>
                      </a:lnTo>
                      <a:lnTo>
                        <a:pt x="649" y="1956"/>
                      </a:lnTo>
                      <a:lnTo>
                        <a:pt x="649" y="1959"/>
                      </a:lnTo>
                      <a:lnTo>
                        <a:pt x="649" y="1956"/>
                      </a:lnTo>
                      <a:lnTo>
                        <a:pt x="649" y="1956"/>
                      </a:lnTo>
                      <a:lnTo>
                        <a:pt x="649" y="1956"/>
                      </a:lnTo>
                      <a:lnTo>
                        <a:pt x="651" y="1956"/>
                      </a:lnTo>
                      <a:lnTo>
                        <a:pt x="651" y="1956"/>
                      </a:lnTo>
                      <a:lnTo>
                        <a:pt x="651" y="1956"/>
                      </a:lnTo>
                      <a:lnTo>
                        <a:pt x="651" y="1956"/>
                      </a:lnTo>
                      <a:lnTo>
                        <a:pt x="651" y="1956"/>
                      </a:lnTo>
                      <a:lnTo>
                        <a:pt x="651" y="1956"/>
                      </a:lnTo>
                      <a:lnTo>
                        <a:pt x="651" y="1959"/>
                      </a:lnTo>
                      <a:lnTo>
                        <a:pt x="651" y="1961"/>
                      </a:lnTo>
                      <a:lnTo>
                        <a:pt x="653" y="1961"/>
                      </a:lnTo>
                      <a:lnTo>
                        <a:pt x="653" y="1961"/>
                      </a:lnTo>
                      <a:lnTo>
                        <a:pt x="653" y="1961"/>
                      </a:lnTo>
                      <a:lnTo>
                        <a:pt x="653" y="1961"/>
                      </a:lnTo>
                      <a:lnTo>
                        <a:pt x="653" y="1963"/>
                      </a:lnTo>
                      <a:lnTo>
                        <a:pt x="653" y="1967"/>
                      </a:lnTo>
                      <a:lnTo>
                        <a:pt x="653" y="1969"/>
                      </a:lnTo>
                      <a:lnTo>
                        <a:pt x="656" y="1967"/>
                      </a:lnTo>
                      <a:lnTo>
                        <a:pt x="656" y="1965"/>
                      </a:lnTo>
                      <a:lnTo>
                        <a:pt x="656" y="1967"/>
                      </a:lnTo>
                      <a:lnTo>
                        <a:pt x="656" y="1967"/>
                      </a:lnTo>
                      <a:lnTo>
                        <a:pt x="656" y="1971"/>
                      </a:lnTo>
                      <a:lnTo>
                        <a:pt x="656" y="1971"/>
                      </a:lnTo>
                      <a:lnTo>
                        <a:pt x="656" y="1971"/>
                      </a:lnTo>
                      <a:lnTo>
                        <a:pt x="656" y="1971"/>
                      </a:lnTo>
                      <a:lnTo>
                        <a:pt x="658" y="1974"/>
                      </a:lnTo>
                      <a:lnTo>
                        <a:pt x="658" y="1974"/>
                      </a:lnTo>
                      <a:lnTo>
                        <a:pt x="658" y="1974"/>
                      </a:lnTo>
                      <a:lnTo>
                        <a:pt x="658" y="1974"/>
                      </a:lnTo>
                      <a:lnTo>
                        <a:pt x="658" y="1974"/>
                      </a:lnTo>
                      <a:lnTo>
                        <a:pt x="658" y="1974"/>
                      </a:lnTo>
                      <a:lnTo>
                        <a:pt x="658" y="1971"/>
                      </a:lnTo>
                      <a:lnTo>
                        <a:pt x="658" y="1974"/>
                      </a:lnTo>
                      <a:lnTo>
                        <a:pt x="660" y="1976"/>
                      </a:lnTo>
                      <a:lnTo>
                        <a:pt x="660" y="1976"/>
                      </a:lnTo>
                      <a:lnTo>
                        <a:pt x="660" y="1974"/>
                      </a:lnTo>
                      <a:lnTo>
                        <a:pt x="660" y="1971"/>
                      </a:lnTo>
                      <a:lnTo>
                        <a:pt x="660" y="1971"/>
                      </a:lnTo>
                      <a:lnTo>
                        <a:pt x="660" y="1974"/>
                      </a:lnTo>
                      <a:lnTo>
                        <a:pt x="660" y="1974"/>
                      </a:lnTo>
                      <a:lnTo>
                        <a:pt x="662" y="1974"/>
                      </a:lnTo>
                      <a:lnTo>
                        <a:pt x="662" y="1974"/>
                      </a:lnTo>
                      <a:lnTo>
                        <a:pt x="662" y="1974"/>
                      </a:lnTo>
                      <a:lnTo>
                        <a:pt x="662" y="1976"/>
                      </a:lnTo>
                      <a:lnTo>
                        <a:pt x="662" y="1978"/>
                      </a:lnTo>
                      <a:lnTo>
                        <a:pt x="662" y="1978"/>
                      </a:lnTo>
                      <a:lnTo>
                        <a:pt x="662" y="1978"/>
                      </a:lnTo>
                      <a:lnTo>
                        <a:pt x="662" y="1978"/>
                      </a:lnTo>
                      <a:lnTo>
                        <a:pt x="664" y="1980"/>
                      </a:lnTo>
                      <a:lnTo>
                        <a:pt x="664" y="1980"/>
                      </a:lnTo>
                      <a:lnTo>
                        <a:pt x="664" y="1980"/>
                      </a:lnTo>
                      <a:lnTo>
                        <a:pt x="664" y="1980"/>
                      </a:lnTo>
                      <a:lnTo>
                        <a:pt x="664" y="1978"/>
                      </a:lnTo>
                      <a:lnTo>
                        <a:pt x="664" y="1978"/>
                      </a:lnTo>
                      <a:lnTo>
                        <a:pt x="664" y="1978"/>
                      </a:lnTo>
                      <a:lnTo>
                        <a:pt x="664" y="1980"/>
                      </a:lnTo>
                      <a:lnTo>
                        <a:pt x="666" y="1982"/>
                      </a:lnTo>
                      <a:lnTo>
                        <a:pt x="666" y="1982"/>
                      </a:lnTo>
                      <a:lnTo>
                        <a:pt x="666" y="1982"/>
                      </a:lnTo>
                      <a:lnTo>
                        <a:pt x="666" y="1984"/>
                      </a:lnTo>
                      <a:lnTo>
                        <a:pt x="666" y="1984"/>
                      </a:lnTo>
                      <a:lnTo>
                        <a:pt x="666" y="1982"/>
                      </a:lnTo>
                      <a:lnTo>
                        <a:pt x="666" y="1982"/>
                      </a:lnTo>
                      <a:lnTo>
                        <a:pt x="669" y="1980"/>
                      </a:lnTo>
                      <a:lnTo>
                        <a:pt x="669" y="1980"/>
                      </a:lnTo>
                      <a:lnTo>
                        <a:pt x="669" y="1982"/>
                      </a:lnTo>
                      <a:lnTo>
                        <a:pt x="669" y="1980"/>
                      </a:lnTo>
                      <a:lnTo>
                        <a:pt x="669" y="1982"/>
                      </a:lnTo>
                      <a:lnTo>
                        <a:pt x="669" y="1984"/>
                      </a:lnTo>
                      <a:lnTo>
                        <a:pt x="669" y="1987"/>
                      </a:lnTo>
                      <a:lnTo>
                        <a:pt x="669" y="1984"/>
                      </a:lnTo>
                      <a:lnTo>
                        <a:pt x="671" y="1984"/>
                      </a:lnTo>
                      <a:lnTo>
                        <a:pt x="671" y="1982"/>
                      </a:lnTo>
                      <a:lnTo>
                        <a:pt x="671" y="1980"/>
                      </a:lnTo>
                      <a:lnTo>
                        <a:pt x="671" y="1980"/>
                      </a:lnTo>
                      <a:lnTo>
                        <a:pt x="671" y="1980"/>
                      </a:lnTo>
                      <a:lnTo>
                        <a:pt x="671" y="1982"/>
                      </a:lnTo>
                      <a:lnTo>
                        <a:pt x="671" y="1982"/>
                      </a:lnTo>
                      <a:lnTo>
                        <a:pt x="671" y="1982"/>
                      </a:lnTo>
                      <a:lnTo>
                        <a:pt x="673" y="1980"/>
                      </a:lnTo>
                      <a:lnTo>
                        <a:pt x="673" y="1982"/>
                      </a:lnTo>
                      <a:lnTo>
                        <a:pt x="673" y="1984"/>
                      </a:lnTo>
                      <a:lnTo>
                        <a:pt x="673" y="1984"/>
                      </a:lnTo>
                      <a:lnTo>
                        <a:pt x="673" y="1982"/>
                      </a:lnTo>
                      <a:lnTo>
                        <a:pt x="673" y="1982"/>
                      </a:lnTo>
                      <a:lnTo>
                        <a:pt x="673" y="1982"/>
                      </a:lnTo>
                      <a:lnTo>
                        <a:pt x="675" y="1982"/>
                      </a:lnTo>
                      <a:lnTo>
                        <a:pt x="675" y="1982"/>
                      </a:lnTo>
                      <a:lnTo>
                        <a:pt x="675" y="1982"/>
                      </a:lnTo>
                      <a:lnTo>
                        <a:pt x="675" y="1984"/>
                      </a:lnTo>
                      <a:lnTo>
                        <a:pt x="675" y="1984"/>
                      </a:lnTo>
                      <a:lnTo>
                        <a:pt x="675" y="1984"/>
                      </a:lnTo>
                      <a:lnTo>
                        <a:pt x="675" y="1987"/>
                      </a:lnTo>
                      <a:lnTo>
                        <a:pt x="675" y="1987"/>
                      </a:lnTo>
                      <a:lnTo>
                        <a:pt x="677" y="1987"/>
                      </a:lnTo>
                      <a:lnTo>
                        <a:pt x="677" y="1982"/>
                      </a:lnTo>
                      <a:lnTo>
                        <a:pt x="677" y="1982"/>
                      </a:lnTo>
                      <a:lnTo>
                        <a:pt x="677" y="1982"/>
                      </a:lnTo>
                      <a:lnTo>
                        <a:pt x="677" y="1982"/>
                      </a:lnTo>
                      <a:lnTo>
                        <a:pt x="677" y="1980"/>
                      </a:lnTo>
                      <a:lnTo>
                        <a:pt x="677" y="1980"/>
                      </a:lnTo>
                      <a:lnTo>
                        <a:pt x="677" y="1980"/>
                      </a:lnTo>
                      <a:lnTo>
                        <a:pt x="679" y="1980"/>
                      </a:lnTo>
                      <a:lnTo>
                        <a:pt x="679" y="1980"/>
                      </a:lnTo>
                      <a:lnTo>
                        <a:pt x="679" y="1984"/>
                      </a:lnTo>
                      <a:lnTo>
                        <a:pt x="679" y="1984"/>
                      </a:lnTo>
                      <a:lnTo>
                        <a:pt x="679" y="1987"/>
                      </a:lnTo>
                      <a:lnTo>
                        <a:pt x="679" y="1984"/>
                      </a:lnTo>
                      <a:lnTo>
                        <a:pt x="679" y="1984"/>
                      </a:lnTo>
                      <a:lnTo>
                        <a:pt x="681" y="1984"/>
                      </a:lnTo>
                      <a:lnTo>
                        <a:pt x="681" y="1984"/>
                      </a:lnTo>
                      <a:lnTo>
                        <a:pt x="681" y="1984"/>
                      </a:lnTo>
                      <a:lnTo>
                        <a:pt x="681" y="1984"/>
                      </a:lnTo>
                      <a:lnTo>
                        <a:pt x="681" y="1984"/>
                      </a:lnTo>
                      <a:lnTo>
                        <a:pt x="681" y="1987"/>
                      </a:lnTo>
                      <a:lnTo>
                        <a:pt x="681" y="1987"/>
                      </a:lnTo>
                      <a:lnTo>
                        <a:pt x="681" y="1989"/>
                      </a:lnTo>
                      <a:lnTo>
                        <a:pt x="684" y="1991"/>
                      </a:lnTo>
                      <a:lnTo>
                        <a:pt x="684" y="1991"/>
                      </a:lnTo>
                      <a:lnTo>
                        <a:pt x="684" y="1989"/>
                      </a:lnTo>
                      <a:lnTo>
                        <a:pt x="684" y="1989"/>
                      </a:lnTo>
                      <a:lnTo>
                        <a:pt x="684" y="1989"/>
                      </a:lnTo>
                      <a:lnTo>
                        <a:pt x="684" y="1989"/>
                      </a:lnTo>
                      <a:lnTo>
                        <a:pt x="684" y="1989"/>
                      </a:lnTo>
                      <a:lnTo>
                        <a:pt x="684" y="1989"/>
                      </a:lnTo>
                      <a:lnTo>
                        <a:pt x="686" y="1991"/>
                      </a:lnTo>
                      <a:lnTo>
                        <a:pt x="686" y="1991"/>
                      </a:lnTo>
                      <a:lnTo>
                        <a:pt x="686" y="1991"/>
                      </a:lnTo>
                      <a:lnTo>
                        <a:pt x="686" y="1991"/>
                      </a:lnTo>
                      <a:lnTo>
                        <a:pt x="686" y="1995"/>
                      </a:lnTo>
                      <a:lnTo>
                        <a:pt x="686" y="1993"/>
                      </a:lnTo>
                      <a:lnTo>
                        <a:pt x="686" y="1991"/>
                      </a:lnTo>
                      <a:lnTo>
                        <a:pt x="688" y="1991"/>
                      </a:lnTo>
                      <a:lnTo>
                        <a:pt x="688" y="1991"/>
                      </a:lnTo>
                      <a:lnTo>
                        <a:pt x="688" y="1991"/>
                      </a:lnTo>
                      <a:lnTo>
                        <a:pt x="688" y="1991"/>
                      </a:lnTo>
                      <a:lnTo>
                        <a:pt x="688" y="1991"/>
                      </a:lnTo>
                      <a:lnTo>
                        <a:pt x="688" y="1993"/>
                      </a:lnTo>
                      <a:lnTo>
                        <a:pt x="688" y="1993"/>
                      </a:lnTo>
                      <a:lnTo>
                        <a:pt x="688" y="1993"/>
                      </a:lnTo>
                      <a:lnTo>
                        <a:pt x="690" y="1995"/>
                      </a:lnTo>
                      <a:lnTo>
                        <a:pt x="690" y="1997"/>
                      </a:lnTo>
                      <a:lnTo>
                        <a:pt x="690" y="1995"/>
                      </a:lnTo>
                      <a:lnTo>
                        <a:pt x="690" y="1995"/>
                      </a:lnTo>
                      <a:lnTo>
                        <a:pt x="690" y="1995"/>
                      </a:lnTo>
                      <a:lnTo>
                        <a:pt x="690" y="1995"/>
                      </a:lnTo>
                      <a:lnTo>
                        <a:pt x="690" y="1995"/>
                      </a:lnTo>
                      <a:lnTo>
                        <a:pt x="690" y="1995"/>
                      </a:lnTo>
                      <a:lnTo>
                        <a:pt x="692" y="1993"/>
                      </a:lnTo>
                      <a:lnTo>
                        <a:pt x="692" y="1993"/>
                      </a:lnTo>
                      <a:lnTo>
                        <a:pt x="692" y="1995"/>
                      </a:lnTo>
                      <a:lnTo>
                        <a:pt x="692" y="1997"/>
                      </a:lnTo>
                      <a:lnTo>
                        <a:pt x="692" y="1997"/>
                      </a:lnTo>
                      <a:lnTo>
                        <a:pt x="692" y="1999"/>
                      </a:lnTo>
                      <a:lnTo>
                        <a:pt x="692" y="1997"/>
                      </a:lnTo>
                      <a:lnTo>
                        <a:pt x="694" y="1997"/>
                      </a:lnTo>
                      <a:lnTo>
                        <a:pt x="694" y="1997"/>
                      </a:lnTo>
                      <a:lnTo>
                        <a:pt x="694" y="1995"/>
                      </a:lnTo>
                      <a:lnTo>
                        <a:pt x="694" y="1997"/>
                      </a:lnTo>
                      <a:lnTo>
                        <a:pt x="694" y="1997"/>
                      </a:lnTo>
                      <a:lnTo>
                        <a:pt x="694" y="1995"/>
                      </a:lnTo>
                      <a:lnTo>
                        <a:pt x="694" y="1995"/>
                      </a:lnTo>
                      <a:lnTo>
                        <a:pt x="694" y="1997"/>
                      </a:lnTo>
                      <a:lnTo>
                        <a:pt x="697" y="1999"/>
                      </a:lnTo>
                      <a:lnTo>
                        <a:pt x="697" y="2002"/>
                      </a:lnTo>
                      <a:lnTo>
                        <a:pt x="697" y="2002"/>
                      </a:lnTo>
                      <a:lnTo>
                        <a:pt x="697" y="2002"/>
                      </a:lnTo>
                      <a:lnTo>
                        <a:pt x="697" y="1999"/>
                      </a:lnTo>
                      <a:lnTo>
                        <a:pt x="697" y="1999"/>
                      </a:lnTo>
                      <a:lnTo>
                        <a:pt x="697" y="2002"/>
                      </a:lnTo>
                      <a:lnTo>
                        <a:pt x="697" y="1999"/>
                      </a:lnTo>
                      <a:lnTo>
                        <a:pt x="699" y="1999"/>
                      </a:lnTo>
                      <a:lnTo>
                        <a:pt x="699" y="1999"/>
                      </a:lnTo>
                      <a:lnTo>
                        <a:pt x="699" y="1999"/>
                      </a:lnTo>
                      <a:lnTo>
                        <a:pt x="699" y="1999"/>
                      </a:lnTo>
                      <a:lnTo>
                        <a:pt x="699" y="2002"/>
                      </a:lnTo>
                      <a:lnTo>
                        <a:pt x="699" y="2002"/>
                      </a:lnTo>
                      <a:lnTo>
                        <a:pt x="699" y="1999"/>
                      </a:lnTo>
                      <a:lnTo>
                        <a:pt x="701" y="1999"/>
                      </a:lnTo>
                      <a:lnTo>
                        <a:pt x="701" y="1999"/>
                      </a:lnTo>
                      <a:lnTo>
                        <a:pt x="701" y="2002"/>
                      </a:lnTo>
                      <a:lnTo>
                        <a:pt x="701" y="2002"/>
                      </a:lnTo>
                      <a:lnTo>
                        <a:pt x="701" y="2002"/>
                      </a:lnTo>
                      <a:lnTo>
                        <a:pt x="701" y="1999"/>
                      </a:lnTo>
                      <a:lnTo>
                        <a:pt x="701" y="1999"/>
                      </a:lnTo>
                      <a:lnTo>
                        <a:pt x="701" y="1999"/>
                      </a:lnTo>
                      <a:lnTo>
                        <a:pt x="703" y="1999"/>
                      </a:lnTo>
                      <a:lnTo>
                        <a:pt x="703" y="1997"/>
                      </a:lnTo>
                      <a:lnTo>
                        <a:pt x="703" y="1997"/>
                      </a:lnTo>
                      <a:lnTo>
                        <a:pt x="703" y="1999"/>
                      </a:lnTo>
                      <a:lnTo>
                        <a:pt x="703" y="1999"/>
                      </a:lnTo>
                      <a:lnTo>
                        <a:pt x="703" y="1999"/>
                      </a:lnTo>
                      <a:lnTo>
                        <a:pt x="703" y="2002"/>
                      </a:lnTo>
                      <a:lnTo>
                        <a:pt x="703" y="2002"/>
                      </a:lnTo>
                      <a:lnTo>
                        <a:pt x="705" y="1999"/>
                      </a:lnTo>
                      <a:lnTo>
                        <a:pt x="705" y="1999"/>
                      </a:lnTo>
                      <a:lnTo>
                        <a:pt x="705" y="1999"/>
                      </a:lnTo>
                      <a:lnTo>
                        <a:pt x="705" y="1999"/>
                      </a:lnTo>
                      <a:lnTo>
                        <a:pt x="705" y="1999"/>
                      </a:lnTo>
                      <a:lnTo>
                        <a:pt x="705" y="2002"/>
                      </a:lnTo>
                      <a:lnTo>
                        <a:pt x="705" y="2004"/>
                      </a:lnTo>
                      <a:lnTo>
                        <a:pt x="707" y="2004"/>
                      </a:lnTo>
                      <a:lnTo>
                        <a:pt x="707" y="2004"/>
                      </a:lnTo>
                      <a:lnTo>
                        <a:pt x="707" y="2004"/>
                      </a:lnTo>
                      <a:lnTo>
                        <a:pt x="707" y="2004"/>
                      </a:lnTo>
                      <a:lnTo>
                        <a:pt x="707" y="2004"/>
                      </a:lnTo>
                      <a:lnTo>
                        <a:pt x="707" y="2004"/>
                      </a:lnTo>
                      <a:lnTo>
                        <a:pt x="707" y="2002"/>
                      </a:lnTo>
                      <a:lnTo>
                        <a:pt x="707" y="2002"/>
                      </a:lnTo>
                      <a:lnTo>
                        <a:pt x="710" y="2010"/>
                      </a:lnTo>
                      <a:lnTo>
                        <a:pt x="710" y="2004"/>
                      </a:lnTo>
                      <a:lnTo>
                        <a:pt x="710" y="2006"/>
                      </a:lnTo>
                      <a:lnTo>
                        <a:pt x="710" y="2006"/>
                      </a:lnTo>
                      <a:lnTo>
                        <a:pt x="710" y="1924"/>
                      </a:lnTo>
                      <a:lnTo>
                        <a:pt x="710" y="1885"/>
                      </a:lnTo>
                      <a:lnTo>
                        <a:pt x="710" y="1948"/>
                      </a:lnTo>
                      <a:lnTo>
                        <a:pt x="710" y="1941"/>
                      </a:lnTo>
                      <a:lnTo>
                        <a:pt x="712" y="1924"/>
                      </a:lnTo>
                      <a:lnTo>
                        <a:pt x="712" y="1935"/>
                      </a:lnTo>
                      <a:lnTo>
                        <a:pt x="712" y="1818"/>
                      </a:lnTo>
                      <a:lnTo>
                        <a:pt x="712" y="1803"/>
                      </a:lnTo>
                      <a:lnTo>
                        <a:pt x="712" y="1827"/>
                      </a:lnTo>
                      <a:lnTo>
                        <a:pt x="712" y="1833"/>
                      </a:lnTo>
                      <a:lnTo>
                        <a:pt x="712" y="1844"/>
                      </a:lnTo>
                      <a:lnTo>
                        <a:pt x="714" y="1849"/>
                      </a:lnTo>
                      <a:lnTo>
                        <a:pt x="714" y="1861"/>
                      </a:lnTo>
                      <a:lnTo>
                        <a:pt x="714" y="1866"/>
                      </a:lnTo>
                      <a:lnTo>
                        <a:pt x="714" y="1874"/>
                      </a:lnTo>
                      <a:lnTo>
                        <a:pt x="714" y="1892"/>
                      </a:lnTo>
                      <a:lnTo>
                        <a:pt x="714" y="1905"/>
                      </a:lnTo>
                      <a:lnTo>
                        <a:pt x="714" y="1918"/>
                      </a:lnTo>
                      <a:lnTo>
                        <a:pt x="714" y="1928"/>
                      </a:lnTo>
                      <a:lnTo>
                        <a:pt x="716" y="1937"/>
                      </a:lnTo>
                      <a:lnTo>
                        <a:pt x="716" y="1946"/>
                      </a:lnTo>
                      <a:lnTo>
                        <a:pt x="716" y="1950"/>
                      </a:lnTo>
                      <a:lnTo>
                        <a:pt x="716" y="1956"/>
                      </a:lnTo>
                      <a:lnTo>
                        <a:pt x="716" y="1961"/>
                      </a:lnTo>
                      <a:lnTo>
                        <a:pt x="716" y="1963"/>
                      </a:lnTo>
                      <a:lnTo>
                        <a:pt x="716" y="1896"/>
                      </a:lnTo>
                      <a:lnTo>
                        <a:pt x="716" y="0"/>
                      </a:lnTo>
                      <a:lnTo>
                        <a:pt x="718" y="194"/>
                      </a:lnTo>
                      <a:lnTo>
                        <a:pt x="718" y="1055"/>
                      </a:lnTo>
                      <a:lnTo>
                        <a:pt x="718" y="1348"/>
                      </a:lnTo>
                      <a:lnTo>
                        <a:pt x="718" y="1469"/>
                      </a:lnTo>
                      <a:lnTo>
                        <a:pt x="718" y="1575"/>
                      </a:lnTo>
                      <a:lnTo>
                        <a:pt x="718" y="1654"/>
                      </a:lnTo>
                      <a:lnTo>
                        <a:pt x="718" y="1704"/>
                      </a:lnTo>
                      <a:lnTo>
                        <a:pt x="720" y="1741"/>
                      </a:lnTo>
                      <a:lnTo>
                        <a:pt x="720" y="1767"/>
                      </a:lnTo>
                      <a:lnTo>
                        <a:pt x="720" y="1788"/>
                      </a:lnTo>
                      <a:lnTo>
                        <a:pt x="720" y="1801"/>
                      </a:lnTo>
                      <a:lnTo>
                        <a:pt x="720" y="1814"/>
                      </a:lnTo>
                      <a:lnTo>
                        <a:pt x="720" y="1825"/>
                      </a:lnTo>
                      <a:lnTo>
                        <a:pt x="720" y="1833"/>
                      </a:lnTo>
                      <a:lnTo>
                        <a:pt x="720" y="1840"/>
                      </a:lnTo>
                      <a:lnTo>
                        <a:pt x="722" y="1849"/>
                      </a:lnTo>
                      <a:lnTo>
                        <a:pt x="722" y="1853"/>
                      </a:lnTo>
                      <a:lnTo>
                        <a:pt x="722" y="1857"/>
                      </a:lnTo>
                      <a:lnTo>
                        <a:pt x="722" y="1861"/>
                      </a:lnTo>
                      <a:lnTo>
                        <a:pt x="722" y="1866"/>
                      </a:lnTo>
                      <a:lnTo>
                        <a:pt x="722" y="1866"/>
                      </a:lnTo>
                      <a:lnTo>
                        <a:pt x="722" y="1859"/>
                      </a:lnTo>
                      <a:lnTo>
                        <a:pt x="722" y="1849"/>
                      </a:lnTo>
                      <a:lnTo>
                        <a:pt x="725" y="1842"/>
                      </a:lnTo>
                      <a:lnTo>
                        <a:pt x="725" y="1818"/>
                      </a:lnTo>
                      <a:lnTo>
                        <a:pt x="725" y="1795"/>
                      </a:lnTo>
                      <a:lnTo>
                        <a:pt x="725" y="1814"/>
                      </a:lnTo>
                      <a:lnTo>
                        <a:pt x="725" y="1840"/>
                      </a:lnTo>
                      <a:lnTo>
                        <a:pt x="725" y="1855"/>
                      </a:lnTo>
                      <a:lnTo>
                        <a:pt x="725" y="1861"/>
                      </a:lnTo>
                      <a:lnTo>
                        <a:pt x="727" y="1866"/>
                      </a:lnTo>
                      <a:lnTo>
                        <a:pt x="727" y="1872"/>
                      </a:lnTo>
                      <a:lnTo>
                        <a:pt x="727" y="1874"/>
                      </a:lnTo>
                      <a:lnTo>
                        <a:pt x="727" y="1877"/>
                      </a:lnTo>
                      <a:lnTo>
                        <a:pt x="727" y="1879"/>
                      </a:lnTo>
                      <a:lnTo>
                        <a:pt x="727" y="1874"/>
                      </a:lnTo>
                      <a:lnTo>
                        <a:pt x="727" y="1872"/>
                      </a:lnTo>
                      <a:lnTo>
                        <a:pt x="727" y="1874"/>
                      </a:lnTo>
                      <a:lnTo>
                        <a:pt x="729" y="1881"/>
                      </a:lnTo>
                      <a:lnTo>
                        <a:pt x="729" y="1892"/>
                      </a:lnTo>
                      <a:lnTo>
                        <a:pt x="729" y="1877"/>
                      </a:lnTo>
                      <a:lnTo>
                        <a:pt x="729" y="1710"/>
                      </a:lnTo>
                      <a:lnTo>
                        <a:pt x="729" y="1741"/>
                      </a:lnTo>
                      <a:lnTo>
                        <a:pt x="729" y="1764"/>
                      </a:lnTo>
                      <a:lnTo>
                        <a:pt x="729" y="1780"/>
                      </a:lnTo>
                      <a:lnTo>
                        <a:pt x="729" y="1786"/>
                      </a:lnTo>
                      <a:lnTo>
                        <a:pt x="731" y="1790"/>
                      </a:lnTo>
                      <a:lnTo>
                        <a:pt x="731" y="1797"/>
                      </a:lnTo>
                      <a:lnTo>
                        <a:pt x="731" y="1803"/>
                      </a:lnTo>
                      <a:lnTo>
                        <a:pt x="731" y="1812"/>
                      </a:lnTo>
                      <a:lnTo>
                        <a:pt x="731" y="1820"/>
                      </a:lnTo>
                      <a:lnTo>
                        <a:pt x="731" y="1829"/>
                      </a:lnTo>
                      <a:lnTo>
                        <a:pt x="731" y="1842"/>
                      </a:lnTo>
                      <a:lnTo>
                        <a:pt x="733" y="1851"/>
                      </a:lnTo>
                      <a:lnTo>
                        <a:pt x="733" y="1855"/>
                      </a:lnTo>
                      <a:lnTo>
                        <a:pt x="733" y="1859"/>
                      </a:lnTo>
                      <a:lnTo>
                        <a:pt x="733" y="1861"/>
                      </a:lnTo>
                      <a:lnTo>
                        <a:pt x="733" y="1866"/>
                      </a:lnTo>
                      <a:lnTo>
                        <a:pt x="733" y="1864"/>
                      </a:lnTo>
                      <a:lnTo>
                        <a:pt x="733" y="1861"/>
                      </a:lnTo>
                      <a:lnTo>
                        <a:pt x="733" y="1866"/>
                      </a:lnTo>
                      <a:lnTo>
                        <a:pt x="735" y="1874"/>
                      </a:lnTo>
                      <a:lnTo>
                        <a:pt x="735" y="1883"/>
                      </a:lnTo>
                      <a:lnTo>
                        <a:pt x="735" y="1887"/>
                      </a:lnTo>
                      <a:lnTo>
                        <a:pt x="735" y="1892"/>
                      </a:lnTo>
                      <a:lnTo>
                        <a:pt x="735" y="1894"/>
                      </a:lnTo>
                      <a:lnTo>
                        <a:pt x="735" y="1896"/>
                      </a:lnTo>
                      <a:lnTo>
                        <a:pt x="735" y="1898"/>
                      </a:lnTo>
                      <a:lnTo>
                        <a:pt x="735" y="1902"/>
                      </a:lnTo>
                      <a:lnTo>
                        <a:pt x="738" y="1905"/>
                      </a:lnTo>
                      <a:lnTo>
                        <a:pt x="738" y="1905"/>
                      </a:lnTo>
                      <a:lnTo>
                        <a:pt x="738" y="1907"/>
                      </a:lnTo>
                      <a:lnTo>
                        <a:pt x="738" y="1907"/>
                      </a:lnTo>
                      <a:lnTo>
                        <a:pt x="738" y="1900"/>
                      </a:lnTo>
                      <a:lnTo>
                        <a:pt x="738" y="1898"/>
                      </a:lnTo>
                      <a:lnTo>
                        <a:pt x="738" y="1902"/>
                      </a:lnTo>
                      <a:lnTo>
                        <a:pt x="740" y="1913"/>
                      </a:lnTo>
                      <a:lnTo>
                        <a:pt x="740" y="1920"/>
                      </a:lnTo>
                      <a:lnTo>
                        <a:pt x="740" y="1924"/>
                      </a:lnTo>
                      <a:lnTo>
                        <a:pt x="740" y="1926"/>
                      </a:lnTo>
                      <a:lnTo>
                        <a:pt x="740" y="1928"/>
                      </a:lnTo>
                      <a:lnTo>
                        <a:pt x="740" y="1930"/>
                      </a:lnTo>
                      <a:lnTo>
                        <a:pt x="740" y="1930"/>
                      </a:lnTo>
                      <a:lnTo>
                        <a:pt x="740" y="1933"/>
                      </a:lnTo>
                      <a:lnTo>
                        <a:pt x="742" y="1935"/>
                      </a:lnTo>
                      <a:lnTo>
                        <a:pt x="742" y="1935"/>
                      </a:lnTo>
                      <a:lnTo>
                        <a:pt x="742" y="1935"/>
                      </a:lnTo>
                      <a:lnTo>
                        <a:pt x="742" y="1939"/>
                      </a:lnTo>
                      <a:lnTo>
                        <a:pt x="742" y="1941"/>
                      </a:lnTo>
                      <a:lnTo>
                        <a:pt x="742" y="1943"/>
                      </a:lnTo>
                      <a:lnTo>
                        <a:pt x="742" y="1946"/>
                      </a:lnTo>
                      <a:lnTo>
                        <a:pt x="742" y="1946"/>
                      </a:lnTo>
                      <a:lnTo>
                        <a:pt x="744" y="1948"/>
                      </a:lnTo>
                      <a:lnTo>
                        <a:pt x="744" y="1950"/>
                      </a:lnTo>
                      <a:lnTo>
                        <a:pt x="744" y="1950"/>
                      </a:lnTo>
                      <a:lnTo>
                        <a:pt x="744" y="1950"/>
                      </a:lnTo>
                      <a:lnTo>
                        <a:pt x="744" y="1952"/>
                      </a:lnTo>
                      <a:lnTo>
                        <a:pt x="744" y="1954"/>
                      </a:lnTo>
                      <a:lnTo>
                        <a:pt x="744" y="1954"/>
                      </a:lnTo>
                      <a:lnTo>
                        <a:pt x="746" y="1956"/>
                      </a:lnTo>
                      <a:lnTo>
                        <a:pt x="746" y="1956"/>
                      </a:lnTo>
                      <a:lnTo>
                        <a:pt x="746" y="1959"/>
                      </a:lnTo>
                      <a:lnTo>
                        <a:pt x="746" y="1959"/>
                      </a:lnTo>
                      <a:lnTo>
                        <a:pt x="746" y="1959"/>
                      </a:lnTo>
                      <a:lnTo>
                        <a:pt x="746" y="1959"/>
                      </a:lnTo>
                      <a:lnTo>
                        <a:pt x="746" y="1959"/>
                      </a:lnTo>
                      <a:lnTo>
                        <a:pt x="746" y="1959"/>
                      </a:lnTo>
                      <a:lnTo>
                        <a:pt x="748" y="1961"/>
                      </a:lnTo>
                      <a:lnTo>
                        <a:pt x="748" y="1961"/>
                      </a:lnTo>
                      <a:lnTo>
                        <a:pt x="748" y="1961"/>
                      </a:lnTo>
                      <a:lnTo>
                        <a:pt x="748" y="1961"/>
                      </a:lnTo>
                      <a:lnTo>
                        <a:pt x="748" y="1963"/>
                      </a:lnTo>
                      <a:lnTo>
                        <a:pt x="748" y="1963"/>
                      </a:lnTo>
                      <a:lnTo>
                        <a:pt x="748" y="1963"/>
                      </a:lnTo>
                      <a:lnTo>
                        <a:pt x="748" y="1963"/>
                      </a:lnTo>
                      <a:lnTo>
                        <a:pt x="750" y="1963"/>
                      </a:lnTo>
                      <a:lnTo>
                        <a:pt x="750" y="1963"/>
                      </a:lnTo>
                      <a:lnTo>
                        <a:pt x="750" y="1963"/>
                      </a:lnTo>
                      <a:lnTo>
                        <a:pt x="750" y="1963"/>
                      </a:lnTo>
                      <a:lnTo>
                        <a:pt x="750" y="1963"/>
                      </a:lnTo>
                      <a:lnTo>
                        <a:pt x="750" y="1963"/>
                      </a:lnTo>
                      <a:lnTo>
                        <a:pt x="750" y="1963"/>
                      </a:lnTo>
                      <a:lnTo>
                        <a:pt x="753" y="1963"/>
                      </a:lnTo>
                      <a:lnTo>
                        <a:pt x="753" y="1963"/>
                      </a:lnTo>
                      <a:lnTo>
                        <a:pt x="753" y="1963"/>
                      </a:lnTo>
                      <a:lnTo>
                        <a:pt x="753" y="1963"/>
                      </a:lnTo>
                      <a:lnTo>
                        <a:pt x="753" y="1963"/>
                      </a:lnTo>
                      <a:lnTo>
                        <a:pt x="753" y="1963"/>
                      </a:lnTo>
                      <a:lnTo>
                        <a:pt x="753" y="1963"/>
                      </a:lnTo>
                      <a:lnTo>
                        <a:pt x="753" y="1963"/>
                      </a:lnTo>
                      <a:lnTo>
                        <a:pt x="755" y="1963"/>
                      </a:lnTo>
                      <a:lnTo>
                        <a:pt x="755" y="1963"/>
                      </a:lnTo>
                      <a:lnTo>
                        <a:pt x="755" y="1963"/>
                      </a:lnTo>
                      <a:lnTo>
                        <a:pt x="755" y="1963"/>
                      </a:lnTo>
                      <a:lnTo>
                        <a:pt x="755" y="1965"/>
                      </a:lnTo>
                      <a:lnTo>
                        <a:pt x="755" y="1965"/>
                      </a:lnTo>
                      <a:lnTo>
                        <a:pt x="755" y="1967"/>
                      </a:lnTo>
                      <a:lnTo>
                        <a:pt x="755" y="1967"/>
                      </a:lnTo>
                      <a:lnTo>
                        <a:pt x="757" y="1967"/>
                      </a:lnTo>
                      <a:lnTo>
                        <a:pt x="757" y="1967"/>
                      </a:lnTo>
                      <a:lnTo>
                        <a:pt x="757" y="1967"/>
                      </a:lnTo>
                      <a:lnTo>
                        <a:pt x="757" y="1969"/>
                      </a:lnTo>
                      <a:lnTo>
                        <a:pt x="757" y="1969"/>
                      </a:lnTo>
                      <a:lnTo>
                        <a:pt x="757" y="1967"/>
                      </a:lnTo>
                      <a:lnTo>
                        <a:pt x="757" y="1969"/>
                      </a:lnTo>
                      <a:lnTo>
                        <a:pt x="759" y="1969"/>
                      </a:lnTo>
                      <a:lnTo>
                        <a:pt x="759" y="1969"/>
                      </a:lnTo>
                      <a:lnTo>
                        <a:pt x="759" y="1969"/>
                      </a:lnTo>
                      <a:lnTo>
                        <a:pt x="759" y="1971"/>
                      </a:lnTo>
                      <a:lnTo>
                        <a:pt x="759" y="1971"/>
                      </a:lnTo>
                      <a:lnTo>
                        <a:pt x="759" y="1971"/>
                      </a:lnTo>
                      <a:lnTo>
                        <a:pt x="759" y="1974"/>
                      </a:lnTo>
                      <a:lnTo>
                        <a:pt x="759" y="1976"/>
                      </a:lnTo>
                      <a:lnTo>
                        <a:pt x="761" y="1976"/>
                      </a:lnTo>
                      <a:lnTo>
                        <a:pt x="761" y="1976"/>
                      </a:lnTo>
                      <a:lnTo>
                        <a:pt x="761" y="1976"/>
                      </a:lnTo>
                      <a:lnTo>
                        <a:pt x="761" y="1976"/>
                      </a:lnTo>
                      <a:lnTo>
                        <a:pt x="761" y="1976"/>
                      </a:lnTo>
                      <a:lnTo>
                        <a:pt x="761" y="1976"/>
                      </a:lnTo>
                      <a:lnTo>
                        <a:pt x="761" y="1976"/>
                      </a:lnTo>
                      <a:lnTo>
                        <a:pt x="761" y="1976"/>
                      </a:lnTo>
                      <a:lnTo>
                        <a:pt x="763" y="1976"/>
                      </a:lnTo>
                      <a:lnTo>
                        <a:pt x="763" y="1976"/>
                      </a:lnTo>
                      <a:lnTo>
                        <a:pt x="763" y="1978"/>
                      </a:lnTo>
                      <a:lnTo>
                        <a:pt x="763" y="1980"/>
                      </a:lnTo>
                      <a:lnTo>
                        <a:pt x="763" y="1980"/>
                      </a:lnTo>
                      <a:lnTo>
                        <a:pt x="763" y="1980"/>
                      </a:lnTo>
                      <a:lnTo>
                        <a:pt x="763" y="1980"/>
                      </a:lnTo>
                      <a:lnTo>
                        <a:pt x="766" y="1980"/>
                      </a:lnTo>
                      <a:lnTo>
                        <a:pt x="766" y="1982"/>
                      </a:lnTo>
                      <a:lnTo>
                        <a:pt x="766" y="1982"/>
                      </a:lnTo>
                      <a:lnTo>
                        <a:pt x="766" y="1982"/>
                      </a:lnTo>
                      <a:lnTo>
                        <a:pt x="766" y="1982"/>
                      </a:lnTo>
                      <a:lnTo>
                        <a:pt x="766" y="1982"/>
                      </a:lnTo>
                      <a:lnTo>
                        <a:pt x="766" y="1982"/>
                      </a:lnTo>
                      <a:lnTo>
                        <a:pt x="766" y="1982"/>
                      </a:lnTo>
                      <a:lnTo>
                        <a:pt x="768" y="1984"/>
                      </a:lnTo>
                      <a:lnTo>
                        <a:pt x="768" y="1984"/>
                      </a:lnTo>
                      <a:lnTo>
                        <a:pt x="768" y="1984"/>
                      </a:lnTo>
                      <a:lnTo>
                        <a:pt x="768" y="1971"/>
                      </a:lnTo>
                      <a:lnTo>
                        <a:pt x="768" y="1952"/>
                      </a:lnTo>
                      <a:lnTo>
                        <a:pt x="768" y="1965"/>
                      </a:lnTo>
                      <a:lnTo>
                        <a:pt x="768" y="1971"/>
                      </a:lnTo>
                      <a:lnTo>
                        <a:pt x="768" y="1969"/>
                      </a:lnTo>
                      <a:lnTo>
                        <a:pt x="770" y="1969"/>
                      </a:lnTo>
                      <a:lnTo>
                        <a:pt x="770" y="1969"/>
                      </a:lnTo>
                      <a:lnTo>
                        <a:pt x="770" y="1965"/>
                      </a:lnTo>
                      <a:lnTo>
                        <a:pt x="770" y="1954"/>
                      </a:lnTo>
                      <a:lnTo>
                        <a:pt x="770" y="1954"/>
                      </a:lnTo>
                      <a:lnTo>
                        <a:pt x="770" y="1959"/>
                      </a:lnTo>
                      <a:lnTo>
                        <a:pt x="770" y="1954"/>
                      </a:lnTo>
                      <a:lnTo>
                        <a:pt x="772" y="1905"/>
                      </a:lnTo>
                      <a:lnTo>
                        <a:pt x="772" y="1855"/>
                      </a:lnTo>
                      <a:lnTo>
                        <a:pt x="772" y="1818"/>
                      </a:lnTo>
                      <a:lnTo>
                        <a:pt x="772" y="1836"/>
                      </a:lnTo>
                      <a:lnTo>
                        <a:pt x="772" y="1844"/>
                      </a:lnTo>
                      <a:lnTo>
                        <a:pt x="772" y="1840"/>
                      </a:lnTo>
                      <a:lnTo>
                        <a:pt x="772" y="1836"/>
                      </a:lnTo>
                      <a:lnTo>
                        <a:pt x="772" y="1846"/>
                      </a:lnTo>
                      <a:lnTo>
                        <a:pt x="774" y="1861"/>
                      </a:lnTo>
                      <a:lnTo>
                        <a:pt x="774" y="1881"/>
                      </a:lnTo>
                      <a:lnTo>
                        <a:pt x="774" y="1902"/>
                      </a:lnTo>
                      <a:lnTo>
                        <a:pt x="774" y="1915"/>
                      </a:lnTo>
                      <a:lnTo>
                        <a:pt x="774" y="1926"/>
                      </a:lnTo>
                      <a:lnTo>
                        <a:pt x="774" y="1935"/>
                      </a:lnTo>
                      <a:lnTo>
                        <a:pt x="774" y="1939"/>
                      </a:lnTo>
                      <a:lnTo>
                        <a:pt x="774" y="1946"/>
                      </a:lnTo>
                      <a:lnTo>
                        <a:pt x="776" y="1948"/>
                      </a:lnTo>
                      <a:lnTo>
                        <a:pt x="776" y="1950"/>
                      </a:lnTo>
                      <a:lnTo>
                        <a:pt x="776" y="1952"/>
                      </a:lnTo>
                      <a:lnTo>
                        <a:pt x="776" y="1952"/>
                      </a:lnTo>
                      <a:lnTo>
                        <a:pt x="776" y="1948"/>
                      </a:lnTo>
                      <a:lnTo>
                        <a:pt x="776" y="1948"/>
                      </a:lnTo>
                      <a:lnTo>
                        <a:pt x="776" y="1950"/>
                      </a:lnTo>
                      <a:lnTo>
                        <a:pt x="778" y="1946"/>
                      </a:lnTo>
                      <a:lnTo>
                        <a:pt x="778" y="1941"/>
                      </a:lnTo>
                      <a:lnTo>
                        <a:pt x="778" y="1730"/>
                      </a:lnTo>
                      <a:lnTo>
                        <a:pt x="778" y="1670"/>
                      </a:lnTo>
                      <a:lnTo>
                        <a:pt x="778" y="1741"/>
                      </a:lnTo>
                      <a:lnTo>
                        <a:pt x="778" y="1795"/>
                      </a:lnTo>
                      <a:lnTo>
                        <a:pt x="778" y="1827"/>
                      </a:lnTo>
                      <a:lnTo>
                        <a:pt x="778" y="1829"/>
                      </a:lnTo>
                      <a:lnTo>
                        <a:pt x="781" y="1831"/>
                      </a:lnTo>
                      <a:lnTo>
                        <a:pt x="781" y="1836"/>
                      </a:lnTo>
                      <a:lnTo>
                        <a:pt x="781" y="1846"/>
                      </a:lnTo>
                      <a:lnTo>
                        <a:pt x="781" y="1866"/>
                      </a:lnTo>
                      <a:lnTo>
                        <a:pt x="781" y="1881"/>
                      </a:lnTo>
                      <a:lnTo>
                        <a:pt x="781" y="1894"/>
                      </a:lnTo>
                      <a:lnTo>
                        <a:pt x="781" y="1905"/>
                      </a:lnTo>
                      <a:lnTo>
                        <a:pt x="781" y="1913"/>
                      </a:lnTo>
                      <a:lnTo>
                        <a:pt x="783" y="1920"/>
                      </a:lnTo>
                      <a:lnTo>
                        <a:pt x="783" y="1926"/>
                      </a:lnTo>
                      <a:lnTo>
                        <a:pt x="783" y="1930"/>
                      </a:lnTo>
                      <a:lnTo>
                        <a:pt x="783" y="1935"/>
                      </a:lnTo>
                      <a:lnTo>
                        <a:pt x="783" y="1939"/>
                      </a:lnTo>
                      <a:lnTo>
                        <a:pt x="783" y="1941"/>
                      </a:lnTo>
                      <a:lnTo>
                        <a:pt x="783" y="1943"/>
                      </a:lnTo>
                      <a:lnTo>
                        <a:pt x="785" y="1946"/>
                      </a:lnTo>
                      <a:lnTo>
                        <a:pt x="785" y="1948"/>
                      </a:lnTo>
                      <a:lnTo>
                        <a:pt x="785" y="1950"/>
                      </a:lnTo>
                      <a:lnTo>
                        <a:pt x="785" y="1952"/>
                      </a:lnTo>
                      <a:lnTo>
                        <a:pt x="785" y="1954"/>
                      </a:lnTo>
                      <a:lnTo>
                        <a:pt x="785" y="1956"/>
                      </a:lnTo>
                      <a:lnTo>
                        <a:pt x="785" y="1956"/>
                      </a:lnTo>
                      <a:lnTo>
                        <a:pt x="785" y="1959"/>
                      </a:lnTo>
                      <a:lnTo>
                        <a:pt x="787" y="1961"/>
                      </a:lnTo>
                      <a:lnTo>
                        <a:pt x="787" y="1961"/>
                      </a:lnTo>
                      <a:lnTo>
                        <a:pt x="787" y="1961"/>
                      </a:lnTo>
                      <a:lnTo>
                        <a:pt x="787" y="1963"/>
                      </a:lnTo>
                      <a:lnTo>
                        <a:pt x="787" y="1963"/>
                      </a:lnTo>
                      <a:lnTo>
                        <a:pt x="787" y="1963"/>
                      </a:lnTo>
                      <a:lnTo>
                        <a:pt x="787" y="1963"/>
                      </a:lnTo>
                      <a:lnTo>
                        <a:pt x="789" y="1965"/>
                      </a:lnTo>
                      <a:lnTo>
                        <a:pt x="789" y="1965"/>
                      </a:lnTo>
                      <a:lnTo>
                        <a:pt x="789" y="1967"/>
                      </a:lnTo>
                      <a:lnTo>
                        <a:pt x="789" y="1967"/>
                      </a:lnTo>
                      <a:lnTo>
                        <a:pt x="789" y="1967"/>
                      </a:lnTo>
                      <a:lnTo>
                        <a:pt x="789" y="1969"/>
                      </a:lnTo>
                      <a:lnTo>
                        <a:pt x="789" y="1967"/>
                      </a:lnTo>
                      <a:lnTo>
                        <a:pt x="789" y="1961"/>
                      </a:lnTo>
                      <a:lnTo>
                        <a:pt x="791" y="1924"/>
                      </a:lnTo>
                      <a:lnTo>
                        <a:pt x="791" y="1898"/>
                      </a:lnTo>
                      <a:lnTo>
                        <a:pt x="791" y="1941"/>
                      </a:lnTo>
                      <a:lnTo>
                        <a:pt x="791" y="1948"/>
                      </a:lnTo>
                      <a:lnTo>
                        <a:pt x="791" y="1946"/>
                      </a:lnTo>
                      <a:lnTo>
                        <a:pt x="791" y="1946"/>
                      </a:lnTo>
                      <a:lnTo>
                        <a:pt x="791" y="1950"/>
                      </a:lnTo>
                      <a:lnTo>
                        <a:pt x="791" y="1952"/>
                      </a:lnTo>
                      <a:lnTo>
                        <a:pt x="794" y="1954"/>
                      </a:lnTo>
                      <a:lnTo>
                        <a:pt x="794" y="1954"/>
                      </a:lnTo>
                      <a:lnTo>
                        <a:pt x="794" y="1956"/>
                      </a:lnTo>
                      <a:lnTo>
                        <a:pt x="794" y="1959"/>
                      </a:lnTo>
                      <a:lnTo>
                        <a:pt x="794" y="1961"/>
                      </a:lnTo>
                      <a:lnTo>
                        <a:pt x="794" y="1961"/>
                      </a:lnTo>
                      <a:lnTo>
                        <a:pt x="794" y="1963"/>
                      </a:lnTo>
                      <a:lnTo>
                        <a:pt x="796" y="1965"/>
                      </a:lnTo>
                      <a:lnTo>
                        <a:pt x="796" y="1967"/>
                      </a:lnTo>
                      <a:lnTo>
                        <a:pt x="796" y="1967"/>
                      </a:lnTo>
                      <a:lnTo>
                        <a:pt x="796" y="1969"/>
                      </a:lnTo>
                      <a:lnTo>
                        <a:pt x="796" y="1969"/>
                      </a:lnTo>
                      <a:lnTo>
                        <a:pt x="796" y="1971"/>
                      </a:lnTo>
                      <a:lnTo>
                        <a:pt x="796" y="1974"/>
                      </a:lnTo>
                      <a:lnTo>
                        <a:pt x="796" y="1974"/>
                      </a:lnTo>
                      <a:lnTo>
                        <a:pt x="798" y="1974"/>
                      </a:lnTo>
                      <a:lnTo>
                        <a:pt x="798" y="1974"/>
                      </a:lnTo>
                      <a:lnTo>
                        <a:pt x="798" y="1976"/>
                      </a:lnTo>
                      <a:lnTo>
                        <a:pt x="798" y="1976"/>
                      </a:lnTo>
                      <a:lnTo>
                        <a:pt x="798" y="1976"/>
                      </a:lnTo>
                      <a:lnTo>
                        <a:pt x="798" y="1976"/>
                      </a:lnTo>
                      <a:lnTo>
                        <a:pt x="798" y="1976"/>
                      </a:lnTo>
                      <a:lnTo>
                        <a:pt x="798" y="1978"/>
                      </a:lnTo>
                      <a:lnTo>
                        <a:pt x="800" y="1978"/>
                      </a:lnTo>
                      <a:lnTo>
                        <a:pt x="800" y="1978"/>
                      </a:lnTo>
                      <a:lnTo>
                        <a:pt x="800" y="1978"/>
                      </a:lnTo>
                      <a:lnTo>
                        <a:pt x="800" y="1978"/>
                      </a:lnTo>
                      <a:lnTo>
                        <a:pt x="800" y="1978"/>
                      </a:lnTo>
                      <a:lnTo>
                        <a:pt x="800" y="1978"/>
                      </a:lnTo>
                      <a:lnTo>
                        <a:pt x="800" y="1978"/>
                      </a:lnTo>
                      <a:lnTo>
                        <a:pt x="802" y="1978"/>
                      </a:lnTo>
                      <a:lnTo>
                        <a:pt x="802" y="1978"/>
                      </a:lnTo>
                      <a:lnTo>
                        <a:pt x="802" y="1980"/>
                      </a:lnTo>
                      <a:lnTo>
                        <a:pt x="802" y="1980"/>
                      </a:lnTo>
                      <a:lnTo>
                        <a:pt x="802" y="1980"/>
                      </a:lnTo>
                      <a:lnTo>
                        <a:pt x="802" y="1980"/>
                      </a:lnTo>
                      <a:lnTo>
                        <a:pt x="802" y="1980"/>
                      </a:lnTo>
                      <a:lnTo>
                        <a:pt x="802" y="1980"/>
                      </a:lnTo>
                      <a:lnTo>
                        <a:pt x="804" y="1980"/>
                      </a:lnTo>
                      <a:lnTo>
                        <a:pt x="804" y="1980"/>
                      </a:lnTo>
                      <a:lnTo>
                        <a:pt x="804" y="1980"/>
                      </a:lnTo>
                      <a:lnTo>
                        <a:pt x="804" y="1980"/>
                      </a:lnTo>
                      <a:lnTo>
                        <a:pt x="804" y="1980"/>
                      </a:lnTo>
                      <a:lnTo>
                        <a:pt x="804" y="1980"/>
                      </a:lnTo>
                      <a:lnTo>
                        <a:pt x="804" y="1982"/>
                      </a:lnTo>
                      <a:lnTo>
                        <a:pt x="804" y="1982"/>
                      </a:lnTo>
                      <a:lnTo>
                        <a:pt x="806" y="1982"/>
                      </a:lnTo>
                      <a:lnTo>
                        <a:pt x="806" y="1982"/>
                      </a:lnTo>
                      <a:lnTo>
                        <a:pt x="806" y="1982"/>
                      </a:lnTo>
                      <a:lnTo>
                        <a:pt x="806" y="1982"/>
                      </a:lnTo>
                      <a:lnTo>
                        <a:pt x="806" y="1982"/>
                      </a:lnTo>
                      <a:lnTo>
                        <a:pt x="806" y="1980"/>
                      </a:lnTo>
                      <a:lnTo>
                        <a:pt x="806" y="1980"/>
                      </a:lnTo>
                      <a:lnTo>
                        <a:pt x="809" y="1980"/>
                      </a:lnTo>
                      <a:lnTo>
                        <a:pt x="809" y="1980"/>
                      </a:lnTo>
                      <a:lnTo>
                        <a:pt x="809" y="1980"/>
                      </a:lnTo>
                      <a:lnTo>
                        <a:pt x="809" y="1980"/>
                      </a:lnTo>
                      <a:lnTo>
                        <a:pt x="809" y="1982"/>
                      </a:lnTo>
                      <a:lnTo>
                        <a:pt x="809" y="1982"/>
                      </a:lnTo>
                      <a:lnTo>
                        <a:pt x="809" y="1982"/>
                      </a:lnTo>
                      <a:lnTo>
                        <a:pt x="809" y="1982"/>
                      </a:lnTo>
                      <a:lnTo>
                        <a:pt x="811" y="1984"/>
                      </a:lnTo>
                      <a:lnTo>
                        <a:pt x="811" y="1984"/>
                      </a:lnTo>
                      <a:lnTo>
                        <a:pt x="811" y="1984"/>
                      </a:lnTo>
                      <a:lnTo>
                        <a:pt x="811" y="1984"/>
                      </a:lnTo>
                      <a:lnTo>
                        <a:pt x="811" y="1984"/>
                      </a:lnTo>
                      <a:lnTo>
                        <a:pt x="811" y="1982"/>
                      </a:lnTo>
                      <a:lnTo>
                        <a:pt x="811" y="1984"/>
                      </a:lnTo>
                      <a:lnTo>
                        <a:pt x="811" y="1984"/>
                      </a:lnTo>
                      <a:lnTo>
                        <a:pt x="813" y="1987"/>
                      </a:lnTo>
                      <a:lnTo>
                        <a:pt x="813" y="1987"/>
                      </a:lnTo>
                      <a:lnTo>
                        <a:pt x="813" y="1987"/>
                      </a:lnTo>
                      <a:lnTo>
                        <a:pt x="813" y="1987"/>
                      </a:lnTo>
                      <a:lnTo>
                        <a:pt x="813" y="1989"/>
                      </a:lnTo>
                      <a:lnTo>
                        <a:pt x="813" y="1987"/>
                      </a:lnTo>
                      <a:lnTo>
                        <a:pt x="813" y="1987"/>
                      </a:lnTo>
                      <a:lnTo>
                        <a:pt x="815" y="1989"/>
                      </a:lnTo>
                      <a:lnTo>
                        <a:pt x="815" y="1987"/>
                      </a:lnTo>
                      <a:lnTo>
                        <a:pt x="815" y="1987"/>
                      </a:lnTo>
                      <a:lnTo>
                        <a:pt x="815" y="1987"/>
                      </a:lnTo>
                      <a:lnTo>
                        <a:pt x="815" y="1987"/>
                      </a:lnTo>
                      <a:lnTo>
                        <a:pt x="815" y="1989"/>
                      </a:lnTo>
                      <a:lnTo>
                        <a:pt x="815" y="1989"/>
                      </a:lnTo>
                      <a:lnTo>
                        <a:pt x="815" y="1991"/>
                      </a:lnTo>
                      <a:lnTo>
                        <a:pt x="817" y="1991"/>
                      </a:lnTo>
                      <a:lnTo>
                        <a:pt x="817" y="1991"/>
                      </a:lnTo>
                      <a:lnTo>
                        <a:pt x="817" y="1989"/>
                      </a:lnTo>
                      <a:lnTo>
                        <a:pt x="817" y="1989"/>
                      </a:lnTo>
                      <a:lnTo>
                        <a:pt x="817" y="1987"/>
                      </a:lnTo>
                      <a:lnTo>
                        <a:pt x="817" y="1987"/>
                      </a:lnTo>
                      <a:lnTo>
                        <a:pt x="817" y="1989"/>
                      </a:lnTo>
                      <a:lnTo>
                        <a:pt x="817" y="1989"/>
                      </a:lnTo>
                      <a:lnTo>
                        <a:pt x="819" y="1989"/>
                      </a:lnTo>
                      <a:lnTo>
                        <a:pt x="819" y="1991"/>
                      </a:lnTo>
                      <a:lnTo>
                        <a:pt x="819" y="1989"/>
                      </a:lnTo>
                      <a:lnTo>
                        <a:pt x="819" y="1991"/>
                      </a:lnTo>
                      <a:lnTo>
                        <a:pt x="819" y="1991"/>
                      </a:lnTo>
                      <a:lnTo>
                        <a:pt x="819" y="1991"/>
                      </a:lnTo>
                      <a:lnTo>
                        <a:pt x="819" y="1991"/>
                      </a:lnTo>
                      <a:lnTo>
                        <a:pt x="822" y="1991"/>
                      </a:lnTo>
                      <a:lnTo>
                        <a:pt x="822" y="1991"/>
                      </a:lnTo>
                      <a:lnTo>
                        <a:pt x="822" y="1991"/>
                      </a:lnTo>
                      <a:lnTo>
                        <a:pt x="822" y="1991"/>
                      </a:lnTo>
                      <a:lnTo>
                        <a:pt x="822" y="1991"/>
                      </a:lnTo>
                      <a:lnTo>
                        <a:pt x="822" y="1993"/>
                      </a:lnTo>
                      <a:lnTo>
                        <a:pt x="822" y="1993"/>
                      </a:lnTo>
                      <a:lnTo>
                        <a:pt x="822" y="1995"/>
                      </a:lnTo>
                      <a:lnTo>
                        <a:pt x="824" y="1995"/>
                      </a:lnTo>
                      <a:lnTo>
                        <a:pt x="824" y="1995"/>
                      </a:lnTo>
                      <a:lnTo>
                        <a:pt x="824" y="1995"/>
                      </a:lnTo>
                      <a:lnTo>
                        <a:pt x="824" y="1995"/>
                      </a:lnTo>
                      <a:lnTo>
                        <a:pt x="824" y="1995"/>
                      </a:lnTo>
                      <a:lnTo>
                        <a:pt x="824" y="1995"/>
                      </a:lnTo>
                      <a:lnTo>
                        <a:pt x="824" y="1993"/>
                      </a:lnTo>
                      <a:lnTo>
                        <a:pt x="824" y="1993"/>
                      </a:lnTo>
                      <a:lnTo>
                        <a:pt x="826" y="1993"/>
                      </a:lnTo>
                      <a:lnTo>
                        <a:pt x="826" y="1993"/>
                      </a:lnTo>
                      <a:lnTo>
                        <a:pt x="826" y="1963"/>
                      </a:lnTo>
                      <a:lnTo>
                        <a:pt x="826" y="1937"/>
                      </a:lnTo>
                      <a:lnTo>
                        <a:pt x="826" y="1678"/>
                      </a:lnTo>
                      <a:lnTo>
                        <a:pt x="826" y="1689"/>
                      </a:lnTo>
                      <a:lnTo>
                        <a:pt x="826" y="1736"/>
                      </a:lnTo>
                      <a:lnTo>
                        <a:pt x="828" y="1762"/>
                      </a:lnTo>
                      <a:lnTo>
                        <a:pt x="828" y="1788"/>
                      </a:lnTo>
                      <a:lnTo>
                        <a:pt x="828" y="1801"/>
                      </a:lnTo>
                      <a:lnTo>
                        <a:pt x="828" y="1810"/>
                      </a:lnTo>
                      <a:lnTo>
                        <a:pt x="828" y="1829"/>
                      </a:lnTo>
                      <a:lnTo>
                        <a:pt x="828" y="1851"/>
                      </a:lnTo>
                      <a:lnTo>
                        <a:pt x="828" y="1877"/>
                      </a:lnTo>
                      <a:lnTo>
                        <a:pt x="828" y="1892"/>
                      </a:lnTo>
                      <a:lnTo>
                        <a:pt x="830" y="1905"/>
                      </a:lnTo>
                      <a:lnTo>
                        <a:pt x="830" y="1915"/>
                      </a:lnTo>
                      <a:lnTo>
                        <a:pt x="830" y="1924"/>
                      </a:lnTo>
                      <a:lnTo>
                        <a:pt x="830" y="1930"/>
                      </a:lnTo>
                      <a:lnTo>
                        <a:pt x="830" y="1937"/>
                      </a:lnTo>
                      <a:lnTo>
                        <a:pt x="830" y="1941"/>
                      </a:lnTo>
                      <a:lnTo>
                        <a:pt x="830" y="1946"/>
                      </a:lnTo>
                      <a:lnTo>
                        <a:pt x="830" y="1948"/>
                      </a:lnTo>
                      <a:lnTo>
                        <a:pt x="832" y="1952"/>
                      </a:lnTo>
                      <a:lnTo>
                        <a:pt x="832" y="1956"/>
                      </a:lnTo>
                      <a:lnTo>
                        <a:pt x="832" y="1959"/>
                      </a:lnTo>
                      <a:lnTo>
                        <a:pt x="832" y="1961"/>
                      </a:lnTo>
                      <a:lnTo>
                        <a:pt x="832" y="1963"/>
                      </a:lnTo>
                      <a:lnTo>
                        <a:pt x="832" y="1965"/>
                      </a:lnTo>
                      <a:lnTo>
                        <a:pt x="832" y="1967"/>
                      </a:lnTo>
                      <a:lnTo>
                        <a:pt x="835" y="1969"/>
                      </a:lnTo>
                      <a:lnTo>
                        <a:pt x="835" y="1969"/>
                      </a:lnTo>
                      <a:lnTo>
                        <a:pt x="835" y="1969"/>
                      </a:lnTo>
                      <a:lnTo>
                        <a:pt x="835" y="1971"/>
                      </a:lnTo>
                      <a:lnTo>
                        <a:pt x="835" y="1971"/>
                      </a:lnTo>
                      <a:lnTo>
                        <a:pt x="835" y="1971"/>
                      </a:lnTo>
                      <a:lnTo>
                        <a:pt x="835" y="1974"/>
                      </a:lnTo>
                      <a:lnTo>
                        <a:pt x="835" y="1974"/>
                      </a:lnTo>
                      <a:lnTo>
                        <a:pt x="837" y="1976"/>
                      </a:lnTo>
                      <a:lnTo>
                        <a:pt x="837" y="1978"/>
                      </a:lnTo>
                      <a:lnTo>
                        <a:pt x="837" y="1978"/>
                      </a:lnTo>
                      <a:lnTo>
                        <a:pt x="837" y="1978"/>
                      </a:lnTo>
                      <a:lnTo>
                        <a:pt x="837" y="1978"/>
                      </a:lnTo>
                      <a:lnTo>
                        <a:pt x="837" y="1980"/>
                      </a:lnTo>
                      <a:lnTo>
                        <a:pt x="837" y="1980"/>
                      </a:lnTo>
                      <a:lnTo>
                        <a:pt x="837" y="1980"/>
                      </a:lnTo>
                      <a:lnTo>
                        <a:pt x="839" y="1978"/>
                      </a:lnTo>
                      <a:lnTo>
                        <a:pt x="839" y="1978"/>
                      </a:lnTo>
                      <a:lnTo>
                        <a:pt x="839" y="1980"/>
                      </a:lnTo>
                      <a:lnTo>
                        <a:pt x="839" y="1980"/>
                      </a:lnTo>
                      <a:lnTo>
                        <a:pt x="839" y="1982"/>
                      </a:lnTo>
                      <a:lnTo>
                        <a:pt x="839" y="1982"/>
                      </a:lnTo>
                      <a:lnTo>
                        <a:pt x="839" y="1984"/>
                      </a:lnTo>
                      <a:lnTo>
                        <a:pt x="841" y="1984"/>
                      </a:lnTo>
                      <a:lnTo>
                        <a:pt x="841" y="1984"/>
                      </a:lnTo>
                      <a:lnTo>
                        <a:pt x="841" y="1984"/>
                      </a:lnTo>
                      <a:lnTo>
                        <a:pt x="841" y="1984"/>
                      </a:lnTo>
                      <a:lnTo>
                        <a:pt x="841" y="1982"/>
                      </a:lnTo>
                      <a:lnTo>
                        <a:pt x="841" y="1982"/>
                      </a:lnTo>
                      <a:lnTo>
                        <a:pt x="841" y="1982"/>
                      </a:lnTo>
                      <a:lnTo>
                        <a:pt x="841" y="1984"/>
                      </a:lnTo>
                      <a:lnTo>
                        <a:pt x="843" y="1984"/>
                      </a:lnTo>
                      <a:lnTo>
                        <a:pt x="843" y="1984"/>
                      </a:lnTo>
                      <a:lnTo>
                        <a:pt x="843" y="1984"/>
                      </a:lnTo>
                      <a:lnTo>
                        <a:pt x="843" y="1984"/>
                      </a:lnTo>
                      <a:lnTo>
                        <a:pt x="843" y="1987"/>
                      </a:lnTo>
                      <a:lnTo>
                        <a:pt x="843" y="1987"/>
                      </a:lnTo>
                      <a:lnTo>
                        <a:pt x="843" y="1987"/>
                      </a:lnTo>
                      <a:lnTo>
                        <a:pt x="843" y="1984"/>
                      </a:lnTo>
                      <a:lnTo>
                        <a:pt x="845" y="1984"/>
                      </a:lnTo>
                      <a:lnTo>
                        <a:pt x="845" y="1982"/>
                      </a:lnTo>
                      <a:lnTo>
                        <a:pt x="845" y="1984"/>
                      </a:lnTo>
                      <a:lnTo>
                        <a:pt x="845" y="1984"/>
                      </a:lnTo>
                      <a:lnTo>
                        <a:pt x="845" y="1984"/>
                      </a:lnTo>
                      <a:lnTo>
                        <a:pt x="845" y="1987"/>
                      </a:lnTo>
                      <a:lnTo>
                        <a:pt x="845" y="1987"/>
                      </a:lnTo>
                      <a:lnTo>
                        <a:pt x="847" y="1989"/>
                      </a:lnTo>
                      <a:lnTo>
                        <a:pt x="847" y="1989"/>
                      </a:lnTo>
                      <a:lnTo>
                        <a:pt x="847" y="1989"/>
                      </a:lnTo>
                      <a:lnTo>
                        <a:pt x="847" y="1989"/>
                      </a:lnTo>
                      <a:lnTo>
                        <a:pt x="847" y="1989"/>
                      </a:lnTo>
                      <a:lnTo>
                        <a:pt x="847" y="1987"/>
                      </a:lnTo>
                      <a:lnTo>
                        <a:pt x="847" y="1984"/>
                      </a:lnTo>
                      <a:lnTo>
                        <a:pt x="847" y="1987"/>
                      </a:lnTo>
                      <a:lnTo>
                        <a:pt x="850" y="1987"/>
                      </a:lnTo>
                      <a:lnTo>
                        <a:pt x="850" y="1989"/>
                      </a:lnTo>
                      <a:lnTo>
                        <a:pt x="850" y="1989"/>
                      </a:lnTo>
                      <a:lnTo>
                        <a:pt x="850" y="1989"/>
                      </a:lnTo>
                      <a:lnTo>
                        <a:pt x="850" y="1989"/>
                      </a:lnTo>
                      <a:lnTo>
                        <a:pt x="850" y="1989"/>
                      </a:lnTo>
                      <a:lnTo>
                        <a:pt x="850" y="1987"/>
                      </a:lnTo>
                      <a:lnTo>
                        <a:pt x="850" y="1987"/>
                      </a:lnTo>
                      <a:lnTo>
                        <a:pt x="852" y="1978"/>
                      </a:lnTo>
                      <a:lnTo>
                        <a:pt x="852" y="1952"/>
                      </a:lnTo>
                      <a:lnTo>
                        <a:pt x="852" y="1941"/>
                      </a:lnTo>
                      <a:lnTo>
                        <a:pt x="852" y="1943"/>
                      </a:lnTo>
                      <a:lnTo>
                        <a:pt x="852" y="1948"/>
                      </a:lnTo>
                      <a:lnTo>
                        <a:pt x="852" y="1954"/>
                      </a:lnTo>
                      <a:lnTo>
                        <a:pt x="852" y="1959"/>
                      </a:lnTo>
                      <a:lnTo>
                        <a:pt x="854" y="1963"/>
                      </a:lnTo>
                      <a:lnTo>
                        <a:pt x="854" y="1967"/>
                      </a:lnTo>
                      <a:lnTo>
                        <a:pt x="854" y="1969"/>
                      </a:lnTo>
                      <a:lnTo>
                        <a:pt x="854" y="1974"/>
                      </a:lnTo>
                      <a:lnTo>
                        <a:pt x="854" y="1974"/>
                      </a:lnTo>
                      <a:lnTo>
                        <a:pt x="854" y="1976"/>
                      </a:lnTo>
                      <a:lnTo>
                        <a:pt x="854" y="1976"/>
                      </a:lnTo>
                      <a:lnTo>
                        <a:pt x="854" y="1976"/>
                      </a:lnTo>
                      <a:lnTo>
                        <a:pt x="856" y="1978"/>
                      </a:lnTo>
                      <a:lnTo>
                        <a:pt x="856" y="1980"/>
                      </a:lnTo>
                      <a:lnTo>
                        <a:pt x="856" y="1982"/>
                      </a:lnTo>
                      <a:lnTo>
                        <a:pt x="856" y="1982"/>
                      </a:lnTo>
                      <a:lnTo>
                        <a:pt x="856" y="1982"/>
                      </a:lnTo>
                      <a:lnTo>
                        <a:pt x="856" y="1984"/>
                      </a:lnTo>
                      <a:lnTo>
                        <a:pt x="856" y="1984"/>
                      </a:lnTo>
                      <a:lnTo>
                        <a:pt x="856" y="1987"/>
                      </a:lnTo>
                      <a:lnTo>
                        <a:pt x="858" y="1987"/>
                      </a:lnTo>
                      <a:lnTo>
                        <a:pt x="858" y="1984"/>
                      </a:lnTo>
                      <a:lnTo>
                        <a:pt x="858" y="1984"/>
                      </a:lnTo>
                      <a:lnTo>
                        <a:pt x="858" y="1982"/>
                      </a:lnTo>
                      <a:lnTo>
                        <a:pt x="858" y="1984"/>
                      </a:lnTo>
                      <a:lnTo>
                        <a:pt x="858" y="1984"/>
                      </a:lnTo>
                      <a:lnTo>
                        <a:pt x="858" y="1987"/>
                      </a:lnTo>
                      <a:lnTo>
                        <a:pt x="860" y="1987"/>
                      </a:lnTo>
                      <a:lnTo>
                        <a:pt x="860" y="1989"/>
                      </a:lnTo>
                      <a:lnTo>
                        <a:pt x="860" y="1989"/>
                      </a:lnTo>
                      <a:lnTo>
                        <a:pt x="860" y="1989"/>
                      </a:lnTo>
                      <a:lnTo>
                        <a:pt x="860" y="1989"/>
                      </a:lnTo>
                      <a:lnTo>
                        <a:pt x="860" y="1989"/>
                      </a:lnTo>
                      <a:lnTo>
                        <a:pt x="860" y="1991"/>
                      </a:lnTo>
                      <a:lnTo>
                        <a:pt x="860" y="1991"/>
                      </a:lnTo>
                      <a:lnTo>
                        <a:pt x="863" y="1991"/>
                      </a:lnTo>
                      <a:lnTo>
                        <a:pt x="863" y="1991"/>
                      </a:lnTo>
                      <a:lnTo>
                        <a:pt x="863" y="1993"/>
                      </a:lnTo>
                      <a:lnTo>
                        <a:pt x="863" y="1993"/>
                      </a:lnTo>
                      <a:lnTo>
                        <a:pt x="863" y="1995"/>
                      </a:lnTo>
                      <a:lnTo>
                        <a:pt x="863" y="1995"/>
                      </a:lnTo>
                      <a:lnTo>
                        <a:pt x="863" y="1997"/>
                      </a:lnTo>
                      <a:lnTo>
                        <a:pt x="863" y="1997"/>
                      </a:lnTo>
                      <a:lnTo>
                        <a:pt x="865" y="1997"/>
                      </a:lnTo>
                      <a:lnTo>
                        <a:pt x="865" y="1995"/>
                      </a:lnTo>
                      <a:lnTo>
                        <a:pt x="865" y="1995"/>
                      </a:lnTo>
                      <a:lnTo>
                        <a:pt x="865" y="1993"/>
                      </a:lnTo>
                      <a:lnTo>
                        <a:pt x="865" y="1995"/>
                      </a:lnTo>
                      <a:lnTo>
                        <a:pt x="865" y="1995"/>
                      </a:lnTo>
                      <a:lnTo>
                        <a:pt x="865" y="1995"/>
                      </a:lnTo>
                      <a:lnTo>
                        <a:pt x="867" y="1997"/>
                      </a:lnTo>
                      <a:lnTo>
                        <a:pt x="867" y="1997"/>
                      </a:lnTo>
                      <a:lnTo>
                        <a:pt x="867" y="1999"/>
                      </a:lnTo>
                      <a:lnTo>
                        <a:pt x="867" y="1999"/>
                      </a:lnTo>
                      <a:lnTo>
                        <a:pt x="867" y="1999"/>
                      </a:lnTo>
                      <a:lnTo>
                        <a:pt x="867" y="1999"/>
                      </a:lnTo>
                      <a:lnTo>
                        <a:pt x="867" y="1999"/>
                      </a:lnTo>
                      <a:lnTo>
                        <a:pt x="867" y="1997"/>
                      </a:lnTo>
                      <a:lnTo>
                        <a:pt x="869" y="1995"/>
                      </a:lnTo>
                      <a:lnTo>
                        <a:pt x="869" y="1993"/>
                      </a:lnTo>
                      <a:lnTo>
                        <a:pt x="869" y="1995"/>
                      </a:lnTo>
                      <a:lnTo>
                        <a:pt x="869" y="1995"/>
                      </a:lnTo>
                      <a:lnTo>
                        <a:pt x="869" y="1995"/>
                      </a:lnTo>
                      <a:lnTo>
                        <a:pt x="869" y="1997"/>
                      </a:lnTo>
                      <a:lnTo>
                        <a:pt x="869" y="1997"/>
                      </a:lnTo>
                      <a:lnTo>
                        <a:pt x="869" y="1997"/>
                      </a:lnTo>
                      <a:lnTo>
                        <a:pt x="871" y="1997"/>
                      </a:lnTo>
                      <a:lnTo>
                        <a:pt x="871" y="1997"/>
                      </a:lnTo>
                      <a:lnTo>
                        <a:pt x="871" y="1997"/>
                      </a:lnTo>
                      <a:lnTo>
                        <a:pt x="871" y="1997"/>
                      </a:lnTo>
                      <a:lnTo>
                        <a:pt x="871" y="1995"/>
                      </a:lnTo>
                      <a:lnTo>
                        <a:pt x="871" y="1995"/>
                      </a:lnTo>
                      <a:lnTo>
                        <a:pt x="871" y="1995"/>
                      </a:lnTo>
                      <a:lnTo>
                        <a:pt x="873" y="1995"/>
                      </a:lnTo>
                      <a:lnTo>
                        <a:pt x="873" y="1997"/>
                      </a:lnTo>
                      <a:lnTo>
                        <a:pt x="873" y="1997"/>
                      </a:lnTo>
                      <a:lnTo>
                        <a:pt x="873" y="1997"/>
                      </a:lnTo>
                      <a:lnTo>
                        <a:pt x="873" y="1997"/>
                      </a:lnTo>
                      <a:lnTo>
                        <a:pt x="873" y="1997"/>
                      </a:lnTo>
                      <a:lnTo>
                        <a:pt x="873" y="1999"/>
                      </a:lnTo>
                      <a:lnTo>
                        <a:pt x="873" y="1999"/>
                      </a:lnTo>
                      <a:lnTo>
                        <a:pt x="875" y="1999"/>
                      </a:lnTo>
                      <a:lnTo>
                        <a:pt x="875" y="1997"/>
                      </a:lnTo>
                      <a:lnTo>
                        <a:pt x="875" y="1997"/>
                      </a:lnTo>
                      <a:lnTo>
                        <a:pt x="875" y="1999"/>
                      </a:lnTo>
                      <a:lnTo>
                        <a:pt x="875" y="1999"/>
                      </a:lnTo>
                      <a:lnTo>
                        <a:pt x="875" y="1999"/>
                      </a:lnTo>
                      <a:lnTo>
                        <a:pt x="875" y="1999"/>
                      </a:lnTo>
                      <a:lnTo>
                        <a:pt x="875" y="1999"/>
                      </a:lnTo>
                      <a:lnTo>
                        <a:pt x="878" y="2002"/>
                      </a:lnTo>
                      <a:lnTo>
                        <a:pt x="878" y="2002"/>
                      </a:lnTo>
                      <a:lnTo>
                        <a:pt x="878" y="2002"/>
                      </a:lnTo>
                      <a:lnTo>
                        <a:pt x="878" y="2002"/>
                      </a:lnTo>
                      <a:lnTo>
                        <a:pt x="878" y="2002"/>
                      </a:lnTo>
                      <a:lnTo>
                        <a:pt x="878" y="1999"/>
                      </a:lnTo>
                      <a:lnTo>
                        <a:pt x="878" y="1999"/>
                      </a:lnTo>
                      <a:lnTo>
                        <a:pt x="880" y="2002"/>
                      </a:lnTo>
                      <a:lnTo>
                        <a:pt x="880" y="2002"/>
                      </a:lnTo>
                      <a:lnTo>
                        <a:pt x="880" y="2002"/>
                      </a:lnTo>
                      <a:lnTo>
                        <a:pt x="880" y="2002"/>
                      </a:lnTo>
                      <a:lnTo>
                        <a:pt x="880" y="2002"/>
                      </a:lnTo>
                      <a:lnTo>
                        <a:pt x="880" y="2004"/>
                      </a:lnTo>
                      <a:lnTo>
                        <a:pt x="880" y="2002"/>
                      </a:lnTo>
                      <a:lnTo>
                        <a:pt x="880" y="2002"/>
                      </a:lnTo>
                      <a:lnTo>
                        <a:pt x="882" y="2002"/>
                      </a:lnTo>
                      <a:lnTo>
                        <a:pt x="882" y="1999"/>
                      </a:lnTo>
                      <a:lnTo>
                        <a:pt x="882" y="1999"/>
                      </a:lnTo>
                      <a:lnTo>
                        <a:pt x="882" y="1999"/>
                      </a:lnTo>
                      <a:lnTo>
                        <a:pt x="882" y="1999"/>
                      </a:lnTo>
                      <a:lnTo>
                        <a:pt x="882" y="1999"/>
                      </a:lnTo>
                      <a:lnTo>
                        <a:pt x="882" y="1999"/>
                      </a:lnTo>
                      <a:lnTo>
                        <a:pt x="882" y="2002"/>
                      </a:lnTo>
                      <a:lnTo>
                        <a:pt x="884" y="2002"/>
                      </a:lnTo>
                      <a:lnTo>
                        <a:pt x="884" y="2002"/>
                      </a:lnTo>
                      <a:lnTo>
                        <a:pt x="884" y="2002"/>
                      </a:lnTo>
                      <a:lnTo>
                        <a:pt x="884" y="2002"/>
                      </a:lnTo>
                      <a:lnTo>
                        <a:pt x="884" y="1999"/>
                      </a:lnTo>
                      <a:lnTo>
                        <a:pt x="884" y="1999"/>
                      </a:lnTo>
                      <a:lnTo>
                        <a:pt x="884" y="1997"/>
                      </a:lnTo>
                      <a:lnTo>
                        <a:pt x="886" y="1997"/>
                      </a:lnTo>
                      <a:lnTo>
                        <a:pt x="886" y="1997"/>
                      </a:lnTo>
                      <a:lnTo>
                        <a:pt x="886" y="1997"/>
                      </a:lnTo>
                      <a:lnTo>
                        <a:pt x="886" y="1999"/>
                      </a:lnTo>
                      <a:lnTo>
                        <a:pt x="886" y="1999"/>
                      </a:lnTo>
                      <a:lnTo>
                        <a:pt x="886" y="1999"/>
                      </a:lnTo>
                      <a:lnTo>
                        <a:pt x="886" y="1997"/>
                      </a:lnTo>
                      <a:lnTo>
                        <a:pt x="886" y="1999"/>
                      </a:lnTo>
                      <a:lnTo>
                        <a:pt x="888" y="1997"/>
                      </a:lnTo>
                      <a:lnTo>
                        <a:pt x="888" y="1997"/>
                      </a:lnTo>
                      <a:lnTo>
                        <a:pt x="888" y="1995"/>
                      </a:lnTo>
                      <a:lnTo>
                        <a:pt x="888" y="1995"/>
                      </a:lnTo>
                      <a:lnTo>
                        <a:pt x="888" y="1993"/>
                      </a:lnTo>
                      <a:lnTo>
                        <a:pt x="888" y="1993"/>
                      </a:lnTo>
                      <a:lnTo>
                        <a:pt x="888" y="1989"/>
                      </a:lnTo>
                      <a:lnTo>
                        <a:pt x="888" y="1989"/>
                      </a:lnTo>
                      <a:lnTo>
                        <a:pt x="891" y="1980"/>
                      </a:lnTo>
                      <a:lnTo>
                        <a:pt x="891" y="1971"/>
                      </a:lnTo>
                      <a:lnTo>
                        <a:pt x="891" y="1969"/>
                      </a:lnTo>
                      <a:lnTo>
                        <a:pt x="891" y="1971"/>
                      </a:lnTo>
                      <a:lnTo>
                        <a:pt x="891" y="1974"/>
                      </a:lnTo>
                      <a:lnTo>
                        <a:pt x="891" y="1974"/>
                      </a:lnTo>
                      <a:lnTo>
                        <a:pt x="891" y="1976"/>
                      </a:lnTo>
                      <a:lnTo>
                        <a:pt x="893" y="1976"/>
                      </a:lnTo>
                      <a:lnTo>
                        <a:pt x="893" y="1978"/>
                      </a:lnTo>
                      <a:lnTo>
                        <a:pt x="893" y="1980"/>
                      </a:lnTo>
                      <a:lnTo>
                        <a:pt x="893" y="1982"/>
                      </a:lnTo>
                      <a:lnTo>
                        <a:pt x="893" y="1984"/>
                      </a:lnTo>
                      <a:lnTo>
                        <a:pt x="893" y="1987"/>
                      </a:lnTo>
                      <a:lnTo>
                        <a:pt x="893" y="1987"/>
                      </a:lnTo>
                      <a:lnTo>
                        <a:pt x="893" y="1987"/>
                      </a:lnTo>
                      <a:lnTo>
                        <a:pt x="895" y="1989"/>
                      </a:lnTo>
                      <a:lnTo>
                        <a:pt x="895" y="1989"/>
                      </a:lnTo>
                      <a:lnTo>
                        <a:pt x="895" y="1989"/>
                      </a:lnTo>
                      <a:lnTo>
                        <a:pt x="895" y="1989"/>
                      </a:lnTo>
                      <a:lnTo>
                        <a:pt x="895" y="1989"/>
                      </a:lnTo>
                      <a:lnTo>
                        <a:pt x="895" y="1989"/>
                      </a:lnTo>
                      <a:lnTo>
                        <a:pt x="895" y="1989"/>
                      </a:lnTo>
                      <a:lnTo>
                        <a:pt x="895" y="1991"/>
                      </a:lnTo>
                      <a:lnTo>
                        <a:pt x="897" y="1991"/>
                      </a:lnTo>
                      <a:lnTo>
                        <a:pt x="897" y="1993"/>
                      </a:lnTo>
                      <a:lnTo>
                        <a:pt x="897" y="1995"/>
                      </a:lnTo>
                      <a:lnTo>
                        <a:pt x="897" y="1995"/>
                      </a:lnTo>
                      <a:lnTo>
                        <a:pt x="897" y="1995"/>
                      </a:lnTo>
                      <a:lnTo>
                        <a:pt x="897" y="1995"/>
                      </a:lnTo>
                      <a:lnTo>
                        <a:pt x="897" y="1995"/>
                      </a:lnTo>
                      <a:lnTo>
                        <a:pt x="899" y="1993"/>
                      </a:lnTo>
                      <a:lnTo>
                        <a:pt x="899" y="1991"/>
                      </a:lnTo>
                      <a:lnTo>
                        <a:pt x="899" y="1991"/>
                      </a:lnTo>
                      <a:lnTo>
                        <a:pt x="899" y="1991"/>
                      </a:lnTo>
                      <a:lnTo>
                        <a:pt x="899" y="1993"/>
                      </a:lnTo>
                      <a:lnTo>
                        <a:pt x="899" y="1995"/>
                      </a:lnTo>
                      <a:lnTo>
                        <a:pt x="899" y="1995"/>
                      </a:lnTo>
                      <a:lnTo>
                        <a:pt x="899" y="1997"/>
                      </a:lnTo>
                      <a:lnTo>
                        <a:pt x="901" y="1997"/>
                      </a:lnTo>
                      <a:lnTo>
                        <a:pt x="901" y="1997"/>
                      </a:lnTo>
                      <a:lnTo>
                        <a:pt x="901" y="1997"/>
                      </a:lnTo>
                      <a:lnTo>
                        <a:pt x="901" y="1997"/>
                      </a:lnTo>
                      <a:lnTo>
                        <a:pt x="901" y="1997"/>
                      </a:lnTo>
                      <a:lnTo>
                        <a:pt x="901" y="1997"/>
                      </a:lnTo>
                      <a:lnTo>
                        <a:pt x="901" y="1997"/>
                      </a:lnTo>
                      <a:lnTo>
                        <a:pt x="901" y="1997"/>
                      </a:lnTo>
                      <a:lnTo>
                        <a:pt x="903" y="1999"/>
                      </a:lnTo>
                      <a:lnTo>
                        <a:pt x="903" y="1999"/>
                      </a:lnTo>
                      <a:lnTo>
                        <a:pt x="903" y="1999"/>
                      </a:lnTo>
                      <a:lnTo>
                        <a:pt x="903" y="2002"/>
                      </a:lnTo>
                      <a:lnTo>
                        <a:pt x="903" y="2002"/>
                      </a:lnTo>
                      <a:lnTo>
                        <a:pt x="903" y="1999"/>
                      </a:lnTo>
                      <a:lnTo>
                        <a:pt x="903" y="1999"/>
                      </a:lnTo>
                      <a:lnTo>
                        <a:pt x="906" y="1997"/>
                      </a:lnTo>
                      <a:lnTo>
                        <a:pt x="906" y="1997"/>
                      </a:lnTo>
                      <a:lnTo>
                        <a:pt x="906" y="1997"/>
                      </a:lnTo>
                      <a:lnTo>
                        <a:pt x="906" y="1997"/>
                      </a:lnTo>
                      <a:lnTo>
                        <a:pt x="906" y="1997"/>
                      </a:lnTo>
                      <a:lnTo>
                        <a:pt x="906" y="1997"/>
                      </a:lnTo>
                      <a:lnTo>
                        <a:pt x="906" y="1997"/>
                      </a:lnTo>
                      <a:lnTo>
                        <a:pt x="906" y="1997"/>
                      </a:lnTo>
                      <a:lnTo>
                        <a:pt x="908" y="1999"/>
                      </a:lnTo>
                      <a:lnTo>
                        <a:pt x="908" y="1999"/>
                      </a:lnTo>
                      <a:lnTo>
                        <a:pt x="908" y="1999"/>
                      </a:lnTo>
                      <a:lnTo>
                        <a:pt x="908" y="2002"/>
                      </a:lnTo>
                      <a:lnTo>
                        <a:pt x="908" y="2002"/>
                      </a:lnTo>
                      <a:lnTo>
                        <a:pt x="908" y="1999"/>
                      </a:lnTo>
                      <a:lnTo>
                        <a:pt x="908" y="1999"/>
                      </a:lnTo>
                      <a:lnTo>
                        <a:pt x="908" y="1997"/>
                      </a:lnTo>
                      <a:lnTo>
                        <a:pt x="910" y="1997"/>
                      </a:lnTo>
                      <a:lnTo>
                        <a:pt x="910" y="1999"/>
                      </a:lnTo>
                      <a:lnTo>
                        <a:pt x="910" y="1997"/>
                      </a:lnTo>
                      <a:lnTo>
                        <a:pt x="910" y="1999"/>
                      </a:lnTo>
                      <a:lnTo>
                        <a:pt x="910" y="2002"/>
                      </a:lnTo>
                      <a:lnTo>
                        <a:pt x="910" y="1999"/>
                      </a:lnTo>
                      <a:lnTo>
                        <a:pt x="910" y="1999"/>
                      </a:lnTo>
                      <a:lnTo>
                        <a:pt x="912" y="1999"/>
                      </a:lnTo>
                      <a:lnTo>
                        <a:pt x="912" y="1997"/>
                      </a:lnTo>
                      <a:lnTo>
                        <a:pt x="912" y="1999"/>
                      </a:lnTo>
                      <a:lnTo>
                        <a:pt x="912" y="1997"/>
                      </a:lnTo>
                      <a:lnTo>
                        <a:pt x="912" y="1997"/>
                      </a:lnTo>
                      <a:lnTo>
                        <a:pt x="912" y="1999"/>
                      </a:lnTo>
                      <a:lnTo>
                        <a:pt x="912" y="1997"/>
                      </a:lnTo>
                      <a:lnTo>
                        <a:pt x="912" y="1999"/>
                      </a:lnTo>
                      <a:lnTo>
                        <a:pt x="914" y="1997"/>
                      </a:lnTo>
                      <a:lnTo>
                        <a:pt x="914" y="1995"/>
                      </a:lnTo>
                      <a:lnTo>
                        <a:pt x="914" y="1993"/>
                      </a:lnTo>
                      <a:lnTo>
                        <a:pt x="914" y="1989"/>
                      </a:lnTo>
                      <a:lnTo>
                        <a:pt x="914" y="1991"/>
                      </a:lnTo>
                      <a:lnTo>
                        <a:pt x="914" y="1989"/>
                      </a:lnTo>
                      <a:lnTo>
                        <a:pt x="914" y="1987"/>
                      </a:lnTo>
                      <a:lnTo>
                        <a:pt x="914" y="1989"/>
                      </a:lnTo>
                      <a:lnTo>
                        <a:pt x="916" y="1989"/>
                      </a:lnTo>
                      <a:lnTo>
                        <a:pt x="916" y="1987"/>
                      </a:lnTo>
                      <a:lnTo>
                        <a:pt x="916" y="1987"/>
                      </a:lnTo>
                      <a:lnTo>
                        <a:pt x="916" y="1987"/>
                      </a:lnTo>
                      <a:lnTo>
                        <a:pt x="916" y="1987"/>
                      </a:lnTo>
                      <a:lnTo>
                        <a:pt x="916" y="1987"/>
                      </a:lnTo>
                      <a:lnTo>
                        <a:pt x="916" y="1989"/>
                      </a:lnTo>
                      <a:lnTo>
                        <a:pt x="919" y="1989"/>
                      </a:lnTo>
                      <a:lnTo>
                        <a:pt x="919" y="1989"/>
                      </a:lnTo>
                      <a:lnTo>
                        <a:pt x="919" y="1991"/>
                      </a:lnTo>
                      <a:lnTo>
                        <a:pt x="919" y="1989"/>
                      </a:lnTo>
                      <a:lnTo>
                        <a:pt x="919" y="1961"/>
                      </a:lnTo>
                      <a:lnTo>
                        <a:pt x="919" y="1937"/>
                      </a:lnTo>
                      <a:lnTo>
                        <a:pt x="919" y="1965"/>
                      </a:lnTo>
                      <a:lnTo>
                        <a:pt x="919" y="1971"/>
                      </a:lnTo>
                      <a:lnTo>
                        <a:pt x="921" y="1974"/>
                      </a:lnTo>
                      <a:lnTo>
                        <a:pt x="921" y="1965"/>
                      </a:lnTo>
                      <a:lnTo>
                        <a:pt x="921" y="1954"/>
                      </a:lnTo>
                      <a:lnTo>
                        <a:pt x="921" y="1915"/>
                      </a:lnTo>
                      <a:lnTo>
                        <a:pt x="921" y="1829"/>
                      </a:lnTo>
                      <a:lnTo>
                        <a:pt x="921" y="1674"/>
                      </a:lnTo>
                      <a:lnTo>
                        <a:pt x="921" y="1624"/>
                      </a:lnTo>
                      <a:lnTo>
                        <a:pt x="921" y="1682"/>
                      </a:lnTo>
                      <a:lnTo>
                        <a:pt x="923" y="1721"/>
                      </a:lnTo>
                      <a:lnTo>
                        <a:pt x="923" y="1745"/>
                      </a:lnTo>
                      <a:lnTo>
                        <a:pt x="923" y="1760"/>
                      </a:lnTo>
                      <a:lnTo>
                        <a:pt x="923" y="1777"/>
                      </a:lnTo>
                      <a:lnTo>
                        <a:pt x="923" y="1799"/>
                      </a:lnTo>
                      <a:lnTo>
                        <a:pt x="923" y="1810"/>
                      </a:lnTo>
                      <a:lnTo>
                        <a:pt x="923" y="1805"/>
                      </a:lnTo>
                      <a:lnTo>
                        <a:pt x="925" y="1814"/>
                      </a:lnTo>
                      <a:lnTo>
                        <a:pt x="925" y="1827"/>
                      </a:lnTo>
                      <a:lnTo>
                        <a:pt x="925" y="1846"/>
                      </a:lnTo>
                      <a:lnTo>
                        <a:pt x="925" y="1859"/>
                      </a:lnTo>
                      <a:lnTo>
                        <a:pt x="925" y="1870"/>
                      </a:lnTo>
                      <a:lnTo>
                        <a:pt x="925" y="1874"/>
                      </a:lnTo>
                      <a:lnTo>
                        <a:pt x="925" y="1877"/>
                      </a:lnTo>
                      <a:lnTo>
                        <a:pt x="925" y="1874"/>
                      </a:lnTo>
                      <a:lnTo>
                        <a:pt x="927" y="1872"/>
                      </a:lnTo>
                      <a:lnTo>
                        <a:pt x="927" y="1879"/>
                      </a:lnTo>
                      <a:lnTo>
                        <a:pt x="927" y="1887"/>
                      </a:lnTo>
                      <a:lnTo>
                        <a:pt x="927" y="1896"/>
                      </a:lnTo>
                      <a:lnTo>
                        <a:pt x="927" y="1902"/>
                      </a:lnTo>
                      <a:lnTo>
                        <a:pt x="927" y="1909"/>
                      </a:lnTo>
                      <a:lnTo>
                        <a:pt x="927" y="1913"/>
                      </a:lnTo>
                      <a:lnTo>
                        <a:pt x="929" y="1900"/>
                      </a:lnTo>
                      <a:lnTo>
                        <a:pt x="929" y="1859"/>
                      </a:lnTo>
                      <a:lnTo>
                        <a:pt x="929" y="1855"/>
                      </a:lnTo>
                      <a:lnTo>
                        <a:pt x="929" y="1816"/>
                      </a:lnTo>
                      <a:lnTo>
                        <a:pt x="929" y="1825"/>
                      </a:lnTo>
                      <a:lnTo>
                        <a:pt x="929" y="1838"/>
                      </a:lnTo>
                      <a:lnTo>
                        <a:pt x="929" y="1846"/>
                      </a:lnTo>
                      <a:lnTo>
                        <a:pt x="929" y="1859"/>
                      </a:lnTo>
                      <a:lnTo>
                        <a:pt x="931" y="1872"/>
                      </a:lnTo>
                      <a:lnTo>
                        <a:pt x="931" y="1881"/>
                      </a:lnTo>
                      <a:lnTo>
                        <a:pt x="931" y="1889"/>
                      </a:lnTo>
                      <a:lnTo>
                        <a:pt x="931" y="1896"/>
                      </a:lnTo>
                      <a:lnTo>
                        <a:pt x="931" y="1902"/>
                      </a:lnTo>
                      <a:lnTo>
                        <a:pt x="931" y="1909"/>
                      </a:lnTo>
                      <a:lnTo>
                        <a:pt x="931" y="1913"/>
                      </a:lnTo>
                      <a:lnTo>
                        <a:pt x="931" y="1918"/>
                      </a:lnTo>
                      <a:lnTo>
                        <a:pt x="934" y="1920"/>
                      </a:lnTo>
                      <a:lnTo>
                        <a:pt x="934" y="1924"/>
                      </a:lnTo>
                      <a:lnTo>
                        <a:pt x="934" y="1928"/>
                      </a:lnTo>
                      <a:lnTo>
                        <a:pt x="934" y="1930"/>
                      </a:lnTo>
                      <a:lnTo>
                        <a:pt x="934" y="1933"/>
                      </a:lnTo>
                      <a:lnTo>
                        <a:pt x="934" y="1935"/>
                      </a:lnTo>
                      <a:lnTo>
                        <a:pt x="934" y="1937"/>
                      </a:lnTo>
                      <a:lnTo>
                        <a:pt x="936" y="1939"/>
                      </a:lnTo>
                      <a:lnTo>
                        <a:pt x="936" y="1939"/>
                      </a:lnTo>
                      <a:lnTo>
                        <a:pt x="936" y="1939"/>
                      </a:lnTo>
                      <a:lnTo>
                        <a:pt x="936" y="1941"/>
                      </a:lnTo>
                      <a:lnTo>
                        <a:pt x="936" y="1941"/>
                      </a:lnTo>
                      <a:lnTo>
                        <a:pt x="936" y="1943"/>
                      </a:lnTo>
                      <a:lnTo>
                        <a:pt x="936" y="1946"/>
                      </a:lnTo>
                      <a:lnTo>
                        <a:pt x="936" y="1946"/>
                      </a:lnTo>
                      <a:lnTo>
                        <a:pt x="938" y="1948"/>
                      </a:lnTo>
                      <a:lnTo>
                        <a:pt x="938" y="1954"/>
                      </a:lnTo>
                      <a:lnTo>
                        <a:pt x="938" y="1956"/>
                      </a:lnTo>
                      <a:lnTo>
                        <a:pt x="938" y="1956"/>
                      </a:lnTo>
                      <a:lnTo>
                        <a:pt x="938" y="1959"/>
                      </a:lnTo>
                      <a:lnTo>
                        <a:pt x="938" y="1959"/>
                      </a:lnTo>
                      <a:lnTo>
                        <a:pt x="938" y="1959"/>
                      </a:lnTo>
                      <a:lnTo>
                        <a:pt x="938" y="1959"/>
                      </a:lnTo>
                      <a:lnTo>
                        <a:pt x="940" y="1961"/>
                      </a:lnTo>
                      <a:lnTo>
                        <a:pt x="940" y="1961"/>
                      </a:lnTo>
                      <a:lnTo>
                        <a:pt x="940" y="1961"/>
                      </a:lnTo>
                      <a:lnTo>
                        <a:pt x="940" y="1963"/>
                      </a:lnTo>
                      <a:lnTo>
                        <a:pt x="940" y="1963"/>
                      </a:lnTo>
                      <a:lnTo>
                        <a:pt x="940" y="1963"/>
                      </a:lnTo>
                      <a:lnTo>
                        <a:pt x="940" y="1963"/>
                      </a:lnTo>
                      <a:lnTo>
                        <a:pt x="942" y="1965"/>
                      </a:lnTo>
                      <a:lnTo>
                        <a:pt x="942" y="1967"/>
                      </a:lnTo>
                      <a:lnTo>
                        <a:pt x="942" y="1967"/>
                      </a:lnTo>
                      <a:lnTo>
                        <a:pt x="942" y="1967"/>
                      </a:lnTo>
                      <a:lnTo>
                        <a:pt x="942" y="1965"/>
                      </a:lnTo>
                      <a:lnTo>
                        <a:pt x="942" y="1965"/>
                      </a:lnTo>
                      <a:lnTo>
                        <a:pt x="942" y="1967"/>
                      </a:lnTo>
                      <a:lnTo>
                        <a:pt x="942" y="1969"/>
                      </a:lnTo>
                      <a:lnTo>
                        <a:pt x="944" y="1971"/>
                      </a:lnTo>
                      <a:lnTo>
                        <a:pt x="944" y="1971"/>
                      </a:lnTo>
                      <a:lnTo>
                        <a:pt x="944" y="1971"/>
                      </a:lnTo>
                      <a:lnTo>
                        <a:pt x="944" y="1971"/>
                      </a:lnTo>
                      <a:lnTo>
                        <a:pt x="944" y="1971"/>
                      </a:lnTo>
                      <a:lnTo>
                        <a:pt x="944" y="1969"/>
                      </a:lnTo>
                      <a:lnTo>
                        <a:pt x="944" y="1969"/>
                      </a:lnTo>
                      <a:lnTo>
                        <a:pt x="944" y="1969"/>
                      </a:lnTo>
                      <a:lnTo>
                        <a:pt x="947" y="1969"/>
                      </a:lnTo>
                      <a:lnTo>
                        <a:pt x="947" y="1971"/>
                      </a:lnTo>
                      <a:lnTo>
                        <a:pt x="947" y="1974"/>
                      </a:lnTo>
                      <a:lnTo>
                        <a:pt x="947" y="1974"/>
                      </a:lnTo>
                      <a:lnTo>
                        <a:pt x="947" y="1974"/>
                      </a:lnTo>
                      <a:lnTo>
                        <a:pt x="947" y="1974"/>
                      </a:lnTo>
                      <a:lnTo>
                        <a:pt x="947" y="1971"/>
                      </a:lnTo>
                      <a:lnTo>
                        <a:pt x="949" y="1971"/>
                      </a:lnTo>
                      <a:lnTo>
                        <a:pt x="949" y="1971"/>
                      </a:lnTo>
                      <a:lnTo>
                        <a:pt x="949" y="1971"/>
                      </a:lnTo>
                      <a:lnTo>
                        <a:pt x="949" y="1974"/>
                      </a:lnTo>
                      <a:lnTo>
                        <a:pt x="949" y="1971"/>
                      </a:lnTo>
                      <a:lnTo>
                        <a:pt x="949" y="1971"/>
                      </a:lnTo>
                      <a:lnTo>
                        <a:pt x="949" y="1971"/>
                      </a:lnTo>
                      <a:lnTo>
                        <a:pt x="949" y="1971"/>
                      </a:lnTo>
                      <a:lnTo>
                        <a:pt x="951" y="1974"/>
                      </a:lnTo>
                      <a:lnTo>
                        <a:pt x="951" y="1974"/>
                      </a:lnTo>
                      <a:lnTo>
                        <a:pt x="951" y="1974"/>
                      </a:lnTo>
                      <a:lnTo>
                        <a:pt x="951" y="1974"/>
                      </a:lnTo>
                      <a:lnTo>
                        <a:pt x="951" y="1974"/>
                      </a:lnTo>
                      <a:lnTo>
                        <a:pt x="951" y="1974"/>
                      </a:lnTo>
                      <a:lnTo>
                        <a:pt x="951" y="1974"/>
                      </a:lnTo>
                      <a:lnTo>
                        <a:pt x="951" y="1974"/>
                      </a:lnTo>
                      <a:lnTo>
                        <a:pt x="953" y="1974"/>
                      </a:lnTo>
                      <a:lnTo>
                        <a:pt x="953" y="1971"/>
                      </a:lnTo>
                      <a:lnTo>
                        <a:pt x="953" y="1971"/>
                      </a:lnTo>
                      <a:lnTo>
                        <a:pt x="953" y="1971"/>
                      </a:lnTo>
                      <a:lnTo>
                        <a:pt x="953" y="1969"/>
                      </a:lnTo>
                      <a:lnTo>
                        <a:pt x="953" y="1971"/>
                      </a:lnTo>
                      <a:lnTo>
                        <a:pt x="953" y="1971"/>
                      </a:lnTo>
                      <a:lnTo>
                        <a:pt x="955" y="1971"/>
                      </a:lnTo>
                      <a:lnTo>
                        <a:pt x="955" y="1971"/>
                      </a:lnTo>
                      <a:lnTo>
                        <a:pt x="955" y="1971"/>
                      </a:lnTo>
                      <a:lnTo>
                        <a:pt x="955" y="1974"/>
                      </a:lnTo>
                      <a:lnTo>
                        <a:pt x="955" y="1976"/>
                      </a:lnTo>
                      <a:lnTo>
                        <a:pt x="955" y="1974"/>
                      </a:lnTo>
                      <a:lnTo>
                        <a:pt x="955" y="1974"/>
                      </a:lnTo>
                      <a:lnTo>
                        <a:pt x="955" y="1976"/>
                      </a:lnTo>
                      <a:lnTo>
                        <a:pt x="957" y="1978"/>
                      </a:lnTo>
                      <a:lnTo>
                        <a:pt x="957" y="1978"/>
                      </a:lnTo>
                      <a:lnTo>
                        <a:pt x="957" y="1980"/>
                      </a:lnTo>
                      <a:lnTo>
                        <a:pt x="957" y="1980"/>
                      </a:lnTo>
                      <a:lnTo>
                        <a:pt x="957" y="1978"/>
                      </a:lnTo>
                      <a:lnTo>
                        <a:pt x="957" y="1978"/>
                      </a:lnTo>
                      <a:lnTo>
                        <a:pt x="957" y="1980"/>
                      </a:lnTo>
                      <a:lnTo>
                        <a:pt x="957" y="1982"/>
                      </a:lnTo>
                      <a:lnTo>
                        <a:pt x="959" y="1982"/>
                      </a:lnTo>
                      <a:lnTo>
                        <a:pt x="959" y="1982"/>
                      </a:lnTo>
                      <a:lnTo>
                        <a:pt x="959" y="1980"/>
                      </a:lnTo>
                      <a:lnTo>
                        <a:pt x="959" y="1980"/>
                      </a:lnTo>
                      <a:lnTo>
                        <a:pt x="959" y="1982"/>
                      </a:lnTo>
                      <a:lnTo>
                        <a:pt x="959" y="1982"/>
                      </a:lnTo>
                      <a:lnTo>
                        <a:pt x="959" y="1984"/>
                      </a:lnTo>
                      <a:lnTo>
                        <a:pt x="962" y="1984"/>
                      </a:lnTo>
                      <a:lnTo>
                        <a:pt x="962" y="1984"/>
                      </a:lnTo>
                      <a:lnTo>
                        <a:pt x="962" y="1987"/>
                      </a:lnTo>
                      <a:lnTo>
                        <a:pt x="962" y="1984"/>
                      </a:lnTo>
                      <a:lnTo>
                        <a:pt x="962" y="1984"/>
                      </a:lnTo>
                      <a:lnTo>
                        <a:pt x="962" y="1984"/>
                      </a:lnTo>
                      <a:lnTo>
                        <a:pt x="962" y="1984"/>
                      </a:lnTo>
                      <a:lnTo>
                        <a:pt x="962" y="1982"/>
                      </a:lnTo>
                      <a:lnTo>
                        <a:pt x="964" y="1982"/>
                      </a:lnTo>
                      <a:lnTo>
                        <a:pt x="964" y="1984"/>
                      </a:lnTo>
                      <a:lnTo>
                        <a:pt x="964" y="1984"/>
                      </a:lnTo>
                      <a:lnTo>
                        <a:pt x="964" y="1987"/>
                      </a:lnTo>
                      <a:lnTo>
                        <a:pt x="964" y="1984"/>
                      </a:lnTo>
                      <a:lnTo>
                        <a:pt x="964" y="1984"/>
                      </a:lnTo>
                      <a:lnTo>
                        <a:pt x="964" y="1982"/>
                      </a:lnTo>
                      <a:lnTo>
                        <a:pt x="964" y="1982"/>
                      </a:lnTo>
                      <a:lnTo>
                        <a:pt x="966" y="1982"/>
                      </a:lnTo>
                      <a:lnTo>
                        <a:pt x="966" y="1984"/>
                      </a:lnTo>
                      <a:lnTo>
                        <a:pt x="966" y="1982"/>
                      </a:lnTo>
                      <a:lnTo>
                        <a:pt x="966" y="1982"/>
                      </a:lnTo>
                      <a:lnTo>
                        <a:pt x="966" y="1982"/>
                      </a:lnTo>
                      <a:lnTo>
                        <a:pt x="966" y="1982"/>
                      </a:lnTo>
                      <a:lnTo>
                        <a:pt x="966" y="1984"/>
                      </a:lnTo>
                      <a:lnTo>
                        <a:pt x="968" y="1982"/>
                      </a:lnTo>
                      <a:lnTo>
                        <a:pt x="968" y="1984"/>
                      </a:lnTo>
                      <a:lnTo>
                        <a:pt x="968" y="1984"/>
                      </a:lnTo>
                      <a:lnTo>
                        <a:pt x="968" y="1982"/>
                      </a:lnTo>
                      <a:lnTo>
                        <a:pt x="968" y="1982"/>
                      </a:lnTo>
                      <a:lnTo>
                        <a:pt x="968" y="1982"/>
                      </a:lnTo>
                      <a:lnTo>
                        <a:pt x="968" y="1982"/>
                      </a:lnTo>
                      <a:lnTo>
                        <a:pt x="968" y="1982"/>
                      </a:lnTo>
                      <a:lnTo>
                        <a:pt x="970" y="1980"/>
                      </a:lnTo>
                      <a:lnTo>
                        <a:pt x="970" y="1982"/>
                      </a:lnTo>
                      <a:lnTo>
                        <a:pt x="970" y="1980"/>
                      </a:lnTo>
                      <a:lnTo>
                        <a:pt x="970" y="1980"/>
                      </a:lnTo>
                      <a:lnTo>
                        <a:pt x="970" y="1980"/>
                      </a:lnTo>
                      <a:lnTo>
                        <a:pt x="970" y="1980"/>
                      </a:lnTo>
                      <a:lnTo>
                        <a:pt x="970" y="1982"/>
                      </a:lnTo>
                      <a:lnTo>
                        <a:pt x="970" y="1982"/>
                      </a:lnTo>
                      <a:lnTo>
                        <a:pt x="972" y="1980"/>
                      </a:lnTo>
                      <a:lnTo>
                        <a:pt x="972" y="1982"/>
                      </a:lnTo>
                      <a:lnTo>
                        <a:pt x="972" y="1982"/>
                      </a:lnTo>
                      <a:lnTo>
                        <a:pt x="972" y="1982"/>
                      </a:lnTo>
                      <a:lnTo>
                        <a:pt x="972" y="1980"/>
                      </a:lnTo>
                      <a:lnTo>
                        <a:pt x="972" y="1980"/>
                      </a:lnTo>
                      <a:lnTo>
                        <a:pt x="972" y="1980"/>
                      </a:lnTo>
                      <a:lnTo>
                        <a:pt x="975" y="1982"/>
                      </a:lnTo>
                      <a:lnTo>
                        <a:pt x="975" y="1982"/>
                      </a:lnTo>
                      <a:lnTo>
                        <a:pt x="975" y="1982"/>
                      </a:lnTo>
                      <a:lnTo>
                        <a:pt x="975" y="1982"/>
                      </a:lnTo>
                      <a:lnTo>
                        <a:pt x="975" y="1982"/>
                      </a:lnTo>
                      <a:lnTo>
                        <a:pt x="975" y="1982"/>
                      </a:lnTo>
                      <a:lnTo>
                        <a:pt x="975" y="1984"/>
                      </a:lnTo>
                      <a:lnTo>
                        <a:pt x="975" y="1984"/>
                      </a:lnTo>
                      <a:lnTo>
                        <a:pt x="977" y="1982"/>
                      </a:lnTo>
                      <a:lnTo>
                        <a:pt x="977" y="1982"/>
                      </a:lnTo>
                      <a:lnTo>
                        <a:pt x="977" y="1982"/>
                      </a:lnTo>
                      <a:lnTo>
                        <a:pt x="977" y="1982"/>
                      </a:lnTo>
                      <a:lnTo>
                        <a:pt x="977" y="1982"/>
                      </a:lnTo>
                      <a:lnTo>
                        <a:pt x="977" y="1984"/>
                      </a:lnTo>
                      <a:lnTo>
                        <a:pt x="977" y="1982"/>
                      </a:lnTo>
                      <a:lnTo>
                        <a:pt x="977" y="1984"/>
                      </a:lnTo>
                      <a:lnTo>
                        <a:pt x="979" y="1987"/>
                      </a:lnTo>
                      <a:lnTo>
                        <a:pt x="979" y="1987"/>
                      </a:lnTo>
                      <a:lnTo>
                        <a:pt x="979" y="1987"/>
                      </a:lnTo>
                      <a:lnTo>
                        <a:pt x="979" y="1987"/>
                      </a:lnTo>
                      <a:lnTo>
                        <a:pt x="979" y="1987"/>
                      </a:lnTo>
                      <a:lnTo>
                        <a:pt x="979" y="1984"/>
                      </a:lnTo>
                      <a:lnTo>
                        <a:pt x="979" y="1982"/>
                      </a:lnTo>
                      <a:lnTo>
                        <a:pt x="981" y="1982"/>
                      </a:lnTo>
                      <a:lnTo>
                        <a:pt x="981" y="1984"/>
                      </a:lnTo>
                      <a:lnTo>
                        <a:pt x="981" y="1984"/>
                      </a:lnTo>
                      <a:lnTo>
                        <a:pt x="981" y="1984"/>
                      </a:lnTo>
                      <a:lnTo>
                        <a:pt x="981" y="1984"/>
                      </a:lnTo>
                      <a:lnTo>
                        <a:pt x="981" y="1982"/>
                      </a:lnTo>
                      <a:lnTo>
                        <a:pt x="981" y="1982"/>
                      </a:lnTo>
                      <a:lnTo>
                        <a:pt x="981" y="1980"/>
                      </a:lnTo>
                      <a:lnTo>
                        <a:pt x="983" y="1980"/>
                      </a:lnTo>
                      <a:lnTo>
                        <a:pt x="983" y="1980"/>
                      </a:lnTo>
                      <a:lnTo>
                        <a:pt x="983" y="1978"/>
                      </a:lnTo>
                      <a:lnTo>
                        <a:pt x="983" y="1976"/>
                      </a:lnTo>
                      <a:lnTo>
                        <a:pt x="983" y="1978"/>
                      </a:lnTo>
                      <a:lnTo>
                        <a:pt x="983" y="1978"/>
                      </a:lnTo>
                      <a:lnTo>
                        <a:pt x="983" y="1978"/>
                      </a:lnTo>
                      <a:lnTo>
                        <a:pt x="983" y="1980"/>
                      </a:lnTo>
                      <a:lnTo>
                        <a:pt x="985" y="1980"/>
                      </a:lnTo>
                      <a:lnTo>
                        <a:pt x="985" y="1980"/>
                      </a:lnTo>
                      <a:lnTo>
                        <a:pt x="985" y="1980"/>
                      </a:lnTo>
                      <a:lnTo>
                        <a:pt x="985" y="1982"/>
                      </a:lnTo>
                      <a:lnTo>
                        <a:pt x="985" y="1982"/>
                      </a:lnTo>
                      <a:lnTo>
                        <a:pt x="985" y="1980"/>
                      </a:lnTo>
                      <a:lnTo>
                        <a:pt x="985" y="1976"/>
                      </a:lnTo>
                      <a:lnTo>
                        <a:pt x="988" y="1976"/>
                      </a:lnTo>
                      <a:lnTo>
                        <a:pt x="988" y="1978"/>
                      </a:lnTo>
                      <a:lnTo>
                        <a:pt x="988" y="1980"/>
                      </a:lnTo>
                      <a:lnTo>
                        <a:pt x="988" y="1980"/>
                      </a:lnTo>
                      <a:lnTo>
                        <a:pt x="988" y="1980"/>
                      </a:lnTo>
                      <a:lnTo>
                        <a:pt x="988" y="1982"/>
                      </a:lnTo>
                      <a:lnTo>
                        <a:pt x="988" y="1982"/>
                      </a:lnTo>
                      <a:lnTo>
                        <a:pt x="988" y="1982"/>
                      </a:lnTo>
                      <a:lnTo>
                        <a:pt x="990" y="1982"/>
                      </a:lnTo>
                      <a:lnTo>
                        <a:pt x="990" y="1982"/>
                      </a:lnTo>
                      <a:lnTo>
                        <a:pt x="990" y="1980"/>
                      </a:lnTo>
                      <a:lnTo>
                        <a:pt x="990" y="1978"/>
                      </a:lnTo>
                      <a:lnTo>
                        <a:pt x="990" y="1978"/>
                      </a:lnTo>
                      <a:lnTo>
                        <a:pt x="990" y="1978"/>
                      </a:lnTo>
                      <a:lnTo>
                        <a:pt x="990" y="1980"/>
                      </a:lnTo>
                      <a:lnTo>
                        <a:pt x="990" y="1982"/>
                      </a:lnTo>
                      <a:lnTo>
                        <a:pt x="992" y="1980"/>
                      </a:lnTo>
                      <a:lnTo>
                        <a:pt x="992" y="1980"/>
                      </a:lnTo>
                      <a:lnTo>
                        <a:pt x="992" y="1982"/>
                      </a:lnTo>
                      <a:lnTo>
                        <a:pt x="992" y="1980"/>
                      </a:lnTo>
                      <a:lnTo>
                        <a:pt x="992" y="1982"/>
                      </a:lnTo>
                      <a:lnTo>
                        <a:pt x="992" y="1982"/>
                      </a:lnTo>
                      <a:lnTo>
                        <a:pt x="992" y="1980"/>
                      </a:lnTo>
                      <a:lnTo>
                        <a:pt x="994" y="1978"/>
                      </a:lnTo>
                      <a:lnTo>
                        <a:pt x="994" y="1978"/>
                      </a:lnTo>
                      <a:lnTo>
                        <a:pt x="994" y="1980"/>
                      </a:lnTo>
                      <a:lnTo>
                        <a:pt x="994" y="1980"/>
                      </a:lnTo>
                      <a:lnTo>
                        <a:pt x="994" y="1980"/>
                      </a:lnTo>
                      <a:lnTo>
                        <a:pt x="994" y="1980"/>
                      </a:lnTo>
                      <a:lnTo>
                        <a:pt x="994" y="1980"/>
                      </a:lnTo>
                      <a:lnTo>
                        <a:pt x="994" y="1980"/>
                      </a:lnTo>
                      <a:lnTo>
                        <a:pt x="996" y="1980"/>
                      </a:lnTo>
                      <a:lnTo>
                        <a:pt x="996" y="1982"/>
                      </a:lnTo>
                      <a:lnTo>
                        <a:pt x="996" y="1982"/>
                      </a:lnTo>
                      <a:lnTo>
                        <a:pt x="996" y="1980"/>
                      </a:lnTo>
                      <a:lnTo>
                        <a:pt x="996" y="1978"/>
                      </a:lnTo>
                      <a:lnTo>
                        <a:pt x="996" y="1967"/>
                      </a:lnTo>
                      <a:lnTo>
                        <a:pt x="996" y="1956"/>
                      </a:lnTo>
                      <a:lnTo>
                        <a:pt x="996" y="1959"/>
                      </a:lnTo>
                      <a:lnTo>
                        <a:pt x="998" y="1954"/>
                      </a:lnTo>
                      <a:lnTo>
                        <a:pt x="998" y="1952"/>
                      </a:lnTo>
                      <a:lnTo>
                        <a:pt x="998" y="1956"/>
                      </a:lnTo>
                      <a:lnTo>
                        <a:pt x="998" y="1959"/>
                      </a:lnTo>
                      <a:lnTo>
                        <a:pt x="998" y="1961"/>
                      </a:lnTo>
                      <a:lnTo>
                        <a:pt x="998" y="1959"/>
                      </a:lnTo>
                      <a:lnTo>
                        <a:pt x="998" y="1963"/>
                      </a:lnTo>
                      <a:lnTo>
                        <a:pt x="1000" y="1963"/>
                      </a:lnTo>
                      <a:lnTo>
                        <a:pt x="1000" y="1963"/>
                      </a:lnTo>
                      <a:lnTo>
                        <a:pt x="1000" y="1965"/>
                      </a:lnTo>
                      <a:lnTo>
                        <a:pt x="1000" y="1967"/>
                      </a:lnTo>
                      <a:lnTo>
                        <a:pt x="1000" y="1969"/>
                      </a:lnTo>
                      <a:lnTo>
                        <a:pt x="1000" y="1969"/>
                      </a:lnTo>
                      <a:lnTo>
                        <a:pt x="1000" y="1971"/>
                      </a:lnTo>
                      <a:lnTo>
                        <a:pt x="1000" y="1976"/>
                      </a:lnTo>
                      <a:lnTo>
                        <a:pt x="1003" y="1978"/>
                      </a:lnTo>
                      <a:lnTo>
                        <a:pt x="1003" y="1980"/>
                      </a:lnTo>
                      <a:lnTo>
                        <a:pt x="1003" y="1980"/>
                      </a:lnTo>
                      <a:lnTo>
                        <a:pt x="1003" y="1982"/>
                      </a:lnTo>
                      <a:lnTo>
                        <a:pt x="1003" y="1980"/>
                      </a:lnTo>
                      <a:lnTo>
                        <a:pt x="1003" y="1980"/>
                      </a:lnTo>
                      <a:lnTo>
                        <a:pt x="1003" y="1980"/>
                      </a:lnTo>
                      <a:lnTo>
                        <a:pt x="1003" y="1980"/>
                      </a:lnTo>
                      <a:lnTo>
                        <a:pt x="1005" y="1982"/>
                      </a:lnTo>
                      <a:lnTo>
                        <a:pt x="1005" y="1982"/>
                      </a:lnTo>
                      <a:lnTo>
                        <a:pt x="1005" y="1982"/>
                      </a:lnTo>
                      <a:lnTo>
                        <a:pt x="1005" y="1982"/>
                      </a:lnTo>
                      <a:lnTo>
                        <a:pt x="1005" y="1982"/>
                      </a:lnTo>
                      <a:lnTo>
                        <a:pt x="1005" y="1982"/>
                      </a:lnTo>
                      <a:lnTo>
                        <a:pt x="1005" y="1982"/>
                      </a:lnTo>
                      <a:lnTo>
                        <a:pt x="1007" y="1982"/>
                      </a:lnTo>
                      <a:lnTo>
                        <a:pt x="1007" y="1982"/>
                      </a:lnTo>
                      <a:lnTo>
                        <a:pt x="1007" y="1980"/>
                      </a:lnTo>
                      <a:lnTo>
                        <a:pt x="1007" y="1980"/>
                      </a:lnTo>
                      <a:lnTo>
                        <a:pt x="1007" y="1980"/>
                      </a:lnTo>
                      <a:lnTo>
                        <a:pt x="1007" y="1980"/>
                      </a:lnTo>
                      <a:lnTo>
                        <a:pt x="1007" y="1982"/>
                      </a:lnTo>
                      <a:lnTo>
                        <a:pt x="1007" y="1982"/>
                      </a:lnTo>
                      <a:lnTo>
                        <a:pt x="1009" y="1982"/>
                      </a:lnTo>
                      <a:lnTo>
                        <a:pt x="1009" y="1982"/>
                      </a:lnTo>
                      <a:lnTo>
                        <a:pt x="1009" y="1982"/>
                      </a:lnTo>
                      <a:lnTo>
                        <a:pt x="1009" y="1984"/>
                      </a:lnTo>
                      <a:lnTo>
                        <a:pt x="1009" y="1984"/>
                      </a:lnTo>
                      <a:lnTo>
                        <a:pt x="1009" y="1984"/>
                      </a:lnTo>
                      <a:lnTo>
                        <a:pt x="1009" y="1982"/>
                      </a:lnTo>
                      <a:lnTo>
                        <a:pt x="1009" y="1980"/>
                      </a:lnTo>
                      <a:lnTo>
                        <a:pt x="1011" y="1982"/>
                      </a:lnTo>
                      <a:lnTo>
                        <a:pt x="1011" y="1982"/>
                      </a:lnTo>
                      <a:lnTo>
                        <a:pt x="1011" y="1984"/>
                      </a:lnTo>
                      <a:lnTo>
                        <a:pt x="1011" y="1984"/>
                      </a:lnTo>
                      <a:lnTo>
                        <a:pt x="1011" y="1987"/>
                      </a:lnTo>
                      <a:lnTo>
                        <a:pt x="1011" y="1987"/>
                      </a:lnTo>
                      <a:lnTo>
                        <a:pt x="1011" y="1984"/>
                      </a:lnTo>
                      <a:lnTo>
                        <a:pt x="1013" y="1987"/>
                      </a:lnTo>
                      <a:lnTo>
                        <a:pt x="1013" y="1987"/>
                      </a:lnTo>
                      <a:lnTo>
                        <a:pt x="1013" y="1984"/>
                      </a:lnTo>
                      <a:lnTo>
                        <a:pt x="1013" y="1984"/>
                      </a:lnTo>
                      <a:lnTo>
                        <a:pt x="1013" y="1982"/>
                      </a:lnTo>
                      <a:lnTo>
                        <a:pt x="1013" y="1984"/>
                      </a:lnTo>
                      <a:lnTo>
                        <a:pt x="1013" y="1984"/>
                      </a:lnTo>
                      <a:lnTo>
                        <a:pt x="1013" y="1987"/>
                      </a:lnTo>
                      <a:lnTo>
                        <a:pt x="1016" y="1987"/>
                      </a:lnTo>
                      <a:lnTo>
                        <a:pt x="1016" y="1984"/>
                      </a:lnTo>
                      <a:lnTo>
                        <a:pt x="1016" y="1984"/>
                      </a:lnTo>
                      <a:lnTo>
                        <a:pt x="1016" y="1984"/>
                      </a:lnTo>
                      <a:lnTo>
                        <a:pt x="1016" y="1984"/>
                      </a:lnTo>
                      <a:lnTo>
                        <a:pt x="1016" y="1982"/>
                      </a:lnTo>
                      <a:lnTo>
                        <a:pt x="1016" y="1982"/>
                      </a:lnTo>
                      <a:lnTo>
                        <a:pt x="1016" y="1980"/>
                      </a:lnTo>
                      <a:lnTo>
                        <a:pt x="1018" y="1980"/>
                      </a:lnTo>
                      <a:lnTo>
                        <a:pt x="1018" y="1980"/>
                      </a:lnTo>
                      <a:lnTo>
                        <a:pt x="1018" y="1978"/>
                      </a:lnTo>
                      <a:lnTo>
                        <a:pt x="1018" y="1976"/>
                      </a:lnTo>
                      <a:lnTo>
                        <a:pt x="1018" y="1978"/>
                      </a:lnTo>
                      <a:lnTo>
                        <a:pt x="1018" y="1978"/>
                      </a:lnTo>
                      <a:lnTo>
                        <a:pt x="1018" y="1976"/>
                      </a:lnTo>
                      <a:lnTo>
                        <a:pt x="1020" y="1974"/>
                      </a:lnTo>
                      <a:lnTo>
                        <a:pt x="1020" y="1974"/>
                      </a:lnTo>
                      <a:lnTo>
                        <a:pt x="1020" y="1974"/>
                      </a:lnTo>
                      <a:lnTo>
                        <a:pt x="1020" y="1971"/>
                      </a:lnTo>
                      <a:lnTo>
                        <a:pt x="1020" y="1969"/>
                      </a:lnTo>
                      <a:lnTo>
                        <a:pt x="1020" y="1969"/>
                      </a:lnTo>
                      <a:lnTo>
                        <a:pt x="1020" y="1971"/>
                      </a:lnTo>
                      <a:lnTo>
                        <a:pt x="1020" y="1971"/>
                      </a:lnTo>
                      <a:lnTo>
                        <a:pt x="1022" y="1974"/>
                      </a:lnTo>
                      <a:lnTo>
                        <a:pt x="1022" y="1974"/>
                      </a:lnTo>
                      <a:lnTo>
                        <a:pt x="1022" y="1976"/>
                      </a:lnTo>
                      <a:lnTo>
                        <a:pt x="1022" y="1976"/>
                      </a:lnTo>
                      <a:lnTo>
                        <a:pt x="1022" y="1978"/>
                      </a:lnTo>
                      <a:lnTo>
                        <a:pt x="1022" y="1978"/>
                      </a:lnTo>
                      <a:lnTo>
                        <a:pt x="1022" y="1978"/>
                      </a:lnTo>
                      <a:lnTo>
                        <a:pt x="1022" y="1978"/>
                      </a:lnTo>
                      <a:lnTo>
                        <a:pt x="1024" y="1976"/>
                      </a:lnTo>
                      <a:lnTo>
                        <a:pt x="1024" y="1974"/>
                      </a:lnTo>
                      <a:lnTo>
                        <a:pt x="1024" y="1976"/>
                      </a:lnTo>
                      <a:lnTo>
                        <a:pt x="1024" y="1978"/>
                      </a:lnTo>
                      <a:lnTo>
                        <a:pt x="1024" y="1980"/>
                      </a:lnTo>
                      <a:lnTo>
                        <a:pt x="1024" y="1980"/>
                      </a:lnTo>
                      <a:lnTo>
                        <a:pt x="1024" y="1980"/>
                      </a:lnTo>
                      <a:lnTo>
                        <a:pt x="1026" y="1980"/>
                      </a:lnTo>
                      <a:lnTo>
                        <a:pt x="1026" y="1980"/>
                      </a:lnTo>
                      <a:lnTo>
                        <a:pt x="1026" y="1980"/>
                      </a:lnTo>
                      <a:lnTo>
                        <a:pt x="1026" y="1980"/>
                      </a:lnTo>
                      <a:lnTo>
                        <a:pt x="1026" y="1980"/>
                      </a:lnTo>
                      <a:lnTo>
                        <a:pt x="1026" y="1978"/>
                      </a:lnTo>
                      <a:lnTo>
                        <a:pt x="1026" y="1976"/>
                      </a:lnTo>
                      <a:lnTo>
                        <a:pt x="1026" y="1976"/>
                      </a:lnTo>
                      <a:lnTo>
                        <a:pt x="1028" y="1978"/>
                      </a:lnTo>
                      <a:lnTo>
                        <a:pt x="1028" y="1978"/>
                      </a:lnTo>
                      <a:lnTo>
                        <a:pt x="1028" y="1980"/>
                      </a:lnTo>
                      <a:lnTo>
                        <a:pt x="1028" y="1980"/>
                      </a:lnTo>
                      <a:lnTo>
                        <a:pt x="1028" y="1978"/>
                      </a:lnTo>
                      <a:lnTo>
                        <a:pt x="1028" y="1978"/>
                      </a:lnTo>
                      <a:lnTo>
                        <a:pt x="1028" y="1978"/>
                      </a:lnTo>
                      <a:lnTo>
                        <a:pt x="1028" y="1978"/>
                      </a:lnTo>
                      <a:lnTo>
                        <a:pt x="1031" y="1978"/>
                      </a:lnTo>
                      <a:lnTo>
                        <a:pt x="1031" y="1976"/>
                      </a:lnTo>
                      <a:lnTo>
                        <a:pt x="1031" y="1976"/>
                      </a:lnTo>
                      <a:lnTo>
                        <a:pt x="1031" y="1978"/>
                      </a:lnTo>
                      <a:lnTo>
                        <a:pt x="1031" y="1978"/>
                      </a:lnTo>
                      <a:lnTo>
                        <a:pt x="1031" y="1980"/>
                      </a:lnTo>
                      <a:lnTo>
                        <a:pt x="1031" y="1982"/>
                      </a:lnTo>
                      <a:lnTo>
                        <a:pt x="1033" y="1982"/>
                      </a:lnTo>
                      <a:lnTo>
                        <a:pt x="1033" y="1982"/>
                      </a:lnTo>
                      <a:lnTo>
                        <a:pt x="1033" y="1980"/>
                      </a:lnTo>
                      <a:lnTo>
                        <a:pt x="1033" y="1980"/>
                      </a:lnTo>
                      <a:lnTo>
                        <a:pt x="1033" y="1980"/>
                      </a:lnTo>
                      <a:lnTo>
                        <a:pt x="1033" y="1980"/>
                      </a:lnTo>
                      <a:lnTo>
                        <a:pt x="1033" y="1982"/>
                      </a:lnTo>
                      <a:lnTo>
                        <a:pt x="1033" y="1982"/>
                      </a:lnTo>
                      <a:lnTo>
                        <a:pt x="1035" y="1982"/>
                      </a:lnTo>
                      <a:lnTo>
                        <a:pt x="1035" y="1982"/>
                      </a:lnTo>
                      <a:lnTo>
                        <a:pt x="1035" y="1982"/>
                      </a:lnTo>
                      <a:lnTo>
                        <a:pt x="1035" y="1982"/>
                      </a:lnTo>
                      <a:lnTo>
                        <a:pt x="1035" y="1982"/>
                      </a:lnTo>
                      <a:lnTo>
                        <a:pt x="1035" y="1980"/>
                      </a:lnTo>
                      <a:lnTo>
                        <a:pt x="1035" y="1980"/>
                      </a:lnTo>
                      <a:lnTo>
                        <a:pt x="1035" y="1980"/>
                      </a:lnTo>
                      <a:lnTo>
                        <a:pt x="1037" y="1978"/>
                      </a:lnTo>
                      <a:lnTo>
                        <a:pt x="1037" y="1978"/>
                      </a:lnTo>
                      <a:lnTo>
                        <a:pt x="1037" y="1976"/>
                      </a:lnTo>
                      <a:lnTo>
                        <a:pt x="1037" y="1976"/>
                      </a:lnTo>
                      <a:lnTo>
                        <a:pt x="1037" y="1976"/>
                      </a:lnTo>
                      <a:lnTo>
                        <a:pt x="1037" y="1978"/>
                      </a:lnTo>
                      <a:lnTo>
                        <a:pt x="1037" y="1978"/>
                      </a:lnTo>
                      <a:lnTo>
                        <a:pt x="1039" y="1978"/>
                      </a:lnTo>
                      <a:lnTo>
                        <a:pt x="1039" y="1978"/>
                      </a:lnTo>
                      <a:lnTo>
                        <a:pt x="1039" y="1978"/>
                      </a:lnTo>
                      <a:lnTo>
                        <a:pt x="1039" y="1978"/>
                      </a:lnTo>
                      <a:lnTo>
                        <a:pt x="1039" y="1980"/>
                      </a:lnTo>
                      <a:lnTo>
                        <a:pt x="1039" y="1980"/>
                      </a:lnTo>
                      <a:lnTo>
                        <a:pt x="1039" y="1978"/>
                      </a:lnTo>
                      <a:lnTo>
                        <a:pt x="1039" y="1978"/>
                      </a:lnTo>
                      <a:lnTo>
                        <a:pt x="1041" y="1976"/>
                      </a:lnTo>
                      <a:lnTo>
                        <a:pt x="1041" y="1976"/>
                      </a:lnTo>
                      <a:lnTo>
                        <a:pt x="1041" y="1976"/>
                      </a:lnTo>
                      <a:lnTo>
                        <a:pt x="1041" y="1974"/>
                      </a:lnTo>
                      <a:lnTo>
                        <a:pt x="1041" y="1974"/>
                      </a:lnTo>
                      <a:lnTo>
                        <a:pt x="1041" y="1974"/>
                      </a:lnTo>
                      <a:lnTo>
                        <a:pt x="1041" y="1974"/>
                      </a:lnTo>
                      <a:lnTo>
                        <a:pt x="1041" y="1976"/>
                      </a:lnTo>
                      <a:lnTo>
                        <a:pt x="1044" y="1976"/>
                      </a:lnTo>
                      <a:lnTo>
                        <a:pt x="1044" y="1976"/>
                      </a:lnTo>
                      <a:lnTo>
                        <a:pt x="1044" y="1976"/>
                      </a:lnTo>
                      <a:lnTo>
                        <a:pt x="1044" y="1974"/>
                      </a:lnTo>
                      <a:lnTo>
                        <a:pt x="1044" y="1974"/>
                      </a:lnTo>
                      <a:lnTo>
                        <a:pt x="1044" y="1976"/>
                      </a:lnTo>
                      <a:lnTo>
                        <a:pt x="1044" y="1978"/>
                      </a:lnTo>
                      <a:lnTo>
                        <a:pt x="1046" y="1978"/>
                      </a:lnTo>
                      <a:lnTo>
                        <a:pt x="1046" y="1980"/>
                      </a:lnTo>
                      <a:lnTo>
                        <a:pt x="1046" y="1980"/>
                      </a:lnTo>
                      <a:lnTo>
                        <a:pt x="1046" y="1980"/>
                      </a:lnTo>
                      <a:lnTo>
                        <a:pt x="1046" y="1982"/>
                      </a:lnTo>
                      <a:lnTo>
                        <a:pt x="1046" y="1982"/>
                      </a:lnTo>
                      <a:lnTo>
                        <a:pt x="1046" y="1982"/>
                      </a:lnTo>
                      <a:lnTo>
                        <a:pt x="1046" y="1982"/>
                      </a:lnTo>
                      <a:lnTo>
                        <a:pt x="1048" y="1980"/>
                      </a:lnTo>
                      <a:lnTo>
                        <a:pt x="1048" y="1978"/>
                      </a:lnTo>
                      <a:lnTo>
                        <a:pt x="1048" y="1980"/>
                      </a:lnTo>
                      <a:lnTo>
                        <a:pt x="1048" y="1980"/>
                      </a:lnTo>
                      <a:lnTo>
                        <a:pt x="1048" y="1980"/>
                      </a:lnTo>
                      <a:lnTo>
                        <a:pt x="1048" y="1982"/>
                      </a:lnTo>
                      <a:lnTo>
                        <a:pt x="1048" y="1984"/>
                      </a:lnTo>
                      <a:lnTo>
                        <a:pt x="1048" y="1984"/>
                      </a:lnTo>
                      <a:lnTo>
                        <a:pt x="1050" y="1984"/>
                      </a:lnTo>
                      <a:lnTo>
                        <a:pt x="1050" y="1982"/>
                      </a:lnTo>
                      <a:lnTo>
                        <a:pt x="1050" y="1984"/>
                      </a:lnTo>
                      <a:lnTo>
                        <a:pt x="1050" y="1982"/>
                      </a:lnTo>
                      <a:lnTo>
                        <a:pt x="1050" y="1980"/>
                      </a:lnTo>
                      <a:lnTo>
                        <a:pt x="1050" y="1980"/>
                      </a:lnTo>
                      <a:lnTo>
                        <a:pt x="1050" y="1982"/>
                      </a:lnTo>
                      <a:lnTo>
                        <a:pt x="1052" y="1982"/>
                      </a:lnTo>
                      <a:lnTo>
                        <a:pt x="1052" y="1982"/>
                      </a:lnTo>
                      <a:lnTo>
                        <a:pt x="1052" y="1984"/>
                      </a:lnTo>
                      <a:lnTo>
                        <a:pt x="1052" y="1984"/>
                      </a:lnTo>
                      <a:lnTo>
                        <a:pt x="1052" y="1984"/>
                      </a:lnTo>
                      <a:lnTo>
                        <a:pt x="1052" y="1984"/>
                      </a:lnTo>
                      <a:lnTo>
                        <a:pt x="1052" y="1984"/>
                      </a:lnTo>
                      <a:lnTo>
                        <a:pt x="1052" y="1984"/>
                      </a:lnTo>
                      <a:lnTo>
                        <a:pt x="1054" y="1982"/>
                      </a:lnTo>
                      <a:lnTo>
                        <a:pt x="1054" y="1982"/>
                      </a:lnTo>
                      <a:lnTo>
                        <a:pt x="1054" y="1982"/>
                      </a:lnTo>
                      <a:lnTo>
                        <a:pt x="1054" y="1982"/>
                      </a:lnTo>
                      <a:lnTo>
                        <a:pt x="1054" y="1982"/>
                      </a:lnTo>
                      <a:lnTo>
                        <a:pt x="1054" y="1984"/>
                      </a:lnTo>
                      <a:lnTo>
                        <a:pt x="1054" y="1984"/>
                      </a:lnTo>
                      <a:lnTo>
                        <a:pt x="1054" y="1984"/>
                      </a:lnTo>
                      <a:lnTo>
                        <a:pt x="1056" y="1984"/>
                      </a:lnTo>
                      <a:lnTo>
                        <a:pt x="1056" y="1987"/>
                      </a:lnTo>
                      <a:lnTo>
                        <a:pt x="1056" y="1984"/>
                      </a:lnTo>
                      <a:lnTo>
                        <a:pt x="1056" y="1984"/>
                      </a:lnTo>
                      <a:lnTo>
                        <a:pt x="1056" y="1982"/>
                      </a:lnTo>
                      <a:lnTo>
                        <a:pt x="1056" y="1982"/>
                      </a:lnTo>
                      <a:lnTo>
                        <a:pt x="1056" y="1980"/>
                      </a:lnTo>
                      <a:lnTo>
                        <a:pt x="1059" y="1982"/>
                      </a:lnTo>
                      <a:lnTo>
                        <a:pt x="1059" y="1982"/>
                      </a:lnTo>
                      <a:lnTo>
                        <a:pt x="1059" y="1982"/>
                      </a:lnTo>
                      <a:lnTo>
                        <a:pt x="1059" y="1984"/>
                      </a:lnTo>
                      <a:lnTo>
                        <a:pt x="1059" y="1982"/>
                      </a:lnTo>
                      <a:lnTo>
                        <a:pt x="1059" y="1982"/>
                      </a:lnTo>
                      <a:lnTo>
                        <a:pt x="1059" y="1980"/>
                      </a:lnTo>
                      <a:lnTo>
                        <a:pt x="1059" y="1980"/>
                      </a:lnTo>
                      <a:lnTo>
                        <a:pt x="1061" y="1978"/>
                      </a:lnTo>
                      <a:lnTo>
                        <a:pt x="1061" y="1974"/>
                      </a:lnTo>
                      <a:lnTo>
                        <a:pt x="1061" y="1969"/>
                      </a:lnTo>
                      <a:lnTo>
                        <a:pt x="1061" y="1967"/>
                      </a:lnTo>
                      <a:lnTo>
                        <a:pt x="1061" y="1967"/>
                      </a:lnTo>
                      <a:lnTo>
                        <a:pt x="1061" y="1967"/>
                      </a:lnTo>
                      <a:lnTo>
                        <a:pt x="1061" y="1967"/>
                      </a:lnTo>
                      <a:lnTo>
                        <a:pt x="1061" y="1967"/>
                      </a:lnTo>
                      <a:lnTo>
                        <a:pt x="1063" y="1969"/>
                      </a:lnTo>
                      <a:lnTo>
                        <a:pt x="1063" y="1969"/>
                      </a:lnTo>
                      <a:lnTo>
                        <a:pt x="1063" y="1969"/>
                      </a:lnTo>
                      <a:lnTo>
                        <a:pt x="1063" y="1971"/>
                      </a:lnTo>
                      <a:lnTo>
                        <a:pt x="1063" y="1969"/>
                      </a:lnTo>
                      <a:lnTo>
                        <a:pt x="1063" y="1967"/>
                      </a:lnTo>
                      <a:lnTo>
                        <a:pt x="1063" y="1967"/>
                      </a:lnTo>
                      <a:lnTo>
                        <a:pt x="1065" y="1967"/>
                      </a:lnTo>
                      <a:lnTo>
                        <a:pt x="1065" y="1967"/>
                      </a:lnTo>
                      <a:lnTo>
                        <a:pt x="1065" y="1969"/>
                      </a:lnTo>
                      <a:lnTo>
                        <a:pt x="1065" y="1969"/>
                      </a:lnTo>
                      <a:lnTo>
                        <a:pt x="1065" y="1971"/>
                      </a:lnTo>
                      <a:lnTo>
                        <a:pt x="1065" y="1971"/>
                      </a:lnTo>
                      <a:lnTo>
                        <a:pt x="1065" y="1971"/>
                      </a:lnTo>
                      <a:lnTo>
                        <a:pt x="1065" y="1974"/>
                      </a:lnTo>
                      <a:lnTo>
                        <a:pt x="1067" y="1974"/>
                      </a:lnTo>
                      <a:lnTo>
                        <a:pt x="1067" y="1974"/>
                      </a:lnTo>
                      <a:lnTo>
                        <a:pt x="1067" y="1974"/>
                      </a:lnTo>
                      <a:lnTo>
                        <a:pt x="1067" y="1971"/>
                      </a:lnTo>
                      <a:lnTo>
                        <a:pt x="1067" y="1971"/>
                      </a:lnTo>
                      <a:lnTo>
                        <a:pt x="1067" y="1974"/>
                      </a:lnTo>
                      <a:lnTo>
                        <a:pt x="1067" y="1976"/>
                      </a:lnTo>
                      <a:lnTo>
                        <a:pt x="1069" y="1978"/>
                      </a:lnTo>
                      <a:lnTo>
                        <a:pt x="1069" y="1978"/>
                      </a:lnTo>
                      <a:lnTo>
                        <a:pt x="1069" y="1980"/>
                      </a:lnTo>
                      <a:lnTo>
                        <a:pt x="1069" y="1980"/>
                      </a:lnTo>
                      <a:lnTo>
                        <a:pt x="1069" y="1980"/>
                      </a:lnTo>
                      <a:lnTo>
                        <a:pt x="1069" y="1980"/>
                      </a:lnTo>
                      <a:lnTo>
                        <a:pt x="1069" y="1980"/>
                      </a:lnTo>
                      <a:lnTo>
                        <a:pt x="1069" y="1980"/>
                      </a:lnTo>
                      <a:lnTo>
                        <a:pt x="1072" y="1978"/>
                      </a:lnTo>
                      <a:lnTo>
                        <a:pt x="1072" y="1980"/>
                      </a:lnTo>
                      <a:lnTo>
                        <a:pt x="1072" y="1982"/>
                      </a:lnTo>
                      <a:lnTo>
                        <a:pt x="1072" y="1984"/>
                      </a:lnTo>
                      <a:lnTo>
                        <a:pt x="1072" y="1984"/>
                      </a:lnTo>
                      <a:lnTo>
                        <a:pt x="1072" y="1984"/>
                      </a:lnTo>
                      <a:lnTo>
                        <a:pt x="1072" y="1987"/>
                      </a:lnTo>
                      <a:lnTo>
                        <a:pt x="1072" y="1987"/>
                      </a:lnTo>
                      <a:lnTo>
                        <a:pt x="1074" y="1984"/>
                      </a:lnTo>
                      <a:lnTo>
                        <a:pt x="1074" y="1987"/>
                      </a:lnTo>
                      <a:lnTo>
                        <a:pt x="1074" y="1984"/>
                      </a:lnTo>
                      <a:lnTo>
                        <a:pt x="1074" y="1984"/>
                      </a:lnTo>
                      <a:lnTo>
                        <a:pt x="1074" y="1982"/>
                      </a:lnTo>
                      <a:lnTo>
                        <a:pt x="1074" y="1980"/>
                      </a:lnTo>
                      <a:lnTo>
                        <a:pt x="1074" y="1982"/>
                      </a:lnTo>
                      <a:lnTo>
                        <a:pt x="1076" y="1984"/>
                      </a:lnTo>
                      <a:lnTo>
                        <a:pt x="1076" y="1987"/>
                      </a:lnTo>
                      <a:lnTo>
                        <a:pt x="1076" y="1984"/>
                      </a:lnTo>
                      <a:lnTo>
                        <a:pt x="1076" y="1984"/>
                      </a:lnTo>
                      <a:lnTo>
                        <a:pt x="1076" y="1984"/>
                      </a:lnTo>
                      <a:lnTo>
                        <a:pt x="1076" y="1984"/>
                      </a:lnTo>
                      <a:lnTo>
                        <a:pt x="1076" y="1984"/>
                      </a:lnTo>
                      <a:lnTo>
                        <a:pt x="1076" y="1984"/>
                      </a:lnTo>
                      <a:lnTo>
                        <a:pt x="1078" y="1984"/>
                      </a:lnTo>
                      <a:lnTo>
                        <a:pt x="1078" y="1984"/>
                      </a:lnTo>
                      <a:lnTo>
                        <a:pt x="1078" y="1982"/>
                      </a:lnTo>
                      <a:lnTo>
                        <a:pt x="1078" y="1982"/>
                      </a:lnTo>
                      <a:lnTo>
                        <a:pt x="1078" y="1982"/>
                      </a:lnTo>
                      <a:lnTo>
                        <a:pt x="1078" y="1982"/>
                      </a:lnTo>
                      <a:lnTo>
                        <a:pt x="1078" y="1984"/>
                      </a:lnTo>
                      <a:lnTo>
                        <a:pt x="1078" y="1982"/>
                      </a:lnTo>
                      <a:lnTo>
                        <a:pt x="1080" y="1980"/>
                      </a:lnTo>
                      <a:lnTo>
                        <a:pt x="1080" y="1980"/>
                      </a:lnTo>
                      <a:lnTo>
                        <a:pt x="1080" y="1980"/>
                      </a:lnTo>
                      <a:lnTo>
                        <a:pt x="1080" y="1980"/>
                      </a:lnTo>
                      <a:lnTo>
                        <a:pt x="1080" y="1978"/>
                      </a:lnTo>
                      <a:lnTo>
                        <a:pt x="1080" y="1976"/>
                      </a:lnTo>
                      <a:lnTo>
                        <a:pt x="1080" y="1976"/>
                      </a:lnTo>
                      <a:lnTo>
                        <a:pt x="1082" y="1978"/>
                      </a:lnTo>
                      <a:lnTo>
                        <a:pt x="1082" y="1980"/>
                      </a:lnTo>
                      <a:lnTo>
                        <a:pt x="1082" y="1980"/>
                      </a:lnTo>
                      <a:lnTo>
                        <a:pt x="1082" y="1980"/>
                      </a:lnTo>
                      <a:lnTo>
                        <a:pt x="1082" y="1980"/>
                      </a:lnTo>
                      <a:lnTo>
                        <a:pt x="1082" y="1980"/>
                      </a:lnTo>
                      <a:lnTo>
                        <a:pt x="1082" y="1980"/>
                      </a:lnTo>
                      <a:lnTo>
                        <a:pt x="1082" y="1980"/>
                      </a:lnTo>
                      <a:lnTo>
                        <a:pt x="1084" y="1980"/>
                      </a:lnTo>
                      <a:lnTo>
                        <a:pt x="1084" y="1980"/>
                      </a:lnTo>
                      <a:lnTo>
                        <a:pt x="1084" y="1980"/>
                      </a:lnTo>
                      <a:lnTo>
                        <a:pt x="1084" y="1980"/>
                      </a:lnTo>
                      <a:lnTo>
                        <a:pt x="1084" y="1980"/>
                      </a:lnTo>
                      <a:lnTo>
                        <a:pt x="1084" y="1980"/>
                      </a:lnTo>
                      <a:lnTo>
                        <a:pt x="1084" y="1982"/>
                      </a:lnTo>
                      <a:lnTo>
                        <a:pt x="1084" y="1982"/>
                      </a:lnTo>
                      <a:lnTo>
                        <a:pt x="1087" y="1982"/>
                      </a:lnTo>
                      <a:lnTo>
                        <a:pt x="1087" y="1982"/>
                      </a:lnTo>
                      <a:lnTo>
                        <a:pt x="1087" y="1982"/>
                      </a:lnTo>
                      <a:lnTo>
                        <a:pt x="1087" y="1984"/>
                      </a:lnTo>
                      <a:lnTo>
                        <a:pt x="1087" y="1980"/>
                      </a:lnTo>
                      <a:lnTo>
                        <a:pt x="1087" y="1980"/>
                      </a:lnTo>
                      <a:lnTo>
                        <a:pt x="1087" y="1978"/>
                      </a:lnTo>
                      <a:lnTo>
                        <a:pt x="1089" y="1978"/>
                      </a:lnTo>
                      <a:lnTo>
                        <a:pt x="1089" y="1980"/>
                      </a:lnTo>
                      <a:lnTo>
                        <a:pt x="1089" y="1982"/>
                      </a:lnTo>
                      <a:lnTo>
                        <a:pt x="1089" y="1980"/>
                      </a:lnTo>
                      <a:lnTo>
                        <a:pt x="1089" y="1982"/>
                      </a:lnTo>
                      <a:lnTo>
                        <a:pt x="1089" y="1984"/>
                      </a:lnTo>
                      <a:lnTo>
                        <a:pt x="1089" y="1984"/>
                      </a:lnTo>
                      <a:lnTo>
                        <a:pt x="1089" y="1984"/>
                      </a:lnTo>
                      <a:lnTo>
                        <a:pt x="1091" y="1982"/>
                      </a:lnTo>
                      <a:lnTo>
                        <a:pt x="1091" y="1982"/>
                      </a:lnTo>
                      <a:lnTo>
                        <a:pt x="1091" y="1980"/>
                      </a:lnTo>
                      <a:lnTo>
                        <a:pt x="1091" y="1978"/>
                      </a:lnTo>
                      <a:lnTo>
                        <a:pt x="1091" y="1980"/>
                      </a:lnTo>
                      <a:lnTo>
                        <a:pt x="1091" y="1982"/>
                      </a:lnTo>
                      <a:lnTo>
                        <a:pt x="1091" y="1982"/>
                      </a:lnTo>
                      <a:lnTo>
                        <a:pt x="1091" y="1982"/>
                      </a:lnTo>
                      <a:lnTo>
                        <a:pt x="1093" y="1982"/>
                      </a:lnTo>
                      <a:lnTo>
                        <a:pt x="1093" y="1982"/>
                      </a:lnTo>
                      <a:lnTo>
                        <a:pt x="1093" y="1982"/>
                      </a:lnTo>
                      <a:lnTo>
                        <a:pt x="1093" y="1982"/>
                      </a:lnTo>
                      <a:lnTo>
                        <a:pt x="1093" y="1982"/>
                      </a:lnTo>
                      <a:lnTo>
                        <a:pt x="1093" y="1982"/>
                      </a:lnTo>
                      <a:lnTo>
                        <a:pt x="1093" y="1980"/>
                      </a:lnTo>
                      <a:lnTo>
                        <a:pt x="1095" y="1978"/>
                      </a:lnTo>
                      <a:lnTo>
                        <a:pt x="1095" y="1978"/>
                      </a:lnTo>
                      <a:lnTo>
                        <a:pt x="1095" y="1978"/>
                      </a:lnTo>
                      <a:lnTo>
                        <a:pt x="1095" y="1978"/>
                      </a:lnTo>
                      <a:lnTo>
                        <a:pt x="1095" y="1971"/>
                      </a:lnTo>
                      <a:lnTo>
                        <a:pt x="1095" y="1974"/>
                      </a:lnTo>
                      <a:lnTo>
                        <a:pt x="1095" y="1976"/>
                      </a:lnTo>
                      <a:lnTo>
                        <a:pt x="1095" y="1980"/>
                      </a:lnTo>
                      <a:lnTo>
                        <a:pt x="1097" y="1980"/>
                      </a:lnTo>
                      <a:lnTo>
                        <a:pt x="1097" y="1980"/>
                      </a:lnTo>
                      <a:lnTo>
                        <a:pt x="1097" y="1980"/>
                      </a:lnTo>
                      <a:lnTo>
                        <a:pt x="1097" y="1978"/>
                      </a:lnTo>
                      <a:lnTo>
                        <a:pt x="1097" y="1978"/>
                      </a:lnTo>
                      <a:lnTo>
                        <a:pt x="1097" y="1978"/>
                      </a:lnTo>
                      <a:lnTo>
                        <a:pt x="1097" y="1982"/>
                      </a:lnTo>
                      <a:lnTo>
                        <a:pt x="1097" y="1984"/>
                      </a:lnTo>
                      <a:lnTo>
                        <a:pt x="1100" y="1987"/>
                      </a:lnTo>
                      <a:lnTo>
                        <a:pt x="1100" y="1987"/>
                      </a:lnTo>
                      <a:lnTo>
                        <a:pt x="1100" y="1989"/>
                      </a:lnTo>
                      <a:lnTo>
                        <a:pt x="1100" y="1989"/>
                      </a:lnTo>
                      <a:lnTo>
                        <a:pt x="1100" y="1987"/>
                      </a:lnTo>
                      <a:lnTo>
                        <a:pt x="1100" y="1989"/>
                      </a:lnTo>
                      <a:lnTo>
                        <a:pt x="1100" y="1991"/>
                      </a:lnTo>
                      <a:lnTo>
                        <a:pt x="1102" y="1989"/>
                      </a:lnTo>
                      <a:lnTo>
                        <a:pt x="1102" y="1987"/>
                      </a:lnTo>
                      <a:lnTo>
                        <a:pt x="1102" y="1984"/>
                      </a:lnTo>
                      <a:lnTo>
                        <a:pt x="1102" y="1984"/>
                      </a:lnTo>
                      <a:lnTo>
                        <a:pt x="1102" y="1987"/>
                      </a:lnTo>
                      <a:lnTo>
                        <a:pt x="1102" y="1989"/>
                      </a:lnTo>
                      <a:lnTo>
                        <a:pt x="1102" y="1989"/>
                      </a:lnTo>
                      <a:lnTo>
                        <a:pt x="1102" y="1991"/>
                      </a:lnTo>
                      <a:lnTo>
                        <a:pt x="1104" y="1991"/>
                      </a:lnTo>
                      <a:lnTo>
                        <a:pt x="1104" y="1991"/>
                      </a:lnTo>
                      <a:lnTo>
                        <a:pt x="1104" y="1993"/>
                      </a:lnTo>
                      <a:lnTo>
                        <a:pt x="1104" y="1989"/>
                      </a:lnTo>
                      <a:lnTo>
                        <a:pt x="1104" y="1989"/>
                      </a:lnTo>
                      <a:lnTo>
                        <a:pt x="1104" y="1984"/>
                      </a:lnTo>
                      <a:lnTo>
                        <a:pt x="1104" y="1982"/>
                      </a:lnTo>
                      <a:lnTo>
                        <a:pt x="1104" y="1984"/>
                      </a:lnTo>
                      <a:lnTo>
                        <a:pt x="1106" y="1987"/>
                      </a:lnTo>
                      <a:lnTo>
                        <a:pt x="1106" y="1989"/>
                      </a:lnTo>
                      <a:lnTo>
                        <a:pt x="1106" y="1989"/>
                      </a:lnTo>
                      <a:lnTo>
                        <a:pt x="1106" y="1989"/>
                      </a:lnTo>
                      <a:lnTo>
                        <a:pt x="1106" y="1989"/>
                      </a:lnTo>
                      <a:lnTo>
                        <a:pt x="1106" y="1989"/>
                      </a:lnTo>
                      <a:lnTo>
                        <a:pt x="1106" y="1989"/>
                      </a:lnTo>
                      <a:lnTo>
                        <a:pt x="1108" y="1989"/>
                      </a:lnTo>
                      <a:lnTo>
                        <a:pt x="1108" y="1987"/>
                      </a:lnTo>
                      <a:lnTo>
                        <a:pt x="1108" y="1984"/>
                      </a:lnTo>
                      <a:lnTo>
                        <a:pt x="1108" y="1984"/>
                      </a:lnTo>
                      <a:lnTo>
                        <a:pt x="1108" y="1984"/>
                      </a:lnTo>
                      <a:lnTo>
                        <a:pt x="1108" y="1984"/>
                      </a:lnTo>
                      <a:lnTo>
                        <a:pt x="1108" y="1987"/>
                      </a:lnTo>
                      <a:lnTo>
                        <a:pt x="1108" y="1987"/>
                      </a:lnTo>
                      <a:lnTo>
                        <a:pt x="1110" y="1987"/>
                      </a:lnTo>
                      <a:lnTo>
                        <a:pt x="1110" y="1987"/>
                      </a:lnTo>
                      <a:lnTo>
                        <a:pt x="1110" y="1987"/>
                      </a:lnTo>
                      <a:lnTo>
                        <a:pt x="1110" y="1984"/>
                      </a:lnTo>
                      <a:lnTo>
                        <a:pt x="1110" y="1984"/>
                      </a:lnTo>
                      <a:lnTo>
                        <a:pt x="1110" y="1984"/>
                      </a:lnTo>
                      <a:lnTo>
                        <a:pt x="1110" y="1982"/>
                      </a:lnTo>
                      <a:lnTo>
                        <a:pt x="1110" y="1982"/>
                      </a:lnTo>
                      <a:lnTo>
                        <a:pt x="1113" y="1984"/>
                      </a:lnTo>
                      <a:lnTo>
                        <a:pt x="1113" y="1984"/>
                      </a:lnTo>
                      <a:lnTo>
                        <a:pt x="1113" y="1984"/>
                      </a:lnTo>
                      <a:lnTo>
                        <a:pt x="1113" y="1984"/>
                      </a:lnTo>
                      <a:lnTo>
                        <a:pt x="1113" y="1984"/>
                      </a:lnTo>
                      <a:lnTo>
                        <a:pt x="1113" y="1984"/>
                      </a:lnTo>
                      <a:lnTo>
                        <a:pt x="1113" y="1984"/>
                      </a:lnTo>
                      <a:lnTo>
                        <a:pt x="1115" y="1982"/>
                      </a:lnTo>
                      <a:lnTo>
                        <a:pt x="1115" y="1980"/>
                      </a:lnTo>
                      <a:lnTo>
                        <a:pt x="1115" y="1980"/>
                      </a:lnTo>
                      <a:lnTo>
                        <a:pt x="1115" y="1978"/>
                      </a:lnTo>
                      <a:lnTo>
                        <a:pt x="1115" y="1978"/>
                      </a:lnTo>
                      <a:lnTo>
                        <a:pt x="1115" y="1980"/>
                      </a:lnTo>
                      <a:lnTo>
                        <a:pt x="1115" y="1980"/>
                      </a:lnTo>
                      <a:lnTo>
                        <a:pt x="1115" y="1982"/>
                      </a:lnTo>
                      <a:lnTo>
                        <a:pt x="1117" y="1982"/>
                      </a:lnTo>
                      <a:lnTo>
                        <a:pt x="1117" y="1980"/>
                      </a:lnTo>
                      <a:lnTo>
                        <a:pt x="1117" y="1980"/>
                      </a:lnTo>
                      <a:lnTo>
                        <a:pt x="1117" y="1980"/>
                      </a:lnTo>
                      <a:lnTo>
                        <a:pt x="1117" y="1980"/>
                      </a:lnTo>
                      <a:lnTo>
                        <a:pt x="1117" y="1978"/>
                      </a:lnTo>
                      <a:lnTo>
                        <a:pt x="1117" y="1978"/>
                      </a:lnTo>
                      <a:lnTo>
                        <a:pt x="1117" y="1978"/>
                      </a:lnTo>
                      <a:lnTo>
                        <a:pt x="1119" y="1976"/>
                      </a:lnTo>
                      <a:lnTo>
                        <a:pt x="1119" y="1978"/>
                      </a:lnTo>
                      <a:lnTo>
                        <a:pt x="1119" y="1978"/>
                      </a:lnTo>
                      <a:lnTo>
                        <a:pt x="1119" y="1980"/>
                      </a:lnTo>
                      <a:lnTo>
                        <a:pt x="1119" y="1982"/>
                      </a:lnTo>
                      <a:lnTo>
                        <a:pt x="1119" y="1984"/>
                      </a:lnTo>
                      <a:lnTo>
                        <a:pt x="1119" y="1984"/>
                      </a:lnTo>
                      <a:lnTo>
                        <a:pt x="1121" y="1984"/>
                      </a:lnTo>
                      <a:lnTo>
                        <a:pt x="1121" y="1982"/>
                      </a:lnTo>
                      <a:lnTo>
                        <a:pt x="1121" y="1982"/>
                      </a:lnTo>
                      <a:lnTo>
                        <a:pt x="1121" y="1980"/>
                      </a:lnTo>
                      <a:lnTo>
                        <a:pt x="1121" y="1978"/>
                      </a:lnTo>
                      <a:lnTo>
                        <a:pt x="1121" y="1978"/>
                      </a:lnTo>
                      <a:lnTo>
                        <a:pt x="1121" y="1978"/>
                      </a:lnTo>
                      <a:lnTo>
                        <a:pt x="1121" y="1980"/>
                      </a:lnTo>
                      <a:lnTo>
                        <a:pt x="1123" y="1980"/>
                      </a:lnTo>
                      <a:lnTo>
                        <a:pt x="1123" y="1982"/>
                      </a:lnTo>
                      <a:lnTo>
                        <a:pt x="1123" y="1982"/>
                      </a:lnTo>
                      <a:lnTo>
                        <a:pt x="1123" y="1982"/>
                      </a:lnTo>
                      <a:lnTo>
                        <a:pt x="1123" y="1982"/>
                      </a:lnTo>
                      <a:lnTo>
                        <a:pt x="1123" y="1984"/>
                      </a:lnTo>
                      <a:lnTo>
                        <a:pt x="1123" y="1984"/>
                      </a:lnTo>
                      <a:lnTo>
                        <a:pt x="1123" y="1982"/>
                      </a:lnTo>
                      <a:lnTo>
                        <a:pt x="1125" y="1980"/>
                      </a:lnTo>
                      <a:lnTo>
                        <a:pt x="1125" y="1980"/>
                      </a:lnTo>
                      <a:lnTo>
                        <a:pt x="1125" y="1980"/>
                      </a:lnTo>
                      <a:lnTo>
                        <a:pt x="1125" y="1982"/>
                      </a:lnTo>
                      <a:lnTo>
                        <a:pt x="1125" y="1982"/>
                      </a:lnTo>
                      <a:lnTo>
                        <a:pt x="1125" y="1982"/>
                      </a:lnTo>
                      <a:lnTo>
                        <a:pt x="1125" y="1982"/>
                      </a:lnTo>
                      <a:lnTo>
                        <a:pt x="1128" y="1980"/>
                      </a:lnTo>
                      <a:lnTo>
                        <a:pt x="1128" y="1978"/>
                      </a:lnTo>
                      <a:lnTo>
                        <a:pt x="1128" y="1976"/>
                      </a:lnTo>
                      <a:lnTo>
                        <a:pt x="1128" y="1971"/>
                      </a:lnTo>
                      <a:lnTo>
                        <a:pt x="1128" y="1959"/>
                      </a:lnTo>
                      <a:lnTo>
                        <a:pt x="1128" y="1939"/>
                      </a:lnTo>
                      <a:lnTo>
                        <a:pt x="1128" y="1926"/>
                      </a:lnTo>
                      <a:lnTo>
                        <a:pt x="1128" y="1918"/>
                      </a:lnTo>
                      <a:lnTo>
                        <a:pt x="1130" y="1915"/>
                      </a:lnTo>
                      <a:lnTo>
                        <a:pt x="1130" y="1920"/>
                      </a:lnTo>
                      <a:lnTo>
                        <a:pt x="1130" y="1915"/>
                      </a:lnTo>
                      <a:lnTo>
                        <a:pt x="1130" y="1905"/>
                      </a:lnTo>
                      <a:lnTo>
                        <a:pt x="1130" y="1902"/>
                      </a:lnTo>
                      <a:lnTo>
                        <a:pt x="1130" y="1907"/>
                      </a:lnTo>
                      <a:lnTo>
                        <a:pt x="1130" y="1905"/>
                      </a:lnTo>
                      <a:lnTo>
                        <a:pt x="1130" y="1885"/>
                      </a:lnTo>
                      <a:lnTo>
                        <a:pt x="1132" y="1866"/>
                      </a:lnTo>
                      <a:lnTo>
                        <a:pt x="1132" y="1883"/>
                      </a:lnTo>
                      <a:lnTo>
                        <a:pt x="1132" y="1885"/>
                      </a:lnTo>
                      <a:lnTo>
                        <a:pt x="1132" y="1894"/>
                      </a:lnTo>
                      <a:lnTo>
                        <a:pt x="1132" y="1877"/>
                      </a:lnTo>
                      <a:lnTo>
                        <a:pt x="1132" y="1823"/>
                      </a:lnTo>
                      <a:lnTo>
                        <a:pt x="1132" y="1786"/>
                      </a:lnTo>
                      <a:lnTo>
                        <a:pt x="1134" y="1777"/>
                      </a:lnTo>
                      <a:lnTo>
                        <a:pt x="1134" y="1762"/>
                      </a:lnTo>
                      <a:lnTo>
                        <a:pt x="1134" y="1736"/>
                      </a:lnTo>
                      <a:lnTo>
                        <a:pt x="1134" y="1739"/>
                      </a:lnTo>
                      <a:lnTo>
                        <a:pt x="1134" y="1751"/>
                      </a:lnTo>
                      <a:lnTo>
                        <a:pt x="1134" y="1773"/>
                      </a:lnTo>
                      <a:lnTo>
                        <a:pt x="1134" y="1801"/>
                      </a:lnTo>
                      <a:lnTo>
                        <a:pt x="1134" y="1827"/>
                      </a:lnTo>
                      <a:lnTo>
                        <a:pt x="1136" y="1849"/>
                      </a:lnTo>
                      <a:lnTo>
                        <a:pt x="1136" y="1864"/>
                      </a:lnTo>
                      <a:lnTo>
                        <a:pt x="1136" y="1877"/>
                      </a:lnTo>
                      <a:lnTo>
                        <a:pt x="1136" y="1887"/>
                      </a:lnTo>
                      <a:lnTo>
                        <a:pt x="1136" y="1896"/>
                      </a:lnTo>
                      <a:lnTo>
                        <a:pt x="1136" y="1905"/>
                      </a:lnTo>
                      <a:lnTo>
                        <a:pt x="1136" y="1911"/>
                      </a:lnTo>
                      <a:lnTo>
                        <a:pt x="1136" y="1915"/>
                      </a:lnTo>
                      <a:lnTo>
                        <a:pt x="1138" y="1920"/>
                      </a:lnTo>
                      <a:lnTo>
                        <a:pt x="1138" y="1922"/>
                      </a:lnTo>
                      <a:lnTo>
                        <a:pt x="1138" y="1926"/>
                      </a:lnTo>
                      <a:lnTo>
                        <a:pt x="1138" y="1930"/>
                      </a:lnTo>
                      <a:lnTo>
                        <a:pt x="1138" y="1933"/>
                      </a:lnTo>
                      <a:lnTo>
                        <a:pt x="1138" y="1935"/>
                      </a:lnTo>
                      <a:lnTo>
                        <a:pt x="1138" y="1939"/>
                      </a:lnTo>
                      <a:lnTo>
                        <a:pt x="1141" y="1941"/>
                      </a:lnTo>
                      <a:lnTo>
                        <a:pt x="1141" y="1943"/>
                      </a:lnTo>
                      <a:lnTo>
                        <a:pt x="1141" y="1946"/>
                      </a:lnTo>
                      <a:lnTo>
                        <a:pt x="1141" y="1948"/>
                      </a:lnTo>
                      <a:lnTo>
                        <a:pt x="1141" y="1948"/>
                      </a:lnTo>
                      <a:lnTo>
                        <a:pt x="1141" y="1950"/>
                      </a:lnTo>
                      <a:lnTo>
                        <a:pt x="1141" y="1948"/>
                      </a:lnTo>
                      <a:lnTo>
                        <a:pt x="1141" y="1948"/>
                      </a:lnTo>
                      <a:lnTo>
                        <a:pt x="1143" y="1952"/>
                      </a:lnTo>
                      <a:lnTo>
                        <a:pt x="1143" y="1954"/>
                      </a:lnTo>
                      <a:lnTo>
                        <a:pt x="1143" y="1956"/>
                      </a:lnTo>
                      <a:lnTo>
                        <a:pt x="1143" y="1956"/>
                      </a:lnTo>
                      <a:lnTo>
                        <a:pt x="1143" y="1959"/>
                      </a:lnTo>
                      <a:lnTo>
                        <a:pt x="1143" y="1956"/>
                      </a:lnTo>
                      <a:lnTo>
                        <a:pt x="1143" y="1959"/>
                      </a:lnTo>
                      <a:lnTo>
                        <a:pt x="1143" y="1961"/>
                      </a:lnTo>
                      <a:lnTo>
                        <a:pt x="1145" y="1961"/>
                      </a:lnTo>
                      <a:lnTo>
                        <a:pt x="1145" y="1963"/>
                      </a:lnTo>
                      <a:lnTo>
                        <a:pt x="1145" y="1961"/>
                      </a:lnTo>
                      <a:lnTo>
                        <a:pt x="1145" y="1963"/>
                      </a:lnTo>
                      <a:lnTo>
                        <a:pt x="1145" y="1963"/>
                      </a:lnTo>
                      <a:lnTo>
                        <a:pt x="1145" y="1965"/>
                      </a:lnTo>
                      <a:lnTo>
                        <a:pt x="1145" y="1967"/>
                      </a:lnTo>
                      <a:lnTo>
                        <a:pt x="1147" y="1965"/>
                      </a:lnTo>
                      <a:lnTo>
                        <a:pt x="1147" y="1963"/>
                      </a:lnTo>
                      <a:lnTo>
                        <a:pt x="1147" y="1961"/>
                      </a:lnTo>
                      <a:lnTo>
                        <a:pt x="1147" y="1948"/>
                      </a:lnTo>
                      <a:lnTo>
                        <a:pt x="1147" y="1946"/>
                      </a:lnTo>
                      <a:lnTo>
                        <a:pt x="1147" y="1948"/>
                      </a:lnTo>
                      <a:lnTo>
                        <a:pt x="1147" y="1943"/>
                      </a:lnTo>
                      <a:lnTo>
                        <a:pt x="1147" y="1943"/>
                      </a:lnTo>
                      <a:lnTo>
                        <a:pt x="1149" y="1943"/>
                      </a:lnTo>
                      <a:lnTo>
                        <a:pt x="1149" y="1946"/>
                      </a:lnTo>
                      <a:lnTo>
                        <a:pt x="1149" y="1948"/>
                      </a:lnTo>
                      <a:lnTo>
                        <a:pt x="1149" y="1948"/>
                      </a:lnTo>
                      <a:lnTo>
                        <a:pt x="1149" y="1948"/>
                      </a:lnTo>
                      <a:lnTo>
                        <a:pt x="1149" y="1950"/>
                      </a:lnTo>
                      <a:lnTo>
                        <a:pt x="1149" y="1952"/>
                      </a:lnTo>
                      <a:lnTo>
                        <a:pt x="1149" y="1952"/>
                      </a:lnTo>
                      <a:lnTo>
                        <a:pt x="1151" y="1954"/>
                      </a:lnTo>
                      <a:lnTo>
                        <a:pt x="1151" y="1954"/>
                      </a:lnTo>
                      <a:lnTo>
                        <a:pt x="1151" y="1956"/>
                      </a:lnTo>
                      <a:lnTo>
                        <a:pt x="1151" y="1956"/>
                      </a:lnTo>
                      <a:lnTo>
                        <a:pt x="1151" y="1956"/>
                      </a:lnTo>
                      <a:lnTo>
                        <a:pt x="1151" y="1935"/>
                      </a:lnTo>
                      <a:lnTo>
                        <a:pt x="1151" y="1853"/>
                      </a:lnTo>
                      <a:lnTo>
                        <a:pt x="1153" y="1838"/>
                      </a:lnTo>
                      <a:lnTo>
                        <a:pt x="1153" y="1820"/>
                      </a:lnTo>
                      <a:lnTo>
                        <a:pt x="1153" y="1827"/>
                      </a:lnTo>
                      <a:lnTo>
                        <a:pt x="1153" y="1836"/>
                      </a:lnTo>
                      <a:lnTo>
                        <a:pt x="1153" y="1827"/>
                      </a:lnTo>
                      <a:lnTo>
                        <a:pt x="1153" y="1820"/>
                      </a:lnTo>
                      <a:lnTo>
                        <a:pt x="1153" y="1816"/>
                      </a:lnTo>
                      <a:lnTo>
                        <a:pt x="1153" y="1818"/>
                      </a:lnTo>
                      <a:lnTo>
                        <a:pt x="1156" y="1831"/>
                      </a:lnTo>
                      <a:lnTo>
                        <a:pt x="1156" y="1846"/>
                      </a:lnTo>
                      <a:lnTo>
                        <a:pt x="1156" y="1861"/>
                      </a:lnTo>
                      <a:lnTo>
                        <a:pt x="1156" y="1874"/>
                      </a:lnTo>
                      <a:lnTo>
                        <a:pt x="1156" y="1885"/>
                      </a:lnTo>
                      <a:lnTo>
                        <a:pt x="1156" y="1894"/>
                      </a:lnTo>
                      <a:lnTo>
                        <a:pt x="1156" y="1900"/>
                      </a:lnTo>
                      <a:lnTo>
                        <a:pt x="1156" y="1907"/>
                      </a:lnTo>
                      <a:lnTo>
                        <a:pt x="1158" y="1911"/>
                      </a:lnTo>
                      <a:lnTo>
                        <a:pt x="1158" y="1915"/>
                      </a:lnTo>
                      <a:lnTo>
                        <a:pt x="1158" y="1920"/>
                      </a:lnTo>
                      <a:lnTo>
                        <a:pt x="1158" y="1922"/>
                      </a:lnTo>
                      <a:lnTo>
                        <a:pt x="1158" y="1926"/>
                      </a:lnTo>
                      <a:lnTo>
                        <a:pt x="1158" y="1928"/>
                      </a:lnTo>
                      <a:lnTo>
                        <a:pt x="1158" y="1933"/>
                      </a:lnTo>
                      <a:lnTo>
                        <a:pt x="1160" y="1935"/>
                      </a:lnTo>
                      <a:lnTo>
                        <a:pt x="1160" y="1935"/>
                      </a:lnTo>
                      <a:lnTo>
                        <a:pt x="1160" y="1937"/>
                      </a:lnTo>
                      <a:lnTo>
                        <a:pt x="1160" y="1941"/>
                      </a:lnTo>
                      <a:lnTo>
                        <a:pt x="1160" y="1943"/>
                      </a:lnTo>
                      <a:lnTo>
                        <a:pt x="1160" y="1946"/>
                      </a:lnTo>
                      <a:lnTo>
                        <a:pt x="1160" y="1948"/>
                      </a:lnTo>
                      <a:lnTo>
                        <a:pt x="1160" y="1948"/>
                      </a:lnTo>
                      <a:lnTo>
                        <a:pt x="1162" y="1948"/>
                      </a:lnTo>
                      <a:lnTo>
                        <a:pt x="1162" y="1948"/>
                      </a:lnTo>
                      <a:lnTo>
                        <a:pt x="1162" y="1950"/>
                      </a:lnTo>
                      <a:lnTo>
                        <a:pt x="1162" y="1952"/>
                      </a:lnTo>
                      <a:lnTo>
                        <a:pt x="1162" y="1956"/>
                      </a:lnTo>
                      <a:lnTo>
                        <a:pt x="1162" y="1956"/>
                      </a:lnTo>
                      <a:lnTo>
                        <a:pt x="1162" y="1956"/>
                      </a:lnTo>
                      <a:lnTo>
                        <a:pt x="1162" y="1959"/>
                      </a:lnTo>
                      <a:lnTo>
                        <a:pt x="1164" y="1959"/>
                      </a:lnTo>
                      <a:lnTo>
                        <a:pt x="1164" y="1963"/>
                      </a:lnTo>
                      <a:lnTo>
                        <a:pt x="1164" y="1963"/>
                      </a:lnTo>
                      <a:lnTo>
                        <a:pt x="1164" y="1963"/>
                      </a:lnTo>
                      <a:lnTo>
                        <a:pt x="1164" y="1963"/>
                      </a:lnTo>
                      <a:lnTo>
                        <a:pt x="1164" y="1963"/>
                      </a:lnTo>
                      <a:lnTo>
                        <a:pt x="1164" y="1963"/>
                      </a:lnTo>
                      <a:lnTo>
                        <a:pt x="1166" y="1965"/>
                      </a:lnTo>
                      <a:lnTo>
                        <a:pt x="1166" y="1965"/>
                      </a:lnTo>
                      <a:lnTo>
                        <a:pt x="1166" y="1969"/>
                      </a:lnTo>
                      <a:lnTo>
                        <a:pt x="1166" y="1969"/>
                      </a:lnTo>
                      <a:lnTo>
                        <a:pt x="1166" y="1967"/>
                      </a:lnTo>
                      <a:lnTo>
                        <a:pt x="1166" y="1969"/>
                      </a:lnTo>
                      <a:lnTo>
                        <a:pt x="1166" y="1969"/>
                      </a:lnTo>
                      <a:lnTo>
                        <a:pt x="1166" y="1971"/>
                      </a:lnTo>
                      <a:lnTo>
                        <a:pt x="1169" y="1971"/>
                      </a:lnTo>
                      <a:lnTo>
                        <a:pt x="1169" y="1971"/>
                      </a:lnTo>
                      <a:lnTo>
                        <a:pt x="1169" y="1971"/>
                      </a:lnTo>
                      <a:lnTo>
                        <a:pt x="1169" y="1969"/>
                      </a:lnTo>
                      <a:lnTo>
                        <a:pt x="1169" y="1971"/>
                      </a:lnTo>
                      <a:lnTo>
                        <a:pt x="1169" y="1971"/>
                      </a:lnTo>
                      <a:lnTo>
                        <a:pt x="1169" y="1971"/>
                      </a:lnTo>
                      <a:lnTo>
                        <a:pt x="1169" y="1971"/>
                      </a:lnTo>
                      <a:lnTo>
                        <a:pt x="1171" y="1971"/>
                      </a:lnTo>
                      <a:lnTo>
                        <a:pt x="1171" y="1969"/>
                      </a:lnTo>
                      <a:lnTo>
                        <a:pt x="1171" y="1967"/>
                      </a:lnTo>
                      <a:lnTo>
                        <a:pt x="1171" y="1967"/>
                      </a:lnTo>
                      <a:lnTo>
                        <a:pt x="1171" y="1956"/>
                      </a:lnTo>
                      <a:lnTo>
                        <a:pt x="1171" y="1956"/>
                      </a:lnTo>
                      <a:lnTo>
                        <a:pt x="1171" y="1956"/>
                      </a:lnTo>
                      <a:lnTo>
                        <a:pt x="1173" y="1952"/>
                      </a:lnTo>
                      <a:lnTo>
                        <a:pt x="1173" y="1952"/>
                      </a:lnTo>
                      <a:lnTo>
                        <a:pt x="1173" y="1954"/>
                      </a:lnTo>
                      <a:lnTo>
                        <a:pt x="1173" y="1954"/>
                      </a:lnTo>
                      <a:lnTo>
                        <a:pt x="1173" y="1954"/>
                      </a:lnTo>
                      <a:lnTo>
                        <a:pt x="1173" y="1954"/>
                      </a:lnTo>
                      <a:lnTo>
                        <a:pt x="1173" y="1956"/>
                      </a:lnTo>
                      <a:lnTo>
                        <a:pt x="1173" y="1959"/>
                      </a:lnTo>
                      <a:lnTo>
                        <a:pt x="1175" y="1961"/>
                      </a:lnTo>
                      <a:lnTo>
                        <a:pt x="1175" y="1961"/>
                      </a:lnTo>
                      <a:lnTo>
                        <a:pt x="1175" y="1961"/>
                      </a:lnTo>
                      <a:lnTo>
                        <a:pt x="1175" y="1961"/>
                      </a:lnTo>
                      <a:lnTo>
                        <a:pt x="1175" y="1961"/>
                      </a:lnTo>
                      <a:lnTo>
                        <a:pt x="1175" y="1963"/>
                      </a:lnTo>
                      <a:lnTo>
                        <a:pt x="1175" y="1965"/>
                      </a:lnTo>
                      <a:lnTo>
                        <a:pt x="1175" y="1965"/>
                      </a:lnTo>
                      <a:lnTo>
                        <a:pt x="1177" y="1965"/>
                      </a:lnTo>
                      <a:lnTo>
                        <a:pt x="1177" y="1965"/>
                      </a:lnTo>
                      <a:lnTo>
                        <a:pt x="1177" y="1967"/>
                      </a:lnTo>
                      <a:lnTo>
                        <a:pt x="1177" y="1967"/>
                      </a:lnTo>
                      <a:lnTo>
                        <a:pt x="1177" y="1969"/>
                      </a:lnTo>
                      <a:lnTo>
                        <a:pt x="1177" y="1969"/>
                      </a:lnTo>
                      <a:lnTo>
                        <a:pt x="1177" y="1969"/>
                      </a:lnTo>
                      <a:lnTo>
                        <a:pt x="1179" y="1967"/>
                      </a:lnTo>
                      <a:lnTo>
                        <a:pt x="1179" y="1967"/>
                      </a:lnTo>
                      <a:lnTo>
                        <a:pt x="1179" y="1969"/>
                      </a:lnTo>
                      <a:lnTo>
                        <a:pt x="1179" y="1971"/>
                      </a:lnTo>
                      <a:lnTo>
                        <a:pt x="1179" y="1971"/>
                      </a:lnTo>
                      <a:lnTo>
                        <a:pt x="1179" y="1971"/>
                      </a:lnTo>
                      <a:lnTo>
                        <a:pt x="1179" y="1971"/>
                      </a:lnTo>
                      <a:lnTo>
                        <a:pt x="1179" y="1974"/>
                      </a:lnTo>
                      <a:lnTo>
                        <a:pt x="1181" y="1974"/>
                      </a:lnTo>
                      <a:lnTo>
                        <a:pt x="1181" y="1974"/>
                      </a:lnTo>
                      <a:lnTo>
                        <a:pt x="1181" y="1976"/>
                      </a:lnTo>
                      <a:lnTo>
                        <a:pt x="1181" y="1978"/>
                      </a:lnTo>
                      <a:lnTo>
                        <a:pt x="1181" y="1978"/>
                      </a:lnTo>
                      <a:lnTo>
                        <a:pt x="1181" y="1978"/>
                      </a:lnTo>
                      <a:lnTo>
                        <a:pt x="1181" y="1980"/>
                      </a:lnTo>
                      <a:lnTo>
                        <a:pt x="1181" y="1982"/>
                      </a:lnTo>
                      <a:lnTo>
                        <a:pt x="1184" y="1976"/>
                      </a:lnTo>
                      <a:lnTo>
                        <a:pt x="1184" y="1961"/>
                      </a:lnTo>
                      <a:lnTo>
                        <a:pt x="1184" y="1956"/>
                      </a:lnTo>
                      <a:lnTo>
                        <a:pt x="1184" y="1961"/>
                      </a:lnTo>
                      <a:lnTo>
                        <a:pt x="1184" y="1969"/>
                      </a:lnTo>
                      <a:lnTo>
                        <a:pt x="1184" y="1976"/>
                      </a:lnTo>
                      <a:lnTo>
                        <a:pt x="1184" y="1976"/>
                      </a:lnTo>
                      <a:lnTo>
                        <a:pt x="1186" y="1982"/>
                      </a:lnTo>
                      <a:lnTo>
                        <a:pt x="1186" y="1989"/>
                      </a:lnTo>
                      <a:lnTo>
                        <a:pt x="1186" y="1987"/>
                      </a:lnTo>
                      <a:lnTo>
                        <a:pt x="1186" y="1984"/>
                      </a:lnTo>
                      <a:lnTo>
                        <a:pt x="1186" y="1984"/>
                      </a:lnTo>
                      <a:lnTo>
                        <a:pt x="1186" y="1984"/>
                      </a:lnTo>
                      <a:lnTo>
                        <a:pt x="1186" y="1982"/>
                      </a:lnTo>
                      <a:lnTo>
                        <a:pt x="1186" y="1978"/>
                      </a:lnTo>
                      <a:lnTo>
                        <a:pt x="1188" y="1971"/>
                      </a:lnTo>
                      <a:lnTo>
                        <a:pt x="1188" y="1971"/>
                      </a:lnTo>
                      <a:lnTo>
                        <a:pt x="1188" y="1971"/>
                      </a:lnTo>
                      <a:lnTo>
                        <a:pt x="1188" y="1971"/>
                      </a:lnTo>
                      <a:lnTo>
                        <a:pt x="1188" y="1961"/>
                      </a:lnTo>
                      <a:lnTo>
                        <a:pt x="1188" y="1954"/>
                      </a:lnTo>
                      <a:lnTo>
                        <a:pt x="1188" y="1950"/>
                      </a:lnTo>
                      <a:lnTo>
                        <a:pt x="1188" y="1946"/>
                      </a:lnTo>
                      <a:lnTo>
                        <a:pt x="1190" y="1946"/>
                      </a:lnTo>
                      <a:lnTo>
                        <a:pt x="1190" y="1943"/>
                      </a:lnTo>
                      <a:lnTo>
                        <a:pt x="1190" y="1943"/>
                      </a:lnTo>
                      <a:lnTo>
                        <a:pt x="1190" y="1943"/>
                      </a:lnTo>
                      <a:lnTo>
                        <a:pt x="1190" y="1946"/>
                      </a:lnTo>
                      <a:lnTo>
                        <a:pt x="1190" y="1948"/>
                      </a:lnTo>
                      <a:lnTo>
                        <a:pt x="1190" y="1937"/>
                      </a:lnTo>
                      <a:lnTo>
                        <a:pt x="1192" y="1926"/>
                      </a:lnTo>
                      <a:lnTo>
                        <a:pt x="1192" y="1918"/>
                      </a:lnTo>
                      <a:lnTo>
                        <a:pt x="1192" y="1909"/>
                      </a:lnTo>
                      <a:lnTo>
                        <a:pt x="1192" y="1905"/>
                      </a:lnTo>
                      <a:lnTo>
                        <a:pt x="1192" y="1905"/>
                      </a:lnTo>
                      <a:lnTo>
                        <a:pt x="1192" y="1907"/>
                      </a:lnTo>
                      <a:lnTo>
                        <a:pt x="1192" y="1902"/>
                      </a:lnTo>
                      <a:lnTo>
                        <a:pt x="1192" y="1900"/>
                      </a:lnTo>
                      <a:lnTo>
                        <a:pt x="1194" y="1898"/>
                      </a:lnTo>
                      <a:lnTo>
                        <a:pt x="1194" y="1900"/>
                      </a:lnTo>
                      <a:lnTo>
                        <a:pt x="1194" y="1902"/>
                      </a:lnTo>
                      <a:lnTo>
                        <a:pt x="1194" y="1907"/>
                      </a:lnTo>
                      <a:lnTo>
                        <a:pt x="1194" y="1913"/>
                      </a:lnTo>
                      <a:lnTo>
                        <a:pt x="1194" y="1920"/>
                      </a:lnTo>
                      <a:lnTo>
                        <a:pt x="1194" y="1922"/>
                      </a:lnTo>
                      <a:lnTo>
                        <a:pt x="1194" y="1926"/>
                      </a:lnTo>
                      <a:lnTo>
                        <a:pt x="1197" y="1933"/>
                      </a:lnTo>
                      <a:lnTo>
                        <a:pt x="1197" y="1935"/>
                      </a:lnTo>
                      <a:lnTo>
                        <a:pt x="1197" y="1941"/>
                      </a:lnTo>
                      <a:lnTo>
                        <a:pt x="1197" y="1943"/>
                      </a:lnTo>
                      <a:lnTo>
                        <a:pt x="1197" y="1946"/>
                      </a:lnTo>
                      <a:lnTo>
                        <a:pt x="1197" y="1948"/>
                      </a:lnTo>
                      <a:lnTo>
                        <a:pt x="1197" y="1950"/>
                      </a:lnTo>
                      <a:lnTo>
                        <a:pt x="1199" y="1952"/>
                      </a:lnTo>
                      <a:lnTo>
                        <a:pt x="1199" y="1952"/>
                      </a:lnTo>
                      <a:lnTo>
                        <a:pt x="1199" y="1952"/>
                      </a:lnTo>
                      <a:lnTo>
                        <a:pt x="1199" y="1952"/>
                      </a:lnTo>
                      <a:lnTo>
                        <a:pt x="1199" y="1954"/>
                      </a:lnTo>
                      <a:lnTo>
                        <a:pt x="1199" y="1956"/>
                      </a:lnTo>
                      <a:lnTo>
                        <a:pt x="1199" y="1959"/>
                      </a:lnTo>
                      <a:lnTo>
                        <a:pt x="1199" y="1959"/>
                      </a:lnTo>
                      <a:lnTo>
                        <a:pt x="1201" y="1959"/>
                      </a:lnTo>
                      <a:lnTo>
                        <a:pt x="1201" y="1961"/>
                      </a:lnTo>
                      <a:lnTo>
                        <a:pt x="1201" y="1963"/>
                      </a:lnTo>
                      <a:lnTo>
                        <a:pt x="1201" y="1965"/>
                      </a:lnTo>
                      <a:lnTo>
                        <a:pt x="1201" y="1963"/>
                      </a:lnTo>
                      <a:lnTo>
                        <a:pt x="1201" y="1961"/>
                      </a:lnTo>
                      <a:lnTo>
                        <a:pt x="1201" y="1959"/>
                      </a:lnTo>
                      <a:lnTo>
                        <a:pt x="1201" y="1967"/>
                      </a:lnTo>
                      <a:lnTo>
                        <a:pt x="1203" y="1965"/>
                      </a:lnTo>
                      <a:lnTo>
                        <a:pt x="1203" y="1961"/>
                      </a:lnTo>
                      <a:lnTo>
                        <a:pt x="1203" y="1963"/>
                      </a:lnTo>
                      <a:lnTo>
                        <a:pt x="1203" y="1963"/>
                      </a:lnTo>
                      <a:lnTo>
                        <a:pt x="1203" y="1965"/>
                      </a:lnTo>
                      <a:lnTo>
                        <a:pt x="1203" y="1965"/>
                      </a:lnTo>
                      <a:lnTo>
                        <a:pt x="1203" y="1965"/>
                      </a:lnTo>
                      <a:lnTo>
                        <a:pt x="1205" y="1967"/>
                      </a:lnTo>
                      <a:lnTo>
                        <a:pt x="1205" y="1965"/>
                      </a:lnTo>
                      <a:lnTo>
                        <a:pt x="1205" y="1965"/>
                      </a:lnTo>
                      <a:lnTo>
                        <a:pt x="1205" y="1965"/>
                      </a:lnTo>
                      <a:lnTo>
                        <a:pt x="1205" y="1965"/>
                      </a:lnTo>
                      <a:lnTo>
                        <a:pt x="1205" y="1963"/>
                      </a:lnTo>
                      <a:lnTo>
                        <a:pt x="1205" y="1965"/>
                      </a:lnTo>
                      <a:lnTo>
                        <a:pt x="1205" y="1967"/>
                      </a:lnTo>
                      <a:lnTo>
                        <a:pt x="1207" y="1967"/>
                      </a:lnTo>
                      <a:lnTo>
                        <a:pt x="1207" y="1967"/>
                      </a:lnTo>
                      <a:lnTo>
                        <a:pt x="1207" y="1967"/>
                      </a:lnTo>
                      <a:lnTo>
                        <a:pt x="1207" y="1969"/>
                      </a:lnTo>
                      <a:lnTo>
                        <a:pt x="1207" y="1969"/>
                      </a:lnTo>
                      <a:lnTo>
                        <a:pt x="1207" y="1971"/>
                      </a:lnTo>
                      <a:lnTo>
                        <a:pt x="1207" y="1971"/>
                      </a:lnTo>
                      <a:lnTo>
                        <a:pt x="1209" y="1969"/>
                      </a:lnTo>
                      <a:lnTo>
                        <a:pt x="1209" y="1967"/>
                      </a:lnTo>
                      <a:lnTo>
                        <a:pt x="1209" y="1967"/>
                      </a:lnTo>
                      <a:lnTo>
                        <a:pt x="1209" y="1967"/>
                      </a:lnTo>
                      <a:lnTo>
                        <a:pt x="1209" y="1969"/>
                      </a:lnTo>
                      <a:lnTo>
                        <a:pt x="1209" y="1971"/>
                      </a:lnTo>
                      <a:lnTo>
                        <a:pt x="1209" y="1969"/>
                      </a:lnTo>
                      <a:lnTo>
                        <a:pt x="1209" y="1969"/>
                      </a:lnTo>
                      <a:lnTo>
                        <a:pt x="1212" y="1969"/>
                      </a:lnTo>
                      <a:lnTo>
                        <a:pt x="1212" y="1969"/>
                      </a:lnTo>
                      <a:lnTo>
                        <a:pt x="1212" y="1961"/>
                      </a:lnTo>
                      <a:lnTo>
                        <a:pt x="1212" y="1937"/>
                      </a:lnTo>
                      <a:lnTo>
                        <a:pt x="1212" y="1922"/>
                      </a:lnTo>
                      <a:lnTo>
                        <a:pt x="1212" y="1922"/>
                      </a:lnTo>
                      <a:lnTo>
                        <a:pt x="1212" y="1915"/>
                      </a:lnTo>
                      <a:lnTo>
                        <a:pt x="1212" y="1920"/>
                      </a:lnTo>
                      <a:lnTo>
                        <a:pt x="1214" y="1922"/>
                      </a:lnTo>
                      <a:lnTo>
                        <a:pt x="1214" y="1922"/>
                      </a:lnTo>
                      <a:lnTo>
                        <a:pt x="1214" y="1918"/>
                      </a:lnTo>
                      <a:lnTo>
                        <a:pt x="1214" y="1920"/>
                      </a:lnTo>
                      <a:lnTo>
                        <a:pt x="1214" y="1922"/>
                      </a:lnTo>
                      <a:lnTo>
                        <a:pt x="1214" y="1926"/>
                      </a:lnTo>
                      <a:lnTo>
                        <a:pt x="1214" y="1928"/>
                      </a:lnTo>
                      <a:lnTo>
                        <a:pt x="1216" y="1930"/>
                      </a:lnTo>
                      <a:lnTo>
                        <a:pt x="1216" y="1933"/>
                      </a:lnTo>
                      <a:lnTo>
                        <a:pt x="1216" y="1935"/>
                      </a:lnTo>
                      <a:lnTo>
                        <a:pt x="1216" y="1935"/>
                      </a:lnTo>
                      <a:lnTo>
                        <a:pt x="1216" y="1941"/>
                      </a:lnTo>
                      <a:lnTo>
                        <a:pt x="1216" y="1943"/>
                      </a:lnTo>
                      <a:lnTo>
                        <a:pt x="1216" y="1946"/>
                      </a:lnTo>
                      <a:lnTo>
                        <a:pt x="1216" y="1948"/>
                      </a:lnTo>
                      <a:lnTo>
                        <a:pt x="1218" y="1950"/>
                      </a:lnTo>
                      <a:lnTo>
                        <a:pt x="1218" y="1952"/>
                      </a:lnTo>
                      <a:lnTo>
                        <a:pt x="1218" y="1952"/>
                      </a:lnTo>
                      <a:lnTo>
                        <a:pt x="1218" y="1954"/>
                      </a:lnTo>
                      <a:lnTo>
                        <a:pt x="1218" y="1956"/>
                      </a:lnTo>
                      <a:lnTo>
                        <a:pt x="1218" y="1954"/>
                      </a:lnTo>
                      <a:lnTo>
                        <a:pt x="1218" y="1954"/>
                      </a:lnTo>
                      <a:lnTo>
                        <a:pt x="1218" y="1954"/>
                      </a:lnTo>
                      <a:lnTo>
                        <a:pt x="1220" y="1956"/>
                      </a:lnTo>
                      <a:lnTo>
                        <a:pt x="1220" y="1956"/>
                      </a:lnTo>
                      <a:lnTo>
                        <a:pt x="1220" y="1956"/>
                      </a:lnTo>
                      <a:lnTo>
                        <a:pt x="1220" y="1956"/>
                      </a:lnTo>
                      <a:lnTo>
                        <a:pt x="1220" y="1954"/>
                      </a:lnTo>
                      <a:lnTo>
                        <a:pt x="1220" y="1956"/>
                      </a:lnTo>
                      <a:lnTo>
                        <a:pt x="1220" y="1956"/>
                      </a:lnTo>
                      <a:lnTo>
                        <a:pt x="1222" y="1956"/>
                      </a:lnTo>
                      <a:lnTo>
                        <a:pt x="1222" y="1956"/>
                      </a:lnTo>
                      <a:lnTo>
                        <a:pt x="1222" y="1954"/>
                      </a:lnTo>
                      <a:lnTo>
                        <a:pt x="1222" y="1952"/>
                      </a:lnTo>
                      <a:lnTo>
                        <a:pt x="1222" y="1952"/>
                      </a:lnTo>
                      <a:lnTo>
                        <a:pt x="1222" y="1954"/>
                      </a:lnTo>
                      <a:lnTo>
                        <a:pt x="1222" y="1956"/>
                      </a:lnTo>
                      <a:lnTo>
                        <a:pt x="1222" y="1956"/>
                      </a:lnTo>
                      <a:lnTo>
                        <a:pt x="1225" y="1956"/>
                      </a:lnTo>
                      <a:lnTo>
                        <a:pt x="1225" y="1956"/>
                      </a:lnTo>
                      <a:lnTo>
                        <a:pt x="1225" y="1954"/>
                      </a:lnTo>
                      <a:lnTo>
                        <a:pt x="1225" y="1956"/>
                      </a:lnTo>
                      <a:lnTo>
                        <a:pt x="1225" y="1959"/>
                      </a:lnTo>
                      <a:lnTo>
                        <a:pt x="1225" y="1961"/>
                      </a:lnTo>
                      <a:lnTo>
                        <a:pt x="1225" y="1961"/>
                      </a:lnTo>
                      <a:lnTo>
                        <a:pt x="1225" y="1959"/>
                      </a:lnTo>
                      <a:lnTo>
                        <a:pt x="1227" y="1959"/>
                      </a:lnTo>
                      <a:lnTo>
                        <a:pt x="1227" y="1961"/>
                      </a:lnTo>
                      <a:lnTo>
                        <a:pt x="1227" y="1963"/>
                      </a:lnTo>
                      <a:lnTo>
                        <a:pt x="1227" y="1963"/>
                      </a:lnTo>
                      <a:lnTo>
                        <a:pt x="1227" y="1963"/>
                      </a:lnTo>
                      <a:lnTo>
                        <a:pt x="1227" y="1961"/>
                      </a:lnTo>
                      <a:lnTo>
                        <a:pt x="1227" y="1963"/>
                      </a:lnTo>
                      <a:lnTo>
                        <a:pt x="1229" y="1965"/>
                      </a:lnTo>
                      <a:lnTo>
                        <a:pt x="1229" y="1963"/>
                      </a:lnTo>
                      <a:lnTo>
                        <a:pt x="1229" y="1961"/>
                      </a:lnTo>
                      <a:lnTo>
                        <a:pt x="1229" y="1954"/>
                      </a:lnTo>
                      <a:lnTo>
                        <a:pt x="1229" y="1950"/>
                      </a:lnTo>
                      <a:lnTo>
                        <a:pt x="1229" y="1948"/>
                      </a:lnTo>
                      <a:lnTo>
                        <a:pt x="1229" y="1946"/>
                      </a:lnTo>
                      <a:lnTo>
                        <a:pt x="1229" y="1946"/>
                      </a:lnTo>
                      <a:lnTo>
                        <a:pt x="1231" y="1946"/>
                      </a:lnTo>
                      <a:lnTo>
                        <a:pt x="1231" y="1948"/>
                      </a:lnTo>
                      <a:lnTo>
                        <a:pt x="1231" y="1948"/>
                      </a:lnTo>
                      <a:lnTo>
                        <a:pt x="1231" y="1950"/>
                      </a:lnTo>
                      <a:lnTo>
                        <a:pt x="1231" y="1954"/>
                      </a:lnTo>
                      <a:lnTo>
                        <a:pt x="1231" y="1954"/>
                      </a:lnTo>
                      <a:lnTo>
                        <a:pt x="1231" y="1956"/>
                      </a:lnTo>
                      <a:lnTo>
                        <a:pt x="1231" y="1956"/>
                      </a:lnTo>
                      <a:lnTo>
                        <a:pt x="1233" y="1954"/>
                      </a:lnTo>
                      <a:lnTo>
                        <a:pt x="1233" y="1956"/>
                      </a:lnTo>
                      <a:lnTo>
                        <a:pt x="1233" y="1959"/>
                      </a:lnTo>
                      <a:lnTo>
                        <a:pt x="1233" y="1961"/>
                      </a:lnTo>
                      <a:lnTo>
                        <a:pt x="1233" y="1961"/>
                      </a:lnTo>
                      <a:lnTo>
                        <a:pt x="1233" y="1963"/>
                      </a:lnTo>
                      <a:lnTo>
                        <a:pt x="1233" y="1963"/>
                      </a:lnTo>
                      <a:lnTo>
                        <a:pt x="1235" y="1965"/>
                      </a:lnTo>
                      <a:lnTo>
                        <a:pt x="1235" y="1967"/>
                      </a:lnTo>
                      <a:lnTo>
                        <a:pt x="1235" y="1969"/>
                      </a:lnTo>
                      <a:lnTo>
                        <a:pt x="1235" y="1969"/>
                      </a:lnTo>
                      <a:lnTo>
                        <a:pt x="1235" y="1967"/>
                      </a:lnTo>
                      <a:lnTo>
                        <a:pt x="1235" y="1967"/>
                      </a:lnTo>
                      <a:lnTo>
                        <a:pt x="1235" y="1967"/>
                      </a:lnTo>
                      <a:lnTo>
                        <a:pt x="1235" y="1967"/>
                      </a:lnTo>
                      <a:lnTo>
                        <a:pt x="1237" y="1969"/>
                      </a:lnTo>
                      <a:lnTo>
                        <a:pt x="1237" y="1969"/>
                      </a:lnTo>
                      <a:lnTo>
                        <a:pt x="1237" y="1969"/>
                      </a:lnTo>
                      <a:lnTo>
                        <a:pt x="1237" y="1969"/>
                      </a:lnTo>
                      <a:lnTo>
                        <a:pt x="1237" y="1969"/>
                      </a:lnTo>
                      <a:lnTo>
                        <a:pt x="1237" y="1969"/>
                      </a:lnTo>
                      <a:lnTo>
                        <a:pt x="1237" y="1969"/>
                      </a:lnTo>
                      <a:lnTo>
                        <a:pt x="1237" y="1969"/>
                      </a:lnTo>
                      <a:lnTo>
                        <a:pt x="1240" y="1969"/>
                      </a:lnTo>
                      <a:lnTo>
                        <a:pt x="1240" y="1967"/>
                      </a:lnTo>
                      <a:lnTo>
                        <a:pt x="1240" y="1965"/>
                      </a:lnTo>
                      <a:lnTo>
                        <a:pt x="1240" y="1967"/>
                      </a:lnTo>
                      <a:lnTo>
                        <a:pt x="1240" y="1969"/>
                      </a:lnTo>
                      <a:lnTo>
                        <a:pt x="1240" y="1971"/>
                      </a:lnTo>
                      <a:lnTo>
                        <a:pt x="1240" y="1971"/>
                      </a:lnTo>
                      <a:lnTo>
                        <a:pt x="1242" y="1971"/>
                      </a:lnTo>
                      <a:lnTo>
                        <a:pt x="1242" y="1967"/>
                      </a:lnTo>
                      <a:lnTo>
                        <a:pt x="1242" y="1965"/>
                      </a:lnTo>
                      <a:lnTo>
                        <a:pt x="1242" y="1956"/>
                      </a:lnTo>
                      <a:lnTo>
                        <a:pt x="1242" y="1952"/>
                      </a:lnTo>
                      <a:lnTo>
                        <a:pt x="1242" y="1952"/>
                      </a:lnTo>
                      <a:lnTo>
                        <a:pt x="1242" y="1948"/>
                      </a:lnTo>
                      <a:lnTo>
                        <a:pt x="1242" y="1946"/>
                      </a:lnTo>
                      <a:lnTo>
                        <a:pt x="1244" y="1941"/>
                      </a:lnTo>
                      <a:lnTo>
                        <a:pt x="1244" y="1941"/>
                      </a:lnTo>
                      <a:lnTo>
                        <a:pt x="1244" y="1939"/>
                      </a:lnTo>
                      <a:lnTo>
                        <a:pt x="1244" y="1935"/>
                      </a:lnTo>
                      <a:lnTo>
                        <a:pt x="1244" y="1933"/>
                      </a:lnTo>
                      <a:lnTo>
                        <a:pt x="1244" y="1933"/>
                      </a:lnTo>
                      <a:lnTo>
                        <a:pt x="1244" y="1930"/>
                      </a:lnTo>
                      <a:lnTo>
                        <a:pt x="1244" y="1928"/>
                      </a:lnTo>
                      <a:lnTo>
                        <a:pt x="1246" y="1920"/>
                      </a:lnTo>
                      <a:lnTo>
                        <a:pt x="1246" y="1879"/>
                      </a:lnTo>
                      <a:lnTo>
                        <a:pt x="1246" y="1803"/>
                      </a:lnTo>
                      <a:lnTo>
                        <a:pt x="1246" y="1756"/>
                      </a:lnTo>
                      <a:lnTo>
                        <a:pt x="1246" y="1773"/>
                      </a:lnTo>
                      <a:lnTo>
                        <a:pt x="1246" y="1801"/>
                      </a:lnTo>
                      <a:lnTo>
                        <a:pt x="1246" y="1799"/>
                      </a:lnTo>
                      <a:lnTo>
                        <a:pt x="1248" y="1769"/>
                      </a:lnTo>
                      <a:lnTo>
                        <a:pt x="1248" y="1743"/>
                      </a:lnTo>
                      <a:lnTo>
                        <a:pt x="1248" y="1756"/>
                      </a:lnTo>
                      <a:lnTo>
                        <a:pt x="1248" y="1780"/>
                      </a:lnTo>
                      <a:lnTo>
                        <a:pt x="1248" y="1805"/>
                      </a:lnTo>
                      <a:lnTo>
                        <a:pt x="1248" y="1823"/>
                      </a:lnTo>
                      <a:lnTo>
                        <a:pt x="1248" y="1838"/>
                      </a:lnTo>
                      <a:lnTo>
                        <a:pt x="1248" y="1849"/>
                      </a:lnTo>
                      <a:lnTo>
                        <a:pt x="1250" y="1855"/>
                      </a:lnTo>
                      <a:lnTo>
                        <a:pt x="1250" y="1866"/>
                      </a:lnTo>
                      <a:lnTo>
                        <a:pt x="1250" y="1874"/>
                      </a:lnTo>
                      <a:lnTo>
                        <a:pt x="1250" y="1879"/>
                      </a:lnTo>
                      <a:lnTo>
                        <a:pt x="1250" y="1885"/>
                      </a:lnTo>
                      <a:lnTo>
                        <a:pt x="1250" y="1889"/>
                      </a:lnTo>
                      <a:lnTo>
                        <a:pt x="1250" y="1896"/>
                      </a:lnTo>
                      <a:lnTo>
                        <a:pt x="1250" y="1900"/>
                      </a:lnTo>
                      <a:lnTo>
                        <a:pt x="1253" y="1902"/>
                      </a:lnTo>
                      <a:lnTo>
                        <a:pt x="1253" y="1907"/>
                      </a:lnTo>
                      <a:lnTo>
                        <a:pt x="1253" y="1911"/>
                      </a:lnTo>
                      <a:lnTo>
                        <a:pt x="1253" y="1913"/>
                      </a:lnTo>
                      <a:lnTo>
                        <a:pt x="1253" y="1915"/>
                      </a:lnTo>
                      <a:lnTo>
                        <a:pt x="1253" y="1918"/>
                      </a:lnTo>
                      <a:lnTo>
                        <a:pt x="1253" y="1920"/>
                      </a:lnTo>
                      <a:lnTo>
                        <a:pt x="1255" y="1920"/>
                      </a:lnTo>
                      <a:lnTo>
                        <a:pt x="1255" y="1922"/>
                      </a:lnTo>
                      <a:lnTo>
                        <a:pt x="1255" y="1924"/>
                      </a:lnTo>
                      <a:lnTo>
                        <a:pt x="1255" y="1926"/>
                      </a:lnTo>
                      <a:lnTo>
                        <a:pt x="1255" y="1926"/>
                      </a:lnTo>
                      <a:lnTo>
                        <a:pt x="1255" y="1928"/>
                      </a:lnTo>
                      <a:lnTo>
                        <a:pt x="1255" y="1928"/>
                      </a:lnTo>
                      <a:lnTo>
                        <a:pt x="1255" y="1930"/>
                      </a:lnTo>
                      <a:lnTo>
                        <a:pt x="1257" y="1930"/>
                      </a:lnTo>
                      <a:lnTo>
                        <a:pt x="1257" y="1933"/>
                      </a:lnTo>
                      <a:lnTo>
                        <a:pt x="1257" y="1933"/>
                      </a:lnTo>
                      <a:lnTo>
                        <a:pt x="1257" y="1935"/>
                      </a:lnTo>
                      <a:lnTo>
                        <a:pt x="1257" y="1935"/>
                      </a:lnTo>
                      <a:lnTo>
                        <a:pt x="1257" y="1935"/>
                      </a:lnTo>
                      <a:lnTo>
                        <a:pt x="1257" y="1937"/>
                      </a:lnTo>
                      <a:lnTo>
                        <a:pt x="1257" y="1939"/>
                      </a:lnTo>
                      <a:lnTo>
                        <a:pt x="1259" y="1941"/>
                      </a:lnTo>
                      <a:lnTo>
                        <a:pt x="1259" y="1943"/>
                      </a:lnTo>
                      <a:lnTo>
                        <a:pt x="1259" y="1943"/>
                      </a:lnTo>
                      <a:lnTo>
                        <a:pt x="1259" y="1943"/>
                      </a:lnTo>
                      <a:lnTo>
                        <a:pt x="1259" y="1946"/>
                      </a:lnTo>
                      <a:lnTo>
                        <a:pt x="1259" y="1948"/>
                      </a:lnTo>
                      <a:lnTo>
                        <a:pt x="1259" y="1950"/>
                      </a:lnTo>
                      <a:lnTo>
                        <a:pt x="1261" y="1950"/>
                      </a:lnTo>
                      <a:lnTo>
                        <a:pt x="1261" y="1952"/>
                      </a:lnTo>
                      <a:lnTo>
                        <a:pt x="1261" y="1950"/>
                      </a:lnTo>
                      <a:lnTo>
                        <a:pt x="1261" y="1946"/>
                      </a:lnTo>
                      <a:lnTo>
                        <a:pt x="1261" y="1950"/>
                      </a:lnTo>
                      <a:lnTo>
                        <a:pt x="1261" y="1956"/>
                      </a:lnTo>
                      <a:lnTo>
                        <a:pt x="1261" y="1963"/>
                      </a:lnTo>
                      <a:lnTo>
                        <a:pt x="1261" y="1967"/>
                      </a:lnTo>
                      <a:lnTo>
                        <a:pt x="1263" y="1980"/>
                      </a:lnTo>
                      <a:lnTo>
                        <a:pt x="1263" y="1974"/>
                      </a:lnTo>
                      <a:lnTo>
                        <a:pt x="1263" y="1967"/>
                      </a:lnTo>
                      <a:lnTo>
                        <a:pt x="1263" y="1974"/>
                      </a:lnTo>
                      <a:lnTo>
                        <a:pt x="1263" y="1948"/>
                      </a:lnTo>
                      <a:lnTo>
                        <a:pt x="1263" y="1930"/>
                      </a:lnTo>
                      <a:lnTo>
                        <a:pt x="1263" y="1930"/>
                      </a:lnTo>
                      <a:lnTo>
                        <a:pt x="1263" y="1930"/>
                      </a:lnTo>
                      <a:lnTo>
                        <a:pt x="1266" y="1928"/>
                      </a:lnTo>
                      <a:lnTo>
                        <a:pt x="1266" y="1928"/>
                      </a:lnTo>
                      <a:lnTo>
                        <a:pt x="1266" y="1924"/>
                      </a:lnTo>
                      <a:lnTo>
                        <a:pt x="1266" y="1922"/>
                      </a:lnTo>
                      <a:lnTo>
                        <a:pt x="1266" y="1926"/>
                      </a:lnTo>
                      <a:lnTo>
                        <a:pt x="1266" y="1933"/>
                      </a:lnTo>
                      <a:lnTo>
                        <a:pt x="1266" y="1937"/>
                      </a:lnTo>
                      <a:lnTo>
                        <a:pt x="1268" y="1946"/>
                      </a:lnTo>
                      <a:lnTo>
                        <a:pt x="1268" y="1956"/>
                      </a:lnTo>
                      <a:lnTo>
                        <a:pt x="1268" y="1950"/>
                      </a:lnTo>
                      <a:lnTo>
                        <a:pt x="1268" y="1941"/>
                      </a:lnTo>
                      <a:lnTo>
                        <a:pt x="1268" y="1939"/>
                      </a:lnTo>
                      <a:lnTo>
                        <a:pt x="1268" y="1941"/>
                      </a:lnTo>
                      <a:lnTo>
                        <a:pt x="1268" y="1946"/>
                      </a:lnTo>
                      <a:lnTo>
                        <a:pt x="1268" y="1950"/>
                      </a:lnTo>
                      <a:lnTo>
                        <a:pt x="1270" y="1950"/>
                      </a:lnTo>
                      <a:lnTo>
                        <a:pt x="1270" y="1952"/>
                      </a:lnTo>
                      <a:lnTo>
                        <a:pt x="1270" y="1952"/>
                      </a:lnTo>
                      <a:lnTo>
                        <a:pt x="1270" y="1952"/>
                      </a:lnTo>
                      <a:lnTo>
                        <a:pt x="1270" y="1959"/>
                      </a:lnTo>
                      <a:lnTo>
                        <a:pt x="1270" y="1961"/>
                      </a:lnTo>
                      <a:lnTo>
                        <a:pt x="1270" y="1956"/>
                      </a:lnTo>
                      <a:lnTo>
                        <a:pt x="1270" y="1956"/>
                      </a:lnTo>
                      <a:lnTo>
                        <a:pt x="1272" y="1956"/>
                      </a:lnTo>
                      <a:lnTo>
                        <a:pt x="1272" y="1956"/>
                      </a:lnTo>
                      <a:lnTo>
                        <a:pt x="1272" y="1952"/>
                      </a:lnTo>
                      <a:lnTo>
                        <a:pt x="1272" y="1954"/>
                      </a:lnTo>
                      <a:lnTo>
                        <a:pt x="1272" y="1952"/>
                      </a:lnTo>
                      <a:lnTo>
                        <a:pt x="1272" y="1952"/>
                      </a:lnTo>
                      <a:lnTo>
                        <a:pt x="1272" y="1952"/>
                      </a:lnTo>
                      <a:lnTo>
                        <a:pt x="1274" y="1954"/>
                      </a:lnTo>
                      <a:lnTo>
                        <a:pt x="1274" y="1954"/>
                      </a:lnTo>
                      <a:lnTo>
                        <a:pt x="1274" y="1952"/>
                      </a:lnTo>
                      <a:lnTo>
                        <a:pt x="1274" y="1948"/>
                      </a:lnTo>
                      <a:lnTo>
                        <a:pt x="1274" y="1943"/>
                      </a:lnTo>
                      <a:lnTo>
                        <a:pt x="1274" y="1939"/>
                      </a:lnTo>
                      <a:lnTo>
                        <a:pt x="1274" y="1941"/>
                      </a:lnTo>
                      <a:lnTo>
                        <a:pt x="1274" y="1939"/>
                      </a:lnTo>
                      <a:lnTo>
                        <a:pt x="1276" y="1937"/>
                      </a:lnTo>
                      <a:lnTo>
                        <a:pt x="1276" y="1937"/>
                      </a:lnTo>
                      <a:lnTo>
                        <a:pt x="1276" y="1935"/>
                      </a:lnTo>
                      <a:lnTo>
                        <a:pt x="1276" y="1933"/>
                      </a:lnTo>
                      <a:lnTo>
                        <a:pt x="1276" y="1928"/>
                      </a:lnTo>
                      <a:lnTo>
                        <a:pt x="1276" y="1928"/>
                      </a:lnTo>
                      <a:lnTo>
                        <a:pt x="1276" y="1928"/>
                      </a:lnTo>
                      <a:lnTo>
                        <a:pt x="1276" y="1930"/>
                      </a:lnTo>
                      <a:lnTo>
                        <a:pt x="1278" y="1930"/>
                      </a:lnTo>
                      <a:lnTo>
                        <a:pt x="1278" y="1933"/>
                      </a:lnTo>
                      <a:lnTo>
                        <a:pt x="1278" y="1937"/>
                      </a:lnTo>
                      <a:lnTo>
                        <a:pt x="1278" y="1939"/>
                      </a:lnTo>
                      <a:lnTo>
                        <a:pt x="1278" y="1941"/>
                      </a:lnTo>
                      <a:lnTo>
                        <a:pt x="1278" y="1941"/>
                      </a:lnTo>
                      <a:lnTo>
                        <a:pt x="1278" y="1943"/>
                      </a:lnTo>
                      <a:lnTo>
                        <a:pt x="1281" y="1943"/>
                      </a:lnTo>
                      <a:lnTo>
                        <a:pt x="1281" y="1941"/>
                      </a:lnTo>
                      <a:lnTo>
                        <a:pt x="1281" y="1943"/>
                      </a:lnTo>
                      <a:lnTo>
                        <a:pt x="1281" y="1943"/>
                      </a:lnTo>
                      <a:lnTo>
                        <a:pt x="1281" y="1946"/>
                      </a:lnTo>
                      <a:lnTo>
                        <a:pt x="1281" y="1946"/>
                      </a:lnTo>
                      <a:lnTo>
                        <a:pt x="1281" y="1950"/>
                      </a:lnTo>
                      <a:lnTo>
                        <a:pt x="1281" y="1950"/>
                      </a:lnTo>
                      <a:lnTo>
                        <a:pt x="1283" y="1952"/>
                      </a:lnTo>
                      <a:lnTo>
                        <a:pt x="1283" y="1954"/>
                      </a:lnTo>
                      <a:lnTo>
                        <a:pt x="1283" y="1954"/>
                      </a:lnTo>
                      <a:lnTo>
                        <a:pt x="1283" y="1954"/>
                      </a:lnTo>
                      <a:lnTo>
                        <a:pt x="1283" y="1954"/>
                      </a:lnTo>
                      <a:lnTo>
                        <a:pt x="1283" y="1952"/>
                      </a:lnTo>
                      <a:lnTo>
                        <a:pt x="1283" y="1952"/>
                      </a:lnTo>
                      <a:lnTo>
                        <a:pt x="1283" y="1950"/>
                      </a:lnTo>
                      <a:lnTo>
                        <a:pt x="1285" y="1939"/>
                      </a:lnTo>
                      <a:lnTo>
                        <a:pt x="1285" y="1928"/>
                      </a:lnTo>
                      <a:lnTo>
                        <a:pt x="1285" y="1928"/>
                      </a:lnTo>
                      <a:lnTo>
                        <a:pt x="1285" y="1928"/>
                      </a:lnTo>
                      <a:lnTo>
                        <a:pt x="1285" y="1928"/>
                      </a:lnTo>
                      <a:lnTo>
                        <a:pt x="1285" y="1930"/>
                      </a:lnTo>
                      <a:lnTo>
                        <a:pt x="1285" y="1933"/>
                      </a:lnTo>
                      <a:lnTo>
                        <a:pt x="1287" y="1933"/>
                      </a:lnTo>
                      <a:lnTo>
                        <a:pt x="1287" y="1930"/>
                      </a:lnTo>
                      <a:lnTo>
                        <a:pt x="1287" y="1930"/>
                      </a:lnTo>
                      <a:lnTo>
                        <a:pt x="1287" y="1933"/>
                      </a:lnTo>
                      <a:lnTo>
                        <a:pt x="1287" y="1937"/>
                      </a:lnTo>
                      <a:lnTo>
                        <a:pt x="1287" y="1939"/>
                      </a:lnTo>
                      <a:lnTo>
                        <a:pt x="1287" y="1939"/>
                      </a:lnTo>
                      <a:lnTo>
                        <a:pt x="1287" y="1941"/>
                      </a:lnTo>
                      <a:lnTo>
                        <a:pt x="1289" y="1941"/>
                      </a:lnTo>
                      <a:lnTo>
                        <a:pt x="1289" y="1943"/>
                      </a:lnTo>
                      <a:lnTo>
                        <a:pt x="1289" y="1946"/>
                      </a:lnTo>
                      <a:lnTo>
                        <a:pt x="1289" y="1948"/>
                      </a:lnTo>
                      <a:lnTo>
                        <a:pt x="1289" y="1946"/>
                      </a:lnTo>
                      <a:lnTo>
                        <a:pt x="1289" y="1946"/>
                      </a:lnTo>
                      <a:lnTo>
                        <a:pt x="1289" y="1948"/>
                      </a:lnTo>
                      <a:lnTo>
                        <a:pt x="1289" y="1948"/>
                      </a:lnTo>
                      <a:lnTo>
                        <a:pt x="1291" y="1948"/>
                      </a:lnTo>
                      <a:lnTo>
                        <a:pt x="1291" y="1948"/>
                      </a:lnTo>
                      <a:lnTo>
                        <a:pt x="1291" y="1950"/>
                      </a:lnTo>
                      <a:lnTo>
                        <a:pt x="1291" y="1950"/>
                      </a:lnTo>
                      <a:lnTo>
                        <a:pt x="1291" y="1950"/>
                      </a:lnTo>
                      <a:lnTo>
                        <a:pt x="1291" y="1952"/>
                      </a:lnTo>
                      <a:lnTo>
                        <a:pt x="1291" y="1952"/>
                      </a:lnTo>
                      <a:lnTo>
                        <a:pt x="1294" y="1950"/>
                      </a:lnTo>
                      <a:lnTo>
                        <a:pt x="1294" y="1950"/>
                      </a:lnTo>
                      <a:lnTo>
                        <a:pt x="1294" y="1948"/>
                      </a:lnTo>
                      <a:lnTo>
                        <a:pt x="1294" y="1948"/>
                      </a:lnTo>
                      <a:lnTo>
                        <a:pt x="1294" y="1946"/>
                      </a:lnTo>
                      <a:lnTo>
                        <a:pt x="1294" y="1943"/>
                      </a:lnTo>
                      <a:lnTo>
                        <a:pt x="1294" y="1939"/>
                      </a:lnTo>
                      <a:lnTo>
                        <a:pt x="1294" y="1937"/>
                      </a:lnTo>
                      <a:lnTo>
                        <a:pt x="1296" y="1935"/>
                      </a:lnTo>
                      <a:lnTo>
                        <a:pt x="1296" y="1935"/>
                      </a:lnTo>
                      <a:lnTo>
                        <a:pt x="1296" y="1937"/>
                      </a:lnTo>
                      <a:lnTo>
                        <a:pt x="1296" y="1937"/>
                      </a:lnTo>
                      <a:lnTo>
                        <a:pt x="1296" y="1935"/>
                      </a:lnTo>
                      <a:lnTo>
                        <a:pt x="1296" y="1935"/>
                      </a:lnTo>
                      <a:lnTo>
                        <a:pt x="1296" y="1933"/>
                      </a:lnTo>
                      <a:lnTo>
                        <a:pt x="1296" y="1933"/>
                      </a:lnTo>
                      <a:lnTo>
                        <a:pt x="1298" y="1933"/>
                      </a:lnTo>
                      <a:lnTo>
                        <a:pt x="1298" y="1935"/>
                      </a:lnTo>
                      <a:lnTo>
                        <a:pt x="1298" y="1935"/>
                      </a:lnTo>
                      <a:lnTo>
                        <a:pt x="1298" y="1937"/>
                      </a:lnTo>
                      <a:lnTo>
                        <a:pt x="1298" y="1939"/>
                      </a:lnTo>
                      <a:lnTo>
                        <a:pt x="1298" y="1941"/>
                      </a:lnTo>
                      <a:lnTo>
                        <a:pt x="1298" y="1941"/>
                      </a:lnTo>
                      <a:lnTo>
                        <a:pt x="1300" y="1943"/>
                      </a:lnTo>
                      <a:lnTo>
                        <a:pt x="1300" y="1941"/>
                      </a:lnTo>
                      <a:lnTo>
                        <a:pt x="1300" y="1941"/>
                      </a:lnTo>
                      <a:lnTo>
                        <a:pt x="1300" y="1941"/>
                      </a:lnTo>
                      <a:lnTo>
                        <a:pt x="1300" y="1939"/>
                      </a:lnTo>
                      <a:lnTo>
                        <a:pt x="1300" y="1941"/>
                      </a:lnTo>
                      <a:lnTo>
                        <a:pt x="1300" y="1946"/>
                      </a:lnTo>
                      <a:lnTo>
                        <a:pt x="1300" y="1946"/>
                      </a:lnTo>
                      <a:lnTo>
                        <a:pt x="1302" y="1946"/>
                      </a:lnTo>
                      <a:lnTo>
                        <a:pt x="1302" y="1948"/>
                      </a:lnTo>
                      <a:lnTo>
                        <a:pt x="1302" y="1950"/>
                      </a:lnTo>
                      <a:lnTo>
                        <a:pt x="1302" y="1950"/>
                      </a:lnTo>
                      <a:lnTo>
                        <a:pt x="1302" y="1952"/>
                      </a:lnTo>
                      <a:lnTo>
                        <a:pt x="1302" y="1952"/>
                      </a:lnTo>
                      <a:lnTo>
                        <a:pt x="1302" y="1950"/>
                      </a:lnTo>
                      <a:lnTo>
                        <a:pt x="1302" y="1950"/>
                      </a:lnTo>
                      <a:lnTo>
                        <a:pt x="1304" y="1948"/>
                      </a:lnTo>
                      <a:lnTo>
                        <a:pt x="1304" y="1948"/>
                      </a:lnTo>
                      <a:lnTo>
                        <a:pt x="1304" y="1948"/>
                      </a:lnTo>
                      <a:lnTo>
                        <a:pt x="1304" y="1948"/>
                      </a:lnTo>
                      <a:lnTo>
                        <a:pt x="1304" y="1948"/>
                      </a:lnTo>
                      <a:lnTo>
                        <a:pt x="1304" y="1946"/>
                      </a:lnTo>
                      <a:lnTo>
                        <a:pt x="1304" y="1948"/>
                      </a:lnTo>
                      <a:lnTo>
                        <a:pt x="1306" y="1948"/>
                      </a:lnTo>
                      <a:lnTo>
                        <a:pt x="1306" y="1948"/>
                      </a:lnTo>
                      <a:lnTo>
                        <a:pt x="1306" y="1948"/>
                      </a:lnTo>
                      <a:lnTo>
                        <a:pt x="1306" y="1946"/>
                      </a:lnTo>
                      <a:lnTo>
                        <a:pt x="1306" y="1946"/>
                      </a:lnTo>
                      <a:lnTo>
                        <a:pt x="1306" y="1946"/>
                      </a:lnTo>
                      <a:lnTo>
                        <a:pt x="1306" y="1946"/>
                      </a:lnTo>
                      <a:lnTo>
                        <a:pt x="1306" y="1948"/>
                      </a:lnTo>
                      <a:lnTo>
                        <a:pt x="1309" y="1946"/>
                      </a:lnTo>
                      <a:lnTo>
                        <a:pt x="1309" y="1946"/>
                      </a:lnTo>
                      <a:lnTo>
                        <a:pt x="1309" y="1946"/>
                      </a:lnTo>
                      <a:lnTo>
                        <a:pt x="1309" y="1946"/>
                      </a:lnTo>
                      <a:lnTo>
                        <a:pt x="1309" y="1948"/>
                      </a:lnTo>
                      <a:lnTo>
                        <a:pt x="1309" y="1948"/>
                      </a:lnTo>
                      <a:lnTo>
                        <a:pt x="1309" y="1948"/>
                      </a:lnTo>
                      <a:lnTo>
                        <a:pt x="1309" y="1946"/>
                      </a:lnTo>
                      <a:lnTo>
                        <a:pt x="1311" y="1946"/>
                      </a:lnTo>
                      <a:lnTo>
                        <a:pt x="1311" y="1943"/>
                      </a:lnTo>
                      <a:lnTo>
                        <a:pt x="1311" y="1946"/>
                      </a:lnTo>
                      <a:lnTo>
                        <a:pt x="1311" y="1946"/>
                      </a:lnTo>
                      <a:lnTo>
                        <a:pt x="1311" y="1946"/>
                      </a:lnTo>
                      <a:lnTo>
                        <a:pt x="1311" y="1943"/>
                      </a:lnTo>
                      <a:lnTo>
                        <a:pt x="1311" y="1941"/>
                      </a:lnTo>
                      <a:lnTo>
                        <a:pt x="1313" y="1939"/>
                      </a:lnTo>
                      <a:lnTo>
                        <a:pt x="1313" y="1941"/>
                      </a:lnTo>
                      <a:lnTo>
                        <a:pt x="1313" y="1941"/>
                      </a:lnTo>
                      <a:lnTo>
                        <a:pt x="1313" y="1941"/>
                      </a:lnTo>
                      <a:lnTo>
                        <a:pt x="1313" y="1939"/>
                      </a:lnTo>
                      <a:lnTo>
                        <a:pt x="1313" y="1924"/>
                      </a:lnTo>
                      <a:lnTo>
                        <a:pt x="1313" y="1874"/>
                      </a:lnTo>
                      <a:lnTo>
                        <a:pt x="1313" y="1760"/>
                      </a:lnTo>
                      <a:lnTo>
                        <a:pt x="1315" y="1758"/>
                      </a:lnTo>
                      <a:lnTo>
                        <a:pt x="1315" y="1790"/>
                      </a:lnTo>
                      <a:lnTo>
                        <a:pt x="1315" y="1810"/>
                      </a:lnTo>
                      <a:lnTo>
                        <a:pt x="1315" y="1803"/>
                      </a:lnTo>
                      <a:lnTo>
                        <a:pt x="1315" y="1786"/>
                      </a:lnTo>
                      <a:lnTo>
                        <a:pt x="1315" y="1764"/>
                      </a:lnTo>
                      <a:lnTo>
                        <a:pt x="1315" y="1771"/>
                      </a:lnTo>
                      <a:lnTo>
                        <a:pt x="1315" y="1795"/>
                      </a:lnTo>
                      <a:lnTo>
                        <a:pt x="1317" y="1814"/>
                      </a:lnTo>
                      <a:lnTo>
                        <a:pt x="1317" y="1831"/>
                      </a:lnTo>
                      <a:lnTo>
                        <a:pt x="1317" y="1926"/>
                      </a:lnTo>
                      <a:lnTo>
                        <a:pt x="1317" y="1946"/>
                      </a:lnTo>
                      <a:lnTo>
                        <a:pt x="1317" y="1956"/>
                      </a:lnTo>
                      <a:lnTo>
                        <a:pt x="1317" y="1963"/>
                      </a:lnTo>
                      <a:lnTo>
                        <a:pt x="1317" y="1967"/>
                      </a:lnTo>
                      <a:lnTo>
                        <a:pt x="1319" y="1974"/>
                      </a:lnTo>
                      <a:lnTo>
                        <a:pt x="1319" y="1978"/>
                      </a:lnTo>
                      <a:lnTo>
                        <a:pt x="1319" y="1980"/>
                      </a:lnTo>
                      <a:lnTo>
                        <a:pt x="1319" y="1984"/>
                      </a:lnTo>
                      <a:lnTo>
                        <a:pt x="1319" y="1989"/>
                      </a:lnTo>
                      <a:lnTo>
                        <a:pt x="1319" y="1991"/>
                      </a:lnTo>
                      <a:lnTo>
                        <a:pt x="1319" y="1991"/>
                      </a:lnTo>
                      <a:lnTo>
                        <a:pt x="1319" y="1991"/>
                      </a:lnTo>
                      <a:lnTo>
                        <a:pt x="1322" y="1995"/>
                      </a:lnTo>
                      <a:lnTo>
                        <a:pt x="1322" y="1997"/>
                      </a:lnTo>
                      <a:lnTo>
                        <a:pt x="1322" y="1999"/>
                      </a:lnTo>
                      <a:lnTo>
                        <a:pt x="1322" y="2004"/>
                      </a:lnTo>
                      <a:lnTo>
                        <a:pt x="1322" y="2006"/>
                      </a:lnTo>
                      <a:lnTo>
                        <a:pt x="1322" y="2006"/>
                      </a:lnTo>
                      <a:lnTo>
                        <a:pt x="1322" y="2008"/>
                      </a:lnTo>
                      <a:lnTo>
                        <a:pt x="1322" y="2008"/>
                      </a:lnTo>
                      <a:lnTo>
                        <a:pt x="1324" y="2008"/>
                      </a:lnTo>
                      <a:lnTo>
                        <a:pt x="1324" y="2010"/>
                      </a:lnTo>
                      <a:lnTo>
                        <a:pt x="1324" y="2008"/>
                      </a:lnTo>
                      <a:lnTo>
                        <a:pt x="1324" y="2008"/>
                      </a:lnTo>
                      <a:lnTo>
                        <a:pt x="1324" y="2010"/>
                      </a:lnTo>
                      <a:lnTo>
                        <a:pt x="1324" y="2015"/>
                      </a:lnTo>
                      <a:lnTo>
                        <a:pt x="1324" y="2017"/>
                      </a:lnTo>
                      <a:lnTo>
                        <a:pt x="1326" y="2017"/>
                      </a:lnTo>
                      <a:lnTo>
                        <a:pt x="1326" y="2019"/>
                      </a:lnTo>
                      <a:lnTo>
                        <a:pt x="1326" y="2021"/>
                      </a:lnTo>
                      <a:lnTo>
                        <a:pt x="1326" y="2021"/>
                      </a:lnTo>
                      <a:lnTo>
                        <a:pt x="1326" y="2023"/>
                      </a:lnTo>
                      <a:lnTo>
                        <a:pt x="1326" y="2023"/>
                      </a:lnTo>
                      <a:lnTo>
                        <a:pt x="1326" y="2023"/>
                      </a:lnTo>
                      <a:lnTo>
                        <a:pt x="1326" y="2023"/>
                      </a:lnTo>
                      <a:lnTo>
                        <a:pt x="1328" y="2023"/>
                      </a:lnTo>
                      <a:lnTo>
                        <a:pt x="1328" y="2025"/>
                      </a:lnTo>
                      <a:lnTo>
                        <a:pt x="1328" y="2028"/>
                      </a:lnTo>
                      <a:lnTo>
                        <a:pt x="1328" y="2030"/>
                      </a:lnTo>
                      <a:lnTo>
                        <a:pt x="1328" y="2032"/>
                      </a:lnTo>
                      <a:lnTo>
                        <a:pt x="1328" y="2032"/>
                      </a:lnTo>
                      <a:lnTo>
                        <a:pt x="1328" y="2034"/>
                      </a:lnTo>
                      <a:lnTo>
                        <a:pt x="1328" y="2034"/>
                      </a:lnTo>
                      <a:lnTo>
                        <a:pt x="1330" y="2034"/>
                      </a:lnTo>
                      <a:lnTo>
                        <a:pt x="1330" y="2034"/>
                      </a:lnTo>
                      <a:lnTo>
                        <a:pt x="1330" y="2034"/>
                      </a:lnTo>
                      <a:lnTo>
                        <a:pt x="1330" y="2032"/>
                      </a:lnTo>
                      <a:lnTo>
                        <a:pt x="1330" y="2030"/>
                      </a:lnTo>
                      <a:lnTo>
                        <a:pt x="1330" y="2032"/>
                      </a:lnTo>
                      <a:lnTo>
                        <a:pt x="1330" y="2034"/>
                      </a:lnTo>
                      <a:lnTo>
                        <a:pt x="1332" y="2036"/>
                      </a:lnTo>
                      <a:lnTo>
                        <a:pt x="1332" y="2038"/>
                      </a:lnTo>
                      <a:lnTo>
                        <a:pt x="1332" y="2038"/>
                      </a:lnTo>
                      <a:lnTo>
                        <a:pt x="1332" y="2038"/>
                      </a:lnTo>
                      <a:lnTo>
                        <a:pt x="1332" y="2038"/>
                      </a:lnTo>
                      <a:lnTo>
                        <a:pt x="1332" y="2040"/>
                      </a:lnTo>
                      <a:lnTo>
                        <a:pt x="1332" y="2040"/>
                      </a:lnTo>
                      <a:lnTo>
                        <a:pt x="1332" y="2040"/>
                      </a:lnTo>
                      <a:lnTo>
                        <a:pt x="1334" y="2038"/>
                      </a:lnTo>
                      <a:lnTo>
                        <a:pt x="1334" y="2038"/>
                      </a:lnTo>
                      <a:lnTo>
                        <a:pt x="1334" y="2038"/>
                      </a:lnTo>
                      <a:lnTo>
                        <a:pt x="1334" y="2040"/>
                      </a:lnTo>
                      <a:lnTo>
                        <a:pt x="1334" y="2040"/>
                      </a:lnTo>
                      <a:lnTo>
                        <a:pt x="1334" y="2040"/>
                      </a:lnTo>
                      <a:lnTo>
                        <a:pt x="1334" y="2040"/>
                      </a:lnTo>
                      <a:lnTo>
                        <a:pt x="1334" y="2043"/>
                      </a:lnTo>
                      <a:lnTo>
                        <a:pt x="1337" y="2043"/>
                      </a:lnTo>
                      <a:lnTo>
                        <a:pt x="1337" y="2043"/>
                      </a:lnTo>
                      <a:lnTo>
                        <a:pt x="1337" y="2043"/>
                      </a:lnTo>
                      <a:lnTo>
                        <a:pt x="1337" y="2043"/>
                      </a:lnTo>
                      <a:lnTo>
                        <a:pt x="1337" y="2043"/>
                      </a:lnTo>
                      <a:lnTo>
                        <a:pt x="1337" y="2043"/>
                      </a:lnTo>
                      <a:lnTo>
                        <a:pt x="1337" y="2043"/>
                      </a:lnTo>
                      <a:lnTo>
                        <a:pt x="1339" y="2045"/>
                      </a:lnTo>
                      <a:lnTo>
                        <a:pt x="1339" y="2045"/>
                      </a:lnTo>
                      <a:lnTo>
                        <a:pt x="1339" y="2047"/>
                      </a:lnTo>
                      <a:lnTo>
                        <a:pt x="1339" y="2047"/>
                      </a:lnTo>
                      <a:lnTo>
                        <a:pt x="1339" y="2047"/>
                      </a:lnTo>
                      <a:lnTo>
                        <a:pt x="1339" y="2049"/>
                      </a:lnTo>
                      <a:lnTo>
                        <a:pt x="1339" y="2049"/>
                      </a:lnTo>
                      <a:lnTo>
                        <a:pt x="1339" y="2049"/>
                      </a:lnTo>
                      <a:lnTo>
                        <a:pt x="1341" y="2049"/>
                      </a:lnTo>
                      <a:lnTo>
                        <a:pt x="1341" y="2047"/>
                      </a:lnTo>
                      <a:lnTo>
                        <a:pt x="1341" y="2045"/>
                      </a:lnTo>
                      <a:lnTo>
                        <a:pt x="1341" y="2045"/>
                      </a:lnTo>
                      <a:lnTo>
                        <a:pt x="1341" y="2047"/>
                      </a:lnTo>
                      <a:lnTo>
                        <a:pt x="1341" y="2047"/>
                      </a:lnTo>
                      <a:lnTo>
                        <a:pt x="1341" y="2047"/>
                      </a:lnTo>
                      <a:lnTo>
                        <a:pt x="1341" y="2049"/>
                      </a:lnTo>
                      <a:lnTo>
                        <a:pt x="1343" y="2049"/>
                      </a:lnTo>
                      <a:lnTo>
                        <a:pt x="1343" y="2049"/>
                      </a:lnTo>
                      <a:lnTo>
                        <a:pt x="1343" y="2051"/>
                      </a:lnTo>
                      <a:lnTo>
                        <a:pt x="1343" y="2051"/>
                      </a:lnTo>
                      <a:lnTo>
                        <a:pt x="1343" y="2053"/>
                      </a:lnTo>
                      <a:lnTo>
                        <a:pt x="1343" y="2049"/>
                      </a:lnTo>
                      <a:lnTo>
                        <a:pt x="1343" y="2049"/>
                      </a:lnTo>
                      <a:lnTo>
                        <a:pt x="1345" y="2047"/>
                      </a:lnTo>
                      <a:lnTo>
                        <a:pt x="1345" y="2047"/>
                      </a:lnTo>
                      <a:lnTo>
                        <a:pt x="1345" y="2047"/>
                      </a:lnTo>
                      <a:lnTo>
                        <a:pt x="1345" y="2047"/>
                      </a:lnTo>
                      <a:lnTo>
                        <a:pt x="1345" y="2049"/>
                      </a:lnTo>
                      <a:lnTo>
                        <a:pt x="1345" y="2051"/>
                      </a:lnTo>
                      <a:lnTo>
                        <a:pt x="1345" y="2051"/>
                      </a:lnTo>
                      <a:lnTo>
                        <a:pt x="1345" y="2051"/>
                      </a:lnTo>
                      <a:lnTo>
                        <a:pt x="1347" y="2051"/>
                      </a:lnTo>
                      <a:lnTo>
                        <a:pt x="1347" y="2051"/>
                      </a:lnTo>
                      <a:lnTo>
                        <a:pt x="1347" y="2049"/>
                      </a:lnTo>
                      <a:lnTo>
                        <a:pt x="1347" y="2049"/>
                      </a:lnTo>
                      <a:lnTo>
                        <a:pt x="1347" y="2049"/>
                      </a:lnTo>
                      <a:lnTo>
                        <a:pt x="1347" y="2051"/>
                      </a:lnTo>
                      <a:lnTo>
                        <a:pt x="1347" y="2051"/>
                      </a:lnTo>
                      <a:lnTo>
                        <a:pt x="1350" y="2053"/>
                      </a:lnTo>
                      <a:lnTo>
                        <a:pt x="1350" y="2053"/>
                      </a:lnTo>
                      <a:lnTo>
                        <a:pt x="1350" y="2056"/>
                      </a:lnTo>
                      <a:lnTo>
                        <a:pt x="1350" y="2056"/>
                      </a:lnTo>
                      <a:lnTo>
                        <a:pt x="1350" y="2058"/>
                      </a:lnTo>
                      <a:lnTo>
                        <a:pt x="1350" y="2056"/>
                      </a:lnTo>
                      <a:lnTo>
                        <a:pt x="1350" y="2056"/>
                      </a:lnTo>
                      <a:lnTo>
                        <a:pt x="1350" y="2053"/>
                      </a:lnTo>
                      <a:lnTo>
                        <a:pt x="1352" y="2053"/>
                      </a:lnTo>
                      <a:lnTo>
                        <a:pt x="1352" y="2056"/>
                      </a:lnTo>
                      <a:lnTo>
                        <a:pt x="1352" y="2056"/>
                      </a:lnTo>
                      <a:lnTo>
                        <a:pt x="1352" y="2058"/>
                      </a:lnTo>
                      <a:lnTo>
                        <a:pt x="1352" y="2058"/>
                      </a:lnTo>
                      <a:lnTo>
                        <a:pt x="1352" y="2058"/>
                      </a:lnTo>
                      <a:lnTo>
                        <a:pt x="1352" y="2060"/>
                      </a:lnTo>
                      <a:lnTo>
                        <a:pt x="1352" y="2060"/>
                      </a:lnTo>
                      <a:lnTo>
                        <a:pt x="1354" y="2062"/>
                      </a:lnTo>
                      <a:lnTo>
                        <a:pt x="1354" y="2062"/>
                      </a:lnTo>
                      <a:lnTo>
                        <a:pt x="1354" y="2062"/>
                      </a:lnTo>
                      <a:lnTo>
                        <a:pt x="1354" y="2060"/>
                      </a:lnTo>
                      <a:lnTo>
                        <a:pt x="1354" y="2058"/>
                      </a:lnTo>
                      <a:lnTo>
                        <a:pt x="1354" y="2058"/>
                      </a:lnTo>
                      <a:lnTo>
                        <a:pt x="1354" y="2062"/>
                      </a:lnTo>
                      <a:lnTo>
                        <a:pt x="1356" y="2062"/>
                      </a:lnTo>
                      <a:lnTo>
                        <a:pt x="1356" y="2062"/>
                      </a:lnTo>
                      <a:lnTo>
                        <a:pt x="1356" y="2062"/>
                      </a:lnTo>
                      <a:lnTo>
                        <a:pt x="1356" y="2062"/>
                      </a:lnTo>
                      <a:lnTo>
                        <a:pt x="1356" y="2062"/>
                      </a:lnTo>
                      <a:lnTo>
                        <a:pt x="1356" y="2064"/>
                      </a:lnTo>
                      <a:lnTo>
                        <a:pt x="1356" y="2064"/>
                      </a:lnTo>
                      <a:lnTo>
                        <a:pt x="1356" y="2062"/>
                      </a:lnTo>
                      <a:lnTo>
                        <a:pt x="1358" y="2062"/>
                      </a:lnTo>
                      <a:lnTo>
                        <a:pt x="1358" y="2060"/>
                      </a:lnTo>
                      <a:lnTo>
                        <a:pt x="1358" y="2058"/>
                      </a:lnTo>
                      <a:lnTo>
                        <a:pt x="1358" y="2060"/>
                      </a:lnTo>
                      <a:lnTo>
                        <a:pt x="1358" y="2060"/>
                      </a:lnTo>
                      <a:lnTo>
                        <a:pt x="1358" y="2060"/>
                      </a:lnTo>
                      <a:lnTo>
                        <a:pt x="1358" y="2060"/>
                      </a:lnTo>
                      <a:lnTo>
                        <a:pt x="1358" y="2060"/>
                      </a:lnTo>
                      <a:lnTo>
                        <a:pt x="1360" y="2060"/>
                      </a:lnTo>
                      <a:lnTo>
                        <a:pt x="1360" y="2062"/>
                      </a:lnTo>
                      <a:lnTo>
                        <a:pt x="1360" y="2062"/>
                      </a:lnTo>
                      <a:lnTo>
                        <a:pt x="1360" y="2062"/>
                      </a:lnTo>
                      <a:lnTo>
                        <a:pt x="1360" y="2058"/>
                      </a:lnTo>
                      <a:lnTo>
                        <a:pt x="1360" y="2053"/>
                      </a:lnTo>
                      <a:lnTo>
                        <a:pt x="1360" y="2053"/>
                      </a:lnTo>
                      <a:lnTo>
                        <a:pt x="1362" y="2058"/>
                      </a:lnTo>
                      <a:lnTo>
                        <a:pt x="1362" y="2058"/>
                      </a:lnTo>
                      <a:lnTo>
                        <a:pt x="1362" y="2058"/>
                      </a:lnTo>
                      <a:lnTo>
                        <a:pt x="1362" y="2058"/>
                      </a:lnTo>
                      <a:lnTo>
                        <a:pt x="1362" y="2058"/>
                      </a:lnTo>
                      <a:lnTo>
                        <a:pt x="1362" y="2060"/>
                      </a:lnTo>
                      <a:lnTo>
                        <a:pt x="1362" y="2060"/>
                      </a:lnTo>
                      <a:lnTo>
                        <a:pt x="1362" y="2060"/>
                      </a:lnTo>
                      <a:lnTo>
                        <a:pt x="1365" y="2058"/>
                      </a:lnTo>
                      <a:lnTo>
                        <a:pt x="1365" y="2053"/>
                      </a:lnTo>
                      <a:lnTo>
                        <a:pt x="1365" y="2051"/>
                      </a:lnTo>
                      <a:lnTo>
                        <a:pt x="1365" y="2049"/>
                      </a:lnTo>
                      <a:lnTo>
                        <a:pt x="1365" y="2051"/>
                      </a:lnTo>
                      <a:lnTo>
                        <a:pt x="1365" y="2049"/>
                      </a:lnTo>
                      <a:lnTo>
                        <a:pt x="1365" y="2049"/>
                      </a:lnTo>
                      <a:lnTo>
                        <a:pt x="1365" y="2049"/>
                      </a:lnTo>
                      <a:lnTo>
                        <a:pt x="1367" y="2049"/>
                      </a:lnTo>
                      <a:lnTo>
                        <a:pt x="1367" y="2051"/>
                      </a:lnTo>
                      <a:lnTo>
                        <a:pt x="1367" y="2053"/>
                      </a:lnTo>
                      <a:lnTo>
                        <a:pt x="1367" y="2053"/>
                      </a:lnTo>
                      <a:lnTo>
                        <a:pt x="1367" y="2049"/>
                      </a:lnTo>
                      <a:lnTo>
                        <a:pt x="1367" y="2045"/>
                      </a:lnTo>
                      <a:lnTo>
                        <a:pt x="1367" y="2045"/>
                      </a:lnTo>
                      <a:lnTo>
                        <a:pt x="1369" y="2045"/>
                      </a:lnTo>
                      <a:lnTo>
                        <a:pt x="1369" y="2049"/>
                      </a:lnTo>
                      <a:lnTo>
                        <a:pt x="1369" y="2049"/>
                      </a:lnTo>
                      <a:lnTo>
                        <a:pt x="1369" y="2049"/>
                      </a:lnTo>
                      <a:lnTo>
                        <a:pt x="1369" y="2049"/>
                      </a:lnTo>
                      <a:lnTo>
                        <a:pt x="1369" y="2049"/>
                      </a:lnTo>
                      <a:lnTo>
                        <a:pt x="1369" y="2043"/>
                      </a:lnTo>
                      <a:lnTo>
                        <a:pt x="1369" y="2025"/>
                      </a:lnTo>
                      <a:lnTo>
                        <a:pt x="1371" y="2028"/>
                      </a:lnTo>
                      <a:lnTo>
                        <a:pt x="1371" y="2025"/>
                      </a:lnTo>
                      <a:lnTo>
                        <a:pt x="1371" y="2023"/>
                      </a:lnTo>
                      <a:lnTo>
                        <a:pt x="1371" y="2025"/>
                      </a:lnTo>
                      <a:lnTo>
                        <a:pt x="1371" y="2032"/>
                      </a:lnTo>
                      <a:lnTo>
                        <a:pt x="1371" y="2034"/>
                      </a:lnTo>
                      <a:lnTo>
                        <a:pt x="1371" y="2034"/>
                      </a:lnTo>
                      <a:lnTo>
                        <a:pt x="1371" y="2038"/>
                      </a:lnTo>
                      <a:lnTo>
                        <a:pt x="1373" y="2038"/>
                      </a:lnTo>
                      <a:lnTo>
                        <a:pt x="1373" y="2043"/>
                      </a:lnTo>
                      <a:lnTo>
                        <a:pt x="1373" y="2043"/>
                      </a:lnTo>
                      <a:lnTo>
                        <a:pt x="1373" y="2045"/>
                      </a:lnTo>
                      <a:lnTo>
                        <a:pt x="1373" y="2047"/>
                      </a:lnTo>
                      <a:lnTo>
                        <a:pt x="1373" y="2051"/>
                      </a:lnTo>
                      <a:lnTo>
                        <a:pt x="1373" y="2049"/>
                      </a:lnTo>
                      <a:lnTo>
                        <a:pt x="1375" y="2049"/>
                      </a:lnTo>
                      <a:lnTo>
                        <a:pt x="1375" y="2053"/>
                      </a:lnTo>
                      <a:lnTo>
                        <a:pt x="1375" y="2056"/>
                      </a:lnTo>
                      <a:lnTo>
                        <a:pt x="1375" y="2058"/>
                      </a:lnTo>
                      <a:lnTo>
                        <a:pt x="1375" y="2056"/>
                      </a:lnTo>
                      <a:lnTo>
                        <a:pt x="1375" y="2056"/>
                      </a:lnTo>
                      <a:lnTo>
                        <a:pt x="1375" y="2058"/>
                      </a:lnTo>
                      <a:lnTo>
                        <a:pt x="1375" y="2060"/>
                      </a:lnTo>
                      <a:lnTo>
                        <a:pt x="1378" y="2060"/>
                      </a:lnTo>
                      <a:lnTo>
                        <a:pt x="1378" y="2060"/>
                      </a:lnTo>
                      <a:lnTo>
                        <a:pt x="1378" y="2060"/>
                      </a:lnTo>
                      <a:lnTo>
                        <a:pt x="1378" y="2056"/>
                      </a:lnTo>
                      <a:lnTo>
                        <a:pt x="1378" y="2056"/>
                      </a:lnTo>
                      <a:lnTo>
                        <a:pt x="1378" y="2056"/>
                      </a:lnTo>
                      <a:lnTo>
                        <a:pt x="1378" y="2056"/>
                      </a:lnTo>
                      <a:lnTo>
                        <a:pt x="1378" y="2056"/>
                      </a:lnTo>
                      <a:lnTo>
                        <a:pt x="1380" y="2056"/>
                      </a:lnTo>
                      <a:lnTo>
                        <a:pt x="1380" y="2056"/>
                      </a:lnTo>
                      <a:lnTo>
                        <a:pt x="1380" y="2056"/>
                      </a:lnTo>
                      <a:lnTo>
                        <a:pt x="1380" y="2058"/>
                      </a:lnTo>
                      <a:lnTo>
                        <a:pt x="1380" y="2058"/>
                      </a:lnTo>
                      <a:lnTo>
                        <a:pt x="1380" y="2058"/>
                      </a:lnTo>
                      <a:lnTo>
                        <a:pt x="1380" y="2053"/>
                      </a:lnTo>
                      <a:lnTo>
                        <a:pt x="1382" y="2047"/>
                      </a:lnTo>
                      <a:lnTo>
                        <a:pt x="1382" y="2030"/>
                      </a:lnTo>
                      <a:lnTo>
                        <a:pt x="1382" y="2034"/>
                      </a:lnTo>
                      <a:lnTo>
                        <a:pt x="1382" y="2030"/>
                      </a:lnTo>
                      <a:lnTo>
                        <a:pt x="1382" y="2032"/>
                      </a:lnTo>
                      <a:lnTo>
                        <a:pt x="1382" y="2034"/>
                      </a:lnTo>
                      <a:lnTo>
                        <a:pt x="1382" y="2036"/>
                      </a:lnTo>
                      <a:lnTo>
                        <a:pt x="1382" y="2040"/>
                      </a:lnTo>
                      <a:lnTo>
                        <a:pt x="1384" y="2038"/>
                      </a:lnTo>
                      <a:lnTo>
                        <a:pt x="1384" y="2038"/>
                      </a:lnTo>
                      <a:lnTo>
                        <a:pt x="1384" y="2040"/>
                      </a:lnTo>
                      <a:lnTo>
                        <a:pt x="1384" y="2043"/>
                      </a:lnTo>
                      <a:lnTo>
                        <a:pt x="1384" y="2040"/>
                      </a:lnTo>
                      <a:lnTo>
                        <a:pt x="1384" y="2038"/>
                      </a:lnTo>
                      <a:lnTo>
                        <a:pt x="1384" y="2043"/>
                      </a:lnTo>
                      <a:lnTo>
                        <a:pt x="1384" y="2045"/>
                      </a:lnTo>
                      <a:lnTo>
                        <a:pt x="1386" y="2047"/>
                      </a:lnTo>
                      <a:lnTo>
                        <a:pt x="1386" y="2049"/>
                      </a:lnTo>
                      <a:lnTo>
                        <a:pt x="1386" y="2053"/>
                      </a:lnTo>
                      <a:lnTo>
                        <a:pt x="1386" y="2053"/>
                      </a:lnTo>
                      <a:lnTo>
                        <a:pt x="1386" y="2056"/>
                      </a:lnTo>
                      <a:lnTo>
                        <a:pt x="1386" y="2058"/>
                      </a:lnTo>
                      <a:lnTo>
                        <a:pt x="1386" y="2060"/>
                      </a:lnTo>
                      <a:lnTo>
                        <a:pt x="1388" y="2060"/>
                      </a:lnTo>
                      <a:lnTo>
                        <a:pt x="1388" y="2060"/>
                      </a:lnTo>
                      <a:lnTo>
                        <a:pt x="1388" y="2058"/>
                      </a:lnTo>
                      <a:lnTo>
                        <a:pt x="1388" y="2058"/>
                      </a:lnTo>
                      <a:lnTo>
                        <a:pt x="1388" y="2058"/>
                      </a:lnTo>
                      <a:lnTo>
                        <a:pt x="1388" y="2056"/>
                      </a:lnTo>
                      <a:lnTo>
                        <a:pt x="1388" y="2056"/>
                      </a:lnTo>
                      <a:lnTo>
                        <a:pt x="1388" y="2056"/>
                      </a:lnTo>
                      <a:lnTo>
                        <a:pt x="1391" y="2056"/>
                      </a:lnTo>
                      <a:lnTo>
                        <a:pt x="1391" y="2058"/>
                      </a:lnTo>
                      <a:lnTo>
                        <a:pt x="1391" y="2058"/>
                      </a:lnTo>
                      <a:lnTo>
                        <a:pt x="1391" y="2060"/>
                      </a:lnTo>
                      <a:lnTo>
                        <a:pt x="1391" y="2060"/>
                      </a:lnTo>
                      <a:lnTo>
                        <a:pt x="1391" y="2056"/>
                      </a:lnTo>
                      <a:lnTo>
                        <a:pt x="1391" y="2056"/>
                      </a:lnTo>
                      <a:lnTo>
                        <a:pt x="1391" y="2053"/>
                      </a:lnTo>
                      <a:lnTo>
                        <a:pt x="1393" y="2056"/>
                      </a:lnTo>
                      <a:lnTo>
                        <a:pt x="1393" y="2058"/>
                      </a:lnTo>
                      <a:lnTo>
                        <a:pt x="1393" y="2058"/>
                      </a:lnTo>
                      <a:lnTo>
                        <a:pt x="1393" y="2058"/>
                      </a:lnTo>
                      <a:lnTo>
                        <a:pt x="1393" y="2060"/>
                      </a:lnTo>
                      <a:lnTo>
                        <a:pt x="1393" y="2062"/>
                      </a:lnTo>
                      <a:lnTo>
                        <a:pt x="1393" y="2062"/>
                      </a:lnTo>
                      <a:lnTo>
                        <a:pt x="1395" y="2062"/>
                      </a:lnTo>
                      <a:lnTo>
                        <a:pt x="1395" y="2060"/>
                      </a:lnTo>
                      <a:lnTo>
                        <a:pt x="1395" y="2060"/>
                      </a:lnTo>
                      <a:lnTo>
                        <a:pt x="1395" y="2058"/>
                      </a:lnTo>
                      <a:lnTo>
                        <a:pt x="1395" y="2060"/>
                      </a:lnTo>
                      <a:lnTo>
                        <a:pt x="1395" y="2062"/>
                      </a:lnTo>
                      <a:lnTo>
                        <a:pt x="1395" y="2064"/>
                      </a:lnTo>
                      <a:lnTo>
                        <a:pt x="1395" y="2064"/>
                      </a:lnTo>
                      <a:lnTo>
                        <a:pt x="1397" y="2064"/>
                      </a:lnTo>
                      <a:lnTo>
                        <a:pt x="1397" y="2066"/>
                      </a:lnTo>
                      <a:lnTo>
                        <a:pt x="1397" y="2066"/>
                      </a:lnTo>
                      <a:lnTo>
                        <a:pt x="1397" y="2068"/>
                      </a:lnTo>
                      <a:lnTo>
                        <a:pt x="1397" y="2068"/>
                      </a:lnTo>
                      <a:lnTo>
                        <a:pt x="1397" y="2068"/>
                      </a:lnTo>
                      <a:lnTo>
                        <a:pt x="1397" y="2064"/>
                      </a:lnTo>
                      <a:lnTo>
                        <a:pt x="1397" y="2060"/>
                      </a:lnTo>
                      <a:lnTo>
                        <a:pt x="1399" y="2060"/>
                      </a:lnTo>
                      <a:lnTo>
                        <a:pt x="1399" y="2064"/>
                      </a:lnTo>
                      <a:lnTo>
                        <a:pt x="1399" y="2066"/>
                      </a:lnTo>
                      <a:lnTo>
                        <a:pt x="1399" y="2064"/>
                      </a:lnTo>
                      <a:lnTo>
                        <a:pt x="1399" y="2064"/>
                      </a:lnTo>
                      <a:lnTo>
                        <a:pt x="1399" y="2064"/>
                      </a:lnTo>
                      <a:lnTo>
                        <a:pt x="1399" y="2064"/>
                      </a:lnTo>
                      <a:lnTo>
                        <a:pt x="1401" y="2066"/>
                      </a:lnTo>
                      <a:lnTo>
                        <a:pt x="1401" y="2066"/>
                      </a:lnTo>
                      <a:lnTo>
                        <a:pt x="1401" y="2066"/>
                      </a:lnTo>
                      <a:lnTo>
                        <a:pt x="1401" y="2062"/>
                      </a:lnTo>
                      <a:lnTo>
                        <a:pt x="1401" y="2056"/>
                      </a:lnTo>
                      <a:lnTo>
                        <a:pt x="1401" y="2058"/>
                      </a:lnTo>
                      <a:lnTo>
                        <a:pt x="1401" y="2060"/>
                      </a:lnTo>
                      <a:lnTo>
                        <a:pt x="1401" y="2062"/>
                      </a:lnTo>
                      <a:lnTo>
                        <a:pt x="1403" y="2060"/>
                      </a:lnTo>
                      <a:lnTo>
                        <a:pt x="1403" y="2058"/>
                      </a:lnTo>
                      <a:lnTo>
                        <a:pt x="1403" y="2058"/>
                      </a:lnTo>
                      <a:lnTo>
                        <a:pt x="1403" y="2060"/>
                      </a:lnTo>
                      <a:lnTo>
                        <a:pt x="1403" y="2060"/>
                      </a:lnTo>
                      <a:lnTo>
                        <a:pt x="1403" y="2060"/>
                      </a:lnTo>
                      <a:lnTo>
                        <a:pt x="1403" y="2058"/>
                      </a:lnTo>
                      <a:lnTo>
                        <a:pt x="1403" y="2053"/>
                      </a:lnTo>
                      <a:lnTo>
                        <a:pt x="1406" y="2049"/>
                      </a:lnTo>
                      <a:lnTo>
                        <a:pt x="1406" y="2051"/>
                      </a:lnTo>
                      <a:lnTo>
                        <a:pt x="1406" y="2053"/>
                      </a:lnTo>
                      <a:lnTo>
                        <a:pt x="1406" y="2056"/>
                      </a:lnTo>
                      <a:lnTo>
                        <a:pt x="1406" y="2058"/>
                      </a:lnTo>
                      <a:lnTo>
                        <a:pt x="1406" y="2056"/>
                      </a:lnTo>
                      <a:lnTo>
                        <a:pt x="1406" y="2053"/>
                      </a:lnTo>
                      <a:lnTo>
                        <a:pt x="1408" y="2056"/>
                      </a:lnTo>
                      <a:lnTo>
                        <a:pt x="1408" y="2058"/>
                      </a:lnTo>
                      <a:lnTo>
                        <a:pt x="1408" y="2058"/>
                      </a:lnTo>
                      <a:lnTo>
                        <a:pt x="1408" y="2053"/>
                      </a:lnTo>
                      <a:lnTo>
                        <a:pt x="1408" y="2049"/>
                      </a:lnTo>
                      <a:lnTo>
                        <a:pt x="1408" y="2047"/>
                      </a:lnTo>
                      <a:lnTo>
                        <a:pt x="1408" y="2051"/>
                      </a:lnTo>
                      <a:lnTo>
                        <a:pt x="1408" y="2056"/>
                      </a:lnTo>
                      <a:lnTo>
                        <a:pt x="1410" y="2058"/>
                      </a:lnTo>
                      <a:lnTo>
                        <a:pt x="1410" y="2060"/>
                      </a:lnTo>
                      <a:lnTo>
                        <a:pt x="1410" y="2060"/>
                      </a:lnTo>
                      <a:lnTo>
                        <a:pt x="1410" y="2058"/>
                      </a:lnTo>
                      <a:lnTo>
                        <a:pt x="1410" y="2060"/>
                      </a:lnTo>
                      <a:lnTo>
                        <a:pt x="1410" y="2060"/>
                      </a:lnTo>
                      <a:lnTo>
                        <a:pt x="1410" y="2062"/>
                      </a:lnTo>
                      <a:lnTo>
                        <a:pt x="1410" y="2060"/>
                      </a:lnTo>
                      <a:lnTo>
                        <a:pt x="1412" y="2058"/>
                      </a:lnTo>
                      <a:lnTo>
                        <a:pt x="1412" y="2053"/>
                      </a:lnTo>
                      <a:lnTo>
                        <a:pt x="1412" y="2056"/>
                      </a:lnTo>
                      <a:lnTo>
                        <a:pt x="1412" y="2058"/>
                      </a:lnTo>
                      <a:lnTo>
                        <a:pt x="1412" y="2060"/>
                      </a:lnTo>
                      <a:lnTo>
                        <a:pt x="1412" y="2058"/>
                      </a:lnTo>
                      <a:lnTo>
                        <a:pt x="1412" y="2058"/>
                      </a:lnTo>
                      <a:lnTo>
                        <a:pt x="1414" y="2058"/>
                      </a:lnTo>
                      <a:lnTo>
                        <a:pt x="1414" y="2058"/>
                      </a:lnTo>
                      <a:lnTo>
                        <a:pt x="1414" y="2060"/>
                      </a:lnTo>
                      <a:lnTo>
                        <a:pt x="1414" y="2060"/>
                      </a:lnTo>
                      <a:lnTo>
                        <a:pt x="1414" y="2058"/>
                      </a:lnTo>
                      <a:lnTo>
                        <a:pt x="1414" y="2053"/>
                      </a:lnTo>
                      <a:lnTo>
                        <a:pt x="1414" y="2051"/>
                      </a:lnTo>
                      <a:lnTo>
                        <a:pt x="1414" y="2053"/>
                      </a:lnTo>
                      <a:lnTo>
                        <a:pt x="1416" y="2056"/>
                      </a:lnTo>
                      <a:lnTo>
                        <a:pt x="1416" y="2058"/>
                      </a:lnTo>
                      <a:lnTo>
                        <a:pt x="1416" y="2058"/>
                      </a:lnTo>
                      <a:lnTo>
                        <a:pt x="1416" y="2056"/>
                      </a:lnTo>
                      <a:lnTo>
                        <a:pt x="1416" y="2056"/>
                      </a:lnTo>
                      <a:lnTo>
                        <a:pt x="1416" y="2058"/>
                      </a:lnTo>
                      <a:lnTo>
                        <a:pt x="1416" y="2058"/>
                      </a:lnTo>
                      <a:lnTo>
                        <a:pt x="1416" y="2058"/>
                      </a:lnTo>
                      <a:lnTo>
                        <a:pt x="1419" y="2053"/>
                      </a:lnTo>
                      <a:lnTo>
                        <a:pt x="1419" y="2049"/>
                      </a:lnTo>
                      <a:lnTo>
                        <a:pt x="1419" y="2045"/>
                      </a:lnTo>
                      <a:lnTo>
                        <a:pt x="1419" y="2047"/>
                      </a:lnTo>
                      <a:lnTo>
                        <a:pt x="1419" y="2051"/>
                      </a:lnTo>
                      <a:lnTo>
                        <a:pt x="1419" y="2051"/>
                      </a:lnTo>
                      <a:lnTo>
                        <a:pt x="1419" y="2053"/>
                      </a:lnTo>
                      <a:lnTo>
                        <a:pt x="1421" y="2053"/>
                      </a:lnTo>
                      <a:lnTo>
                        <a:pt x="1421" y="2053"/>
                      </a:lnTo>
                      <a:lnTo>
                        <a:pt x="1421" y="2053"/>
                      </a:lnTo>
                      <a:lnTo>
                        <a:pt x="1421" y="2056"/>
                      </a:lnTo>
                      <a:lnTo>
                        <a:pt x="1421" y="2056"/>
                      </a:lnTo>
                      <a:lnTo>
                        <a:pt x="1421" y="2053"/>
                      </a:lnTo>
                      <a:lnTo>
                        <a:pt x="1421" y="2049"/>
                      </a:lnTo>
                      <a:lnTo>
                        <a:pt x="1421" y="2045"/>
                      </a:lnTo>
                      <a:lnTo>
                        <a:pt x="1423" y="2045"/>
                      </a:lnTo>
                      <a:lnTo>
                        <a:pt x="1423" y="2049"/>
                      </a:lnTo>
                      <a:lnTo>
                        <a:pt x="1423" y="2051"/>
                      </a:lnTo>
                      <a:lnTo>
                        <a:pt x="1423" y="2049"/>
                      </a:lnTo>
                      <a:lnTo>
                        <a:pt x="1423" y="2049"/>
                      </a:lnTo>
                      <a:lnTo>
                        <a:pt x="1423" y="2049"/>
                      </a:lnTo>
                      <a:lnTo>
                        <a:pt x="1423" y="2051"/>
                      </a:lnTo>
                      <a:lnTo>
                        <a:pt x="1423" y="2051"/>
                      </a:lnTo>
                      <a:lnTo>
                        <a:pt x="1425" y="2051"/>
                      </a:lnTo>
                      <a:lnTo>
                        <a:pt x="1425" y="2049"/>
                      </a:lnTo>
                      <a:lnTo>
                        <a:pt x="1425" y="2045"/>
                      </a:lnTo>
                      <a:lnTo>
                        <a:pt x="1425" y="2045"/>
                      </a:lnTo>
                      <a:lnTo>
                        <a:pt x="1425" y="2045"/>
                      </a:lnTo>
                      <a:lnTo>
                        <a:pt x="1425" y="2049"/>
                      </a:lnTo>
                      <a:lnTo>
                        <a:pt x="1425" y="2051"/>
                      </a:lnTo>
                      <a:lnTo>
                        <a:pt x="1427" y="2051"/>
                      </a:lnTo>
                      <a:lnTo>
                        <a:pt x="1427" y="2051"/>
                      </a:lnTo>
                      <a:lnTo>
                        <a:pt x="1427" y="2049"/>
                      </a:lnTo>
                      <a:lnTo>
                        <a:pt x="1427" y="2051"/>
                      </a:lnTo>
                      <a:lnTo>
                        <a:pt x="1427" y="2049"/>
                      </a:lnTo>
                      <a:lnTo>
                        <a:pt x="1427" y="2051"/>
                      </a:lnTo>
                      <a:lnTo>
                        <a:pt x="1427" y="2051"/>
                      </a:lnTo>
                      <a:lnTo>
                        <a:pt x="1427" y="2047"/>
                      </a:lnTo>
                      <a:lnTo>
                        <a:pt x="1429" y="2043"/>
                      </a:lnTo>
                      <a:lnTo>
                        <a:pt x="1429" y="2043"/>
                      </a:lnTo>
                      <a:lnTo>
                        <a:pt x="1429" y="2045"/>
                      </a:lnTo>
                      <a:lnTo>
                        <a:pt x="1429" y="2047"/>
                      </a:lnTo>
                      <a:lnTo>
                        <a:pt x="1429" y="2049"/>
                      </a:lnTo>
                      <a:lnTo>
                        <a:pt x="1429" y="2051"/>
                      </a:lnTo>
                      <a:lnTo>
                        <a:pt x="1429" y="2051"/>
                      </a:lnTo>
                      <a:lnTo>
                        <a:pt x="1429" y="2056"/>
                      </a:lnTo>
                      <a:lnTo>
                        <a:pt x="1431" y="2058"/>
                      </a:lnTo>
                      <a:lnTo>
                        <a:pt x="1431" y="2060"/>
                      </a:lnTo>
                      <a:lnTo>
                        <a:pt x="1431" y="2058"/>
                      </a:lnTo>
                      <a:lnTo>
                        <a:pt x="1431" y="2056"/>
                      </a:lnTo>
                      <a:lnTo>
                        <a:pt x="1431" y="2056"/>
                      </a:lnTo>
                      <a:lnTo>
                        <a:pt x="1431" y="2058"/>
                      </a:lnTo>
                      <a:lnTo>
                        <a:pt x="1431" y="2060"/>
                      </a:lnTo>
                      <a:lnTo>
                        <a:pt x="1434" y="2058"/>
                      </a:lnTo>
                      <a:lnTo>
                        <a:pt x="1434" y="2060"/>
                      </a:lnTo>
                      <a:lnTo>
                        <a:pt x="1434" y="2058"/>
                      </a:lnTo>
                      <a:lnTo>
                        <a:pt x="1434" y="2058"/>
                      </a:lnTo>
                      <a:lnTo>
                        <a:pt x="1434" y="2060"/>
                      </a:lnTo>
                      <a:lnTo>
                        <a:pt x="1434" y="2060"/>
                      </a:lnTo>
                      <a:lnTo>
                        <a:pt x="1434" y="2062"/>
                      </a:lnTo>
                      <a:lnTo>
                        <a:pt x="1434" y="2060"/>
                      </a:lnTo>
                      <a:lnTo>
                        <a:pt x="1436" y="2056"/>
                      </a:lnTo>
                      <a:lnTo>
                        <a:pt x="1436" y="2053"/>
                      </a:lnTo>
                      <a:lnTo>
                        <a:pt x="1436" y="2056"/>
                      </a:lnTo>
                      <a:lnTo>
                        <a:pt x="1436" y="2058"/>
                      </a:lnTo>
                      <a:lnTo>
                        <a:pt x="1436" y="2056"/>
                      </a:lnTo>
                      <a:lnTo>
                        <a:pt x="1436" y="2049"/>
                      </a:lnTo>
                      <a:lnTo>
                        <a:pt x="1436" y="2045"/>
                      </a:lnTo>
                      <a:lnTo>
                        <a:pt x="1436" y="2038"/>
                      </a:lnTo>
                      <a:lnTo>
                        <a:pt x="1438" y="2040"/>
                      </a:lnTo>
                      <a:lnTo>
                        <a:pt x="1438" y="2040"/>
                      </a:lnTo>
                      <a:lnTo>
                        <a:pt x="1438" y="2036"/>
                      </a:lnTo>
                      <a:lnTo>
                        <a:pt x="1438" y="2032"/>
                      </a:lnTo>
                      <a:lnTo>
                        <a:pt x="1438" y="2030"/>
                      </a:lnTo>
                      <a:lnTo>
                        <a:pt x="1438" y="2028"/>
                      </a:lnTo>
                      <a:lnTo>
                        <a:pt x="1438" y="2030"/>
                      </a:lnTo>
                      <a:lnTo>
                        <a:pt x="1440" y="2030"/>
                      </a:lnTo>
                      <a:lnTo>
                        <a:pt x="1440" y="2032"/>
                      </a:lnTo>
                      <a:lnTo>
                        <a:pt x="1440" y="2032"/>
                      </a:lnTo>
                      <a:lnTo>
                        <a:pt x="1440" y="2034"/>
                      </a:lnTo>
                      <a:lnTo>
                        <a:pt x="1440" y="2034"/>
                      </a:lnTo>
                      <a:lnTo>
                        <a:pt x="1440" y="2036"/>
                      </a:lnTo>
                      <a:lnTo>
                        <a:pt x="1440" y="2034"/>
                      </a:lnTo>
                      <a:lnTo>
                        <a:pt x="1440" y="2036"/>
                      </a:lnTo>
                      <a:lnTo>
                        <a:pt x="1442" y="2036"/>
                      </a:lnTo>
                      <a:lnTo>
                        <a:pt x="1442" y="2034"/>
                      </a:lnTo>
                      <a:lnTo>
                        <a:pt x="1442" y="2034"/>
                      </a:lnTo>
                      <a:lnTo>
                        <a:pt x="1442" y="2036"/>
                      </a:lnTo>
                      <a:lnTo>
                        <a:pt x="1442" y="2040"/>
                      </a:lnTo>
                      <a:lnTo>
                        <a:pt x="1442" y="2043"/>
                      </a:lnTo>
                      <a:lnTo>
                        <a:pt x="1442" y="2045"/>
                      </a:lnTo>
                      <a:lnTo>
                        <a:pt x="1442" y="2047"/>
                      </a:lnTo>
                      <a:lnTo>
                        <a:pt x="1444" y="2049"/>
                      </a:lnTo>
                      <a:lnTo>
                        <a:pt x="1444" y="2049"/>
                      </a:lnTo>
                      <a:lnTo>
                        <a:pt x="1444" y="2051"/>
                      </a:lnTo>
                      <a:lnTo>
                        <a:pt x="1444" y="2053"/>
                      </a:lnTo>
                      <a:lnTo>
                        <a:pt x="1444" y="2051"/>
                      </a:lnTo>
                      <a:lnTo>
                        <a:pt x="1444" y="2051"/>
                      </a:lnTo>
                      <a:lnTo>
                        <a:pt x="1444" y="2051"/>
                      </a:lnTo>
                      <a:lnTo>
                        <a:pt x="1447" y="2053"/>
                      </a:lnTo>
                      <a:lnTo>
                        <a:pt x="1447" y="2058"/>
                      </a:lnTo>
                      <a:lnTo>
                        <a:pt x="1447" y="2058"/>
                      </a:lnTo>
                      <a:lnTo>
                        <a:pt x="1447" y="2060"/>
                      </a:lnTo>
                      <a:lnTo>
                        <a:pt x="1447" y="2060"/>
                      </a:lnTo>
                      <a:lnTo>
                        <a:pt x="1447" y="2062"/>
                      </a:lnTo>
                      <a:lnTo>
                        <a:pt x="1447" y="2062"/>
                      </a:lnTo>
                      <a:lnTo>
                        <a:pt x="1447" y="2064"/>
                      </a:lnTo>
                      <a:lnTo>
                        <a:pt x="1449" y="2064"/>
                      </a:lnTo>
                      <a:lnTo>
                        <a:pt x="1449" y="2062"/>
                      </a:lnTo>
                      <a:lnTo>
                        <a:pt x="1449" y="2058"/>
                      </a:lnTo>
                      <a:lnTo>
                        <a:pt x="1449" y="2056"/>
                      </a:lnTo>
                      <a:lnTo>
                        <a:pt x="1449" y="2060"/>
                      </a:lnTo>
                      <a:lnTo>
                        <a:pt x="1449" y="2064"/>
                      </a:lnTo>
                      <a:lnTo>
                        <a:pt x="1449" y="2066"/>
                      </a:lnTo>
                      <a:lnTo>
                        <a:pt x="1449" y="2066"/>
                      </a:lnTo>
                      <a:lnTo>
                        <a:pt x="1451" y="2066"/>
                      </a:lnTo>
                      <a:lnTo>
                        <a:pt x="1451" y="2066"/>
                      </a:lnTo>
                      <a:lnTo>
                        <a:pt x="1451" y="2068"/>
                      </a:lnTo>
                      <a:lnTo>
                        <a:pt x="1451" y="2068"/>
                      </a:lnTo>
                      <a:lnTo>
                        <a:pt x="1451" y="2071"/>
                      </a:lnTo>
                      <a:lnTo>
                        <a:pt x="1451" y="2068"/>
                      </a:lnTo>
                      <a:lnTo>
                        <a:pt x="1451" y="2066"/>
                      </a:lnTo>
                      <a:lnTo>
                        <a:pt x="1453" y="2062"/>
                      </a:lnTo>
                      <a:lnTo>
                        <a:pt x="1453" y="2064"/>
                      </a:lnTo>
                      <a:lnTo>
                        <a:pt x="1453" y="2066"/>
                      </a:lnTo>
                      <a:lnTo>
                        <a:pt x="1453" y="2068"/>
                      </a:lnTo>
                      <a:lnTo>
                        <a:pt x="1453" y="2068"/>
                      </a:lnTo>
                      <a:lnTo>
                        <a:pt x="1453" y="2068"/>
                      </a:lnTo>
                      <a:lnTo>
                        <a:pt x="1453" y="2068"/>
                      </a:lnTo>
                      <a:lnTo>
                        <a:pt x="1453" y="2068"/>
                      </a:lnTo>
                      <a:lnTo>
                        <a:pt x="1455" y="2068"/>
                      </a:lnTo>
                      <a:lnTo>
                        <a:pt x="1455" y="2071"/>
                      </a:lnTo>
                      <a:lnTo>
                        <a:pt x="1455" y="2068"/>
                      </a:lnTo>
                      <a:lnTo>
                        <a:pt x="1455" y="2064"/>
                      </a:lnTo>
                      <a:lnTo>
                        <a:pt x="1455" y="2060"/>
                      </a:lnTo>
                      <a:lnTo>
                        <a:pt x="1455" y="2062"/>
                      </a:lnTo>
                      <a:lnTo>
                        <a:pt x="1455" y="2064"/>
                      </a:lnTo>
                      <a:lnTo>
                        <a:pt x="1455" y="2064"/>
                      </a:lnTo>
                      <a:lnTo>
                        <a:pt x="1457" y="2064"/>
                      </a:lnTo>
                      <a:lnTo>
                        <a:pt x="1457" y="2062"/>
                      </a:lnTo>
                      <a:lnTo>
                        <a:pt x="1457" y="2062"/>
                      </a:lnTo>
                      <a:lnTo>
                        <a:pt x="1457" y="2062"/>
                      </a:lnTo>
                      <a:lnTo>
                        <a:pt x="1457" y="2064"/>
                      </a:lnTo>
                      <a:lnTo>
                        <a:pt x="1457" y="2064"/>
                      </a:lnTo>
                      <a:lnTo>
                        <a:pt x="1457" y="2062"/>
                      </a:lnTo>
                      <a:lnTo>
                        <a:pt x="1459" y="2056"/>
                      </a:lnTo>
                      <a:lnTo>
                        <a:pt x="1459" y="2051"/>
                      </a:lnTo>
                      <a:lnTo>
                        <a:pt x="1459" y="2049"/>
                      </a:lnTo>
                      <a:lnTo>
                        <a:pt x="1459" y="2051"/>
                      </a:lnTo>
                      <a:lnTo>
                        <a:pt x="1459" y="2053"/>
                      </a:lnTo>
                      <a:lnTo>
                        <a:pt x="1459" y="2056"/>
                      </a:lnTo>
                      <a:lnTo>
                        <a:pt x="1459" y="2051"/>
                      </a:lnTo>
                      <a:lnTo>
                        <a:pt x="1459" y="2051"/>
                      </a:lnTo>
                      <a:lnTo>
                        <a:pt x="1462" y="2051"/>
                      </a:lnTo>
                      <a:lnTo>
                        <a:pt x="1462" y="2051"/>
                      </a:lnTo>
                      <a:lnTo>
                        <a:pt x="1462" y="2051"/>
                      </a:lnTo>
                      <a:lnTo>
                        <a:pt x="1462" y="2047"/>
                      </a:lnTo>
                      <a:lnTo>
                        <a:pt x="1462" y="2043"/>
                      </a:lnTo>
                      <a:lnTo>
                        <a:pt x="1462" y="2038"/>
                      </a:lnTo>
                      <a:lnTo>
                        <a:pt x="1462" y="2040"/>
                      </a:lnTo>
                      <a:lnTo>
                        <a:pt x="1462" y="2045"/>
                      </a:lnTo>
                      <a:lnTo>
                        <a:pt x="1464" y="2047"/>
                      </a:lnTo>
                      <a:lnTo>
                        <a:pt x="1464" y="2049"/>
                      </a:lnTo>
                      <a:lnTo>
                        <a:pt x="1464" y="2049"/>
                      </a:lnTo>
                      <a:lnTo>
                        <a:pt x="1464" y="2051"/>
                      </a:lnTo>
                      <a:lnTo>
                        <a:pt x="1464" y="2051"/>
                      </a:lnTo>
                      <a:lnTo>
                        <a:pt x="1464" y="2056"/>
                      </a:lnTo>
                      <a:lnTo>
                        <a:pt x="1464" y="2056"/>
                      </a:lnTo>
                      <a:lnTo>
                        <a:pt x="1466" y="2053"/>
                      </a:lnTo>
                      <a:lnTo>
                        <a:pt x="1466" y="2049"/>
                      </a:lnTo>
                      <a:lnTo>
                        <a:pt x="1466" y="2045"/>
                      </a:lnTo>
                      <a:lnTo>
                        <a:pt x="1466" y="2047"/>
                      </a:lnTo>
                      <a:lnTo>
                        <a:pt x="1466" y="2053"/>
                      </a:lnTo>
                      <a:lnTo>
                        <a:pt x="1466" y="2056"/>
                      </a:lnTo>
                      <a:lnTo>
                        <a:pt x="1466" y="2056"/>
                      </a:lnTo>
                      <a:lnTo>
                        <a:pt x="1466" y="2058"/>
                      </a:lnTo>
                      <a:lnTo>
                        <a:pt x="1468" y="2058"/>
                      </a:lnTo>
                      <a:lnTo>
                        <a:pt x="1468" y="2060"/>
                      </a:lnTo>
                      <a:lnTo>
                        <a:pt x="1468" y="2060"/>
                      </a:lnTo>
                      <a:lnTo>
                        <a:pt x="1468" y="2058"/>
                      </a:lnTo>
                      <a:lnTo>
                        <a:pt x="1468" y="2053"/>
                      </a:lnTo>
                      <a:lnTo>
                        <a:pt x="1468" y="2040"/>
                      </a:lnTo>
                      <a:lnTo>
                        <a:pt x="1468" y="2038"/>
                      </a:lnTo>
                      <a:lnTo>
                        <a:pt x="1468" y="2040"/>
                      </a:lnTo>
                      <a:lnTo>
                        <a:pt x="1470" y="2040"/>
                      </a:lnTo>
                      <a:lnTo>
                        <a:pt x="1470" y="2043"/>
                      </a:lnTo>
                      <a:lnTo>
                        <a:pt x="1470" y="2045"/>
                      </a:lnTo>
                      <a:lnTo>
                        <a:pt x="1470" y="2049"/>
                      </a:lnTo>
                      <a:lnTo>
                        <a:pt x="1470" y="2051"/>
                      </a:lnTo>
                      <a:lnTo>
                        <a:pt x="1470" y="2053"/>
                      </a:lnTo>
                      <a:lnTo>
                        <a:pt x="1470" y="2056"/>
                      </a:lnTo>
                      <a:lnTo>
                        <a:pt x="1472" y="2056"/>
                      </a:lnTo>
                      <a:lnTo>
                        <a:pt x="1472" y="2056"/>
                      </a:lnTo>
                      <a:lnTo>
                        <a:pt x="1472" y="2053"/>
                      </a:lnTo>
                      <a:lnTo>
                        <a:pt x="1472" y="2049"/>
                      </a:lnTo>
                      <a:lnTo>
                        <a:pt x="1472" y="2053"/>
                      </a:lnTo>
                      <a:lnTo>
                        <a:pt x="1472" y="2058"/>
                      </a:lnTo>
                      <a:lnTo>
                        <a:pt x="1472" y="2060"/>
                      </a:lnTo>
                      <a:lnTo>
                        <a:pt x="1472" y="2064"/>
                      </a:lnTo>
                      <a:lnTo>
                        <a:pt x="1475" y="2064"/>
                      </a:lnTo>
                      <a:lnTo>
                        <a:pt x="1475" y="2062"/>
                      </a:lnTo>
                      <a:lnTo>
                        <a:pt x="1475" y="2064"/>
                      </a:lnTo>
                      <a:lnTo>
                        <a:pt x="1475" y="2066"/>
                      </a:lnTo>
                      <a:lnTo>
                        <a:pt x="1475" y="2066"/>
                      </a:lnTo>
                      <a:lnTo>
                        <a:pt x="1475" y="2066"/>
                      </a:lnTo>
                      <a:lnTo>
                        <a:pt x="1475" y="2064"/>
                      </a:lnTo>
                      <a:lnTo>
                        <a:pt x="1475" y="2062"/>
                      </a:lnTo>
                      <a:lnTo>
                        <a:pt x="1477" y="2060"/>
                      </a:lnTo>
                      <a:lnTo>
                        <a:pt x="1477" y="2064"/>
                      </a:lnTo>
                      <a:lnTo>
                        <a:pt x="1477" y="2068"/>
                      </a:lnTo>
                      <a:lnTo>
                        <a:pt x="1477" y="2068"/>
                      </a:lnTo>
                      <a:lnTo>
                        <a:pt x="1477" y="2068"/>
                      </a:lnTo>
                      <a:lnTo>
                        <a:pt x="1477" y="2068"/>
                      </a:lnTo>
                      <a:lnTo>
                        <a:pt x="1477" y="2071"/>
                      </a:lnTo>
                      <a:lnTo>
                        <a:pt x="1479" y="2073"/>
                      </a:lnTo>
                      <a:lnTo>
                        <a:pt x="1479" y="2075"/>
                      </a:lnTo>
                      <a:lnTo>
                        <a:pt x="1479" y="2073"/>
                      </a:lnTo>
                      <a:lnTo>
                        <a:pt x="1479" y="2071"/>
                      </a:lnTo>
                      <a:lnTo>
                        <a:pt x="1479" y="2066"/>
                      </a:lnTo>
                      <a:lnTo>
                        <a:pt x="1479" y="2066"/>
                      </a:lnTo>
                      <a:lnTo>
                        <a:pt x="1479" y="2066"/>
                      </a:lnTo>
                      <a:lnTo>
                        <a:pt x="1479" y="2068"/>
                      </a:lnTo>
                      <a:lnTo>
                        <a:pt x="1481" y="2068"/>
                      </a:lnTo>
                      <a:lnTo>
                        <a:pt x="1481" y="2066"/>
                      </a:lnTo>
                      <a:lnTo>
                        <a:pt x="1481" y="2062"/>
                      </a:lnTo>
                      <a:lnTo>
                        <a:pt x="1481" y="2058"/>
                      </a:lnTo>
                      <a:lnTo>
                        <a:pt x="1481" y="2051"/>
                      </a:lnTo>
                      <a:lnTo>
                        <a:pt x="1481" y="2047"/>
                      </a:lnTo>
                      <a:lnTo>
                        <a:pt x="1481" y="2040"/>
                      </a:lnTo>
                      <a:lnTo>
                        <a:pt x="1481" y="2038"/>
                      </a:lnTo>
                      <a:lnTo>
                        <a:pt x="1483" y="2028"/>
                      </a:lnTo>
                      <a:lnTo>
                        <a:pt x="1483" y="2017"/>
                      </a:lnTo>
                      <a:lnTo>
                        <a:pt x="1483" y="2015"/>
                      </a:lnTo>
                      <a:lnTo>
                        <a:pt x="1483" y="2015"/>
                      </a:lnTo>
                      <a:lnTo>
                        <a:pt x="1483" y="2019"/>
                      </a:lnTo>
                      <a:lnTo>
                        <a:pt x="1483" y="2023"/>
                      </a:lnTo>
                      <a:lnTo>
                        <a:pt x="1483" y="2030"/>
                      </a:lnTo>
                      <a:lnTo>
                        <a:pt x="1485" y="2036"/>
                      </a:lnTo>
                      <a:lnTo>
                        <a:pt x="1485" y="2040"/>
                      </a:lnTo>
                      <a:lnTo>
                        <a:pt x="1485" y="2045"/>
                      </a:lnTo>
                      <a:lnTo>
                        <a:pt x="1485" y="2049"/>
                      </a:lnTo>
                      <a:lnTo>
                        <a:pt x="1485" y="2045"/>
                      </a:lnTo>
                      <a:lnTo>
                        <a:pt x="1485" y="2043"/>
                      </a:lnTo>
                      <a:lnTo>
                        <a:pt x="1485" y="2034"/>
                      </a:lnTo>
                      <a:lnTo>
                        <a:pt x="1485" y="2038"/>
                      </a:lnTo>
                      <a:lnTo>
                        <a:pt x="1487" y="2051"/>
                      </a:lnTo>
                      <a:lnTo>
                        <a:pt x="1487" y="2062"/>
                      </a:lnTo>
                      <a:lnTo>
                        <a:pt x="1487" y="2066"/>
                      </a:lnTo>
                      <a:lnTo>
                        <a:pt x="1487" y="2064"/>
                      </a:lnTo>
                      <a:lnTo>
                        <a:pt x="1487" y="2060"/>
                      </a:lnTo>
                      <a:lnTo>
                        <a:pt x="1487" y="2058"/>
                      </a:lnTo>
                      <a:lnTo>
                        <a:pt x="1487" y="2056"/>
                      </a:lnTo>
                      <a:lnTo>
                        <a:pt x="1490" y="2053"/>
                      </a:lnTo>
                      <a:lnTo>
                        <a:pt x="1490" y="2056"/>
                      </a:lnTo>
                      <a:lnTo>
                        <a:pt x="1490" y="2058"/>
                      </a:lnTo>
                      <a:lnTo>
                        <a:pt x="1490" y="2049"/>
                      </a:lnTo>
                      <a:lnTo>
                        <a:pt x="1490" y="2053"/>
                      </a:lnTo>
                      <a:lnTo>
                        <a:pt x="1490" y="2058"/>
                      </a:lnTo>
                      <a:lnTo>
                        <a:pt x="1490" y="2062"/>
                      </a:lnTo>
                      <a:lnTo>
                        <a:pt x="1490" y="2062"/>
                      </a:lnTo>
                      <a:lnTo>
                        <a:pt x="1492" y="2060"/>
                      </a:lnTo>
                      <a:lnTo>
                        <a:pt x="1492" y="2058"/>
                      </a:lnTo>
                      <a:lnTo>
                        <a:pt x="1492" y="2056"/>
                      </a:lnTo>
                      <a:lnTo>
                        <a:pt x="1492" y="2053"/>
                      </a:lnTo>
                      <a:lnTo>
                        <a:pt x="1492" y="2053"/>
                      </a:lnTo>
                      <a:lnTo>
                        <a:pt x="1492" y="2051"/>
                      </a:lnTo>
                      <a:lnTo>
                        <a:pt x="1492" y="2045"/>
                      </a:lnTo>
                      <a:lnTo>
                        <a:pt x="1492" y="2040"/>
                      </a:lnTo>
                      <a:lnTo>
                        <a:pt x="1494" y="2030"/>
                      </a:lnTo>
                      <a:lnTo>
                        <a:pt x="1494" y="2030"/>
                      </a:lnTo>
                      <a:lnTo>
                        <a:pt x="1494" y="2028"/>
                      </a:lnTo>
                      <a:lnTo>
                        <a:pt x="1494" y="2023"/>
                      </a:lnTo>
                      <a:lnTo>
                        <a:pt x="1494" y="2025"/>
                      </a:lnTo>
                      <a:lnTo>
                        <a:pt x="1494" y="2025"/>
                      </a:lnTo>
                      <a:lnTo>
                        <a:pt x="1494" y="2025"/>
                      </a:lnTo>
                      <a:lnTo>
                        <a:pt x="1496" y="2023"/>
                      </a:lnTo>
                      <a:lnTo>
                        <a:pt x="1496" y="2021"/>
                      </a:lnTo>
                      <a:lnTo>
                        <a:pt x="1496" y="2012"/>
                      </a:lnTo>
                      <a:lnTo>
                        <a:pt x="1496" y="1995"/>
                      </a:lnTo>
                      <a:lnTo>
                        <a:pt x="1496" y="1956"/>
                      </a:lnTo>
                      <a:lnTo>
                        <a:pt x="1496" y="1933"/>
                      </a:lnTo>
                      <a:lnTo>
                        <a:pt x="1496" y="1928"/>
                      </a:lnTo>
                      <a:lnTo>
                        <a:pt x="1496" y="1935"/>
                      </a:lnTo>
                      <a:lnTo>
                        <a:pt x="1498" y="1933"/>
                      </a:lnTo>
                      <a:lnTo>
                        <a:pt x="1498" y="1918"/>
                      </a:lnTo>
                      <a:lnTo>
                        <a:pt x="1498" y="1907"/>
                      </a:lnTo>
                      <a:lnTo>
                        <a:pt x="1498" y="1902"/>
                      </a:lnTo>
                      <a:lnTo>
                        <a:pt x="1498" y="1902"/>
                      </a:lnTo>
                      <a:lnTo>
                        <a:pt x="1498" y="1902"/>
                      </a:lnTo>
                      <a:lnTo>
                        <a:pt x="1498" y="1894"/>
                      </a:lnTo>
                      <a:lnTo>
                        <a:pt x="1498" y="1892"/>
                      </a:lnTo>
                      <a:lnTo>
                        <a:pt x="1500" y="1892"/>
                      </a:lnTo>
                      <a:lnTo>
                        <a:pt x="1500" y="1896"/>
                      </a:lnTo>
                      <a:lnTo>
                        <a:pt x="1500" y="1905"/>
                      </a:lnTo>
                      <a:lnTo>
                        <a:pt x="1500" y="1913"/>
                      </a:lnTo>
                      <a:lnTo>
                        <a:pt x="1500" y="1922"/>
                      </a:lnTo>
                      <a:lnTo>
                        <a:pt x="1500" y="1928"/>
                      </a:lnTo>
                      <a:lnTo>
                        <a:pt x="1500" y="1937"/>
                      </a:lnTo>
                      <a:lnTo>
                        <a:pt x="1503" y="1941"/>
                      </a:lnTo>
                      <a:lnTo>
                        <a:pt x="1503" y="1943"/>
                      </a:lnTo>
                      <a:lnTo>
                        <a:pt x="1503" y="1948"/>
                      </a:lnTo>
                      <a:lnTo>
                        <a:pt x="1503" y="1952"/>
                      </a:lnTo>
                      <a:lnTo>
                        <a:pt x="1503" y="1956"/>
                      </a:lnTo>
                      <a:lnTo>
                        <a:pt x="1503" y="1961"/>
                      </a:lnTo>
                      <a:lnTo>
                        <a:pt x="1503" y="1967"/>
                      </a:lnTo>
                      <a:lnTo>
                        <a:pt x="1503" y="1971"/>
                      </a:lnTo>
                      <a:lnTo>
                        <a:pt x="1505" y="1978"/>
                      </a:lnTo>
                      <a:lnTo>
                        <a:pt x="1505" y="1980"/>
                      </a:lnTo>
                      <a:lnTo>
                        <a:pt x="1505" y="1982"/>
                      </a:lnTo>
                      <a:lnTo>
                        <a:pt x="1505" y="1984"/>
                      </a:lnTo>
                      <a:lnTo>
                        <a:pt x="1505" y="1987"/>
                      </a:lnTo>
                      <a:lnTo>
                        <a:pt x="1505" y="1989"/>
                      </a:lnTo>
                      <a:lnTo>
                        <a:pt x="1505" y="1989"/>
                      </a:lnTo>
                      <a:lnTo>
                        <a:pt x="1505" y="1989"/>
                      </a:lnTo>
                      <a:lnTo>
                        <a:pt x="1507" y="1987"/>
                      </a:lnTo>
                      <a:lnTo>
                        <a:pt x="1507" y="1989"/>
                      </a:lnTo>
                      <a:lnTo>
                        <a:pt x="1507" y="1991"/>
                      </a:lnTo>
                      <a:lnTo>
                        <a:pt x="1507" y="1995"/>
                      </a:lnTo>
                      <a:lnTo>
                        <a:pt x="1507" y="1997"/>
                      </a:lnTo>
                      <a:lnTo>
                        <a:pt x="1507" y="1997"/>
                      </a:lnTo>
                      <a:lnTo>
                        <a:pt x="1507" y="1999"/>
                      </a:lnTo>
                      <a:lnTo>
                        <a:pt x="1509" y="2002"/>
                      </a:lnTo>
                      <a:lnTo>
                        <a:pt x="1509" y="2004"/>
                      </a:lnTo>
                      <a:lnTo>
                        <a:pt x="1509" y="2008"/>
                      </a:lnTo>
                      <a:lnTo>
                        <a:pt x="1509" y="2008"/>
                      </a:lnTo>
                      <a:lnTo>
                        <a:pt x="1509" y="2004"/>
                      </a:lnTo>
                      <a:lnTo>
                        <a:pt x="1509" y="2002"/>
                      </a:lnTo>
                      <a:lnTo>
                        <a:pt x="1509" y="2006"/>
                      </a:lnTo>
                      <a:lnTo>
                        <a:pt x="1509" y="2010"/>
                      </a:lnTo>
                      <a:lnTo>
                        <a:pt x="1511" y="2012"/>
                      </a:lnTo>
                      <a:lnTo>
                        <a:pt x="1511" y="2017"/>
                      </a:lnTo>
                      <a:lnTo>
                        <a:pt x="1511" y="2017"/>
                      </a:lnTo>
                      <a:lnTo>
                        <a:pt x="1511" y="2021"/>
                      </a:lnTo>
                      <a:lnTo>
                        <a:pt x="1511" y="2023"/>
                      </a:lnTo>
                      <a:lnTo>
                        <a:pt x="1511" y="2023"/>
                      </a:lnTo>
                      <a:lnTo>
                        <a:pt x="1511" y="2025"/>
                      </a:lnTo>
                      <a:lnTo>
                        <a:pt x="1511" y="2025"/>
                      </a:lnTo>
                      <a:lnTo>
                        <a:pt x="1513" y="2023"/>
                      </a:lnTo>
                      <a:lnTo>
                        <a:pt x="1513" y="2019"/>
                      </a:lnTo>
                      <a:lnTo>
                        <a:pt x="1513" y="2019"/>
                      </a:lnTo>
                      <a:lnTo>
                        <a:pt x="1513" y="2025"/>
                      </a:lnTo>
                      <a:lnTo>
                        <a:pt x="1513" y="2025"/>
                      </a:lnTo>
                      <a:lnTo>
                        <a:pt x="1513" y="2025"/>
                      </a:lnTo>
                      <a:lnTo>
                        <a:pt x="1513" y="2028"/>
                      </a:lnTo>
                      <a:lnTo>
                        <a:pt x="1516" y="2030"/>
                      </a:lnTo>
                      <a:lnTo>
                        <a:pt x="1516" y="2030"/>
                      </a:lnTo>
                      <a:lnTo>
                        <a:pt x="1516" y="2030"/>
                      </a:lnTo>
                      <a:lnTo>
                        <a:pt x="1516" y="2032"/>
                      </a:lnTo>
                      <a:lnTo>
                        <a:pt x="1516" y="2032"/>
                      </a:lnTo>
                      <a:lnTo>
                        <a:pt x="1516" y="2028"/>
                      </a:lnTo>
                      <a:lnTo>
                        <a:pt x="1516" y="2025"/>
                      </a:lnTo>
                      <a:lnTo>
                        <a:pt x="1516" y="2023"/>
                      </a:lnTo>
                      <a:lnTo>
                        <a:pt x="1518" y="2028"/>
                      </a:lnTo>
                      <a:lnTo>
                        <a:pt x="1518" y="2028"/>
                      </a:lnTo>
                      <a:lnTo>
                        <a:pt x="1518" y="2030"/>
                      </a:lnTo>
                      <a:lnTo>
                        <a:pt x="1518" y="2030"/>
                      </a:lnTo>
                      <a:lnTo>
                        <a:pt x="1518" y="2030"/>
                      </a:lnTo>
                      <a:lnTo>
                        <a:pt x="1518" y="2030"/>
                      </a:lnTo>
                      <a:lnTo>
                        <a:pt x="1518" y="2032"/>
                      </a:lnTo>
                      <a:lnTo>
                        <a:pt x="1518" y="2030"/>
                      </a:lnTo>
                      <a:lnTo>
                        <a:pt x="1520" y="2030"/>
                      </a:lnTo>
                      <a:lnTo>
                        <a:pt x="1520" y="2025"/>
                      </a:lnTo>
                      <a:lnTo>
                        <a:pt x="1520" y="2021"/>
                      </a:lnTo>
                      <a:lnTo>
                        <a:pt x="1520" y="2021"/>
                      </a:lnTo>
                      <a:lnTo>
                        <a:pt x="1520" y="2025"/>
                      </a:lnTo>
                      <a:lnTo>
                        <a:pt x="1520" y="2025"/>
                      </a:lnTo>
                      <a:lnTo>
                        <a:pt x="1520" y="2025"/>
                      </a:lnTo>
                      <a:lnTo>
                        <a:pt x="1522" y="2028"/>
                      </a:lnTo>
                      <a:lnTo>
                        <a:pt x="1522" y="2028"/>
                      </a:lnTo>
                      <a:lnTo>
                        <a:pt x="1522" y="2030"/>
                      </a:lnTo>
                      <a:lnTo>
                        <a:pt x="1522" y="2030"/>
                      </a:lnTo>
                      <a:lnTo>
                        <a:pt x="1522" y="2032"/>
                      </a:lnTo>
                      <a:lnTo>
                        <a:pt x="1522" y="2032"/>
                      </a:lnTo>
                      <a:lnTo>
                        <a:pt x="1522" y="2032"/>
                      </a:lnTo>
                      <a:lnTo>
                        <a:pt x="1522" y="2032"/>
                      </a:lnTo>
                      <a:lnTo>
                        <a:pt x="1524" y="2032"/>
                      </a:lnTo>
                      <a:lnTo>
                        <a:pt x="1524" y="2032"/>
                      </a:lnTo>
                      <a:lnTo>
                        <a:pt x="1524" y="2034"/>
                      </a:lnTo>
                      <a:lnTo>
                        <a:pt x="1524" y="2034"/>
                      </a:lnTo>
                      <a:lnTo>
                        <a:pt x="1524" y="2034"/>
                      </a:lnTo>
                      <a:lnTo>
                        <a:pt x="1524" y="2034"/>
                      </a:lnTo>
                      <a:lnTo>
                        <a:pt x="1524" y="2034"/>
                      </a:lnTo>
                      <a:lnTo>
                        <a:pt x="1524" y="2032"/>
                      </a:lnTo>
                      <a:lnTo>
                        <a:pt x="1526" y="2034"/>
                      </a:lnTo>
                      <a:lnTo>
                        <a:pt x="1526" y="2032"/>
                      </a:lnTo>
                      <a:lnTo>
                        <a:pt x="1526" y="2025"/>
                      </a:lnTo>
                      <a:lnTo>
                        <a:pt x="1526" y="2021"/>
                      </a:lnTo>
                      <a:lnTo>
                        <a:pt x="1526" y="2019"/>
                      </a:lnTo>
                      <a:lnTo>
                        <a:pt x="1526" y="2023"/>
                      </a:lnTo>
                      <a:lnTo>
                        <a:pt x="1526" y="2025"/>
                      </a:lnTo>
                      <a:lnTo>
                        <a:pt x="1528" y="2025"/>
                      </a:lnTo>
                      <a:lnTo>
                        <a:pt x="1528" y="2025"/>
                      </a:lnTo>
                      <a:lnTo>
                        <a:pt x="1528" y="2028"/>
                      </a:lnTo>
                      <a:lnTo>
                        <a:pt x="1528" y="2028"/>
                      </a:lnTo>
                      <a:lnTo>
                        <a:pt x="1528" y="2028"/>
                      </a:lnTo>
                      <a:lnTo>
                        <a:pt x="1528" y="2028"/>
                      </a:lnTo>
                      <a:lnTo>
                        <a:pt x="1528" y="2023"/>
                      </a:lnTo>
                      <a:lnTo>
                        <a:pt x="1528" y="2017"/>
                      </a:lnTo>
                      <a:lnTo>
                        <a:pt x="1531" y="2017"/>
                      </a:lnTo>
                      <a:lnTo>
                        <a:pt x="1531" y="2017"/>
                      </a:lnTo>
                      <a:lnTo>
                        <a:pt x="1531" y="2017"/>
                      </a:lnTo>
                      <a:lnTo>
                        <a:pt x="1531" y="2019"/>
                      </a:lnTo>
                      <a:lnTo>
                        <a:pt x="1531" y="2019"/>
                      </a:lnTo>
                      <a:lnTo>
                        <a:pt x="1531" y="2021"/>
                      </a:lnTo>
                      <a:lnTo>
                        <a:pt x="1531" y="2023"/>
                      </a:lnTo>
                      <a:lnTo>
                        <a:pt x="1531" y="2023"/>
                      </a:lnTo>
                      <a:lnTo>
                        <a:pt x="1533" y="2019"/>
                      </a:lnTo>
                      <a:lnTo>
                        <a:pt x="1533" y="2010"/>
                      </a:lnTo>
                      <a:lnTo>
                        <a:pt x="1533" y="2008"/>
                      </a:lnTo>
                      <a:lnTo>
                        <a:pt x="1533" y="2006"/>
                      </a:lnTo>
                      <a:lnTo>
                        <a:pt x="1533" y="2004"/>
                      </a:lnTo>
                      <a:lnTo>
                        <a:pt x="1533" y="2010"/>
                      </a:lnTo>
                      <a:lnTo>
                        <a:pt x="1533" y="2017"/>
                      </a:lnTo>
                      <a:lnTo>
                        <a:pt x="1535" y="2021"/>
                      </a:lnTo>
                      <a:lnTo>
                        <a:pt x="1535" y="2023"/>
                      </a:lnTo>
                      <a:lnTo>
                        <a:pt x="1535" y="2025"/>
                      </a:lnTo>
                      <a:lnTo>
                        <a:pt x="1535" y="2028"/>
                      </a:lnTo>
                      <a:lnTo>
                        <a:pt x="1535" y="2030"/>
                      </a:lnTo>
                      <a:lnTo>
                        <a:pt x="1535" y="2030"/>
                      </a:lnTo>
                      <a:lnTo>
                        <a:pt x="1535" y="2032"/>
                      </a:lnTo>
                      <a:lnTo>
                        <a:pt x="1535" y="2032"/>
                      </a:lnTo>
                      <a:lnTo>
                        <a:pt x="1537" y="2034"/>
                      </a:lnTo>
                      <a:lnTo>
                        <a:pt x="1537" y="2034"/>
                      </a:lnTo>
                      <a:lnTo>
                        <a:pt x="1537" y="2034"/>
                      </a:lnTo>
                      <a:lnTo>
                        <a:pt x="1537" y="2036"/>
                      </a:lnTo>
                      <a:lnTo>
                        <a:pt x="1537" y="2036"/>
                      </a:lnTo>
                      <a:lnTo>
                        <a:pt x="1537" y="2036"/>
                      </a:lnTo>
                      <a:lnTo>
                        <a:pt x="1537" y="2036"/>
                      </a:lnTo>
                      <a:lnTo>
                        <a:pt x="1537" y="2036"/>
                      </a:lnTo>
                      <a:lnTo>
                        <a:pt x="1539" y="2036"/>
                      </a:lnTo>
                      <a:lnTo>
                        <a:pt x="1539" y="2034"/>
                      </a:lnTo>
                      <a:lnTo>
                        <a:pt x="1539" y="2025"/>
                      </a:lnTo>
                      <a:lnTo>
                        <a:pt x="1539" y="1978"/>
                      </a:lnTo>
                      <a:lnTo>
                        <a:pt x="1539" y="1853"/>
                      </a:lnTo>
                      <a:lnTo>
                        <a:pt x="1539" y="1792"/>
                      </a:lnTo>
                      <a:lnTo>
                        <a:pt x="1539" y="1808"/>
                      </a:lnTo>
                      <a:lnTo>
                        <a:pt x="1541" y="1805"/>
                      </a:lnTo>
                      <a:lnTo>
                        <a:pt x="1541" y="1728"/>
                      </a:lnTo>
                      <a:lnTo>
                        <a:pt x="1541" y="1695"/>
                      </a:lnTo>
                      <a:lnTo>
                        <a:pt x="1541" y="1747"/>
                      </a:lnTo>
                      <a:lnTo>
                        <a:pt x="1541" y="1797"/>
                      </a:lnTo>
                      <a:lnTo>
                        <a:pt x="1541" y="1836"/>
                      </a:lnTo>
                      <a:lnTo>
                        <a:pt x="1541" y="1861"/>
                      </a:lnTo>
                      <a:lnTo>
                        <a:pt x="1541" y="1881"/>
                      </a:lnTo>
                      <a:lnTo>
                        <a:pt x="1544" y="1898"/>
                      </a:lnTo>
                      <a:lnTo>
                        <a:pt x="1544" y="1907"/>
                      </a:lnTo>
                      <a:lnTo>
                        <a:pt x="1544" y="1918"/>
                      </a:lnTo>
                      <a:lnTo>
                        <a:pt x="1544" y="1922"/>
                      </a:lnTo>
                      <a:lnTo>
                        <a:pt x="1544" y="1933"/>
                      </a:lnTo>
                      <a:lnTo>
                        <a:pt x="1544" y="1937"/>
                      </a:lnTo>
                      <a:lnTo>
                        <a:pt x="1544" y="1943"/>
                      </a:lnTo>
                      <a:lnTo>
                        <a:pt x="1544" y="1948"/>
                      </a:lnTo>
                      <a:lnTo>
                        <a:pt x="1546" y="1950"/>
                      </a:lnTo>
                      <a:lnTo>
                        <a:pt x="1546" y="1954"/>
                      </a:lnTo>
                      <a:lnTo>
                        <a:pt x="1546" y="1965"/>
                      </a:lnTo>
                      <a:lnTo>
                        <a:pt x="1546" y="1969"/>
                      </a:lnTo>
                      <a:lnTo>
                        <a:pt x="1546" y="1971"/>
                      </a:lnTo>
                      <a:lnTo>
                        <a:pt x="1546" y="1969"/>
                      </a:lnTo>
                      <a:lnTo>
                        <a:pt x="1546" y="1969"/>
                      </a:lnTo>
                      <a:lnTo>
                        <a:pt x="1548" y="1971"/>
                      </a:lnTo>
                      <a:lnTo>
                        <a:pt x="1548" y="1976"/>
                      </a:lnTo>
                      <a:lnTo>
                        <a:pt x="1548" y="1978"/>
                      </a:lnTo>
                      <a:lnTo>
                        <a:pt x="1548" y="1980"/>
                      </a:lnTo>
                      <a:lnTo>
                        <a:pt x="1548" y="1982"/>
                      </a:lnTo>
                      <a:lnTo>
                        <a:pt x="1548" y="1984"/>
                      </a:lnTo>
                      <a:lnTo>
                        <a:pt x="1548" y="1987"/>
                      </a:lnTo>
                      <a:lnTo>
                        <a:pt x="1548" y="1989"/>
                      </a:lnTo>
                      <a:lnTo>
                        <a:pt x="1550" y="1991"/>
                      </a:lnTo>
                      <a:lnTo>
                        <a:pt x="1550" y="1989"/>
                      </a:lnTo>
                      <a:lnTo>
                        <a:pt x="1550" y="1989"/>
                      </a:lnTo>
                      <a:lnTo>
                        <a:pt x="1550" y="1989"/>
                      </a:lnTo>
                      <a:lnTo>
                        <a:pt x="1550" y="1991"/>
                      </a:lnTo>
                      <a:lnTo>
                        <a:pt x="1550" y="1993"/>
                      </a:lnTo>
                      <a:lnTo>
                        <a:pt x="1550" y="1993"/>
                      </a:lnTo>
                      <a:lnTo>
                        <a:pt x="1550" y="1991"/>
                      </a:lnTo>
                      <a:lnTo>
                        <a:pt x="1552" y="1978"/>
                      </a:lnTo>
                      <a:lnTo>
                        <a:pt x="1552" y="1980"/>
                      </a:lnTo>
                      <a:lnTo>
                        <a:pt x="1552" y="1978"/>
                      </a:lnTo>
                      <a:lnTo>
                        <a:pt x="1552" y="1978"/>
                      </a:lnTo>
                      <a:lnTo>
                        <a:pt x="1552" y="1980"/>
                      </a:lnTo>
                      <a:lnTo>
                        <a:pt x="1552" y="1978"/>
                      </a:lnTo>
                      <a:lnTo>
                        <a:pt x="1552" y="1974"/>
                      </a:lnTo>
                      <a:lnTo>
                        <a:pt x="1554" y="1974"/>
                      </a:lnTo>
                      <a:lnTo>
                        <a:pt x="1554" y="1976"/>
                      </a:lnTo>
                      <a:lnTo>
                        <a:pt x="1554" y="1980"/>
                      </a:lnTo>
                      <a:lnTo>
                        <a:pt x="1554" y="1984"/>
                      </a:lnTo>
                      <a:lnTo>
                        <a:pt x="1554" y="1987"/>
                      </a:lnTo>
                      <a:lnTo>
                        <a:pt x="1554" y="1989"/>
                      </a:lnTo>
                      <a:lnTo>
                        <a:pt x="1554" y="1991"/>
                      </a:lnTo>
                      <a:lnTo>
                        <a:pt x="1554" y="1993"/>
                      </a:lnTo>
                      <a:lnTo>
                        <a:pt x="1556" y="1995"/>
                      </a:lnTo>
                      <a:lnTo>
                        <a:pt x="1556" y="1995"/>
                      </a:lnTo>
                      <a:lnTo>
                        <a:pt x="1556" y="1995"/>
                      </a:lnTo>
                      <a:lnTo>
                        <a:pt x="1556" y="1993"/>
                      </a:lnTo>
                      <a:lnTo>
                        <a:pt x="1556" y="1991"/>
                      </a:lnTo>
                      <a:lnTo>
                        <a:pt x="1556" y="1995"/>
                      </a:lnTo>
                      <a:lnTo>
                        <a:pt x="1556" y="1999"/>
                      </a:lnTo>
                      <a:lnTo>
                        <a:pt x="1556" y="2002"/>
                      </a:lnTo>
                      <a:lnTo>
                        <a:pt x="1559" y="2002"/>
                      </a:lnTo>
                      <a:lnTo>
                        <a:pt x="1559" y="2004"/>
                      </a:lnTo>
                      <a:lnTo>
                        <a:pt x="1559" y="2006"/>
                      </a:lnTo>
                      <a:lnTo>
                        <a:pt x="1559" y="2008"/>
                      </a:lnTo>
                      <a:lnTo>
                        <a:pt x="1559" y="2008"/>
                      </a:lnTo>
                      <a:lnTo>
                        <a:pt x="1559" y="2008"/>
                      </a:lnTo>
                      <a:lnTo>
                        <a:pt x="1559" y="1991"/>
                      </a:lnTo>
                      <a:lnTo>
                        <a:pt x="1561" y="1713"/>
                      </a:lnTo>
                      <a:lnTo>
                        <a:pt x="1561" y="1454"/>
                      </a:lnTo>
                      <a:lnTo>
                        <a:pt x="1561" y="1549"/>
                      </a:lnTo>
                      <a:lnTo>
                        <a:pt x="1561" y="1613"/>
                      </a:lnTo>
                      <a:lnTo>
                        <a:pt x="1561" y="1652"/>
                      </a:lnTo>
                      <a:lnTo>
                        <a:pt x="1561" y="1676"/>
                      </a:lnTo>
                      <a:lnTo>
                        <a:pt x="1561" y="1678"/>
                      </a:lnTo>
                      <a:lnTo>
                        <a:pt x="1561" y="1726"/>
                      </a:lnTo>
                      <a:lnTo>
                        <a:pt x="1563" y="1775"/>
                      </a:lnTo>
                      <a:lnTo>
                        <a:pt x="1563" y="1814"/>
                      </a:lnTo>
                      <a:lnTo>
                        <a:pt x="1563" y="1840"/>
                      </a:lnTo>
                      <a:lnTo>
                        <a:pt x="1563" y="1859"/>
                      </a:lnTo>
                      <a:lnTo>
                        <a:pt x="1563" y="1874"/>
                      </a:lnTo>
                      <a:lnTo>
                        <a:pt x="1563" y="1889"/>
                      </a:lnTo>
                      <a:lnTo>
                        <a:pt x="1563" y="1900"/>
                      </a:lnTo>
                      <a:lnTo>
                        <a:pt x="1563" y="1909"/>
                      </a:lnTo>
                      <a:lnTo>
                        <a:pt x="1565" y="1918"/>
                      </a:lnTo>
                      <a:lnTo>
                        <a:pt x="1565" y="1924"/>
                      </a:lnTo>
                      <a:lnTo>
                        <a:pt x="1565" y="1930"/>
                      </a:lnTo>
                      <a:lnTo>
                        <a:pt x="1565" y="1935"/>
                      </a:lnTo>
                      <a:lnTo>
                        <a:pt x="1565" y="1941"/>
                      </a:lnTo>
                      <a:lnTo>
                        <a:pt x="1565" y="1946"/>
                      </a:lnTo>
                      <a:lnTo>
                        <a:pt x="1565" y="1950"/>
                      </a:lnTo>
                      <a:lnTo>
                        <a:pt x="1567" y="1950"/>
                      </a:lnTo>
                      <a:lnTo>
                        <a:pt x="1567" y="1952"/>
                      </a:lnTo>
                      <a:lnTo>
                        <a:pt x="1567" y="1950"/>
                      </a:lnTo>
                      <a:lnTo>
                        <a:pt x="1567" y="1954"/>
                      </a:lnTo>
                      <a:lnTo>
                        <a:pt x="1567" y="1959"/>
                      </a:lnTo>
                      <a:lnTo>
                        <a:pt x="1567" y="1961"/>
                      </a:lnTo>
                      <a:lnTo>
                        <a:pt x="1567" y="1963"/>
                      </a:lnTo>
                      <a:lnTo>
                        <a:pt x="1567" y="1965"/>
                      </a:lnTo>
                      <a:lnTo>
                        <a:pt x="1569" y="1967"/>
                      </a:lnTo>
                      <a:lnTo>
                        <a:pt x="1569" y="1969"/>
                      </a:lnTo>
                      <a:lnTo>
                        <a:pt x="1569" y="1971"/>
                      </a:lnTo>
                      <a:lnTo>
                        <a:pt x="1569" y="1974"/>
                      </a:lnTo>
                      <a:lnTo>
                        <a:pt x="1569" y="1976"/>
                      </a:lnTo>
                      <a:lnTo>
                        <a:pt x="1569" y="1974"/>
                      </a:lnTo>
                      <a:lnTo>
                        <a:pt x="1569" y="1969"/>
                      </a:lnTo>
                      <a:lnTo>
                        <a:pt x="1569" y="1971"/>
                      </a:lnTo>
                      <a:lnTo>
                        <a:pt x="1572" y="1976"/>
                      </a:lnTo>
                      <a:lnTo>
                        <a:pt x="1572" y="1978"/>
                      </a:lnTo>
                      <a:lnTo>
                        <a:pt x="1572" y="1980"/>
                      </a:lnTo>
                      <a:lnTo>
                        <a:pt x="1572" y="1980"/>
                      </a:lnTo>
                      <a:lnTo>
                        <a:pt x="1572" y="1982"/>
                      </a:lnTo>
                      <a:lnTo>
                        <a:pt x="1572" y="1984"/>
                      </a:lnTo>
                      <a:lnTo>
                        <a:pt x="1572" y="1984"/>
                      </a:lnTo>
                      <a:lnTo>
                        <a:pt x="1574" y="1987"/>
                      </a:lnTo>
                      <a:lnTo>
                        <a:pt x="1574" y="1984"/>
                      </a:lnTo>
                      <a:lnTo>
                        <a:pt x="1574" y="1982"/>
                      </a:lnTo>
                      <a:lnTo>
                        <a:pt x="1574" y="1980"/>
                      </a:lnTo>
                      <a:lnTo>
                        <a:pt x="1574" y="1982"/>
                      </a:lnTo>
                      <a:lnTo>
                        <a:pt x="1574" y="1984"/>
                      </a:lnTo>
                      <a:lnTo>
                        <a:pt x="1574" y="1984"/>
                      </a:lnTo>
                      <a:lnTo>
                        <a:pt x="1574" y="1987"/>
                      </a:lnTo>
                      <a:lnTo>
                        <a:pt x="1576" y="1989"/>
                      </a:lnTo>
                      <a:lnTo>
                        <a:pt x="1576" y="1989"/>
                      </a:lnTo>
                      <a:lnTo>
                        <a:pt x="1576" y="1991"/>
                      </a:lnTo>
                      <a:lnTo>
                        <a:pt x="1576" y="1993"/>
                      </a:lnTo>
                      <a:lnTo>
                        <a:pt x="1576" y="1993"/>
                      </a:lnTo>
                      <a:lnTo>
                        <a:pt x="1576" y="1991"/>
                      </a:lnTo>
                      <a:lnTo>
                        <a:pt x="1576" y="1989"/>
                      </a:lnTo>
                      <a:lnTo>
                        <a:pt x="1576" y="1987"/>
                      </a:lnTo>
                      <a:lnTo>
                        <a:pt x="1578" y="1989"/>
                      </a:lnTo>
                      <a:lnTo>
                        <a:pt x="1578" y="1991"/>
                      </a:lnTo>
                      <a:lnTo>
                        <a:pt x="1578" y="1993"/>
                      </a:lnTo>
                      <a:lnTo>
                        <a:pt x="1578" y="1993"/>
                      </a:lnTo>
                      <a:lnTo>
                        <a:pt x="1578" y="1995"/>
                      </a:lnTo>
                      <a:lnTo>
                        <a:pt x="1578" y="1995"/>
                      </a:lnTo>
                      <a:lnTo>
                        <a:pt x="1578" y="1997"/>
                      </a:lnTo>
                      <a:lnTo>
                        <a:pt x="1580" y="1999"/>
                      </a:lnTo>
                      <a:lnTo>
                        <a:pt x="1580" y="1999"/>
                      </a:lnTo>
                      <a:lnTo>
                        <a:pt x="1580" y="1999"/>
                      </a:lnTo>
                      <a:lnTo>
                        <a:pt x="1580" y="1995"/>
                      </a:lnTo>
                      <a:lnTo>
                        <a:pt x="1580" y="1993"/>
                      </a:lnTo>
                      <a:lnTo>
                        <a:pt x="1580" y="1995"/>
                      </a:lnTo>
                      <a:lnTo>
                        <a:pt x="1580" y="1997"/>
                      </a:lnTo>
                      <a:lnTo>
                        <a:pt x="1580" y="1999"/>
                      </a:lnTo>
                      <a:lnTo>
                        <a:pt x="1582" y="2002"/>
                      </a:lnTo>
                      <a:lnTo>
                        <a:pt x="1582" y="2002"/>
                      </a:lnTo>
                      <a:lnTo>
                        <a:pt x="1582" y="2004"/>
                      </a:lnTo>
                      <a:lnTo>
                        <a:pt x="1582" y="2006"/>
                      </a:lnTo>
                      <a:lnTo>
                        <a:pt x="1582" y="2006"/>
                      </a:lnTo>
                      <a:lnTo>
                        <a:pt x="1582" y="2006"/>
                      </a:lnTo>
                      <a:lnTo>
                        <a:pt x="1582" y="2006"/>
                      </a:lnTo>
                      <a:lnTo>
                        <a:pt x="1582" y="2006"/>
                      </a:lnTo>
                      <a:lnTo>
                        <a:pt x="1584" y="2004"/>
                      </a:lnTo>
                      <a:lnTo>
                        <a:pt x="1584" y="2004"/>
                      </a:lnTo>
                      <a:lnTo>
                        <a:pt x="1584" y="2008"/>
                      </a:lnTo>
                      <a:lnTo>
                        <a:pt x="1584" y="2008"/>
                      </a:lnTo>
                      <a:lnTo>
                        <a:pt x="1584" y="2010"/>
                      </a:lnTo>
                      <a:lnTo>
                        <a:pt x="1584" y="2010"/>
                      </a:lnTo>
                      <a:lnTo>
                        <a:pt x="1584" y="2012"/>
                      </a:lnTo>
                      <a:lnTo>
                        <a:pt x="1587" y="2015"/>
                      </a:lnTo>
                      <a:lnTo>
                        <a:pt x="1587" y="2015"/>
                      </a:lnTo>
                      <a:lnTo>
                        <a:pt x="1587" y="2015"/>
                      </a:lnTo>
                      <a:lnTo>
                        <a:pt x="1587" y="2012"/>
                      </a:lnTo>
                      <a:lnTo>
                        <a:pt x="1587" y="2010"/>
                      </a:lnTo>
                      <a:lnTo>
                        <a:pt x="1587" y="2008"/>
                      </a:lnTo>
                      <a:lnTo>
                        <a:pt x="1587" y="2010"/>
                      </a:lnTo>
                      <a:lnTo>
                        <a:pt x="1587" y="2012"/>
                      </a:lnTo>
                      <a:lnTo>
                        <a:pt x="1589" y="2015"/>
                      </a:lnTo>
                      <a:lnTo>
                        <a:pt x="1589" y="2015"/>
                      </a:lnTo>
                      <a:lnTo>
                        <a:pt x="1589" y="2017"/>
                      </a:lnTo>
                      <a:lnTo>
                        <a:pt x="1589" y="2017"/>
                      </a:lnTo>
                      <a:lnTo>
                        <a:pt x="1589" y="2017"/>
                      </a:lnTo>
                      <a:lnTo>
                        <a:pt x="1589" y="2017"/>
                      </a:lnTo>
                      <a:lnTo>
                        <a:pt x="1589" y="2017"/>
                      </a:lnTo>
                      <a:lnTo>
                        <a:pt x="1589" y="2017"/>
                      </a:lnTo>
                      <a:lnTo>
                        <a:pt x="1591" y="2017"/>
                      </a:lnTo>
                      <a:lnTo>
                        <a:pt x="1591" y="2012"/>
                      </a:lnTo>
                      <a:lnTo>
                        <a:pt x="1591" y="2012"/>
                      </a:lnTo>
                      <a:lnTo>
                        <a:pt x="1591" y="2015"/>
                      </a:lnTo>
                      <a:lnTo>
                        <a:pt x="1591" y="2017"/>
                      </a:lnTo>
                      <a:lnTo>
                        <a:pt x="1591" y="2017"/>
                      </a:lnTo>
                      <a:lnTo>
                        <a:pt x="1591" y="2017"/>
                      </a:lnTo>
                      <a:lnTo>
                        <a:pt x="1593" y="2017"/>
                      </a:lnTo>
                      <a:lnTo>
                        <a:pt x="1593" y="2017"/>
                      </a:lnTo>
                      <a:lnTo>
                        <a:pt x="1593" y="2017"/>
                      </a:lnTo>
                      <a:lnTo>
                        <a:pt x="1593" y="2019"/>
                      </a:lnTo>
                      <a:lnTo>
                        <a:pt x="1593" y="2017"/>
                      </a:lnTo>
                      <a:lnTo>
                        <a:pt x="1593" y="2015"/>
                      </a:lnTo>
                      <a:lnTo>
                        <a:pt x="1593" y="2015"/>
                      </a:lnTo>
                      <a:lnTo>
                        <a:pt x="1593" y="2017"/>
                      </a:lnTo>
                      <a:lnTo>
                        <a:pt x="1595" y="2017"/>
                      </a:lnTo>
                      <a:lnTo>
                        <a:pt x="1595" y="2017"/>
                      </a:lnTo>
                      <a:lnTo>
                        <a:pt x="1595" y="2017"/>
                      </a:lnTo>
                      <a:lnTo>
                        <a:pt x="1595" y="2019"/>
                      </a:lnTo>
                      <a:lnTo>
                        <a:pt x="1595" y="2021"/>
                      </a:lnTo>
                      <a:lnTo>
                        <a:pt x="1595" y="2021"/>
                      </a:lnTo>
                      <a:lnTo>
                        <a:pt x="1595" y="2021"/>
                      </a:lnTo>
                      <a:lnTo>
                        <a:pt x="1595" y="2021"/>
                      </a:lnTo>
                      <a:lnTo>
                        <a:pt x="1597" y="2019"/>
                      </a:lnTo>
                      <a:lnTo>
                        <a:pt x="1597" y="2017"/>
                      </a:lnTo>
                      <a:lnTo>
                        <a:pt x="1597" y="2012"/>
                      </a:lnTo>
                      <a:lnTo>
                        <a:pt x="1597" y="2010"/>
                      </a:lnTo>
                      <a:lnTo>
                        <a:pt x="1597" y="2012"/>
                      </a:lnTo>
                      <a:lnTo>
                        <a:pt x="1597" y="2010"/>
                      </a:lnTo>
                      <a:lnTo>
                        <a:pt x="1597" y="2008"/>
                      </a:lnTo>
                      <a:lnTo>
                        <a:pt x="1600" y="2008"/>
                      </a:lnTo>
                      <a:lnTo>
                        <a:pt x="1600" y="2006"/>
                      </a:lnTo>
                      <a:lnTo>
                        <a:pt x="1600" y="2006"/>
                      </a:lnTo>
                      <a:lnTo>
                        <a:pt x="1600" y="2008"/>
                      </a:lnTo>
                      <a:lnTo>
                        <a:pt x="1600" y="2010"/>
                      </a:lnTo>
                      <a:lnTo>
                        <a:pt x="1600" y="2010"/>
                      </a:lnTo>
                      <a:lnTo>
                        <a:pt x="1600" y="2010"/>
                      </a:lnTo>
                      <a:lnTo>
                        <a:pt x="1600" y="2010"/>
                      </a:lnTo>
                      <a:lnTo>
                        <a:pt x="1602" y="2015"/>
                      </a:lnTo>
                      <a:lnTo>
                        <a:pt x="1602" y="2019"/>
                      </a:lnTo>
                      <a:lnTo>
                        <a:pt x="1602" y="2019"/>
                      </a:lnTo>
                      <a:lnTo>
                        <a:pt x="1602" y="2019"/>
                      </a:lnTo>
                      <a:lnTo>
                        <a:pt x="1602" y="2021"/>
                      </a:lnTo>
                      <a:lnTo>
                        <a:pt x="1602" y="2023"/>
                      </a:lnTo>
                      <a:lnTo>
                        <a:pt x="1602" y="2025"/>
                      </a:lnTo>
                      <a:lnTo>
                        <a:pt x="1602" y="2025"/>
                      </a:lnTo>
                      <a:lnTo>
                        <a:pt x="1604" y="2025"/>
                      </a:lnTo>
                      <a:lnTo>
                        <a:pt x="1604" y="2025"/>
                      </a:lnTo>
                      <a:lnTo>
                        <a:pt x="1604" y="2025"/>
                      </a:lnTo>
                      <a:lnTo>
                        <a:pt x="1604" y="2025"/>
                      </a:lnTo>
                      <a:lnTo>
                        <a:pt x="1604" y="2028"/>
                      </a:lnTo>
                      <a:lnTo>
                        <a:pt x="1604" y="2028"/>
                      </a:lnTo>
                      <a:lnTo>
                        <a:pt x="1604" y="2028"/>
                      </a:lnTo>
                      <a:lnTo>
                        <a:pt x="1606" y="2028"/>
                      </a:lnTo>
                      <a:lnTo>
                        <a:pt x="1606" y="2028"/>
                      </a:lnTo>
                      <a:lnTo>
                        <a:pt x="1606" y="2028"/>
                      </a:lnTo>
                      <a:lnTo>
                        <a:pt x="1606" y="2028"/>
                      </a:lnTo>
                      <a:lnTo>
                        <a:pt x="1606" y="2028"/>
                      </a:lnTo>
                      <a:lnTo>
                        <a:pt x="1606" y="2028"/>
                      </a:lnTo>
                      <a:lnTo>
                        <a:pt x="1606" y="2025"/>
                      </a:lnTo>
                      <a:lnTo>
                        <a:pt x="1606" y="2023"/>
                      </a:lnTo>
                      <a:lnTo>
                        <a:pt x="1608" y="2021"/>
                      </a:lnTo>
                      <a:lnTo>
                        <a:pt x="1608" y="2023"/>
                      </a:lnTo>
                      <a:lnTo>
                        <a:pt x="1608" y="2025"/>
                      </a:lnTo>
                      <a:lnTo>
                        <a:pt x="1608" y="2025"/>
                      </a:lnTo>
                      <a:lnTo>
                        <a:pt x="1608" y="2019"/>
                      </a:lnTo>
                      <a:lnTo>
                        <a:pt x="1608" y="1950"/>
                      </a:lnTo>
                      <a:lnTo>
                        <a:pt x="1608" y="1900"/>
                      </a:lnTo>
                      <a:lnTo>
                        <a:pt x="1608" y="1851"/>
                      </a:lnTo>
                      <a:lnTo>
                        <a:pt x="1610" y="1844"/>
                      </a:lnTo>
                      <a:lnTo>
                        <a:pt x="1610" y="1842"/>
                      </a:lnTo>
                      <a:lnTo>
                        <a:pt x="1610" y="1846"/>
                      </a:lnTo>
                      <a:lnTo>
                        <a:pt x="1610" y="1877"/>
                      </a:lnTo>
                      <a:lnTo>
                        <a:pt x="1610" y="1902"/>
                      </a:lnTo>
                      <a:lnTo>
                        <a:pt x="1610" y="1922"/>
                      </a:lnTo>
                      <a:lnTo>
                        <a:pt x="1610" y="1937"/>
                      </a:lnTo>
                      <a:lnTo>
                        <a:pt x="1612" y="1946"/>
                      </a:lnTo>
                      <a:lnTo>
                        <a:pt x="1612" y="1954"/>
                      </a:lnTo>
                      <a:lnTo>
                        <a:pt x="1612" y="1959"/>
                      </a:lnTo>
                      <a:lnTo>
                        <a:pt x="1612" y="1965"/>
                      </a:lnTo>
                      <a:lnTo>
                        <a:pt x="1612" y="1969"/>
                      </a:lnTo>
                      <a:lnTo>
                        <a:pt x="1612" y="1974"/>
                      </a:lnTo>
                      <a:lnTo>
                        <a:pt x="1612" y="1976"/>
                      </a:lnTo>
                      <a:lnTo>
                        <a:pt x="1612" y="1978"/>
                      </a:lnTo>
                      <a:lnTo>
                        <a:pt x="1615" y="1980"/>
                      </a:lnTo>
                      <a:lnTo>
                        <a:pt x="1615" y="1978"/>
                      </a:lnTo>
                      <a:lnTo>
                        <a:pt x="1615" y="1980"/>
                      </a:lnTo>
                      <a:lnTo>
                        <a:pt x="1615" y="1976"/>
                      </a:lnTo>
                      <a:lnTo>
                        <a:pt x="1615" y="1974"/>
                      </a:lnTo>
                      <a:lnTo>
                        <a:pt x="1615" y="1974"/>
                      </a:lnTo>
                      <a:lnTo>
                        <a:pt x="1615" y="1974"/>
                      </a:lnTo>
                      <a:lnTo>
                        <a:pt x="1615" y="1974"/>
                      </a:lnTo>
                      <a:lnTo>
                        <a:pt x="1617" y="1974"/>
                      </a:lnTo>
                      <a:lnTo>
                        <a:pt x="1617" y="1974"/>
                      </a:lnTo>
                      <a:lnTo>
                        <a:pt x="1617" y="1976"/>
                      </a:lnTo>
                      <a:lnTo>
                        <a:pt x="1617" y="1976"/>
                      </a:lnTo>
                      <a:lnTo>
                        <a:pt x="1617" y="1976"/>
                      </a:lnTo>
                      <a:lnTo>
                        <a:pt x="1617" y="1978"/>
                      </a:lnTo>
                      <a:lnTo>
                        <a:pt x="1617" y="1982"/>
                      </a:lnTo>
                      <a:lnTo>
                        <a:pt x="1619" y="1987"/>
                      </a:lnTo>
                      <a:lnTo>
                        <a:pt x="1619" y="1991"/>
                      </a:lnTo>
                      <a:lnTo>
                        <a:pt x="1619" y="1993"/>
                      </a:lnTo>
                      <a:lnTo>
                        <a:pt x="1619" y="1995"/>
                      </a:lnTo>
                      <a:lnTo>
                        <a:pt x="1619" y="1997"/>
                      </a:lnTo>
                      <a:lnTo>
                        <a:pt x="1619" y="1999"/>
                      </a:lnTo>
                      <a:lnTo>
                        <a:pt x="1619" y="1999"/>
                      </a:lnTo>
                      <a:lnTo>
                        <a:pt x="1619" y="2002"/>
                      </a:lnTo>
                      <a:lnTo>
                        <a:pt x="1621" y="2002"/>
                      </a:lnTo>
                      <a:lnTo>
                        <a:pt x="1621" y="2002"/>
                      </a:lnTo>
                      <a:lnTo>
                        <a:pt x="1621" y="2002"/>
                      </a:lnTo>
                      <a:lnTo>
                        <a:pt x="1621" y="2002"/>
                      </a:lnTo>
                      <a:lnTo>
                        <a:pt x="1621" y="1999"/>
                      </a:lnTo>
                      <a:lnTo>
                        <a:pt x="1621" y="1997"/>
                      </a:lnTo>
                      <a:lnTo>
                        <a:pt x="1621" y="1999"/>
                      </a:lnTo>
                      <a:lnTo>
                        <a:pt x="1621" y="1999"/>
                      </a:lnTo>
                      <a:lnTo>
                        <a:pt x="1623" y="1997"/>
                      </a:lnTo>
                      <a:lnTo>
                        <a:pt x="1623" y="1997"/>
                      </a:lnTo>
                      <a:lnTo>
                        <a:pt x="1623" y="1997"/>
                      </a:lnTo>
                      <a:lnTo>
                        <a:pt x="1623" y="1997"/>
                      </a:lnTo>
                      <a:lnTo>
                        <a:pt x="1623" y="1997"/>
                      </a:lnTo>
                      <a:lnTo>
                        <a:pt x="1623" y="1993"/>
                      </a:lnTo>
                      <a:lnTo>
                        <a:pt x="1623" y="1950"/>
                      </a:lnTo>
                      <a:lnTo>
                        <a:pt x="1625" y="1918"/>
                      </a:lnTo>
                      <a:lnTo>
                        <a:pt x="1625" y="1911"/>
                      </a:lnTo>
                      <a:lnTo>
                        <a:pt x="1625" y="1924"/>
                      </a:lnTo>
                      <a:lnTo>
                        <a:pt x="1625" y="1933"/>
                      </a:lnTo>
                      <a:lnTo>
                        <a:pt x="1625" y="1928"/>
                      </a:lnTo>
                      <a:lnTo>
                        <a:pt x="1625" y="1918"/>
                      </a:lnTo>
                      <a:lnTo>
                        <a:pt x="1625" y="1915"/>
                      </a:lnTo>
                      <a:lnTo>
                        <a:pt x="1625" y="1913"/>
                      </a:lnTo>
                      <a:lnTo>
                        <a:pt x="1628" y="1924"/>
                      </a:lnTo>
                      <a:lnTo>
                        <a:pt x="1628" y="1935"/>
                      </a:lnTo>
                      <a:lnTo>
                        <a:pt x="1628" y="1941"/>
                      </a:lnTo>
                      <a:lnTo>
                        <a:pt x="1628" y="1948"/>
                      </a:lnTo>
                      <a:lnTo>
                        <a:pt x="1628" y="1954"/>
                      </a:lnTo>
                      <a:lnTo>
                        <a:pt x="1628" y="1959"/>
                      </a:lnTo>
                      <a:lnTo>
                        <a:pt x="1628" y="1961"/>
                      </a:lnTo>
                      <a:lnTo>
                        <a:pt x="1630" y="1965"/>
                      </a:lnTo>
                      <a:lnTo>
                        <a:pt x="1630" y="1967"/>
                      </a:lnTo>
                      <a:lnTo>
                        <a:pt x="1630" y="1971"/>
                      </a:lnTo>
                      <a:lnTo>
                        <a:pt x="1630" y="1974"/>
                      </a:lnTo>
                      <a:lnTo>
                        <a:pt x="1630" y="1976"/>
                      </a:lnTo>
                      <a:lnTo>
                        <a:pt x="1630" y="1978"/>
                      </a:lnTo>
                      <a:lnTo>
                        <a:pt x="1630" y="1978"/>
                      </a:lnTo>
                      <a:lnTo>
                        <a:pt x="1630" y="1978"/>
                      </a:lnTo>
                      <a:lnTo>
                        <a:pt x="1632" y="1978"/>
                      </a:lnTo>
                      <a:lnTo>
                        <a:pt x="1632" y="1978"/>
                      </a:lnTo>
                      <a:lnTo>
                        <a:pt x="1632" y="1980"/>
                      </a:lnTo>
                      <a:lnTo>
                        <a:pt x="1632" y="1982"/>
                      </a:lnTo>
                      <a:lnTo>
                        <a:pt x="1632" y="1984"/>
                      </a:lnTo>
                      <a:lnTo>
                        <a:pt x="1632" y="1984"/>
                      </a:lnTo>
                      <a:lnTo>
                        <a:pt x="1632" y="1987"/>
                      </a:lnTo>
                      <a:lnTo>
                        <a:pt x="1632" y="1989"/>
                      </a:lnTo>
                      <a:lnTo>
                        <a:pt x="1634" y="1989"/>
                      </a:lnTo>
                      <a:lnTo>
                        <a:pt x="1634" y="1991"/>
                      </a:lnTo>
                      <a:lnTo>
                        <a:pt x="1634" y="1991"/>
                      </a:lnTo>
                      <a:lnTo>
                        <a:pt x="1634" y="1989"/>
                      </a:lnTo>
                      <a:lnTo>
                        <a:pt x="1634" y="1987"/>
                      </a:lnTo>
                      <a:lnTo>
                        <a:pt x="1634" y="1987"/>
                      </a:lnTo>
                      <a:lnTo>
                        <a:pt x="1634" y="1991"/>
                      </a:lnTo>
                      <a:lnTo>
                        <a:pt x="1636" y="1993"/>
                      </a:lnTo>
                      <a:lnTo>
                        <a:pt x="1636" y="1995"/>
                      </a:lnTo>
                      <a:lnTo>
                        <a:pt x="1636" y="1997"/>
                      </a:lnTo>
                      <a:lnTo>
                        <a:pt x="1636" y="1997"/>
                      </a:lnTo>
                      <a:lnTo>
                        <a:pt x="1636" y="1999"/>
                      </a:lnTo>
                      <a:lnTo>
                        <a:pt x="1636" y="1999"/>
                      </a:lnTo>
                      <a:lnTo>
                        <a:pt x="1636" y="1999"/>
                      </a:lnTo>
                      <a:lnTo>
                        <a:pt x="1636" y="1999"/>
                      </a:lnTo>
                      <a:lnTo>
                        <a:pt x="1638" y="1999"/>
                      </a:lnTo>
                      <a:lnTo>
                        <a:pt x="1638" y="1997"/>
                      </a:lnTo>
                      <a:lnTo>
                        <a:pt x="1638" y="1997"/>
                      </a:lnTo>
                      <a:lnTo>
                        <a:pt x="1638" y="1999"/>
                      </a:lnTo>
                      <a:lnTo>
                        <a:pt x="1638" y="1999"/>
                      </a:lnTo>
                      <a:lnTo>
                        <a:pt x="1638" y="2002"/>
                      </a:lnTo>
                      <a:lnTo>
                        <a:pt x="1638" y="2004"/>
                      </a:lnTo>
                      <a:lnTo>
                        <a:pt x="1638" y="2004"/>
                      </a:lnTo>
                      <a:lnTo>
                        <a:pt x="1640" y="2006"/>
                      </a:lnTo>
                      <a:lnTo>
                        <a:pt x="1640" y="2006"/>
                      </a:lnTo>
                      <a:lnTo>
                        <a:pt x="1640" y="2006"/>
                      </a:lnTo>
                      <a:lnTo>
                        <a:pt x="1640" y="2006"/>
                      </a:lnTo>
                      <a:lnTo>
                        <a:pt x="1640" y="2006"/>
                      </a:lnTo>
                      <a:lnTo>
                        <a:pt x="1640" y="2006"/>
                      </a:lnTo>
                      <a:lnTo>
                        <a:pt x="1640" y="2006"/>
                      </a:lnTo>
                      <a:lnTo>
                        <a:pt x="1643" y="2006"/>
                      </a:lnTo>
                      <a:lnTo>
                        <a:pt x="1643" y="2008"/>
                      </a:lnTo>
                      <a:lnTo>
                        <a:pt x="1643" y="2010"/>
                      </a:lnTo>
                      <a:lnTo>
                        <a:pt x="1643" y="2010"/>
                      </a:lnTo>
                      <a:lnTo>
                        <a:pt x="1643" y="2012"/>
                      </a:lnTo>
                      <a:lnTo>
                        <a:pt x="1643" y="2012"/>
                      </a:lnTo>
                      <a:lnTo>
                        <a:pt x="1643" y="2012"/>
                      </a:lnTo>
                      <a:lnTo>
                        <a:pt x="1643" y="2012"/>
                      </a:lnTo>
                      <a:lnTo>
                        <a:pt x="1645" y="2010"/>
                      </a:lnTo>
                      <a:lnTo>
                        <a:pt x="1645" y="2010"/>
                      </a:lnTo>
                      <a:lnTo>
                        <a:pt x="1645" y="2010"/>
                      </a:lnTo>
                      <a:lnTo>
                        <a:pt x="1645" y="2010"/>
                      </a:lnTo>
                      <a:lnTo>
                        <a:pt x="1645" y="2012"/>
                      </a:lnTo>
                      <a:lnTo>
                        <a:pt x="1645" y="2012"/>
                      </a:lnTo>
                      <a:lnTo>
                        <a:pt x="1645" y="2015"/>
                      </a:lnTo>
                      <a:lnTo>
                        <a:pt x="1645" y="2015"/>
                      </a:lnTo>
                      <a:lnTo>
                        <a:pt x="1647" y="2015"/>
                      </a:lnTo>
                      <a:lnTo>
                        <a:pt x="1647" y="2015"/>
                      </a:lnTo>
                      <a:lnTo>
                        <a:pt x="1647" y="2015"/>
                      </a:lnTo>
                      <a:lnTo>
                        <a:pt x="1647" y="2017"/>
                      </a:lnTo>
                      <a:lnTo>
                        <a:pt x="1647" y="2015"/>
                      </a:lnTo>
                      <a:lnTo>
                        <a:pt x="1647" y="2017"/>
                      </a:lnTo>
                      <a:lnTo>
                        <a:pt x="1647" y="2015"/>
                      </a:lnTo>
                      <a:lnTo>
                        <a:pt x="1649" y="2015"/>
                      </a:lnTo>
                      <a:lnTo>
                        <a:pt x="1649" y="2019"/>
                      </a:lnTo>
                      <a:lnTo>
                        <a:pt x="1649" y="2019"/>
                      </a:lnTo>
                      <a:lnTo>
                        <a:pt x="1649" y="2021"/>
                      </a:lnTo>
                      <a:lnTo>
                        <a:pt x="1649" y="2023"/>
                      </a:lnTo>
                      <a:lnTo>
                        <a:pt x="1649" y="2023"/>
                      </a:lnTo>
                      <a:lnTo>
                        <a:pt x="1649" y="2025"/>
                      </a:lnTo>
                      <a:lnTo>
                        <a:pt x="1649" y="2025"/>
                      </a:lnTo>
                      <a:lnTo>
                        <a:pt x="1651" y="2028"/>
                      </a:lnTo>
                      <a:lnTo>
                        <a:pt x="1651" y="2002"/>
                      </a:lnTo>
                      <a:lnTo>
                        <a:pt x="1651" y="2053"/>
                      </a:lnTo>
                      <a:lnTo>
                        <a:pt x="1651" y="2056"/>
                      </a:lnTo>
                      <a:lnTo>
                        <a:pt x="1651" y="2056"/>
                      </a:lnTo>
                      <a:lnTo>
                        <a:pt x="1651" y="2056"/>
                      </a:lnTo>
                      <a:lnTo>
                        <a:pt x="1651" y="2056"/>
                      </a:lnTo>
                      <a:lnTo>
                        <a:pt x="1651" y="2058"/>
                      </a:lnTo>
                      <a:lnTo>
                        <a:pt x="1653" y="2058"/>
                      </a:lnTo>
                      <a:lnTo>
                        <a:pt x="1653" y="2058"/>
                      </a:lnTo>
                      <a:lnTo>
                        <a:pt x="1653" y="2060"/>
                      </a:lnTo>
                      <a:lnTo>
                        <a:pt x="1653" y="2060"/>
                      </a:lnTo>
                      <a:lnTo>
                        <a:pt x="1653" y="2060"/>
                      </a:lnTo>
                      <a:lnTo>
                        <a:pt x="1653" y="2060"/>
                      </a:lnTo>
                      <a:lnTo>
                        <a:pt x="1653" y="2060"/>
                      </a:lnTo>
                      <a:lnTo>
                        <a:pt x="1656" y="2060"/>
                      </a:lnTo>
                      <a:lnTo>
                        <a:pt x="1656" y="2060"/>
                      </a:lnTo>
                      <a:lnTo>
                        <a:pt x="1656" y="2062"/>
                      </a:lnTo>
                      <a:lnTo>
                        <a:pt x="1656" y="2060"/>
                      </a:lnTo>
                      <a:lnTo>
                        <a:pt x="1656" y="2060"/>
                      </a:lnTo>
                      <a:lnTo>
                        <a:pt x="1656" y="2060"/>
                      </a:lnTo>
                      <a:lnTo>
                        <a:pt x="1656" y="2056"/>
                      </a:lnTo>
                      <a:lnTo>
                        <a:pt x="1656" y="2049"/>
                      </a:lnTo>
                      <a:lnTo>
                        <a:pt x="1658" y="2019"/>
                      </a:lnTo>
                      <a:lnTo>
                        <a:pt x="1658" y="1866"/>
                      </a:lnTo>
                      <a:lnTo>
                        <a:pt x="1658" y="1557"/>
                      </a:lnTo>
                      <a:lnTo>
                        <a:pt x="1658" y="1618"/>
                      </a:lnTo>
                      <a:lnTo>
                        <a:pt x="1658" y="1622"/>
                      </a:lnTo>
                      <a:lnTo>
                        <a:pt x="1658" y="1521"/>
                      </a:lnTo>
                      <a:lnTo>
                        <a:pt x="1658" y="1564"/>
                      </a:lnTo>
                      <a:lnTo>
                        <a:pt x="1658" y="1663"/>
                      </a:lnTo>
                      <a:lnTo>
                        <a:pt x="1660" y="1751"/>
                      </a:lnTo>
                      <a:lnTo>
                        <a:pt x="1660" y="1805"/>
                      </a:lnTo>
                      <a:lnTo>
                        <a:pt x="1660" y="1838"/>
                      </a:lnTo>
                      <a:lnTo>
                        <a:pt x="1660" y="1861"/>
                      </a:lnTo>
                      <a:lnTo>
                        <a:pt x="1660" y="1879"/>
                      </a:lnTo>
                      <a:lnTo>
                        <a:pt x="1660" y="1892"/>
                      </a:lnTo>
                      <a:lnTo>
                        <a:pt x="1660" y="1905"/>
                      </a:lnTo>
                      <a:lnTo>
                        <a:pt x="1662" y="1913"/>
                      </a:lnTo>
                      <a:lnTo>
                        <a:pt x="1662" y="1922"/>
                      </a:lnTo>
                      <a:lnTo>
                        <a:pt x="1662" y="1930"/>
                      </a:lnTo>
                      <a:lnTo>
                        <a:pt x="1662" y="1937"/>
                      </a:lnTo>
                      <a:lnTo>
                        <a:pt x="1662" y="1943"/>
                      </a:lnTo>
                      <a:lnTo>
                        <a:pt x="1662" y="1948"/>
                      </a:lnTo>
                      <a:lnTo>
                        <a:pt x="1662" y="1952"/>
                      </a:lnTo>
                      <a:lnTo>
                        <a:pt x="1662" y="1956"/>
                      </a:lnTo>
                      <a:lnTo>
                        <a:pt x="1664" y="1961"/>
                      </a:lnTo>
                      <a:lnTo>
                        <a:pt x="1664" y="1965"/>
                      </a:lnTo>
                      <a:lnTo>
                        <a:pt x="1664" y="1967"/>
                      </a:lnTo>
                      <a:lnTo>
                        <a:pt x="1664" y="1969"/>
                      </a:lnTo>
                      <a:lnTo>
                        <a:pt x="1664" y="1971"/>
                      </a:lnTo>
                      <a:lnTo>
                        <a:pt x="1664" y="1974"/>
                      </a:lnTo>
                      <a:lnTo>
                        <a:pt x="1664" y="1978"/>
                      </a:lnTo>
                      <a:lnTo>
                        <a:pt x="1664" y="1982"/>
                      </a:lnTo>
                      <a:lnTo>
                        <a:pt x="1666" y="1984"/>
                      </a:lnTo>
                      <a:lnTo>
                        <a:pt x="1666" y="1987"/>
                      </a:lnTo>
                      <a:lnTo>
                        <a:pt x="1666" y="1989"/>
                      </a:lnTo>
                      <a:lnTo>
                        <a:pt x="1666" y="1991"/>
                      </a:lnTo>
                      <a:lnTo>
                        <a:pt x="1666" y="1993"/>
                      </a:lnTo>
                      <a:lnTo>
                        <a:pt x="1666" y="1995"/>
                      </a:lnTo>
                      <a:lnTo>
                        <a:pt x="1666" y="1999"/>
                      </a:lnTo>
                      <a:lnTo>
                        <a:pt x="1669" y="2002"/>
                      </a:lnTo>
                      <a:lnTo>
                        <a:pt x="1669" y="1999"/>
                      </a:lnTo>
                      <a:lnTo>
                        <a:pt x="1669" y="1999"/>
                      </a:lnTo>
                      <a:lnTo>
                        <a:pt x="1669" y="2002"/>
                      </a:lnTo>
                      <a:lnTo>
                        <a:pt x="1669" y="2004"/>
                      </a:lnTo>
                      <a:lnTo>
                        <a:pt x="1669" y="2006"/>
                      </a:lnTo>
                      <a:lnTo>
                        <a:pt x="1669" y="2008"/>
                      </a:lnTo>
                      <a:lnTo>
                        <a:pt x="1669" y="2010"/>
                      </a:lnTo>
                      <a:lnTo>
                        <a:pt x="1671" y="2010"/>
                      </a:lnTo>
                      <a:lnTo>
                        <a:pt x="1671" y="2012"/>
                      </a:lnTo>
                      <a:lnTo>
                        <a:pt x="1671" y="2015"/>
                      </a:lnTo>
                      <a:lnTo>
                        <a:pt x="1671" y="2015"/>
                      </a:lnTo>
                      <a:lnTo>
                        <a:pt x="1671" y="2017"/>
                      </a:lnTo>
                      <a:lnTo>
                        <a:pt x="1671" y="2015"/>
                      </a:lnTo>
                      <a:lnTo>
                        <a:pt x="1671" y="2015"/>
                      </a:lnTo>
                      <a:lnTo>
                        <a:pt x="1671" y="2015"/>
                      </a:lnTo>
                      <a:lnTo>
                        <a:pt x="1673" y="2017"/>
                      </a:lnTo>
                      <a:lnTo>
                        <a:pt x="1673" y="2019"/>
                      </a:lnTo>
                      <a:lnTo>
                        <a:pt x="1673" y="2019"/>
                      </a:lnTo>
                      <a:lnTo>
                        <a:pt x="1673" y="2021"/>
                      </a:lnTo>
                      <a:lnTo>
                        <a:pt x="1673" y="2021"/>
                      </a:lnTo>
                      <a:lnTo>
                        <a:pt x="1673" y="2023"/>
                      </a:lnTo>
                      <a:lnTo>
                        <a:pt x="1673" y="2025"/>
                      </a:lnTo>
                      <a:lnTo>
                        <a:pt x="1675" y="2025"/>
                      </a:lnTo>
                      <a:lnTo>
                        <a:pt x="1675" y="2025"/>
                      </a:lnTo>
                      <a:lnTo>
                        <a:pt x="1675" y="2025"/>
                      </a:lnTo>
                      <a:lnTo>
                        <a:pt x="1675" y="2023"/>
                      </a:lnTo>
                      <a:lnTo>
                        <a:pt x="1675" y="2023"/>
                      </a:lnTo>
                      <a:lnTo>
                        <a:pt x="1675" y="2025"/>
                      </a:lnTo>
                      <a:lnTo>
                        <a:pt x="1675" y="2025"/>
                      </a:lnTo>
                      <a:lnTo>
                        <a:pt x="1675" y="2025"/>
                      </a:lnTo>
                      <a:lnTo>
                        <a:pt x="1677" y="2025"/>
                      </a:lnTo>
                      <a:lnTo>
                        <a:pt x="1677" y="2025"/>
                      </a:lnTo>
                      <a:lnTo>
                        <a:pt x="1677" y="2028"/>
                      </a:lnTo>
                      <a:lnTo>
                        <a:pt x="1677" y="2030"/>
                      </a:lnTo>
                      <a:lnTo>
                        <a:pt x="1677" y="2030"/>
                      </a:lnTo>
                      <a:lnTo>
                        <a:pt x="1677" y="2028"/>
                      </a:lnTo>
                      <a:lnTo>
                        <a:pt x="1677" y="2019"/>
                      </a:lnTo>
                      <a:lnTo>
                        <a:pt x="1677" y="2004"/>
                      </a:lnTo>
                      <a:lnTo>
                        <a:pt x="1679" y="1971"/>
                      </a:lnTo>
                      <a:lnTo>
                        <a:pt x="1679" y="1950"/>
                      </a:lnTo>
                      <a:lnTo>
                        <a:pt x="1679" y="1946"/>
                      </a:lnTo>
                      <a:lnTo>
                        <a:pt x="1679" y="1950"/>
                      </a:lnTo>
                      <a:lnTo>
                        <a:pt x="1679" y="1946"/>
                      </a:lnTo>
                      <a:lnTo>
                        <a:pt x="1679" y="1943"/>
                      </a:lnTo>
                      <a:lnTo>
                        <a:pt x="1679" y="1941"/>
                      </a:lnTo>
                      <a:lnTo>
                        <a:pt x="1681" y="1948"/>
                      </a:lnTo>
                      <a:lnTo>
                        <a:pt x="1681" y="1954"/>
                      </a:lnTo>
                      <a:lnTo>
                        <a:pt x="1681" y="1963"/>
                      </a:lnTo>
                      <a:lnTo>
                        <a:pt x="1681" y="1969"/>
                      </a:lnTo>
                      <a:lnTo>
                        <a:pt x="1681" y="1976"/>
                      </a:lnTo>
                      <a:lnTo>
                        <a:pt x="1681" y="1980"/>
                      </a:lnTo>
                      <a:lnTo>
                        <a:pt x="1681" y="1982"/>
                      </a:lnTo>
                      <a:lnTo>
                        <a:pt x="1681" y="1987"/>
                      </a:lnTo>
                      <a:lnTo>
                        <a:pt x="1684" y="1989"/>
                      </a:lnTo>
                      <a:lnTo>
                        <a:pt x="1684" y="1989"/>
                      </a:lnTo>
                      <a:lnTo>
                        <a:pt x="1684" y="1978"/>
                      </a:lnTo>
                      <a:lnTo>
                        <a:pt x="1684" y="1943"/>
                      </a:lnTo>
                      <a:lnTo>
                        <a:pt x="1684" y="1870"/>
                      </a:lnTo>
                      <a:lnTo>
                        <a:pt x="1684" y="1840"/>
                      </a:lnTo>
                      <a:lnTo>
                        <a:pt x="1684" y="1855"/>
                      </a:lnTo>
                      <a:lnTo>
                        <a:pt x="1684" y="1855"/>
                      </a:lnTo>
                      <a:lnTo>
                        <a:pt x="1686" y="1844"/>
                      </a:lnTo>
                      <a:lnTo>
                        <a:pt x="1686" y="1844"/>
                      </a:lnTo>
                      <a:lnTo>
                        <a:pt x="1686" y="1844"/>
                      </a:lnTo>
                      <a:lnTo>
                        <a:pt x="1686" y="1851"/>
                      </a:lnTo>
                      <a:lnTo>
                        <a:pt x="1686" y="1864"/>
                      </a:lnTo>
                      <a:lnTo>
                        <a:pt x="1686" y="1874"/>
                      </a:lnTo>
                      <a:lnTo>
                        <a:pt x="1686" y="1883"/>
                      </a:lnTo>
                      <a:lnTo>
                        <a:pt x="1688" y="1892"/>
                      </a:lnTo>
                      <a:lnTo>
                        <a:pt x="1688" y="1898"/>
                      </a:lnTo>
                      <a:lnTo>
                        <a:pt x="1688" y="1902"/>
                      </a:lnTo>
                      <a:lnTo>
                        <a:pt x="1688" y="1907"/>
                      </a:lnTo>
                      <a:lnTo>
                        <a:pt x="1688" y="1909"/>
                      </a:lnTo>
                      <a:lnTo>
                        <a:pt x="1688" y="1911"/>
                      </a:lnTo>
                      <a:lnTo>
                        <a:pt x="1688" y="1913"/>
                      </a:lnTo>
                      <a:lnTo>
                        <a:pt x="1688" y="1915"/>
                      </a:lnTo>
                      <a:lnTo>
                        <a:pt x="1690" y="1915"/>
                      </a:lnTo>
                      <a:lnTo>
                        <a:pt x="1690" y="1915"/>
                      </a:lnTo>
                      <a:lnTo>
                        <a:pt x="1690" y="1918"/>
                      </a:lnTo>
                      <a:lnTo>
                        <a:pt x="1690" y="1924"/>
                      </a:lnTo>
                      <a:lnTo>
                        <a:pt x="1690" y="1926"/>
                      </a:lnTo>
                      <a:lnTo>
                        <a:pt x="1690" y="1926"/>
                      </a:lnTo>
                      <a:lnTo>
                        <a:pt x="1690" y="1935"/>
                      </a:lnTo>
                      <a:lnTo>
                        <a:pt x="1690" y="1941"/>
                      </a:lnTo>
                      <a:lnTo>
                        <a:pt x="1692" y="1943"/>
                      </a:lnTo>
                      <a:lnTo>
                        <a:pt x="1692" y="1943"/>
                      </a:lnTo>
                      <a:lnTo>
                        <a:pt x="1692" y="1946"/>
                      </a:lnTo>
                      <a:lnTo>
                        <a:pt x="1692" y="1943"/>
                      </a:lnTo>
                      <a:lnTo>
                        <a:pt x="1692" y="1943"/>
                      </a:lnTo>
                      <a:lnTo>
                        <a:pt x="1692" y="1948"/>
                      </a:lnTo>
                      <a:lnTo>
                        <a:pt x="1692" y="1950"/>
                      </a:lnTo>
                      <a:lnTo>
                        <a:pt x="1694" y="1954"/>
                      </a:lnTo>
                      <a:lnTo>
                        <a:pt x="1694" y="1961"/>
                      </a:lnTo>
                      <a:lnTo>
                        <a:pt x="1694" y="1967"/>
                      </a:lnTo>
                      <a:lnTo>
                        <a:pt x="1694" y="1969"/>
                      </a:lnTo>
                      <a:lnTo>
                        <a:pt x="1694" y="1971"/>
                      </a:lnTo>
                      <a:lnTo>
                        <a:pt x="1694" y="1974"/>
                      </a:lnTo>
                      <a:lnTo>
                        <a:pt x="1694" y="1974"/>
                      </a:lnTo>
                      <a:lnTo>
                        <a:pt x="1694" y="1976"/>
                      </a:lnTo>
                      <a:lnTo>
                        <a:pt x="1697" y="1978"/>
                      </a:lnTo>
                      <a:lnTo>
                        <a:pt x="1697" y="1980"/>
                      </a:lnTo>
                      <a:lnTo>
                        <a:pt x="1697" y="1982"/>
                      </a:lnTo>
                      <a:lnTo>
                        <a:pt x="1697" y="1982"/>
                      </a:lnTo>
                      <a:lnTo>
                        <a:pt x="1697" y="1984"/>
                      </a:lnTo>
                      <a:lnTo>
                        <a:pt x="1697" y="1987"/>
                      </a:lnTo>
                      <a:lnTo>
                        <a:pt x="1697" y="1989"/>
                      </a:lnTo>
                      <a:lnTo>
                        <a:pt x="1697" y="1989"/>
                      </a:lnTo>
                      <a:lnTo>
                        <a:pt x="1699" y="1991"/>
                      </a:lnTo>
                      <a:lnTo>
                        <a:pt x="1699" y="1991"/>
                      </a:lnTo>
                      <a:lnTo>
                        <a:pt x="1699" y="1991"/>
                      </a:lnTo>
                      <a:lnTo>
                        <a:pt x="1699" y="1991"/>
                      </a:lnTo>
                      <a:lnTo>
                        <a:pt x="1699" y="1993"/>
                      </a:lnTo>
                      <a:lnTo>
                        <a:pt x="1699" y="1995"/>
                      </a:lnTo>
                      <a:lnTo>
                        <a:pt x="1699" y="1997"/>
                      </a:lnTo>
                      <a:lnTo>
                        <a:pt x="1701" y="1999"/>
                      </a:lnTo>
                      <a:lnTo>
                        <a:pt x="1701" y="2002"/>
                      </a:lnTo>
                      <a:lnTo>
                        <a:pt x="1701" y="2004"/>
                      </a:lnTo>
                      <a:lnTo>
                        <a:pt x="1701" y="2006"/>
                      </a:lnTo>
                      <a:lnTo>
                        <a:pt x="1701" y="2008"/>
                      </a:lnTo>
                      <a:lnTo>
                        <a:pt x="1701" y="2008"/>
                      </a:lnTo>
                      <a:lnTo>
                        <a:pt x="1701" y="2010"/>
                      </a:lnTo>
                      <a:lnTo>
                        <a:pt x="1701" y="2012"/>
                      </a:lnTo>
                      <a:lnTo>
                        <a:pt x="1703" y="2010"/>
                      </a:lnTo>
                      <a:lnTo>
                        <a:pt x="1703" y="2010"/>
                      </a:lnTo>
                      <a:lnTo>
                        <a:pt x="1703" y="2012"/>
                      </a:lnTo>
                      <a:lnTo>
                        <a:pt x="1703" y="2015"/>
                      </a:lnTo>
                      <a:lnTo>
                        <a:pt x="1703" y="2017"/>
                      </a:lnTo>
                      <a:lnTo>
                        <a:pt x="1703" y="2017"/>
                      </a:lnTo>
                      <a:lnTo>
                        <a:pt x="1703" y="2017"/>
                      </a:lnTo>
                      <a:lnTo>
                        <a:pt x="1703" y="2019"/>
                      </a:lnTo>
                      <a:lnTo>
                        <a:pt x="1705" y="2019"/>
                      </a:lnTo>
                      <a:lnTo>
                        <a:pt x="1705" y="2019"/>
                      </a:lnTo>
                      <a:lnTo>
                        <a:pt x="1705" y="2021"/>
                      </a:lnTo>
                      <a:lnTo>
                        <a:pt x="1705" y="2021"/>
                      </a:lnTo>
                      <a:lnTo>
                        <a:pt x="1705" y="2021"/>
                      </a:lnTo>
                      <a:lnTo>
                        <a:pt x="1705" y="2021"/>
                      </a:lnTo>
                      <a:lnTo>
                        <a:pt x="1705" y="2021"/>
                      </a:lnTo>
                      <a:lnTo>
                        <a:pt x="1707" y="1991"/>
                      </a:lnTo>
                      <a:lnTo>
                        <a:pt x="1707" y="1946"/>
                      </a:lnTo>
                      <a:lnTo>
                        <a:pt x="1707" y="1982"/>
                      </a:lnTo>
                      <a:lnTo>
                        <a:pt x="1707" y="1984"/>
                      </a:lnTo>
                      <a:lnTo>
                        <a:pt x="1707" y="1991"/>
                      </a:lnTo>
                      <a:lnTo>
                        <a:pt x="1707" y="1997"/>
                      </a:lnTo>
                      <a:lnTo>
                        <a:pt x="1707" y="2002"/>
                      </a:lnTo>
                      <a:lnTo>
                        <a:pt x="1707" y="2004"/>
                      </a:lnTo>
                      <a:lnTo>
                        <a:pt x="1709" y="2004"/>
                      </a:lnTo>
                      <a:lnTo>
                        <a:pt x="1709" y="2004"/>
                      </a:lnTo>
                      <a:lnTo>
                        <a:pt x="1709" y="2004"/>
                      </a:lnTo>
                      <a:lnTo>
                        <a:pt x="1709" y="2006"/>
                      </a:lnTo>
                      <a:lnTo>
                        <a:pt x="1709" y="2008"/>
                      </a:lnTo>
                      <a:lnTo>
                        <a:pt x="1709" y="2010"/>
                      </a:lnTo>
                      <a:lnTo>
                        <a:pt x="1709" y="2015"/>
                      </a:lnTo>
                      <a:lnTo>
                        <a:pt x="1709" y="2017"/>
                      </a:lnTo>
                      <a:lnTo>
                        <a:pt x="1712" y="2019"/>
                      </a:lnTo>
                      <a:lnTo>
                        <a:pt x="1712" y="2019"/>
                      </a:lnTo>
                      <a:lnTo>
                        <a:pt x="1712" y="2021"/>
                      </a:lnTo>
                      <a:lnTo>
                        <a:pt x="1712" y="2023"/>
                      </a:lnTo>
                      <a:lnTo>
                        <a:pt x="1712" y="2025"/>
                      </a:lnTo>
                      <a:lnTo>
                        <a:pt x="1712" y="2025"/>
                      </a:lnTo>
                      <a:lnTo>
                        <a:pt x="1712" y="2028"/>
                      </a:lnTo>
                      <a:lnTo>
                        <a:pt x="1714" y="2028"/>
                      </a:lnTo>
                      <a:lnTo>
                        <a:pt x="1714" y="2030"/>
                      </a:lnTo>
                      <a:lnTo>
                        <a:pt x="1714" y="2030"/>
                      </a:lnTo>
                      <a:lnTo>
                        <a:pt x="1714" y="2032"/>
                      </a:lnTo>
                      <a:lnTo>
                        <a:pt x="1714" y="2030"/>
                      </a:lnTo>
                      <a:lnTo>
                        <a:pt x="1714" y="2028"/>
                      </a:lnTo>
                      <a:lnTo>
                        <a:pt x="1714" y="2019"/>
                      </a:lnTo>
                      <a:lnTo>
                        <a:pt x="1714" y="1997"/>
                      </a:lnTo>
                      <a:lnTo>
                        <a:pt x="1716" y="1989"/>
                      </a:lnTo>
                      <a:lnTo>
                        <a:pt x="1716" y="1987"/>
                      </a:lnTo>
                      <a:lnTo>
                        <a:pt x="1716" y="1991"/>
                      </a:lnTo>
                      <a:lnTo>
                        <a:pt x="1716" y="1995"/>
                      </a:lnTo>
                      <a:lnTo>
                        <a:pt x="1716" y="1999"/>
                      </a:lnTo>
                      <a:lnTo>
                        <a:pt x="1716" y="2004"/>
                      </a:lnTo>
                      <a:lnTo>
                        <a:pt x="1716" y="2006"/>
                      </a:lnTo>
                      <a:lnTo>
                        <a:pt x="1716" y="2008"/>
                      </a:lnTo>
                      <a:lnTo>
                        <a:pt x="1718" y="2010"/>
                      </a:lnTo>
                      <a:lnTo>
                        <a:pt x="1718" y="2012"/>
                      </a:lnTo>
                      <a:lnTo>
                        <a:pt x="1718" y="2015"/>
                      </a:lnTo>
                      <a:lnTo>
                        <a:pt x="1718" y="2017"/>
                      </a:lnTo>
                      <a:lnTo>
                        <a:pt x="1718" y="2017"/>
                      </a:lnTo>
                      <a:lnTo>
                        <a:pt x="1718" y="2019"/>
                      </a:lnTo>
                      <a:lnTo>
                        <a:pt x="1718" y="2019"/>
                      </a:lnTo>
                      <a:lnTo>
                        <a:pt x="1720" y="2019"/>
                      </a:lnTo>
                      <a:lnTo>
                        <a:pt x="1720" y="2021"/>
                      </a:lnTo>
                      <a:lnTo>
                        <a:pt x="1720" y="2021"/>
                      </a:lnTo>
                      <a:lnTo>
                        <a:pt x="1720" y="2019"/>
                      </a:lnTo>
                      <a:lnTo>
                        <a:pt x="1720" y="2019"/>
                      </a:lnTo>
                      <a:lnTo>
                        <a:pt x="1720" y="2010"/>
                      </a:lnTo>
                      <a:lnTo>
                        <a:pt x="1720" y="2006"/>
                      </a:lnTo>
                      <a:lnTo>
                        <a:pt x="1720" y="2004"/>
                      </a:lnTo>
                      <a:lnTo>
                        <a:pt x="1722" y="2002"/>
                      </a:lnTo>
                      <a:lnTo>
                        <a:pt x="1722" y="1999"/>
                      </a:lnTo>
                      <a:lnTo>
                        <a:pt x="1722" y="1999"/>
                      </a:lnTo>
                      <a:lnTo>
                        <a:pt x="1722" y="1999"/>
                      </a:lnTo>
                      <a:lnTo>
                        <a:pt x="1722" y="1999"/>
                      </a:lnTo>
                      <a:lnTo>
                        <a:pt x="1722" y="2004"/>
                      </a:lnTo>
                      <a:lnTo>
                        <a:pt x="1722" y="2006"/>
                      </a:lnTo>
                      <a:lnTo>
                        <a:pt x="1722" y="2006"/>
                      </a:lnTo>
                      <a:lnTo>
                        <a:pt x="1725" y="2002"/>
                      </a:lnTo>
                      <a:lnTo>
                        <a:pt x="1725" y="1982"/>
                      </a:lnTo>
                      <a:lnTo>
                        <a:pt x="1725" y="1978"/>
                      </a:lnTo>
                      <a:lnTo>
                        <a:pt x="1725" y="1937"/>
                      </a:lnTo>
                      <a:lnTo>
                        <a:pt x="1725" y="1924"/>
                      </a:lnTo>
                      <a:lnTo>
                        <a:pt x="1725" y="1926"/>
                      </a:lnTo>
                      <a:lnTo>
                        <a:pt x="1725" y="1930"/>
                      </a:lnTo>
                      <a:lnTo>
                        <a:pt x="1727" y="1930"/>
                      </a:lnTo>
                      <a:lnTo>
                        <a:pt x="1727" y="1922"/>
                      </a:lnTo>
                      <a:lnTo>
                        <a:pt x="1727" y="1782"/>
                      </a:lnTo>
                      <a:lnTo>
                        <a:pt x="1727" y="1521"/>
                      </a:lnTo>
                      <a:lnTo>
                        <a:pt x="1727" y="1644"/>
                      </a:lnTo>
                      <a:lnTo>
                        <a:pt x="1727" y="1687"/>
                      </a:lnTo>
                      <a:lnTo>
                        <a:pt x="1727" y="1739"/>
                      </a:lnTo>
                      <a:lnTo>
                        <a:pt x="1727" y="1771"/>
                      </a:lnTo>
                      <a:lnTo>
                        <a:pt x="1729" y="1790"/>
                      </a:lnTo>
                      <a:lnTo>
                        <a:pt x="1729" y="1812"/>
                      </a:lnTo>
                      <a:lnTo>
                        <a:pt x="1729" y="1827"/>
                      </a:lnTo>
                      <a:lnTo>
                        <a:pt x="1729" y="1840"/>
                      </a:lnTo>
                      <a:lnTo>
                        <a:pt x="1729" y="1846"/>
                      </a:lnTo>
                      <a:lnTo>
                        <a:pt x="1729" y="1853"/>
                      </a:lnTo>
                      <a:lnTo>
                        <a:pt x="1729" y="1861"/>
                      </a:lnTo>
                      <a:lnTo>
                        <a:pt x="1729" y="1866"/>
                      </a:lnTo>
                      <a:lnTo>
                        <a:pt x="1731" y="1874"/>
                      </a:lnTo>
                      <a:lnTo>
                        <a:pt x="1731" y="1883"/>
                      </a:lnTo>
                      <a:lnTo>
                        <a:pt x="1731" y="1892"/>
                      </a:lnTo>
                      <a:lnTo>
                        <a:pt x="1731" y="1896"/>
                      </a:lnTo>
                      <a:lnTo>
                        <a:pt x="1731" y="1900"/>
                      </a:lnTo>
                      <a:lnTo>
                        <a:pt x="1731" y="1905"/>
                      </a:lnTo>
                      <a:lnTo>
                        <a:pt x="1731" y="1909"/>
                      </a:lnTo>
                      <a:lnTo>
                        <a:pt x="1733" y="1913"/>
                      </a:lnTo>
                      <a:lnTo>
                        <a:pt x="1733" y="1915"/>
                      </a:lnTo>
                      <a:lnTo>
                        <a:pt x="1733" y="1920"/>
                      </a:lnTo>
                      <a:lnTo>
                        <a:pt x="1733" y="1922"/>
                      </a:lnTo>
                      <a:lnTo>
                        <a:pt x="1733" y="1922"/>
                      </a:lnTo>
                      <a:lnTo>
                        <a:pt x="1733" y="1926"/>
                      </a:lnTo>
                      <a:lnTo>
                        <a:pt x="1733" y="1928"/>
                      </a:lnTo>
                      <a:lnTo>
                        <a:pt x="1733" y="1930"/>
                      </a:lnTo>
                      <a:lnTo>
                        <a:pt x="1735" y="1935"/>
                      </a:lnTo>
                      <a:lnTo>
                        <a:pt x="1735" y="1937"/>
                      </a:lnTo>
                      <a:lnTo>
                        <a:pt x="1735" y="1937"/>
                      </a:lnTo>
                      <a:lnTo>
                        <a:pt x="1735" y="1939"/>
                      </a:lnTo>
                      <a:lnTo>
                        <a:pt x="1735" y="1939"/>
                      </a:lnTo>
                      <a:lnTo>
                        <a:pt x="1735" y="1941"/>
                      </a:lnTo>
                      <a:lnTo>
                        <a:pt x="1735" y="1943"/>
                      </a:lnTo>
                      <a:lnTo>
                        <a:pt x="1735" y="1946"/>
                      </a:lnTo>
                      <a:lnTo>
                        <a:pt x="1737" y="1948"/>
                      </a:lnTo>
                      <a:lnTo>
                        <a:pt x="1737" y="1950"/>
                      </a:lnTo>
                      <a:lnTo>
                        <a:pt x="1737" y="1952"/>
                      </a:lnTo>
                      <a:lnTo>
                        <a:pt x="1737" y="1954"/>
                      </a:lnTo>
                      <a:lnTo>
                        <a:pt x="1737" y="1956"/>
                      </a:lnTo>
                      <a:lnTo>
                        <a:pt x="1737" y="1956"/>
                      </a:lnTo>
                      <a:lnTo>
                        <a:pt x="1737" y="1959"/>
                      </a:lnTo>
                      <a:lnTo>
                        <a:pt x="1740" y="1959"/>
                      </a:lnTo>
                      <a:lnTo>
                        <a:pt x="1740" y="1961"/>
                      </a:lnTo>
                      <a:lnTo>
                        <a:pt x="1740" y="1961"/>
                      </a:lnTo>
                      <a:lnTo>
                        <a:pt x="1740" y="1963"/>
                      </a:lnTo>
                      <a:lnTo>
                        <a:pt x="1740" y="1965"/>
                      </a:lnTo>
                      <a:lnTo>
                        <a:pt x="1740" y="1967"/>
                      </a:lnTo>
                      <a:lnTo>
                        <a:pt x="1740" y="1969"/>
                      </a:lnTo>
                      <a:lnTo>
                        <a:pt x="1740" y="1971"/>
                      </a:lnTo>
                      <a:lnTo>
                        <a:pt x="1742" y="1971"/>
                      </a:lnTo>
                      <a:lnTo>
                        <a:pt x="1742" y="1974"/>
                      </a:lnTo>
                      <a:lnTo>
                        <a:pt x="1742" y="1976"/>
                      </a:lnTo>
                      <a:lnTo>
                        <a:pt x="1742" y="1978"/>
                      </a:lnTo>
                      <a:lnTo>
                        <a:pt x="1742" y="1980"/>
                      </a:lnTo>
                      <a:lnTo>
                        <a:pt x="1742" y="1982"/>
                      </a:lnTo>
                      <a:lnTo>
                        <a:pt x="1742" y="1984"/>
                      </a:lnTo>
                      <a:lnTo>
                        <a:pt x="1742" y="1984"/>
                      </a:lnTo>
                      <a:lnTo>
                        <a:pt x="1744" y="1987"/>
                      </a:lnTo>
                      <a:lnTo>
                        <a:pt x="1744" y="1987"/>
                      </a:lnTo>
                      <a:lnTo>
                        <a:pt x="1744" y="1989"/>
                      </a:lnTo>
                      <a:lnTo>
                        <a:pt x="1744" y="1989"/>
                      </a:lnTo>
                      <a:lnTo>
                        <a:pt x="1744" y="1989"/>
                      </a:lnTo>
                      <a:lnTo>
                        <a:pt x="1744" y="1991"/>
                      </a:lnTo>
                      <a:lnTo>
                        <a:pt x="1744" y="1991"/>
                      </a:lnTo>
                      <a:lnTo>
                        <a:pt x="1746" y="1993"/>
                      </a:lnTo>
                      <a:lnTo>
                        <a:pt x="1746" y="1993"/>
                      </a:lnTo>
                      <a:lnTo>
                        <a:pt x="1746" y="1991"/>
                      </a:lnTo>
                      <a:lnTo>
                        <a:pt x="1746" y="1991"/>
                      </a:lnTo>
                      <a:lnTo>
                        <a:pt x="1746" y="1993"/>
                      </a:lnTo>
                      <a:lnTo>
                        <a:pt x="1746" y="1995"/>
                      </a:lnTo>
                      <a:lnTo>
                        <a:pt x="1746" y="1997"/>
                      </a:lnTo>
                      <a:lnTo>
                        <a:pt x="1746" y="1999"/>
                      </a:lnTo>
                      <a:lnTo>
                        <a:pt x="1748" y="2002"/>
                      </a:lnTo>
                      <a:lnTo>
                        <a:pt x="1748" y="2002"/>
                      </a:lnTo>
                      <a:lnTo>
                        <a:pt x="1748" y="2004"/>
                      </a:lnTo>
                      <a:lnTo>
                        <a:pt x="1748" y="2008"/>
                      </a:lnTo>
                      <a:lnTo>
                        <a:pt x="1748" y="2008"/>
                      </a:lnTo>
                      <a:lnTo>
                        <a:pt x="1748" y="2008"/>
                      </a:lnTo>
                      <a:lnTo>
                        <a:pt x="1748" y="2008"/>
                      </a:lnTo>
                      <a:lnTo>
                        <a:pt x="1748" y="2010"/>
                      </a:lnTo>
                      <a:lnTo>
                        <a:pt x="1750" y="2010"/>
                      </a:lnTo>
                      <a:lnTo>
                        <a:pt x="1750" y="2010"/>
                      </a:lnTo>
                      <a:lnTo>
                        <a:pt x="1750" y="2008"/>
                      </a:lnTo>
                      <a:lnTo>
                        <a:pt x="1750" y="2008"/>
                      </a:lnTo>
                      <a:lnTo>
                        <a:pt x="1750" y="2010"/>
                      </a:lnTo>
                      <a:lnTo>
                        <a:pt x="1750" y="2017"/>
                      </a:lnTo>
                      <a:lnTo>
                        <a:pt x="1750" y="2019"/>
                      </a:lnTo>
                      <a:lnTo>
                        <a:pt x="1753" y="2023"/>
                      </a:lnTo>
                      <a:lnTo>
                        <a:pt x="1753" y="2025"/>
                      </a:lnTo>
                      <a:lnTo>
                        <a:pt x="1753" y="2025"/>
                      </a:lnTo>
                      <a:lnTo>
                        <a:pt x="1753" y="2025"/>
                      </a:lnTo>
                      <a:lnTo>
                        <a:pt x="1753" y="2025"/>
                      </a:lnTo>
                      <a:lnTo>
                        <a:pt x="1753" y="2028"/>
                      </a:lnTo>
                      <a:lnTo>
                        <a:pt x="1753" y="2028"/>
                      </a:lnTo>
                      <a:lnTo>
                        <a:pt x="1753" y="2028"/>
                      </a:lnTo>
                      <a:lnTo>
                        <a:pt x="1755" y="2025"/>
                      </a:lnTo>
                      <a:lnTo>
                        <a:pt x="1755" y="2023"/>
                      </a:lnTo>
                      <a:lnTo>
                        <a:pt x="1755" y="2023"/>
                      </a:lnTo>
                      <a:lnTo>
                        <a:pt x="1755" y="2025"/>
                      </a:lnTo>
                      <a:lnTo>
                        <a:pt x="1755" y="2032"/>
                      </a:lnTo>
                      <a:lnTo>
                        <a:pt x="1755" y="2034"/>
                      </a:lnTo>
                      <a:lnTo>
                        <a:pt x="1755" y="2038"/>
                      </a:lnTo>
                      <a:lnTo>
                        <a:pt x="1755" y="2038"/>
                      </a:lnTo>
                      <a:lnTo>
                        <a:pt x="1757" y="2040"/>
                      </a:lnTo>
                      <a:lnTo>
                        <a:pt x="1757" y="2040"/>
                      </a:lnTo>
                      <a:lnTo>
                        <a:pt x="1757" y="2043"/>
                      </a:lnTo>
                      <a:lnTo>
                        <a:pt x="1757" y="2043"/>
                      </a:lnTo>
                      <a:lnTo>
                        <a:pt x="1757" y="2045"/>
                      </a:lnTo>
                      <a:lnTo>
                        <a:pt x="1757" y="2043"/>
                      </a:lnTo>
                      <a:lnTo>
                        <a:pt x="1757" y="2045"/>
                      </a:lnTo>
                      <a:lnTo>
                        <a:pt x="1759" y="2045"/>
                      </a:lnTo>
                      <a:lnTo>
                        <a:pt x="1759" y="2045"/>
                      </a:lnTo>
                      <a:lnTo>
                        <a:pt x="1759" y="2047"/>
                      </a:lnTo>
                      <a:lnTo>
                        <a:pt x="1759" y="2047"/>
                      </a:lnTo>
                      <a:lnTo>
                        <a:pt x="1759" y="2047"/>
                      </a:lnTo>
                      <a:lnTo>
                        <a:pt x="1759" y="2047"/>
                      </a:lnTo>
                      <a:lnTo>
                        <a:pt x="1759" y="2049"/>
                      </a:lnTo>
                      <a:lnTo>
                        <a:pt x="1759" y="2049"/>
                      </a:lnTo>
                      <a:lnTo>
                        <a:pt x="1761" y="2049"/>
                      </a:lnTo>
                      <a:lnTo>
                        <a:pt x="1761" y="2049"/>
                      </a:lnTo>
                      <a:lnTo>
                        <a:pt x="1761" y="2051"/>
                      </a:lnTo>
                      <a:lnTo>
                        <a:pt x="1761" y="2051"/>
                      </a:lnTo>
                      <a:lnTo>
                        <a:pt x="1761" y="2053"/>
                      </a:lnTo>
                      <a:lnTo>
                        <a:pt x="1761" y="2053"/>
                      </a:lnTo>
                      <a:lnTo>
                        <a:pt x="1761" y="2053"/>
                      </a:lnTo>
                      <a:lnTo>
                        <a:pt x="1761" y="2053"/>
                      </a:lnTo>
                      <a:lnTo>
                        <a:pt x="1763" y="2051"/>
                      </a:lnTo>
                      <a:lnTo>
                        <a:pt x="1763" y="2047"/>
                      </a:lnTo>
                      <a:lnTo>
                        <a:pt x="1763" y="2045"/>
                      </a:lnTo>
                      <a:lnTo>
                        <a:pt x="1763" y="2045"/>
                      </a:lnTo>
                      <a:lnTo>
                        <a:pt x="1763" y="2047"/>
                      </a:lnTo>
                      <a:lnTo>
                        <a:pt x="1763" y="2047"/>
                      </a:lnTo>
                      <a:lnTo>
                        <a:pt x="1763" y="2047"/>
                      </a:lnTo>
                      <a:lnTo>
                        <a:pt x="1765" y="2047"/>
                      </a:lnTo>
                      <a:lnTo>
                        <a:pt x="1765" y="2047"/>
                      </a:lnTo>
                      <a:lnTo>
                        <a:pt x="1765" y="2045"/>
                      </a:lnTo>
                      <a:lnTo>
                        <a:pt x="1765" y="2045"/>
                      </a:lnTo>
                      <a:lnTo>
                        <a:pt x="1765" y="2045"/>
                      </a:lnTo>
                      <a:lnTo>
                        <a:pt x="1765" y="2045"/>
                      </a:lnTo>
                      <a:lnTo>
                        <a:pt x="1765" y="2045"/>
                      </a:lnTo>
                      <a:lnTo>
                        <a:pt x="1765" y="2047"/>
                      </a:lnTo>
                      <a:lnTo>
                        <a:pt x="1768" y="2049"/>
                      </a:lnTo>
                      <a:lnTo>
                        <a:pt x="1768" y="2049"/>
                      </a:lnTo>
                      <a:lnTo>
                        <a:pt x="1768" y="2049"/>
                      </a:lnTo>
                      <a:lnTo>
                        <a:pt x="1768" y="2049"/>
                      </a:lnTo>
                      <a:lnTo>
                        <a:pt x="1768" y="2049"/>
                      </a:lnTo>
                      <a:lnTo>
                        <a:pt x="1768" y="2049"/>
                      </a:lnTo>
                      <a:lnTo>
                        <a:pt x="1768" y="2051"/>
                      </a:lnTo>
                      <a:lnTo>
                        <a:pt x="1770" y="2053"/>
                      </a:lnTo>
                      <a:lnTo>
                        <a:pt x="1770" y="2053"/>
                      </a:lnTo>
                      <a:lnTo>
                        <a:pt x="1770" y="2056"/>
                      </a:lnTo>
                      <a:lnTo>
                        <a:pt x="1770" y="2056"/>
                      </a:lnTo>
                      <a:lnTo>
                        <a:pt x="1770" y="2058"/>
                      </a:lnTo>
                      <a:lnTo>
                        <a:pt x="1770" y="2058"/>
                      </a:lnTo>
                      <a:lnTo>
                        <a:pt x="1770" y="2058"/>
                      </a:lnTo>
                      <a:lnTo>
                        <a:pt x="1770" y="2058"/>
                      </a:lnTo>
                      <a:lnTo>
                        <a:pt x="1772" y="2060"/>
                      </a:lnTo>
                      <a:lnTo>
                        <a:pt x="1772" y="2060"/>
                      </a:lnTo>
                      <a:lnTo>
                        <a:pt x="1772" y="2060"/>
                      </a:lnTo>
                      <a:lnTo>
                        <a:pt x="1772" y="2058"/>
                      </a:lnTo>
                      <a:lnTo>
                        <a:pt x="1772" y="2058"/>
                      </a:lnTo>
                      <a:lnTo>
                        <a:pt x="1772" y="2058"/>
                      </a:lnTo>
                      <a:lnTo>
                        <a:pt x="1772" y="2058"/>
                      </a:lnTo>
                      <a:lnTo>
                        <a:pt x="1772" y="2058"/>
                      </a:lnTo>
                      <a:lnTo>
                        <a:pt x="1774" y="2058"/>
                      </a:lnTo>
                      <a:lnTo>
                        <a:pt x="1774" y="2058"/>
                      </a:lnTo>
                      <a:lnTo>
                        <a:pt x="1774" y="2058"/>
                      </a:lnTo>
                      <a:lnTo>
                        <a:pt x="1774" y="2060"/>
                      </a:lnTo>
                      <a:lnTo>
                        <a:pt x="1774" y="2062"/>
                      </a:lnTo>
                      <a:lnTo>
                        <a:pt x="1774" y="2062"/>
                      </a:lnTo>
                      <a:lnTo>
                        <a:pt x="1774" y="2064"/>
                      </a:lnTo>
                      <a:lnTo>
                        <a:pt x="1776" y="2064"/>
                      </a:lnTo>
                      <a:lnTo>
                        <a:pt x="1776" y="2062"/>
                      </a:lnTo>
                      <a:lnTo>
                        <a:pt x="1776" y="2062"/>
                      </a:lnTo>
                      <a:lnTo>
                        <a:pt x="1776" y="2062"/>
                      </a:lnTo>
                      <a:lnTo>
                        <a:pt x="1776" y="2062"/>
                      </a:lnTo>
                      <a:lnTo>
                        <a:pt x="1776" y="2062"/>
                      </a:lnTo>
                      <a:lnTo>
                        <a:pt x="1776" y="2064"/>
                      </a:lnTo>
                      <a:lnTo>
                        <a:pt x="1776" y="2062"/>
                      </a:lnTo>
                      <a:lnTo>
                        <a:pt x="1778" y="2060"/>
                      </a:lnTo>
                      <a:lnTo>
                        <a:pt x="1778" y="2060"/>
                      </a:lnTo>
                      <a:lnTo>
                        <a:pt x="1778" y="2062"/>
                      </a:lnTo>
                      <a:lnTo>
                        <a:pt x="1778" y="2064"/>
                      </a:lnTo>
                      <a:lnTo>
                        <a:pt x="1778" y="2066"/>
                      </a:lnTo>
                      <a:lnTo>
                        <a:pt x="1778" y="2066"/>
                      </a:lnTo>
                      <a:lnTo>
                        <a:pt x="1778" y="2064"/>
                      </a:lnTo>
                      <a:lnTo>
                        <a:pt x="1778" y="2064"/>
                      </a:lnTo>
                      <a:lnTo>
                        <a:pt x="1781" y="2064"/>
                      </a:lnTo>
                      <a:lnTo>
                        <a:pt x="1781" y="2066"/>
                      </a:lnTo>
                      <a:lnTo>
                        <a:pt x="1781" y="2064"/>
                      </a:lnTo>
                      <a:lnTo>
                        <a:pt x="1781" y="2066"/>
                      </a:lnTo>
                      <a:lnTo>
                        <a:pt x="1781" y="2064"/>
                      </a:lnTo>
                      <a:lnTo>
                        <a:pt x="1781" y="2066"/>
                      </a:lnTo>
                      <a:lnTo>
                        <a:pt x="1781" y="2066"/>
                      </a:lnTo>
                      <a:lnTo>
                        <a:pt x="1783" y="2068"/>
                      </a:lnTo>
                      <a:lnTo>
                        <a:pt x="1783" y="2068"/>
                      </a:lnTo>
                      <a:lnTo>
                        <a:pt x="1783" y="2068"/>
                      </a:lnTo>
                      <a:lnTo>
                        <a:pt x="1783" y="2068"/>
                      </a:lnTo>
                      <a:lnTo>
                        <a:pt x="1783" y="2068"/>
                      </a:lnTo>
                      <a:lnTo>
                        <a:pt x="1783" y="2068"/>
                      </a:lnTo>
                      <a:lnTo>
                        <a:pt x="1783" y="2068"/>
                      </a:lnTo>
                      <a:lnTo>
                        <a:pt x="1783" y="2068"/>
                      </a:lnTo>
                      <a:lnTo>
                        <a:pt x="1785" y="2071"/>
                      </a:lnTo>
                      <a:lnTo>
                        <a:pt x="1785" y="2071"/>
                      </a:lnTo>
                      <a:lnTo>
                        <a:pt x="1785" y="2071"/>
                      </a:lnTo>
                      <a:lnTo>
                        <a:pt x="1785" y="2071"/>
                      </a:lnTo>
                      <a:lnTo>
                        <a:pt x="1785" y="2071"/>
                      </a:lnTo>
                      <a:lnTo>
                        <a:pt x="1785" y="2073"/>
                      </a:lnTo>
                      <a:lnTo>
                        <a:pt x="1785" y="2073"/>
                      </a:lnTo>
                      <a:lnTo>
                        <a:pt x="1785" y="2073"/>
                      </a:lnTo>
                      <a:lnTo>
                        <a:pt x="1787" y="2073"/>
                      </a:lnTo>
                      <a:lnTo>
                        <a:pt x="1787" y="2073"/>
                      </a:lnTo>
                      <a:lnTo>
                        <a:pt x="1787" y="2073"/>
                      </a:lnTo>
                      <a:lnTo>
                        <a:pt x="1787" y="2073"/>
                      </a:lnTo>
                      <a:lnTo>
                        <a:pt x="1787" y="2073"/>
                      </a:lnTo>
                      <a:lnTo>
                        <a:pt x="1787" y="2073"/>
                      </a:lnTo>
                      <a:lnTo>
                        <a:pt x="1787" y="2075"/>
                      </a:lnTo>
                      <a:lnTo>
                        <a:pt x="1789" y="2075"/>
                      </a:lnTo>
                      <a:lnTo>
                        <a:pt x="1789" y="2075"/>
                      </a:lnTo>
                      <a:lnTo>
                        <a:pt x="1789" y="2075"/>
                      </a:lnTo>
                      <a:lnTo>
                        <a:pt x="1789" y="2075"/>
                      </a:lnTo>
                      <a:lnTo>
                        <a:pt x="1789" y="2075"/>
                      </a:lnTo>
                      <a:lnTo>
                        <a:pt x="1789" y="2075"/>
                      </a:lnTo>
                      <a:lnTo>
                        <a:pt x="1789" y="2075"/>
                      </a:lnTo>
                      <a:lnTo>
                        <a:pt x="1789" y="2075"/>
                      </a:lnTo>
                      <a:lnTo>
                        <a:pt x="1791" y="2075"/>
                      </a:lnTo>
                      <a:lnTo>
                        <a:pt x="1791" y="2075"/>
                      </a:lnTo>
                      <a:lnTo>
                        <a:pt x="1791" y="2077"/>
                      </a:lnTo>
                      <a:lnTo>
                        <a:pt x="1791" y="2077"/>
                      </a:lnTo>
                      <a:lnTo>
                        <a:pt x="1791" y="2077"/>
                      </a:lnTo>
                      <a:lnTo>
                        <a:pt x="1791" y="2077"/>
                      </a:lnTo>
                      <a:lnTo>
                        <a:pt x="1791" y="2077"/>
                      </a:lnTo>
                      <a:lnTo>
                        <a:pt x="1791" y="2077"/>
                      </a:lnTo>
                      <a:lnTo>
                        <a:pt x="1794" y="2079"/>
                      </a:lnTo>
                      <a:lnTo>
                        <a:pt x="1794" y="2079"/>
                      </a:lnTo>
                      <a:lnTo>
                        <a:pt x="1794" y="2079"/>
                      </a:lnTo>
                      <a:lnTo>
                        <a:pt x="1794" y="2079"/>
                      </a:lnTo>
                      <a:lnTo>
                        <a:pt x="1794" y="2079"/>
                      </a:lnTo>
                      <a:lnTo>
                        <a:pt x="1794" y="2079"/>
                      </a:lnTo>
                      <a:lnTo>
                        <a:pt x="1794" y="2079"/>
                      </a:lnTo>
                      <a:lnTo>
                        <a:pt x="1796" y="2079"/>
                      </a:lnTo>
                      <a:lnTo>
                        <a:pt x="1796" y="2081"/>
                      </a:lnTo>
                      <a:lnTo>
                        <a:pt x="1796" y="2081"/>
                      </a:lnTo>
                      <a:lnTo>
                        <a:pt x="1796" y="2081"/>
                      </a:lnTo>
                      <a:lnTo>
                        <a:pt x="1796" y="2081"/>
                      </a:lnTo>
                      <a:lnTo>
                        <a:pt x="1796" y="2081"/>
                      </a:lnTo>
                      <a:lnTo>
                        <a:pt x="1796" y="2081"/>
                      </a:lnTo>
                      <a:lnTo>
                        <a:pt x="1796" y="2081"/>
                      </a:lnTo>
                      <a:lnTo>
                        <a:pt x="1798" y="2081"/>
                      </a:lnTo>
                      <a:lnTo>
                        <a:pt x="1798" y="2081"/>
                      </a:lnTo>
                      <a:lnTo>
                        <a:pt x="1798" y="2084"/>
                      </a:lnTo>
                      <a:lnTo>
                        <a:pt x="1798" y="2084"/>
                      </a:lnTo>
                      <a:lnTo>
                        <a:pt x="1798" y="2084"/>
                      </a:lnTo>
                      <a:lnTo>
                        <a:pt x="1798" y="2084"/>
                      </a:lnTo>
                      <a:lnTo>
                        <a:pt x="1798" y="2084"/>
                      </a:lnTo>
                      <a:lnTo>
                        <a:pt x="1798" y="2084"/>
                      </a:lnTo>
                      <a:lnTo>
                        <a:pt x="1800" y="2084"/>
                      </a:lnTo>
                      <a:lnTo>
                        <a:pt x="1800" y="2084"/>
                      </a:lnTo>
                      <a:lnTo>
                        <a:pt x="1800" y="2084"/>
                      </a:lnTo>
                      <a:lnTo>
                        <a:pt x="1800" y="2084"/>
                      </a:lnTo>
                      <a:lnTo>
                        <a:pt x="1800" y="2084"/>
                      </a:lnTo>
                      <a:lnTo>
                        <a:pt x="1800" y="2084"/>
                      </a:lnTo>
                      <a:lnTo>
                        <a:pt x="1800" y="2084"/>
                      </a:lnTo>
                      <a:lnTo>
                        <a:pt x="1802" y="2081"/>
                      </a:lnTo>
                      <a:lnTo>
                        <a:pt x="1802" y="2079"/>
                      </a:lnTo>
                      <a:lnTo>
                        <a:pt x="1802" y="2081"/>
                      </a:lnTo>
                      <a:lnTo>
                        <a:pt x="1802" y="2081"/>
                      </a:lnTo>
                      <a:lnTo>
                        <a:pt x="1802" y="2079"/>
                      </a:lnTo>
                      <a:lnTo>
                        <a:pt x="1802" y="2079"/>
                      </a:lnTo>
                      <a:lnTo>
                        <a:pt x="1802" y="2079"/>
                      </a:lnTo>
                      <a:lnTo>
                        <a:pt x="1802" y="2079"/>
                      </a:lnTo>
                      <a:lnTo>
                        <a:pt x="1804" y="2079"/>
                      </a:lnTo>
                      <a:lnTo>
                        <a:pt x="1804" y="2079"/>
                      </a:lnTo>
                      <a:lnTo>
                        <a:pt x="1804" y="2077"/>
                      </a:lnTo>
                      <a:lnTo>
                        <a:pt x="1804" y="2077"/>
                      </a:lnTo>
                      <a:lnTo>
                        <a:pt x="1804" y="2077"/>
                      </a:lnTo>
                      <a:lnTo>
                        <a:pt x="1804" y="2077"/>
                      </a:lnTo>
                      <a:lnTo>
                        <a:pt x="1804" y="2079"/>
                      </a:lnTo>
                      <a:lnTo>
                        <a:pt x="1804" y="2079"/>
                      </a:lnTo>
                      <a:lnTo>
                        <a:pt x="1806" y="2079"/>
                      </a:lnTo>
                      <a:lnTo>
                        <a:pt x="1806" y="2079"/>
                      </a:lnTo>
                      <a:lnTo>
                        <a:pt x="1806" y="2077"/>
                      </a:lnTo>
                      <a:lnTo>
                        <a:pt x="1806" y="2079"/>
                      </a:lnTo>
                      <a:lnTo>
                        <a:pt x="1806" y="2079"/>
                      </a:lnTo>
                      <a:lnTo>
                        <a:pt x="1806" y="2079"/>
                      </a:lnTo>
                      <a:lnTo>
                        <a:pt x="1806" y="2079"/>
                      </a:lnTo>
                      <a:lnTo>
                        <a:pt x="1809" y="2079"/>
                      </a:lnTo>
                      <a:lnTo>
                        <a:pt x="1809" y="2079"/>
                      </a:lnTo>
                      <a:lnTo>
                        <a:pt x="1809" y="2081"/>
                      </a:lnTo>
                      <a:lnTo>
                        <a:pt x="1809" y="2081"/>
                      </a:lnTo>
                      <a:lnTo>
                        <a:pt x="1809" y="2081"/>
                      </a:lnTo>
                      <a:lnTo>
                        <a:pt x="1809" y="2084"/>
                      </a:lnTo>
                      <a:lnTo>
                        <a:pt x="1809" y="2084"/>
                      </a:lnTo>
                      <a:lnTo>
                        <a:pt x="1809" y="2084"/>
                      </a:lnTo>
                      <a:lnTo>
                        <a:pt x="1811" y="2081"/>
                      </a:lnTo>
                      <a:lnTo>
                        <a:pt x="1811" y="2060"/>
                      </a:lnTo>
                      <a:lnTo>
                        <a:pt x="1811" y="1991"/>
                      </a:lnTo>
                      <a:lnTo>
                        <a:pt x="1811" y="1922"/>
                      </a:lnTo>
                      <a:lnTo>
                        <a:pt x="1811" y="1950"/>
                      </a:lnTo>
                      <a:lnTo>
                        <a:pt x="1811" y="1963"/>
                      </a:lnTo>
                      <a:lnTo>
                        <a:pt x="1811" y="1911"/>
                      </a:lnTo>
                      <a:lnTo>
                        <a:pt x="1811" y="1887"/>
                      </a:lnTo>
                      <a:lnTo>
                        <a:pt x="1813" y="1920"/>
                      </a:lnTo>
                      <a:lnTo>
                        <a:pt x="1813" y="1952"/>
                      </a:lnTo>
                      <a:lnTo>
                        <a:pt x="1813" y="1976"/>
                      </a:lnTo>
                      <a:lnTo>
                        <a:pt x="1813" y="1991"/>
                      </a:lnTo>
                      <a:lnTo>
                        <a:pt x="1813" y="2006"/>
                      </a:lnTo>
                      <a:lnTo>
                        <a:pt x="1813" y="2017"/>
                      </a:lnTo>
                      <a:lnTo>
                        <a:pt x="1813" y="2025"/>
                      </a:lnTo>
                      <a:lnTo>
                        <a:pt x="1815" y="2032"/>
                      </a:lnTo>
                      <a:lnTo>
                        <a:pt x="1815" y="2038"/>
                      </a:lnTo>
                      <a:lnTo>
                        <a:pt x="1815" y="2043"/>
                      </a:lnTo>
                      <a:lnTo>
                        <a:pt x="1815" y="2047"/>
                      </a:lnTo>
                      <a:lnTo>
                        <a:pt x="1815" y="2049"/>
                      </a:lnTo>
                      <a:lnTo>
                        <a:pt x="1815" y="2051"/>
                      </a:lnTo>
                      <a:lnTo>
                        <a:pt x="1815" y="2053"/>
                      </a:lnTo>
                      <a:lnTo>
                        <a:pt x="1815" y="2058"/>
                      </a:lnTo>
                      <a:lnTo>
                        <a:pt x="1817" y="2056"/>
                      </a:lnTo>
                      <a:lnTo>
                        <a:pt x="1817" y="2053"/>
                      </a:lnTo>
                      <a:lnTo>
                        <a:pt x="1817" y="2056"/>
                      </a:lnTo>
                      <a:lnTo>
                        <a:pt x="1817" y="2056"/>
                      </a:lnTo>
                      <a:lnTo>
                        <a:pt x="1817" y="2058"/>
                      </a:lnTo>
                      <a:lnTo>
                        <a:pt x="1817" y="2060"/>
                      </a:lnTo>
                      <a:lnTo>
                        <a:pt x="1817" y="2062"/>
                      </a:lnTo>
                      <a:lnTo>
                        <a:pt x="1817" y="2064"/>
                      </a:lnTo>
                      <a:lnTo>
                        <a:pt x="1819" y="2064"/>
                      </a:lnTo>
                      <a:lnTo>
                        <a:pt x="1819" y="2066"/>
                      </a:lnTo>
                      <a:lnTo>
                        <a:pt x="1819" y="2066"/>
                      </a:lnTo>
                      <a:lnTo>
                        <a:pt x="1819" y="2068"/>
                      </a:lnTo>
                      <a:lnTo>
                        <a:pt x="1819" y="2068"/>
                      </a:lnTo>
                      <a:lnTo>
                        <a:pt x="1819" y="2068"/>
                      </a:lnTo>
                      <a:lnTo>
                        <a:pt x="1819" y="2071"/>
                      </a:lnTo>
                      <a:lnTo>
                        <a:pt x="1822" y="2071"/>
                      </a:lnTo>
                      <a:lnTo>
                        <a:pt x="1822" y="2071"/>
                      </a:lnTo>
                      <a:lnTo>
                        <a:pt x="1822" y="2071"/>
                      </a:lnTo>
                      <a:lnTo>
                        <a:pt x="1822" y="2071"/>
                      </a:lnTo>
                      <a:lnTo>
                        <a:pt x="1822" y="2073"/>
                      </a:lnTo>
                      <a:lnTo>
                        <a:pt x="1822" y="2073"/>
                      </a:lnTo>
                      <a:lnTo>
                        <a:pt x="1822" y="2073"/>
                      </a:lnTo>
                      <a:lnTo>
                        <a:pt x="1822" y="2071"/>
                      </a:lnTo>
                      <a:lnTo>
                        <a:pt x="1824" y="2068"/>
                      </a:lnTo>
                      <a:lnTo>
                        <a:pt x="1824" y="2068"/>
                      </a:lnTo>
                      <a:lnTo>
                        <a:pt x="1824" y="2071"/>
                      </a:lnTo>
                      <a:lnTo>
                        <a:pt x="1824" y="2068"/>
                      </a:lnTo>
                      <a:lnTo>
                        <a:pt x="1824" y="2068"/>
                      </a:lnTo>
                      <a:lnTo>
                        <a:pt x="1824" y="2068"/>
                      </a:lnTo>
                      <a:lnTo>
                        <a:pt x="1824" y="2071"/>
                      </a:lnTo>
                      <a:lnTo>
                        <a:pt x="1824" y="2071"/>
                      </a:lnTo>
                      <a:lnTo>
                        <a:pt x="1826" y="2071"/>
                      </a:lnTo>
                      <a:lnTo>
                        <a:pt x="1826" y="2066"/>
                      </a:lnTo>
                      <a:lnTo>
                        <a:pt x="1826" y="2047"/>
                      </a:lnTo>
                      <a:lnTo>
                        <a:pt x="1826" y="2043"/>
                      </a:lnTo>
                      <a:lnTo>
                        <a:pt x="1826" y="2038"/>
                      </a:lnTo>
                      <a:lnTo>
                        <a:pt x="1826" y="2038"/>
                      </a:lnTo>
                      <a:lnTo>
                        <a:pt x="1826" y="2043"/>
                      </a:lnTo>
                      <a:lnTo>
                        <a:pt x="1828" y="2047"/>
                      </a:lnTo>
                      <a:lnTo>
                        <a:pt x="1828" y="2043"/>
                      </a:lnTo>
                      <a:lnTo>
                        <a:pt x="1828" y="2040"/>
                      </a:lnTo>
                      <a:lnTo>
                        <a:pt x="1828" y="2038"/>
                      </a:lnTo>
                      <a:lnTo>
                        <a:pt x="1828" y="2034"/>
                      </a:lnTo>
                      <a:lnTo>
                        <a:pt x="1828" y="2036"/>
                      </a:lnTo>
                      <a:lnTo>
                        <a:pt x="1828" y="2043"/>
                      </a:lnTo>
                      <a:lnTo>
                        <a:pt x="1828" y="2051"/>
                      </a:lnTo>
                      <a:lnTo>
                        <a:pt x="1830" y="2058"/>
                      </a:lnTo>
                      <a:lnTo>
                        <a:pt x="1830" y="2062"/>
                      </a:lnTo>
                      <a:lnTo>
                        <a:pt x="1830" y="2064"/>
                      </a:lnTo>
                      <a:lnTo>
                        <a:pt x="1830" y="2068"/>
                      </a:lnTo>
                      <a:lnTo>
                        <a:pt x="1830" y="2068"/>
                      </a:lnTo>
                      <a:lnTo>
                        <a:pt x="1830" y="2071"/>
                      </a:lnTo>
                      <a:lnTo>
                        <a:pt x="1830" y="2073"/>
                      </a:lnTo>
                      <a:lnTo>
                        <a:pt x="1830" y="2073"/>
                      </a:lnTo>
                      <a:lnTo>
                        <a:pt x="1832" y="2075"/>
                      </a:lnTo>
                      <a:lnTo>
                        <a:pt x="1832" y="2075"/>
                      </a:lnTo>
                      <a:lnTo>
                        <a:pt x="1832" y="2077"/>
                      </a:lnTo>
                      <a:lnTo>
                        <a:pt x="1832" y="2079"/>
                      </a:lnTo>
                      <a:lnTo>
                        <a:pt x="1832" y="2079"/>
                      </a:lnTo>
                      <a:lnTo>
                        <a:pt x="1832" y="2081"/>
                      </a:lnTo>
                      <a:lnTo>
                        <a:pt x="1832" y="2079"/>
                      </a:lnTo>
                      <a:lnTo>
                        <a:pt x="1834" y="2081"/>
                      </a:lnTo>
                      <a:lnTo>
                        <a:pt x="1834" y="2081"/>
                      </a:lnTo>
                      <a:lnTo>
                        <a:pt x="1834" y="2084"/>
                      </a:lnTo>
                      <a:lnTo>
                        <a:pt x="1834" y="2081"/>
                      </a:lnTo>
                      <a:lnTo>
                        <a:pt x="1834" y="2084"/>
                      </a:lnTo>
                      <a:lnTo>
                        <a:pt x="1834" y="2084"/>
                      </a:lnTo>
                      <a:lnTo>
                        <a:pt x="1834" y="2084"/>
                      </a:lnTo>
                      <a:lnTo>
                        <a:pt x="1834" y="2086"/>
                      </a:lnTo>
                      <a:lnTo>
                        <a:pt x="1837" y="2086"/>
                      </a:lnTo>
                      <a:lnTo>
                        <a:pt x="1837" y="2086"/>
                      </a:lnTo>
                      <a:lnTo>
                        <a:pt x="1837" y="2086"/>
                      </a:lnTo>
                      <a:lnTo>
                        <a:pt x="1837" y="2086"/>
                      </a:lnTo>
                      <a:lnTo>
                        <a:pt x="1837" y="2086"/>
                      </a:lnTo>
                      <a:lnTo>
                        <a:pt x="1837" y="2086"/>
                      </a:lnTo>
                      <a:lnTo>
                        <a:pt x="1837" y="2086"/>
                      </a:lnTo>
                      <a:lnTo>
                        <a:pt x="1837" y="2088"/>
                      </a:lnTo>
                      <a:lnTo>
                        <a:pt x="1839" y="2088"/>
                      </a:lnTo>
                      <a:lnTo>
                        <a:pt x="1839" y="2088"/>
                      </a:lnTo>
                      <a:lnTo>
                        <a:pt x="1839" y="2090"/>
                      </a:lnTo>
                      <a:lnTo>
                        <a:pt x="1839" y="2090"/>
                      </a:lnTo>
                      <a:lnTo>
                        <a:pt x="1839" y="2090"/>
                      </a:lnTo>
                      <a:lnTo>
                        <a:pt x="1839" y="2092"/>
                      </a:lnTo>
                      <a:lnTo>
                        <a:pt x="1839" y="2092"/>
                      </a:lnTo>
                      <a:lnTo>
                        <a:pt x="1841" y="2090"/>
                      </a:lnTo>
                      <a:lnTo>
                        <a:pt x="1841" y="2090"/>
                      </a:lnTo>
                      <a:lnTo>
                        <a:pt x="1841" y="2092"/>
                      </a:lnTo>
                      <a:lnTo>
                        <a:pt x="1841" y="2092"/>
                      </a:lnTo>
                      <a:lnTo>
                        <a:pt x="1841" y="2092"/>
                      </a:lnTo>
                      <a:lnTo>
                        <a:pt x="1841" y="2092"/>
                      </a:lnTo>
                      <a:lnTo>
                        <a:pt x="1841" y="2094"/>
                      </a:lnTo>
                      <a:lnTo>
                        <a:pt x="1841" y="2094"/>
                      </a:lnTo>
                      <a:lnTo>
                        <a:pt x="1843" y="2094"/>
                      </a:lnTo>
                      <a:lnTo>
                        <a:pt x="1843" y="2097"/>
                      </a:lnTo>
                      <a:lnTo>
                        <a:pt x="1843" y="2097"/>
                      </a:lnTo>
                      <a:lnTo>
                        <a:pt x="1843" y="2097"/>
                      </a:lnTo>
                      <a:lnTo>
                        <a:pt x="1843" y="2094"/>
                      </a:lnTo>
                      <a:lnTo>
                        <a:pt x="1843" y="2094"/>
                      </a:lnTo>
                      <a:lnTo>
                        <a:pt x="1843" y="2092"/>
                      </a:lnTo>
                      <a:lnTo>
                        <a:pt x="1843" y="2092"/>
                      </a:lnTo>
                      <a:lnTo>
                        <a:pt x="1845" y="2092"/>
                      </a:lnTo>
                      <a:lnTo>
                        <a:pt x="1845" y="2092"/>
                      </a:lnTo>
                      <a:lnTo>
                        <a:pt x="1845" y="2094"/>
                      </a:lnTo>
                      <a:lnTo>
                        <a:pt x="1845" y="2094"/>
                      </a:lnTo>
                      <a:lnTo>
                        <a:pt x="1845" y="2094"/>
                      </a:lnTo>
                      <a:lnTo>
                        <a:pt x="1845" y="2094"/>
                      </a:lnTo>
                      <a:lnTo>
                        <a:pt x="1845" y="2094"/>
                      </a:lnTo>
                      <a:lnTo>
                        <a:pt x="1847" y="2094"/>
                      </a:lnTo>
                      <a:lnTo>
                        <a:pt x="1847" y="2094"/>
                      </a:lnTo>
                      <a:lnTo>
                        <a:pt x="1847" y="2094"/>
                      </a:lnTo>
                      <a:lnTo>
                        <a:pt x="1847" y="2094"/>
                      </a:lnTo>
                      <a:lnTo>
                        <a:pt x="1847" y="2094"/>
                      </a:lnTo>
                      <a:lnTo>
                        <a:pt x="1847" y="2094"/>
                      </a:lnTo>
                      <a:lnTo>
                        <a:pt x="1847" y="2094"/>
                      </a:lnTo>
                      <a:lnTo>
                        <a:pt x="1847" y="2094"/>
                      </a:lnTo>
                      <a:lnTo>
                        <a:pt x="1850" y="2097"/>
                      </a:lnTo>
                      <a:lnTo>
                        <a:pt x="1850" y="2097"/>
                      </a:lnTo>
                      <a:lnTo>
                        <a:pt x="1850" y="2097"/>
                      </a:lnTo>
                      <a:lnTo>
                        <a:pt x="1850" y="2097"/>
                      </a:lnTo>
                      <a:lnTo>
                        <a:pt x="1850" y="2097"/>
                      </a:lnTo>
                      <a:lnTo>
                        <a:pt x="1850" y="2097"/>
                      </a:lnTo>
                      <a:lnTo>
                        <a:pt x="1850" y="2094"/>
                      </a:lnTo>
                      <a:lnTo>
                        <a:pt x="1850" y="2047"/>
                      </a:lnTo>
                      <a:lnTo>
                        <a:pt x="1852" y="2004"/>
                      </a:lnTo>
                      <a:lnTo>
                        <a:pt x="1852" y="2053"/>
                      </a:lnTo>
                      <a:lnTo>
                        <a:pt x="1852" y="2049"/>
                      </a:lnTo>
                      <a:lnTo>
                        <a:pt x="1852" y="2051"/>
                      </a:lnTo>
                      <a:lnTo>
                        <a:pt x="1852" y="2056"/>
                      </a:lnTo>
                      <a:lnTo>
                        <a:pt x="1852" y="2058"/>
                      </a:lnTo>
                      <a:lnTo>
                        <a:pt x="1852" y="2060"/>
                      </a:lnTo>
                      <a:lnTo>
                        <a:pt x="1854" y="2064"/>
                      </a:lnTo>
                      <a:lnTo>
                        <a:pt x="1854" y="2066"/>
                      </a:lnTo>
                      <a:lnTo>
                        <a:pt x="1854" y="2068"/>
                      </a:lnTo>
                      <a:lnTo>
                        <a:pt x="1854" y="2073"/>
                      </a:lnTo>
                      <a:lnTo>
                        <a:pt x="1854" y="2077"/>
                      </a:lnTo>
                      <a:lnTo>
                        <a:pt x="1854" y="2081"/>
                      </a:lnTo>
                      <a:lnTo>
                        <a:pt x="1854" y="2084"/>
                      </a:lnTo>
                      <a:lnTo>
                        <a:pt x="1854" y="2086"/>
                      </a:lnTo>
                      <a:lnTo>
                        <a:pt x="1856" y="2086"/>
                      </a:lnTo>
                      <a:lnTo>
                        <a:pt x="1856" y="2088"/>
                      </a:lnTo>
                      <a:lnTo>
                        <a:pt x="1856" y="2088"/>
                      </a:lnTo>
                      <a:lnTo>
                        <a:pt x="1856" y="2090"/>
                      </a:lnTo>
                      <a:lnTo>
                        <a:pt x="1856" y="2092"/>
                      </a:lnTo>
                      <a:lnTo>
                        <a:pt x="1856" y="2092"/>
                      </a:lnTo>
                      <a:lnTo>
                        <a:pt x="1856" y="2092"/>
                      </a:lnTo>
                      <a:lnTo>
                        <a:pt x="1856" y="2094"/>
                      </a:lnTo>
                      <a:lnTo>
                        <a:pt x="1858" y="2097"/>
                      </a:lnTo>
                      <a:lnTo>
                        <a:pt x="1858" y="2097"/>
                      </a:lnTo>
                      <a:lnTo>
                        <a:pt x="1858" y="2097"/>
                      </a:lnTo>
                      <a:lnTo>
                        <a:pt x="1858" y="2097"/>
                      </a:lnTo>
                      <a:lnTo>
                        <a:pt x="1858" y="2099"/>
                      </a:lnTo>
                      <a:lnTo>
                        <a:pt x="1858" y="2099"/>
                      </a:lnTo>
                      <a:lnTo>
                        <a:pt x="1858" y="2099"/>
                      </a:lnTo>
                      <a:lnTo>
                        <a:pt x="1860" y="2099"/>
                      </a:lnTo>
                      <a:lnTo>
                        <a:pt x="1860" y="2099"/>
                      </a:lnTo>
                      <a:lnTo>
                        <a:pt x="1860" y="2099"/>
                      </a:lnTo>
                      <a:lnTo>
                        <a:pt x="1860" y="2099"/>
                      </a:lnTo>
                      <a:lnTo>
                        <a:pt x="1860" y="2101"/>
                      </a:lnTo>
                      <a:lnTo>
                        <a:pt x="1860" y="2101"/>
                      </a:lnTo>
                      <a:lnTo>
                        <a:pt x="1860" y="2101"/>
                      </a:lnTo>
                      <a:lnTo>
                        <a:pt x="1860" y="2101"/>
                      </a:lnTo>
                      <a:lnTo>
                        <a:pt x="1862" y="2101"/>
                      </a:lnTo>
                      <a:lnTo>
                        <a:pt x="1862" y="2103"/>
                      </a:lnTo>
                      <a:lnTo>
                        <a:pt x="1862" y="2103"/>
                      </a:lnTo>
                      <a:lnTo>
                        <a:pt x="1862" y="2103"/>
                      </a:lnTo>
                      <a:lnTo>
                        <a:pt x="1862" y="2103"/>
                      </a:lnTo>
                      <a:lnTo>
                        <a:pt x="1862" y="2101"/>
                      </a:lnTo>
                      <a:lnTo>
                        <a:pt x="1862" y="2101"/>
                      </a:lnTo>
                      <a:lnTo>
                        <a:pt x="1862" y="2101"/>
                      </a:lnTo>
                      <a:lnTo>
                        <a:pt x="1865" y="2103"/>
                      </a:lnTo>
                      <a:lnTo>
                        <a:pt x="1865" y="2101"/>
                      </a:lnTo>
                      <a:lnTo>
                        <a:pt x="1865" y="2101"/>
                      </a:lnTo>
                      <a:lnTo>
                        <a:pt x="1865" y="2101"/>
                      </a:lnTo>
                      <a:lnTo>
                        <a:pt x="1865" y="2099"/>
                      </a:lnTo>
                      <a:lnTo>
                        <a:pt x="1865" y="2101"/>
                      </a:lnTo>
                      <a:lnTo>
                        <a:pt x="1865" y="2101"/>
                      </a:lnTo>
                      <a:lnTo>
                        <a:pt x="1867" y="2099"/>
                      </a:lnTo>
                      <a:lnTo>
                        <a:pt x="1867" y="2097"/>
                      </a:lnTo>
                      <a:lnTo>
                        <a:pt x="1867" y="2086"/>
                      </a:lnTo>
                      <a:lnTo>
                        <a:pt x="1867" y="2051"/>
                      </a:lnTo>
                      <a:lnTo>
                        <a:pt x="1867" y="2045"/>
                      </a:lnTo>
                      <a:lnTo>
                        <a:pt x="1867" y="2025"/>
                      </a:lnTo>
                      <a:lnTo>
                        <a:pt x="1867" y="1963"/>
                      </a:lnTo>
                      <a:lnTo>
                        <a:pt x="1867" y="1943"/>
                      </a:lnTo>
                      <a:lnTo>
                        <a:pt x="1869" y="1948"/>
                      </a:lnTo>
                      <a:lnTo>
                        <a:pt x="1869" y="1965"/>
                      </a:lnTo>
                      <a:lnTo>
                        <a:pt x="1869" y="1967"/>
                      </a:lnTo>
                      <a:lnTo>
                        <a:pt x="1869" y="1956"/>
                      </a:lnTo>
                      <a:lnTo>
                        <a:pt x="1869" y="1954"/>
                      </a:lnTo>
                      <a:lnTo>
                        <a:pt x="1869" y="1969"/>
                      </a:lnTo>
                      <a:lnTo>
                        <a:pt x="1869" y="1984"/>
                      </a:lnTo>
                      <a:lnTo>
                        <a:pt x="1869" y="1993"/>
                      </a:lnTo>
                      <a:lnTo>
                        <a:pt x="1871" y="1999"/>
                      </a:lnTo>
                      <a:lnTo>
                        <a:pt x="1871" y="2010"/>
                      </a:lnTo>
                      <a:lnTo>
                        <a:pt x="1871" y="2021"/>
                      </a:lnTo>
                      <a:lnTo>
                        <a:pt x="1871" y="2030"/>
                      </a:lnTo>
                      <a:lnTo>
                        <a:pt x="1871" y="2036"/>
                      </a:lnTo>
                      <a:lnTo>
                        <a:pt x="1871" y="2040"/>
                      </a:lnTo>
                      <a:lnTo>
                        <a:pt x="1871" y="2047"/>
                      </a:lnTo>
                      <a:lnTo>
                        <a:pt x="1873" y="2051"/>
                      </a:lnTo>
                      <a:lnTo>
                        <a:pt x="1873" y="2056"/>
                      </a:lnTo>
                      <a:lnTo>
                        <a:pt x="1873" y="2058"/>
                      </a:lnTo>
                      <a:lnTo>
                        <a:pt x="1873" y="2062"/>
                      </a:lnTo>
                      <a:lnTo>
                        <a:pt x="1873" y="2064"/>
                      </a:lnTo>
                      <a:lnTo>
                        <a:pt x="1873" y="2066"/>
                      </a:lnTo>
                      <a:lnTo>
                        <a:pt x="1873" y="2068"/>
                      </a:lnTo>
                      <a:lnTo>
                        <a:pt x="1873" y="2071"/>
                      </a:lnTo>
                      <a:lnTo>
                        <a:pt x="1875" y="2073"/>
                      </a:lnTo>
                      <a:lnTo>
                        <a:pt x="1875" y="2073"/>
                      </a:lnTo>
                      <a:lnTo>
                        <a:pt x="1875" y="2075"/>
                      </a:lnTo>
                      <a:lnTo>
                        <a:pt x="1875" y="2077"/>
                      </a:lnTo>
                      <a:lnTo>
                        <a:pt x="1875" y="2079"/>
                      </a:lnTo>
                      <a:lnTo>
                        <a:pt x="1875" y="2081"/>
                      </a:lnTo>
                      <a:lnTo>
                        <a:pt x="1875" y="2081"/>
                      </a:lnTo>
                      <a:lnTo>
                        <a:pt x="1875" y="2084"/>
                      </a:lnTo>
                      <a:lnTo>
                        <a:pt x="1878" y="2084"/>
                      </a:lnTo>
                      <a:lnTo>
                        <a:pt x="1878" y="2084"/>
                      </a:lnTo>
                      <a:lnTo>
                        <a:pt x="1878" y="2086"/>
                      </a:lnTo>
                      <a:lnTo>
                        <a:pt x="1878" y="2086"/>
                      </a:lnTo>
                      <a:lnTo>
                        <a:pt x="1878" y="2088"/>
                      </a:lnTo>
                      <a:lnTo>
                        <a:pt x="1878" y="2088"/>
                      </a:lnTo>
                      <a:lnTo>
                        <a:pt x="1878" y="2088"/>
                      </a:lnTo>
                      <a:lnTo>
                        <a:pt x="1880" y="2090"/>
                      </a:lnTo>
                      <a:lnTo>
                        <a:pt x="1880" y="2090"/>
                      </a:lnTo>
                      <a:lnTo>
                        <a:pt x="1880" y="2090"/>
                      </a:lnTo>
                      <a:lnTo>
                        <a:pt x="1880" y="2092"/>
                      </a:lnTo>
                      <a:lnTo>
                        <a:pt x="1880" y="2092"/>
                      </a:lnTo>
                      <a:lnTo>
                        <a:pt x="1880" y="2092"/>
                      </a:lnTo>
                      <a:lnTo>
                        <a:pt x="1880" y="2094"/>
                      </a:lnTo>
                      <a:lnTo>
                        <a:pt x="1880" y="2092"/>
                      </a:lnTo>
                      <a:lnTo>
                        <a:pt x="1882" y="2092"/>
                      </a:lnTo>
                      <a:lnTo>
                        <a:pt x="1882" y="2092"/>
                      </a:lnTo>
                      <a:lnTo>
                        <a:pt x="1882" y="2094"/>
                      </a:lnTo>
                      <a:lnTo>
                        <a:pt x="1882" y="2094"/>
                      </a:lnTo>
                      <a:lnTo>
                        <a:pt x="1882" y="2094"/>
                      </a:lnTo>
                      <a:lnTo>
                        <a:pt x="1882" y="2094"/>
                      </a:lnTo>
                      <a:lnTo>
                        <a:pt x="1882" y="2094"/>
                      </a:lnTo>
                      <a:lnTo>
                        <a:pt x="1882" y="2094"/>
                      </a:lnTo>
                      <a:lnTo>
                        <a:pt x="1884" y="2097"/>
                      </a:lnTo>
                      <a:lnTo>
                        <a:pt x="1884" y="2097"/>
                      </a:lnTo>
                      <a:lnTo>
                        <a:pt x="1884" y="2097"/>
                      </a:lnTo>
                      <a:lnTo>
                        <a:pt x="1884" y="2097"/>
                      </a:lnTo>
                      <a:lnTo>
                        <a:pt x="1884" y="2097"/>
                      </a:lnTo>
                      <a:lnTo>
                        <a:pt x="1884" y="2094"/>
                      </a:lnTo>
                      <a:lnTo>
                        <a:pt x="1884" y="2092"/>
                      </a:lnTo>
                      <a:lnTo>
                        <a:pt x="1886" y="2092"/>
                      </a:lnTo>
                      <a:lnTo>
                        <a:pt x="1886" y="2092"/>
                      </a:lnTo>
                      <a:lnTo>
                        <a:pt x="1886" y="2092"/>
                      </a:lnTo>
                      <a:lnTo>
                        <a:pt x="1886" y="2094"/>
                      </a:lnTo>
                      <a:lnTo>
                        <a:pt x="1886" y="2094"/>
                      </a:lnTo>
                      <a:lnTo>
                        <a:pt x="1886" y="2094"/>
                      </a:lnTo>
                      <a:lnTo>
                        <a:pt x="1886" y="2094"/>
                      </a:lnTo>
                      <a:lnTo>
                        <a:pt x="1886" y="2094"/>
                      </a:lnTo>
                      <a:lnTo>
                        <a:pt x="1888" y="2094"/>
                      </a:lnTo>
                      <a:lnTo>
                        <a:pt x="1888" y="2094"/>
                      </a:lnTo>
                      <a:lnTo>
                        <a:pt x="1888" y="2094"/>
                      </a:lnTo>
                      <a:lnTo>
                        <a:pt x="1888" y="2094"/>
                      </a:lnTo>
                      <a:lnTo>
                        <a:pt x="1888" y="2094"/>
                      </a:lnTo>
                      <a:lnTo>
                        <a:pt x="1888" y="2094"/>
                      </a:lnTo>
                      <a:lnTo>
                        <a:pt x="1888" y="2094"/>
                      </a:lnTo>
                      <a:lnTo>
                        <a:pt x="1888" y="2094"/>
                      </a:lnTo>
                      <a:lnTo>
                        <a:pt x="1890" y="2094"/>
                      </a:lnTo>
                      <a:lnTo>
                        <a:pt x="1890" y="2094"/>
                      </a:lnTo>
                      <a:lnTo>
                        <a:pt x="1890" y="2094"/>
                      </a:lnTo>
                      <a:lnTo>
                        <a:pt x="1890" y="2094"/>
                      </a:lnTo>
                      <a:lnTo>
                        <a:pt x="1890" y="2097"/>
                      </a:lnTo>
                      <a:lnTo>
                        <a:pt x="1890" y="2099"/>
                      </a:lnTo>
                      <a:lnTo>
                        <a:pt x="1890" y="2099"/>
                      </a:lnTo>
                      <a:lnTo>
                        <a:pt x="1893" y="2099"/>
                      </a:lnTo>
                      <a:lnTo>
                        <a:pt x="1893" y="2099"/>
                      </a:lnTo>
                      <a:lnTo>
                        <a:pt x="1893" y="2099"/>
                      </a:lnTo>
                      <a:lnTo>
                        <a:pt x="1893" y="2099"/>
                      </a:lnTo>
                      <a:lnTo>
                        <a:pt x="1893" y="2099"/>
                      </a:lnTo>
                      <a:lnTo>
                        <a:pt x="1893" y="2099"/>
                      </a:lnTo>
                      <a:lnTo>
                        <a:pt x="1893" y="2099"/>
                      </a:lnTo>
                      <a:lnTo>
                        <a:pt x="1893" y="2099"/>
                      </a:lnTo>
                      <a:lnTo>
                        <a:pt x="1895" y="2099"/>
                      </a:lnTo>
                      <a:lnTo>
                        <a:pt x="1895" y="2099"/>
                      </a:lnTo>
                      <a:lnTo>
                        <a:pt x="1895" y="2099"/>
                      </a:lnTo>
                      <a:lnTo>
                        <a:pt x="1895" y="2099"/>
                      </a:lnTo>
                      <a:lnTo>
                        <a:pt x="1895" y="2099"/>
                      </a:lnTo>
                      <a:lnTo>
                        <a:pt x="1895" y="2099"/>
                      </a:lnTo>
                      <a:lnTo>
                        <a:pt x="1895" y="2099"/>
                      </a:lnTo>
                      <a:lnTo>
                        <a:pt x="1895" y="2099"/>
                      </a:lnTo>
                      <a:lnTo>
                        <a:pt x="1897" y="2099"/>
                      </a:lnTo>
                      <a:lnTo>
                        <a:pt x="1897" y="2099"/>
                      </a:lnTo>
                      <a:lnTo>
                        <a:pt x="1897" y="2099"/>
                      </a:lnTo>
                      <a:lnTo>
                        <a:pt x="1897" y="2099"/>
                      </a:lnTo>
                      <a:lnTo>
                        <a:pt x="1897" y="2099"/>
                      </a:lnTo>
                      <a:lnTo>
                        <a:pt x="1897" y="2099"/>
                      </a:lnTo>
                      <a:lnTo>
                        <a:pt x="1897" y="2101"/>
                      </a:lnTo>
                      <a:lnTo>
                        <a:pt x="1899" y="2101"/>
                      </a:lnTo>
                      <a:lnTo>
                        <a:pt x="1899" y="2101"/>
                      </a:lnTo>
                      <a:lnTo>
                        <a:pt x="1899" y="2103"/>
                      </a:lnTo>
                      <a:lnTo>
                        <a:pt x="1899" y="2103"/>
                      </a:lnTo>
                      <a:lnTo>
                        <a:pt x="1899" y="2103"/>
                      </a:lnTo>
                      <a:lnTo>
                        <a:pt x="1899" y="2103"/>
                      </a:lnTo>
                      <a:lnTo>
                        <a:pt x="1899" y="2105"/>
                      </a:lnTo>
                      <a:lnTo>
                        <a:pt x="1899" y="2105"/>
                      </a:lnTo>
                      <a:lnTo>
                        <a:pt x="1901" y="2107"/>
                      </a:lnTo>
                      <a:lnTo>
                        <a:pt x="1901" y="2107"/>
                      </a:lnTo>
                      <a:lnTo>
                        <a:pt x="1901" y="2107"/>
                      </a:lnTo>
                      <a:lnTo>
                        <a:pt x="1901" y="2107"/>
                      </a:lnTo>
                      <a:lnTo>
                        <a:pt x="1901" y="2109"/>
                      </a:lnTo>
                      <a:lnTo>
                        <a:pt x="1901" y="2116"/>
                      </a:lnTo>
                      <a:lnTo>
                        <a:pt x="1901" y="2107"/>
                      </a:lnTo>
                      <a:lnTo>
                        <a:pt x="1903" y="2109"/>
                      </a:lnTo>
                      <a:lnTo>
                        <a:pt x="1903" y="2112"/>
                      </a:lnTo>
                      <a:lnTo>
                        <a:pt x="1903" y="2112"/>
                      </a:lnTo>
                      <a:lnTo>
                        <a:pt x="1903" y="2112"/>
                      </a:lnTo>
                      <a:lnTo>
                        <a:pt x="1903" y="2112"/>
                      </a:lnTo>
                      <a:lnTo>
                        <a:pt x="1903" y="2112"/>
                      </a:lnTo>
                      <a:lnTo>
                        <a:pt x="1903" y="2112"/>
                      </a:lnTo>
                      <a:lnTo>
                        <a:pt x="1903" y="2112"/>
                      </a:lnTo>
                      <a:lnTo>
                        <a:pt x="1906" y="2112"/>
                      </a:lnTo>
                      <a:lnTo>
                        <a:pt x="1906" y="2109"/>
                      </a:lnTo>
                      <a:lnTo>
                        <a:pt x="1906" y="2109"/>
                      </a:lnTo>
                      <a:lnTo>
                        <a:pt x="1906" y="2109"/>
                      </a:lnTo>
                      <a:lnTo>
                        <a:pt x="1906" y="2109"/>
                      </a:lnTo>
                      <a:lnTo>
                        <a:pt x="1906" y="2109"/>
                      </a:lnTo>
                      <a:lnTo>
                        <a:pt x="1906" y="2109"/>
                      </a:lnTo>
                      <a:lnTo>
                        <a:pt x="1906" y="2107"/>
                      </a:lnTo>
                      <a:lnTo>
                        <a:pt x="1908" y="2107"/>
                      </a:lnTo>
                      <a:lnTo>
                        <a:pt x="1908" y="2107"/>
                      </a:lnTo>
                      <a:lnTo>
                        <a:pt x="1908" y="2105"/>
                      </a:lnTo>
                      <a:lnTo>
                        <a:pt x="1908" y="2103"/>
                      </a:lnTo>
                      <a:lnTo>
                        <a:pt x="1908" y="2086"/>
                      </a:lnTo>
                      <a:lnTo>
                        <a:pt x="1908" y="1959"/>
                      </a:lnTo>
                      <a:lnTo>
                        <a:pt x="1908" y="1950"/>
                      </a:lnTo>
                      <a:lnTo>
                        <a:pt x="1910" y="1991"/>
                      </a:lnTo>
                      <a:lnTo>
                        <a:pt x="1910" y="2015"/>
                      </a:lnTo>
                      <a:lnTo>
                        <a:pt x="1910" y="2034"/>
                      </a:lnTo>
                      <a:lnTo>
                        <a:pt x="1910" y="2049"/>
                      </a:lnTo>
                      <a:lnTo>
                        <a:pt x="1910" y="2062"/>
                      </a:lnTo>
                      <a:lnTo>
                        <a:pt x="1910" y="2071"/>
                      </a:lnTo>
                      <a:lnTo>
                        <a:pt x="1910" y="2077"/>
                      </a:lnTo>
                      <a:lnTo>
                        <a:pt x="1910" y="2081"/>
                      </a:lnTo>
                      <a:lnTo>
                        <a:pt x="1912" y="2086"/>
                      </a:lnTo>
                      <a:lnTo>
                        <a:pt x="1912" y="2088"/>
                      </a:lnTo>
                      <a:lnTo>
                        <a:pt x="1912" y="2090"/>
                      </a:lnTo>
                      <a:lnTo>
                        <a:pt x="1912" y="2088"/>
                      </a:lnTo>
                      <a:lnTo>
                        <a:pt x="1912" y="2088"/>
                      </a:lnTo>
                      <a:lnTo>
                        <a:pt x="1912" y="2090"/>
                      </a:lnTo>
                      <a:lnTo>
                        <a:pt x="1912" y="2092"/>
                      </a:lnTo>
                      <a:lnTo>
                        <a:pt x="1912" y="2094"/>
                      </a:lnTo>
                      <a:lnTo>
                        <a:pt x="1914" y="2097"/>
                      </a:lnTo>
                      <a:lnTo>
                        <a:pt x="1914" y="2101"/>
                      </a:lnTo>
                      <a:lnTo>
                        <a:pt x="1914" y="2101"/>
                      </a:lnTo>
                      <a:lnTo>
                        <a:pt x="1914" y="2103"/>
                      </a:lnTo>
                      <a:lnTo>
                        <a:pt x="1914" y="2103"/>
                      </a:lnTo>
                      <a:lnTo>
                        <a:pt x="1914" y="2105"/>
                      </a:lnTo>
                      <a:lnTo>
                        <a:pt x="1914" y="2105"/>
                      </a:lnTo>
                      <a:lnTo>
                        <a:pt x="1916" y="2105"/>
                      </a:lnTo>
                      <a:lnTo>
                        <a:pt x="1916" y="2107"/>
                      </a:lnTo>
                      <a:lnTo>
                        <a:pt x="1916" y="2109"/>
                      </a:lnTo>
                      <a:lnTo>
                        <a:pt x="1916" y="2109"/>
                      </a:lnTo>
                      <a:lnTo>
                        <a:pt x="1916" y="2109"/>
                      </a:lnTo>
                      <a:lnTo>
                        <a:pt x="1916" y="2112"/>
                      </a:lnTo>
                      <a:lnTo>
                        <a:pt x="1916" y="2112"/>
                      </a:lnTo>
                      <a:lnTo>
                        <a:pt x="1916" y="2112"/>
                      </a:lnTo>
                      <a:lnTo>
                        <a:pt x="1919" y="2112"/>
                      </a:lnTo>
                      <a:lnTo>
                        <a:pt x="1919" y="2112"/>
                      </a:lnTo>
                      <a:lnTo>
                        <a:pt x="1919" y="2112"/>
                      </a:lnTo>
                      <a:lnTo>
                        <a:pt x="1919" y="2112"/>
                      </a:lnTo>
                      <a:lnTo>
                        <a:pt x="1919" y="2112"/>
                      </a:lnTo>
                      <a:lnTo>
                        <a:pt x="1919" y="2114"/>
                      </a:lnTo>
                      <a:lnTo>
                        <a:pt x="1919" y="2114"/>
                      </a:lnTo>
                      <a:lnTo>
                        <a:pt x="1919" y="2114"/>
                      </a:lnTo>
                      <a:lnTo>
                        <a:pt x="1921" y="2116"/>
                      </a:lnTo>
                      <a:lnTo>
                        <a:pt x="1921" y="2116"/>
                      </a:lnTo>
                      <a:lnTo>
                        <a:pt x="1921" y="2116"/>
                      </a:lnTo>
                      <a:lnTo>
                        <a:pt x="1921" y="2114"/>
                      </a:lnTo>
                      <a:lnTo>
                        <a:pt x="1921" y="2114"/>
                      </a:lnTo>
                      <a:lnTo>
                        <a:pt x="1921" y="2116"/>
                      </a:lnTo>
                      <a:lnTo>
                        <a:pt x="1921" y="2114"/>
                      </a:lnTo>
                      <a:lnTo>
                        <a:pt x="1923" y="2112"/>
                      </a:lnTo>
                      <a:lnTo>
                        <a:pt x="1923" y="2112"/>
                      </a:lnTo>
                      <a:lnTo>
                        <a:pt x="1923" y="2109"/>
                      </a:lnTo>
                      <a:lnTo>
                        <a:pt x="1923" y="2107"/>
                      </a:lnTo>
                      <a:lnTo>
                        <a:pt x="1923" y="2107"/>
                      </a:lnTo>
                      <a:lnTo>
                        <a:pt x="1923" y="2105"/>
                      </a:lnTo>
                      <a:lnTo>
                        <a:pt x="1923" y="2103"/>
                      </a:lnTo>
                      <a:lnTo>
                        <a:pt x="1923" y="2103"/>
                      </a:lnTo>
                      <a:lnTo>
                        <a:pt x="1925" y="2101"/>
                      </a:lnTo>
                      <a:lnTo>
                        <a:pt x="1925" y="2103"/>
                      </a:lnTo>
                      <a:lnTo>
                        <a:pt x="1925" y="2103"/>
                      </a:lnTo>
                      <a:lnTo>
                        <a:pt x="1925" y="2101"/>
                      </a:lnTo>
                      <a:lnTo>
                        <a:pt x="1925" y="2084"/>
                      </a:lnTo>
                      <a:lnTo>
                        <a:pt x="1925" y="2075"/>
                      </a:lnTo>
                      <a:lnTo>
                        <a:pt x="1925" y="2086"/>
                      </a:lnTo>
                      <a:lnTo>
                        <a:pt x="1925" y="2088"/>
                      </a:lnTo>
                      <a:lnTo>
                        <a:pt x="1927" y="2077"/>
                      </a:lnTo>
                      <a:lnTo>
                        <a:pt x="1927" y="2075"/>
                      </a:lnTo>
                      <a:lnTo>
                        <a:pt x="1927" y="2073"/>
                      </a:lnTo>
                      <a:lnTo>
                        <a:pt x="1927" y="2071"/>
                      </a:lnTo>
                      <a:lnTo>
                        <a:pt x="1927" y="2075"/>
                      </a:lnTo>
                      <a:lnTo>
                        <a:pt x="1927" y="2077"/>
                      </a:lnTo>
                      <a:lnTo>
                        <a:pt x="1927" y="2084"/>
                      </a:lnTo>
                      <a:lnTo>
                        <a:pt x="1929" y="2086"/>
                      </a:lnTo>
                      <a:lnTo>
                        <a:pt x="1929" y="2088"/>
                      </a:lnTo>
                      <a:lnTo>
                        <a:pt x="1929" y="2088"/>
                      </a:lnTo>
                      <a:lnTo>
                        <a:pt x="1929" y="2056"/>
                      </a:lnTo>
                      <a:lnTo>
                        <a:pt x="1929" y="2058"/>
                      </a:lnTo>
                      <a:lnTo>
                        <a:pt x="1929" y="2071"/>
                      </a:lnTo>
                      <a:lnTo>
                        <a:pt x="1929" y="2071"/>
                      </a:lnTo>
                      <a:lnTo>
                        <a:pt x="1929" y="2071"/>
                      </a:lnTo>
                      <a:lnTo>
                        <a:pt x="1931" y="2077"/>
                      </a:lnTo>
                      <a:lnTo>
                        <a:pt x="1931" y="2084"/>
                      </a:lnTo>
                      <a:lnTo>
                        <a:pt x="1931" y="2088"/>
                      </a:lnTo>
                      <a:lnTo>
                        <a:pt x="1931" y="2090"/>
                      </a:lnTo>
                      <a:lnTo>
                        <a:pt x="1931" y="2090"/>
                      </a:lnTo>
                      <a:lnTo>
                        <a:pt x="1931" y="2086"/>
                      </a:lnTo>
                      <a:lnTo>
                        <a:pt x="1931" y="2075"/>
                      </a:lnTo>
                      <a:lnTo>
                        <a:pt x="1931" y="2071"/>
                      </a:lnTo>
                      <a:lnTo>
                        <a:pt x="1934" y="2073"/>
                      </a:lnTo>
                      <a:lnTo>
                        <a:pt x="1934" y="2077"/>
                      </a:lnTo>
                      <a:lnTo>
                        <a:pt x="1934" y="2084"/>
                      </a:lnTo>
                      <a:lnTo>
                        <a:pt x="1934" y="2088"/>
                      </a:lnTo>
                      <a:lnTo>
                        <a:pt x="1934" y="2092"/>
                      </a:lnTo>
                      <a:lnTo>
                        <a:pt x="1934" y="2094"/>
                      </a:lnTo>
                      <a:lnTo>
                        <a:pt x="1934" y="2099"/>
                      </a:lnTo>
                      <a:lnTo>
                        <a:pt x="1936" y="2099"/>
                      </a:lnTo>
                      <a:lnTo>
                        <a:pt x="1936" y="2101"/>
                      </a:lnTo>
                      <a:lnTo>
                        <a:pt x="1936" y="2103"/>
                      </a:lnTo>
                      <a:lnTo>
                        <a:pt x="1936" y="2103"/>
                      </a:lnTo>
                      <a:lnTo>
                        <a:pt x="1936" y="2105"/>
                      </a:lnTo>
                      <a:lnTo>
                        <a:pt x="1936" y="2105"/>
                      </a:lnTo>
                      <a:lnTo>
                        <a:pt x="1936" y="2107"/>
                      </a:lnTo>
                      <a:lnTo>
                        <a:pt x="1936" y="2107"/>
                      </a:lnTo>
                      <a:lnTo>
                        <a:pt x="1938" y="2107"/>
                      </a:lnTo>
                      <a:lnTo>
                        <a:pt x="1938" y="2109"/>
                      </a:lnTo>
                      <a:lnTo>
                        <a:pt x="1938" y="2109"/>
                      </a:lnTo>
                      <a:lnTo>
                        <a:pt x="1938" y="2109"/>
                      </a:lnTo>
                      <a:lnTo>
                        <a:pt x="1938" y="2109"/>
                      </a:lnTo>
                      <a:lnTo>
                        <a:pt x="1938" y="2109"/>
                      </a:lnTo>
                      <a:lnTo>
                        <a:pt x="1938" y="2109"/>
                      </a:lnTo>
                      <a:lnTo>
                        <a:pt x="1938" y="2109"/>
                      </a:lnTo>
                      <a:lnTo>
                        <a:pt x="1940" y="2109"/>
                      </a:lnTo>
                      <a:lnTo>
                        <a:pt x="1940" y="2109"/>
                      </a:lnTo>
                      <a:lnTo>
                        <a:pt x="1940" y="2109"/>
                      </a:lnTo>
                      <a:lnTo>
                        <a:pt x="1940" y="2109"/>
                      </a:lnTo>
                      <a:lnTo>
                        <a:pt x="1940" y="2109"/>
                      </a:lnTo>
                      <a:lnTo>
                        <a:pt x="1940" y="2109"/>
                      </a:lnTo>
                      <a:lnTo>
                        <a:pt x="1940" y="2105"/>
                      </a:lnTo>
                      <a:lnTo>
                        <a:pt x="1942" y="2101"/>
                      </a:lnTo>
                      <a:lnTo>
                        <a:pt x="1942" y="2088"/>
                      </a:lnTo>
                      <a:lnTo>
                        <a:pt x="1942" y="2077"/>
                      </a:lnTo>
                      <a:lnTo>
                        <a:pt x="1942" y="2023"/>
                      </a:lnTo>
                      <a:lnTo>
                        <a:pt x="1942" y="1969"/>
                      </a:lnTo>
                      <a:lnTo>
                        <a:pt x="1942" y="1980"/>
                      </a:lnTo>
                      <a:lnTo>
                        <a:pt x="1942" y="1842"/>
                      </a:lnTo>
                      <a:lnTo>
                        <a:pt x="1942" y="1777"/>
                      </a:lnTo>
                      <a:lnTo>
                        <a:pt x="1944" y="1788"/>
                      </a:lnTo>
                      <a:lnTo>
                        <a:pt x="1944" y="1827"/>
                      </a:lnTo>
                      <a:lnTo>
                        <a:pt x="1944" y="1844"/>
                      </a:lnTo>
                      <a:lnTo>
                        <a:pt x="1944" y="1836"/>
                      </a:lnTo>
                      <a:lnTo>
                        <a:pt x="1944" y="1844"/>
                      </a:lnTo>
                      <a:lnTo>
                        <a:pt x="1944" y="1877"/>
                      </a:lnTo>
                      <a:lnTo>
                        <a:pt x="1944" y="1911"/>
                      </a:lnTo>
                      <a:lnTo>
                        <a:pt x="1944" y="1937"/>
                      </a:lnTo>
                      <a:lnTo>
                        <a:pt x="1947" y="1961"/>
                      </a:lnTo>
                      <a:lnTo>
                        <a:pt x="1947" y="1978"/>
                      </a:lnTo>
                      <a:lnTo>
                        <a:pt x="1947" y="1991"/>
                      </a:lnTo>
                      <a:lnTo>
                        <a:pt x="1947" y="2002"/>
                      </a:lnTo>
                      <a:lnTo>
                        <a:pt x="1947" y="2010"/>
                      </a:lnTo>
                      <a:lnTo>
                        <a:pt x="1947" y="2019"/>
                      </a:lnTo>
                      <a:lnTo>
                        <a:pt x="1947" y="2025"/>
                      </a:lnTo>
                      <a:lnTo>
                        <a:pt x="1949" y="2032"/>
                      </a:lnTo>
                      <a:lnTo>
                        <a:pt x="1949" y="2036"/>
                      </a:lnTo>
                      <a:lnTo>
                        <a:pt x="1949" y="2040"/>
                      </a:lnTo>
                      <a:lnTo>
                        <a:pt x="1949" y="2045"/>
                      </a:lnTo>
                      <a:lnTo>
                        <a:pt x="1949" y="2047"/>
                      </a:lnTo>
                      <a:lnTo>
                        <a:pt x="1949" y="2051"/>
                      </a:lnTo>
                      <a:lnTo>
                        <a:pt x="1949" y="2056"/>
                      </a:lnTo>
                      <a:lnTo>
                        <a:pt x="1949" y="2058"/>
                      </a:lnTo>
                      <a:lnTo>
                        <a:pt x="1951" y="2062"/>
                      </a:lnTo>
                      <a:lnTo>
                        <a:pt x="1951" y="2064"/>
                      </a:lnTo>
                      <a:lnTo>
                        <a:pt x="1951" y="2066"/>
                      </a:lnTo>
                      <a:lnTo>
                        <a:pt x="1951" y="2068"/>
                      </a:lnTo>
                      <a:lnTo>
                        <a:pt x="1951" y="2071"/>
                      </a:lnTo>
                      <a:lnTo>
                        <a:pt x="1951" y="2071"/>
                      </a:lnTo>
                      <a:lnTo>
                        <a:pt x="1951" y="2071"/>
                      </a:lnTo>
                      <a:lnTo>
                        <a:pt x="1951" y="2073"/>
                      </a:lnTo>
                      <a:lnTo>
                        <a:pt x="1953" y="2075"/>
                      </a:lnTo>
                      <a:lnTo>
                        <a:pt x="1953" y="2075"/>
                      </a:lnTo>
                      <a:lnTo>
                        <a:pt x="1953" y="2077"/>
                      </a:lnTo>
                      <a:lnTo>
                        <a:pt x="1953" y="2077"/>
                      </a:lnTo>
                      <a:lnTo>
                        <a:pt x="1953" y="2079"/>
                      </a:lnTo>
                      <a:lnTo>
                        <a:pt x="1953" y="2079"/>
                      </a:lnTo>
                      <a:lnTo>
                        <a:pt x="1953" y="2079"/>
                      </a:lnTo>
                      <a:lnTo>
                        <a:pt x="1955" y="2081"/>
                      </a:lnTo>
                      <a:lnTo>
                        <a:pt x="1955" y="2084"/>
                      </a:lnTo>
                      <a:lnTo>
                        <a:pt x="1955" y="2090"/>
                      </a:lnTo>
                      <a:lnTo>
                        <a:pt x="1955" y="2103"/>
                      </a:lnTo>
                      <a:lnTo>
                        <a:pt x="1955" y="2097"/>
                      </a:lnTo>
                      <a:lnTo>
                        <a:pt x="1955" y="2075"/>
                      </a:lnTo>
                      <a:lnTo>
                        <a:pt x="1955" y="2064"/>
                      </a:lnTo>
                      <a:lnTo>
                        <a:pt x="1955" y="2049"/>
                      </a:lnTo>
                      <a:lnTo>
                        <a:pt x="1957" y="2045"/>
                      </a:lnTo>
                      <a:lnTo>
                        <a:pt x="1957" y="2049"/>
                      </a:lnTo>
                      <a:lnTo>
                        <a:pt x="1957" y="2053"/>
                      </a:lnTo>
                      <a:lnTo>
                        <a:pt x="1957" y="2056"/>
                      </a:lnTo>
                      <a:lnTo>
                        <a:pt x="1957" y="2066"/>
                      </a:lnTo>
                      <a:lnTo>
                        <a:pt x="1957" y="2086"/>
                      </a:lnTo>
                      <a:lnTo>
                        <a:pt x="1957" y="2103"/>
                      </a:lnTo>
                      <a:lnTo>
                        <a:pt x="1957" y="2105"/>
                      </a:lnTo>
                      <a:lnTo>
                        <a:pt x="1959" y="2092"/>
                      </a:lnTo>
                      <a:lnTo>
                        <a:pt x="1959" y="2077"/>
                      </a:lnTo>
                      <a:lnTo>
                        <a:pt x="1959" y="2068"/>
                      </a:lnTo>
                      <a:lnTo>
                        <a:pt x="1959" y="2066"/>
                      </a:lnTo>
                      <a:lnTo>
                        <a:pt x="1959" y="2068"/>
                      </a:lnTo>
                      <a:lnTo>
                        <a:pt x="1959" y="2066"/>
                      </a:lnTo>
                      <a:lnTo>
                        <a:pt x="1959" y="2066"/>
                      </a:lnTo>
                      <a:lnTo>
                        <a:pt x="1962" y="2068"/>
                      </a:lnTo>
                      <a:lnTo>
                        <a:pt x="1962" y="2079"/>
                      </a:lnTo>
                      <a:lnTo>
                        <a:pt x="1962" y="2097"/>
                      </a:lnTo>
                      <a:lnTo>
                        <a:pt x="1962" y="2112"/>
                      </a:lnTo>
                      <a:lnTo>
                        <a:pt x="1962" y="2114"/>
                      </a:lnTo>
                      <a:lnTo>
                        <a:pt x="1962" y="2101"/>
                      </a:lnTo>
                      <a:lnTo>
                        <a:pt x="1962" y="2086"/>
                      </a:lnTo>
                      <a:lnTo>
                        <a:pt x="1962" y="2075"/>
                      </a:lnTo>
                      <a:lnTo>
                        <a:pt x="1964" y="2077"/>
                      </a:lnTo>
                      <a:lnTo>
                        <a:pt x="1964" y="2079"/>
                      </a:lnTo>
                      <a:lnTo>
                        <a:pt x="1964" y="2077"/>
                      </a:lnTo>
                      <a:lnTo>
                        <a:pt x="1964" y="2071"/>
                      </a:lnTo>
                      <a:lnTo>
                        <a:pt x="1964" y="2060"/>
                      </a:lnTo>
                      <a:lnTo>
                        <a:pt x="1964" y="2066"/>
                      </a:lnTo>
                      <a:lnTo>
                        <a:pt x="1964" y="2084"/>
                      </a:lnTo>
                      <a:lnTo>
                        <a:pt x="1964" y="2086"/>
                      </a:lnTo>
                      <a:lnTo>
                        <a:pt x="1966" y="2081"/>
                      </a:lnTo>
                      <a:lnTo>
                        <a:pt x="1966" y="2081"/>
                      </a:lnTo>
                      <a:lnTo>
                        <a:pt x="1966" y="2073"/>
                      </a:lnTo>
                      <a:lnTo>
                        <a:pt x="1966" y="2062"/>
                      </a:lnTo>
                      <a:lnTo>
                        <a:pt x="1966" y="2060"/>
                      </a:lnTo>
                      <a:lnTo>
                        <a:pt x="1966" y="2066"/>
                      </a:lnTo>
                      <a:lnTo>
                        <a:pt x="1966" y="2064"/>
                      </a:lnTo>
                      <a:lnTo>
                        <a:pt x="1968" y="2064"/>
                      </a:lnTo>
                      <a:lnTo>
                        <a:pt x="1968" y="2066"/>
                      </a:lnTo>
                      <a:lnTo>
                        <a:pt x="1968" y="2071"/>
                      </a:lnTo>
                      <a:lnTo>
                        <a:pt x="1968" y="2073"/>
                      </a:lnTo>
                      <a:lnTo>
                        <a:pt x="1968" y="2075"/>
                      </a:lnTo>
                      <a:lnTo>
                        <a:pt x="1968" y="2075"/>
                      </a:lnTo>
                      <a:lnTo>
                        <a:pt x="1968" y="2066"/>
                      </a:lnTo>
                      <a:lnTo>
                        <a:pt x="1968" y="2043"/>
                      </a:lnTo>
                      <a:lnTo>
                        <a:pt x="1970" y="2019"/>
                      </a:lnTo>
                      <a:lnTo>
                        <a:pt x="1970" y="2006"/>
                      </a:lnTo>
                      <a:lnTo>
                        <a:pt x="1970" y="2008"/>
                      </a:lnTo>
                      <a:lnTo>
                        <a:pt x="1970" y="2019"/>
                      </a:lnTo>
                      <a:lnTo>
                        <a:pt x="1970" y="2025"/>
                      </a:lnTo>
                      <a:lnTo>
                        <a:pt x="1970" y="2034"/>
                      </a:lnTo>
                      <a:lnTo>
                        <a:pt x="1970" y="2047"/>
                      </a:lnTo>
                      <a:lnTo>
                        <a:pt x="1970" y="2062"/>
                      </a:lnTo>
                      <a:lnTo>
                        <a:pt x="1972" y="2086"/>
                      </a:lnTo>
                      <a:lnTo>
                        <a:pt x="1972" y="2099"/>
                      </a:lnTo>
                      <a:lnTo>
                        <a:pt x="1972" y="2101"/>
                      </a:lnTo>
                      <a:lnTo>
                        <a:pt x="1972" y="2092"/>
                      </a:lnTo>
                      <a:lnTo>
                        <a:pt x="1972" y="2081"/>
                      </a:lnTo>
                      <a:lnTo>
                        <a:pt x="1972" y="2075"/>
                      </a:lnTo>
                      <a:lnTo>
                        <a:pt x="1972" y="2073"/>
                      </a:lnTo>
                      <a:lnTo>
                        <a:pt x="1975" y="2079"/>
                      </a:lnTo>
                      <a:lnTo>
                        <a:pt x="1975" y="2077"/>
                      </a:lnTo>
                      <a:lnTo>
                        <a:pt x="1975" y="2064"/>
                      </a:lnTo>
                      <a:lnTo>
                        <a:pt x="1975" y="2058"/>
                      </a:lnTo>
                      <a:lnTo>
                        <a:pt x="1975" y="2064"/>
                      </a:lnTo>
                      <a:lnTo>
                        <a:pt x="1975" y="2049"/>
                      </a:lnTo>
                      <a:lnTo>
                        <a:pt x="1975" y="2036"/>
                      </a:lnTo>
                      <a:lnTo>
                        <a:pt x="1975" y="2040"/>
                      </a:lnTo>
                      <a:lnTo>
                        <a:pt x="1977" y="2049"/>
                      </a:lnTo>
                      <a:lnTo>
                        <a:pt x="1977" y="2056"/>
                      </a:lnTo>
                      <a:lnTo>
                        <a:pt x="1977" y="2060"/>
                      </a:lnTo>
                      <a:lnTo>
                        <a:pt x="1977" y="2064"/>
                      </a:lnTo>
                      <a:lnTo>
                        <a:pt x="1977" y="2066"/>
                      </a:lnTo>
                      <a:lnTo>
                        <a:pt x="1977" y="2066"/>
                      </a:lnTo>
                      <a:lnTo>
                        <a:pt x="1977" y="2062"/>
                      </a:lnTo>
                      <a:lnTo>
                        <a:pt x="1977" y="2058"/>
                      </a:lnTo>
                      <a:lnTo>
                        <a:pt x="1979" y="2060"/>
                      </a:lnTo>
                      <a:lnTo>
                        <a:pt x="1979" y="2064"/>
                      </a:lnTo>
                      <a:lnTo>
                        <a:pt x="1979" y="2068"/>
                      </a:lnTo>
                      <a:lnTo>
                        <a:pt x="1979" y="2081"/>
                      </a:lnTo>
                      <a:lnTo>
                        <a:pt x="1979" y="2075"/>
                      </a:lnTo>
                      <a:lnTo>
                        <a:pt x="1979" y="2058"/>
                      </a:lnTo>
                      <a:lnTo>
                        <a:pt x="1979" y="2056"/>
                      </a:lnTo>
                      <a:lnTo>
                        <a:pt x="1981" y="2058"/>
                      </a:lnTo>
                      <a:lnTo>
                        <a:pt x="1981" y="2058"/>
                      </a:lnTo>
                      <a:lnTo>
                        <a:pt x="1981" y="2053"/>
                      </a:lnTo>
                      <a:lnTo>
                        <a:pt x="1981" y="2053"/>
                      </a:lnTo>
                      <a:lnTo>
                        <a:pt x="1981" y="2068"/>
                      </a:lnTo>
                      <a:lnTo>
                        <a:pt x="1981" y="2088"/>
                      </a:lnTo>
                      <a:lnTo>
                        <a:pt x="1981" y="2105"/>
                      </a:lnTo>
                      <a:lnTo>
                        <a:pt x="1981" y="2105"/>
                      </a:lnTo>
                      <a:lnTo>
                        <a:pt x="1983" y="2105"/>
                      </a:lnTo>
                      <a:lnTo>
                        <a:pt x="1983" y="2092"/>
                      </a:lnTo>
                      <a:lnTo>
                        <a:pt x="1983" y="2075"/>
                      </a:lnTo>
                      <a:lnTo>
                        <a:pt x="1983" y="2073"/>
                      </a:lnTo>
                      <a:lnTo>
                        <a:pt x="1983" y="2075"/>
                      </a:lnTo>
                      <a:lnTo>
                        <a:pt x="1983" y="2075"/>
                      </a:lnTo>
                      <a:lnTo>
                        <a:pt x="1983" y="2075"/>
                      </a:lnTo>
                      <a:lnTo>
                        <a:pt x="1983" y="2075"/>
                      </a:lnTo>
                      <a:lnTo>
                        <a:pt x="1985" y="2090"/>
                      </a:lnTo>
                      <a:lnTo>
                        <a:pt x="1985" y="2112"/>
                      </a:lnTo>
                      <a:lnTo>
                        <a:pt x="1985" y="2116"/>
                      </a:lnTo>
                      <a:lnTo>
                        <a:pt x="1985" y="2114"/>
                      </a:lnTo>
                      <a:lnTo>
                        <a:pt x="1985" y="2114"/>
                      </a:lnTo>
                      <a:lnTo>
                        <a:pt x="1985" y="2112"/>
                      </a:lnTo>
                      <a:lnTo>
                        <a:pt x="1985" y="2105"/>
                      </a:lnTo>
                      <a:lnTo>
                        <a:pt x="1987" y="2094"/>
                      </a:lnTo>
                      <a:lnTo>
                        <a:pt x="1987" y="2088"/>
                      </a:lnTo>
                      <a:lnTo>
                        <a:pt x="1987" y="2088"/>
                      </a:lnTo>
                      <a:lnTo>
                        <a:pt x="1987" y="2088"/>
                      </a:lnTo>
                      <a:lnTo>
                        <a:pt x="1987" y="2090"/>
                      </a:lnTo>
                      <a:lnTo>
                        <a:pt x="1987" y="2097"/>
                      </a:lnTo>
                      <a:lnTo>
                        <a:pt x="1987" y="2112"/>
                      </a:lnTo>
                      <a:lnTo>
                        <a:pt x="1987" y="2120"/>
                      </a:lnTo>
                      <a:lnTo>
                        <a:pt x="1990" y="2120"/>
                      </a:lnTo>
                      <a:lnTo>
                        <a:pt x="1990" y="2120"/>
                      </a:lnTo>
                      <a:lnTo>
                        <a:pt x="1990" y="2116"/>
                      </a:lnTo>
                      <a:lnTo>
                        <a:pt x="1990" y="2103"/>
                      </a:lnTo>
                      <a:lnTo>
                        <a:pt x="1990" y="2077"/>
                      </a:lnTo>
                      <a:lnTo>
                        <a:pt x="1990" y="2038"/>
                      </a:lnTo>
                      <a:lnTo>
                        <a:pt x="1990" y="2056"/>
                      </a:lnTo>
                      <a:lnTo>
                        <a:pt x="1990" y="2062"/>
                      </a:lnTo>
                      <a:lnTo>
                        <a:pt x="1992" y="2060"/>
                      </a:lnTo>
                      <a:lnTo>
                        <a:pt x="1992" y="2068"/>
                      </a:lnTo>
                      <a:lnTo>
                        <a:pt x="1992" y="2079"/>
                      </a:lnTo>
                      <a:lnTo>
                        <a:pt x="1992" y="2092"/>
                      </a:lnTo>
                      <a:lnTo>
                        <a:pt x="1992" y="2097"/>
                      </a:lnTo>
                      <a:lnTo>
                        <a:pt x="1992" y="2097"/>
                      </a:lnTo>
                      <a:lnTo>
                        <a:pt x="1992" y="2075"/>
                      </a:lnTo>
                      <a:lnTo>
                        <a:pt x="1994" y="1933"/>
                      </a:lnTo>
                      <a:lnTo>
                        <a:pt x="1994" y="1877"/>
                      </a:lnTo>
                      <a:lnTo>
                        <a:pt x="1994" y="1874"/>
                      </a:lnTo>
                      <a:lnTo>
                        <a:pt x="1994" y="1898"/>
                      </a:lnTo>
                      <a:lnTo>
                        <a:pt x="1994" y="1896"/>
                      </a:lnTo>
                      <a:lnTo>
                        <a:pt x="1994" y="1909"/>
                      </a:lnTo>
                      <a:lnTo>
                        <a:pt x="1994" y="1937"/>
                      </a:lnTo>
                      <a:lnTo>
                        <a:pt x="1994" y="1961"/>
                      </a:lnTo>
                      <a:lnTo>
                        <a:pt x="1996" y="1982"/>
                      </a:lnTo>
                      <a:lnTo>
                        <a:pt x="1996" y="1995"/>
                      </a:lnTo>
                      <a:lnTo>
                        <a:pt x="1996" y="2015"/>
                      </a:lnTo>
                      <a:lnTo>
                        <a:pt x="1996" y="2017"/>
                      </a:lnTo>
                      <a:lnTo>
                        <a:pt x="1996" y="2010"/>
                      </a:lnTo>
                      <a:lnTo>
                        <a:pt x="1996" y="2017"/>
                      </a:lnTo>
                      <a:lnTo>
                        <a:pt x="1996" y="2021"/>
                      </a:lnTo>
                      <a:lnTo>
                        <a:pt x="1996" y="2028"/>
                      </a:lnTo>
                      <a:lnTo>
                        <a:pt x="1998" y="2036"/>
                      </a:lnTo>
                      <a:lnTo>
                        <a:pt x="1998" y="2040"/>
                      </a:lnTo>
                      <a:lnTo>
                        <a:pt x="1998" y="2051"/>
                      </a:lnTo>
                      <a:lnTo>
                        <a:pt x="1998" y="2066"/>
                      </a:lnTo>
                      <a:lnTo>
                        <a:pt x="1998" y="2079"/>
                      </a:lnTo>
                      <a:lnTo>
                        <a:pt x="1998" y="2088"/>
                      </a:lnTo>
                      <a:lnTo>
                        <a:pt x="1998" y="2090"/>
                      </a:lnTo>
                      <a:lnTo>
                        <a:pt x="2000" y="2090"/>
                      </a:lnTo>
                      <a:lnTo>
                        <a:pt x="2000" y="2086"/>
                      </a:lnTo>
                      <a:lnTo>
                        <a:pt x="2000" y="2088"/>
                      </a:lnTo>
                      <a:lnTo>
                        <a:pt x="2000" y="2090"/>
                      </a:lnTo>
                      <a:lnTo>
                        <a:pt x="2000" y="2092"/>
                      </a:lnTo>
                      <a:lnTo>
                        <a:pt x="2000" y="2092"/>
                      </a:lnTo>
                      <a:lnTo>
                        <a:pt x="2000" y="2092"/>
                      </a:lnTo>
                      <a:lnTo>
                        <a:pt x="2000" y="2092"/>
                      </a:lnTo>
                      <a:lnTo>
                        <a:pt x="2003" y="2090"/>
                      </a:lnTo>
                      <a:lnTo>
                        <a:pt x="2003" y="1887"/>
                      </a:lnTo>
                      <a:lnTo>
                        <a:pt x="2003" y="1784"/>
                      </a:lnTo>
                      <a:lnTo>
                        <a:pt x="2003" y="1825"/>
                      </a:lnTo>
                      <a:lnTo>
                        <a:pt x="2003" y="1758"/>
                      </a:lnTo>
                      <a:lnTo>
                        <a:pt x="2003" y="1767"/>
                      </a:lnTo>
                      <a:lnTo>
                        <a:pt x="2003" y="1814"/>
                      </a:lnTo>
                      <a:lnTo>
                        <a:pt x="2003" y="1853"/>
                      </a:lnTo>
                      <a:lnTo>
                        <a:pt x="2005" y="1885"/>
                      </a:lnTo>
                      <a:lnTo>
                        <a:pt x="2005" y="1909"/>
                      </a:lnTo>
                      <a:lnTo>
                        <a:pt x="2005" y="1930"/>
                      </a:lnTo>
                      <a:lnTo>
                        <a:pt x="2005" y="1952"/>
                      </a:lnTo>
                      <a:lnTo>
                        <a:pt x="2005" y="1982"/>
                      </a:lnTo>
                      <a:lnTo>
                        <a:pt x="2005" y="2006"/>
                      </a:lnTo>
                      <a:lnTo>
                        <a:pt x="2005" y="2015"/>
                      </a:lnTo>
                      <a:lnTo>
                        <a:pt x="2007" y="2023"/>
                      </a:lnTo>
                      <a:lnTo>
                        <a:pt x="2007" y="2015"/>
                      </a:lnTo>
                      <a:lnTo>
                        <a:pt x="2007" y="2006"/>
                      </a:lnTo>
                      <a:lnTo>
                        <a:pt x="2007" y="2006"/>
                      </a:lnTo>
                      <a:lnTo>
                        <a:pt x="2007" y="2008"/>
                      </a:lnTo>
                      <a:lnTo>
                        <a:pt x="2007" y="2015"/>
                      </a:lnTo>
                      <a:lnTo>
                        <a:pt x="2007" y="2019"/>
                      </a:lnTo>
                      <a:lnTo>
                        <a:pt x="2007" y="2019"/>
                      </a:lnTo>
                      <a:lnTo>
                        <a:pt x="2009" y="2032"/>
                      </a:lnTo>
                      <a:lnTo>
                        <a:pt x="2009" y="2053"/>
                      </a:lnTo>
                      <a:lnTo>
                        <a:pt x="2009" y="2062"/>
                      </a:lnTo>
                      <a:lnTo>
                        <a:pt x="2009" y="2062"/>
                      </a:lnTo>
                      <a:lnTo>
                        <a:pt x="2009" y="2058"/>
                      </a:lnTo>
                      <a:lnTo>
                        <a:pt x="2009" y="2051"/>
                      </a:lnTo>
                      <a:lnTo>
                        <a:pt x="2009" y="2051"/>
                      </a:lnTo>
                      <a:lnTo>
                        <a:pt x="2009" y="2049"/>
                      </a:lnTo>
                      <a:lnTo>
                        <a:pt x="2011" y="2056"/>
                      </a:lnTo>
                      <a:lnTo>
                        <a:pt x="2011" y="2056"/>
                      </a:lnTo>
                      <a:lnTo>
                        <a:pt x="2011" y="2058"/>
                      </a:lnTo>
                      <a:lnTo>
                        <a:pt x="2011" y="2056"/>
                      </a:lnTo>
                      <a:lnTo>
                        <a:pt x="2011" y="2058"/>
                      </a:lnTo>
                      <a:lnTo>
                        <a:pt x="2011" y="2073"/>
                      </a:lnTo>
                      <a:lnTo>
                        <a:pt x="2011" y="2084"/>
                      </a:lnTo>
                      <a:lnTo>
                        <a:pt x="2013" y="2084"/>
                      </a:lnTo>
                      <a:lnTo>
                        <a:pt x="2013" y="1950"/>
                      </a:lnTo>
                      <a:lnTo>
                        <a:pt x="2013" y="1626"/>
                      </a:lnTo>
                      <a:lnTo>
                        <a:pt x="2013" y="1723"/>
                      </a:lnTo>
                      <a:lnTo>
                        <a:pt x="2013" y="1849"/>
                      </a:lnTo>
                      <a:lnTo>
                        <a:pt x="2013" y="1913"/>
                      </a:lnTo>
                      <a:lnTo>
                        <a:pt x="2013" y="1954"/>
                      </a:lnTo>
                      <a:lnTo>
                        <a:pt x="2013" y="1978"/>
                      </a:lnTo>
                      <a:lnTo>
                        <a:pt x="2015" y="1995"/>
                      </a:lnTo>
                      <a:lnTo>
                        <a:pt x="2015" y="2008"/>
                      </a:lnTo>
                      <a:lnTo>
                        <a:pt x="2015" y="2021"/>
                      </a:lnTo>
                      <a:lnTo>
                        <a:pt x="2015" y="2036"/>
                      </a:lnTo>
                      <a:lnTo>
                        <a:pt x="2015" y="2045"/>
                      </a:lnTo>
                      <a:lnTo>
                        <a:pt x="2015" y="2060"/>
                      </a:lnTo>
                      <a:lnTo>
                        <a:pt x="2015" y="2051"/>
                      </a:lnTo>
                      <a:lnTo>
                        <a:pt x="2015" y="2038"/>
                      </a:lnTo>
                      <a:lnTo>
                        <a:pt x="2018" y="2036"/>
                      </a:lnTo>
                      <a:lnTo>
                        <a:pt x="2018" y="2040"/>
                      </a:lnTo>
                      <a:lnTo>
                        <a:pt x="2018" y="2038"/>
                      </a:lnTo>
                      <a:lnTo>
                        <a:pt x="2018" y="2036"/>
                      </a:lnTo>
                      <a:lnTo>
                        <a:pt x="2018" y="2032"/>
                      </a:lnTo>
                      <a:lnTo>
                        <a:pt x="2018" y="2036"/>
                      </a:lnTo>
                      <a:lnTo>
                        <a:pt x="2018" y="2043"/>
                      </a:lnTo>
                      <a:lnTo>
                        <a:pt x="2020" y="2053"/>
                      </a:lnTo>
                      <a:lnTo>
                        <a:pt x="2020" y="2062"/>
                      </a:lnTo>
                      <a:lnTo>
                        <a:pt x="2020" y="2073"/>
                      </a:lnTo>
                      <a:lnTo>
                        <a:pt x="2020" y="2064"/>
                      </a:lnTo>
                      <a:lnTo>
                        <a:pt x="2020" y="2043"/>
                      </a:lnTo>
                      <a:lnTo>
                        <a:pt x="2020" y="2030"/>
                      </a:lnTo>
                      <a:lnTo>
                        <a:pt x="2020" y="2028"/>
                      </a:lnTo>
                      <a:lnTo>
                        <a:pt x="2020" y="2030"/>
                      </a:lnTo>
                      <a:lnTo>
                        <a:pt x="2022" y="2034"/>
                      </a:lnTo>
                      <a:lnTo>
                        <a:pt x="2022" y="2040"/>
                      </a:lnTo>
                      <a:lnTo>
                        <a:pt x="2022" y="2056"/>
                      </a:lnTo>
                      <a:lnTo>
                        <a:pt x="2022" y="2081"/>
                      </a:lnTo>
                      <a:lnTo>
                        <a:pt x="2022" y="2090"/>
                      </a:lnTo>
                      <a:lnTo>
                        <a:pt x="2022" y="2092"/>
                      </a:lnTo>
                      <a:lnTo>
                        <a:pt x="2022" y="2092"/>
                      </a:lnTo>
                      <a:lnTo>
                        <a:pt x="2022" y="2084"/>
                      </a:lnTo>
                      <a:lnTo>
                        <a:pt x="2024" y="2075"/>
                      </a:lnTo>
                      <a:lnTo>
                        <a:pt x="2024" y="2071"/>
                      </a:lnTo>
                      <a:lnTo>
                        <a:pt x="2024" y="2071"/>
                      </a:lnTo>
                      <a:lnTo>
                        <a:pt x="2024" y="2071"/>
                      </a:lnTo>
                      <a:lnTo>
                        <a:pt x="2024" y="2073"/>
                      </a:lnTo>
                      <a:lnTo>
                        <a:pt x="2024" y="2068"/>
                      </a:lnTo>
                      <a:lnTo>
                        <a:pt x="2024" y="2079"/>
                      </a:lnTo>
                      <a:lnTo>
                        <a:pt x="2026" y="2097"/>
                      </a:lnTo>
                      <a:lnTo>
                        <a:pt x="2026" y="2099"/>
                      </a:lnTo>
                      <a:lnTo>
                        <a:pt x="2026" y="2099"/>
                      </a:lnTo>
                      <a:lnTo>
                        <a:pt x="2026" y="2101"/>
                      </a:lnTo>
                      <a:lnTo>
                        <a:pt x="2026" y="2090"/>
                      </a:lnTo>
                      <a:lnTo>
                        <a:pt x="2026" y="2084"/>
                      </a:lnTo>
                      <a:lnTo>
                        <a:pt x="2026" y="2075"/>
                      </a:lnTo>
                      <a:lnTo>
                        <a:pt x="2026" y="2064"/>
                      </a:lnTo>
                      <a:lnTo>
                        <a:pt x="2028" y="2062"/>
                      </a:lnTo>
                      <a:lnTo>
                        <a:pt x="2028" y="2060"/>
                      </a:lnTo>
                      <a:lnTo>
                        <a:pt x="2028" y="2049"/>
                      </a:lnTo>
                      <a:lnTo>
                        <a:pt x="2028" y="2049"/>
                      </a:lnTo>
                      <a:lnTo>
                        <a:pt x="2028" y="2051"/>
                      </a:lnTo>
                      <a:lnTo>
                        <a:pt x="2028" y="2053"/>
                      </a:lnTo>
                      <a:lnTo>
                        <a:pt x="2028" y="2060"/>
                      </a:lnTo>
                      <a:lnTo>
                        <a:pt x="2028" y="2071"/>
                      </a:lnTo>
                      <a:lnTo>
                        <a:pt x="2031" y="2062"/>
                      </a:lnTo>
                      <a:lnTo>
                        <a:pt x="2031" y="2060"/>
                      </a:lnTo>
                      <a:lnTo>
                        <a:pt x="2031" y="2060"/>
                      </a:lnTo>
                      <a:lnTo>
                        <a:pt x="2031" y="2060"/>
                      </a:lnTo>
                      <a:lnTo>
                        <a:pt x="2031" y="2062"/>
                      </a:lnTo>
                      <a:lnTo>
                        <a:pt x="2031" y="2064"/>
                      </a:lnTo>
                      <a:lnTo>
                        <a:pt x="2031" y="2064"/>
                      </a:lnTo>
                      <a:lnTo>
                        <a:pt x="2033" y="2066"/>
                      </a:lnTo>
                      <a:lnTo>
                        <a:pt x="2033" y="2079"/>
                      </a:lnTo>
                      <a:lnTo>
                        <a:pt x="2033" y="2094"/>
                      </a:lnTo>
                      <a:lnTo>
                        <a:pt x="2033" y="2101"/>
                      </a:lnTo>
                      <a:lnTo>
                        <a:pt x="2033" y="2105"/>
                      </a:lnTo>
                      <a:lnTo>
                        <a:pt x="2033" y="2097"/>
                      </a:lnTo>
                      <a:lnTo>
                        <a:pt x="2033" y="2081"/>
                      </a:lnTo>
                      <a:lnTo>
                        <a:pt x="2033" y="2079"/>
                      </a:lnTo>
                      <a:lnTo>
                        <a:pt x="2035" y="2077"/>
                      </a:lnTo>
                      <a:lnTo>
                        <a:pt x="2035" y="2075"/>
                      </a:lnTo>
                      <a:lnTo>
                        <a:pt x="2035" y="2075"/>
                      </a:lnTo>
                      <a:lnTo>
                        <a:pt x="2035" y="2068"/>
                      </a:lnTo>
                      <a:lnTo>
                        <a:pt x="2035" y="2073"/>
                      </a:lnTo>
                      <a:lnTo>
                        <a:pt x="2035" y="2086"/>
                      </a:lnTo>
                      <a:lnTo>
                        <a:pt x="2035" y="2097"/>
                      </a:lnTo>
                      <a:lnTo>
                        <a:pt x="2035" y="2101"/>
                      </a:lnTo>
                      <a:lnTo>
                        <a:pt x="2037" y="2101"/>
                      </a:lnTo>
                      <a:lnTo>
                        <a:pt x="2037" y="2092"/>
                      </a:lnTo>
                      <a:lnTo>
                        <a:pt x="2037" y="2081"/>
                      </a:lnTo>
                      <a:lnTo>
                        <a:pt x="2037" y="2079"/>
                      </a:lnTo>
                      <a:lnTo>
                        <a:pt x="2037" y="2077"/>
                      </a:lnTo>
                      <a:lnTo>
                        <a:pt x="2037" y="2077"/>
                      </a:lnTo>
                      <a:lnTo>
                        <a:pt x="2037" y="2077"/>
                      </a:lnTo>
                      <a:lnTo>
                        <a:pt x="2039" y="2077"/>
                      </a:lnTo>
                      <a:lnTo>
                        <a:pt x="2039" y="2088"/>
                      </a:lnTo>
                      <a:lnTo>
                        <a:pt x="2039" y="2107"/>
                      </a:lnTo>
                      <a:lnTo>
                        <a:pt x="2039" y="2112"/>
                      </a:lnTo>
                      <a:lnTo>
                        <a:pt x="2039" y="2114"/>
                      </a:lnTo>
                      <a:lnTo>
                        <a:pt x="2039" y="2116"/>
                      </a:lnTo>
                      <a:lnTo>
                        <a:pt x="2039" y="2105"/>
                      </a:lnTo>
                      <a:lnTo>
                        <a:pt x="2039" y="2086"/>
                      </a:lnTo>
                      <a:lnTo>
                        <a:pt x="2041" y="2084"/>
                      </a:lnTo>
                      <a:lnTo>
                        <a:pt x="2041" y="2081"/>
                      </a:lnTo>
                      <a:lnTo>
                        <a:pt x="2041" y="2084"/>
                      </a:lnTo>
                      <a:lnTo>
                        <a:pt x="2041" y="2084"/>
                      </a:lnTo>
                      <a:lnTo>
                        <a:pt x="2041" y="2079"/>
                      </a:lnTo>
                      <a:lnTo>
                        <a:pt x="2041" y="2090"/>
                      </a:lnTo>
                      <a:lnTo>
                        <a:pt x="2041" y="2109"/>
                      </a:lnTo>
                      <a:lnTo>
                        <a:pt x="2043" y="2118"/>
                      </a:lnTo>
                      <a:lnTo>
                        <a:pt x="2043" y="2116"/>
                      </a:lnTo>
                      <a:lnTo>
                        <a:pt x="2043" y="2114"/>
                      </a:lnTo>
                      <a:lnTo>
                        <a:pt x="2043" y="2109"/>
                      </a:lnTo>
                      <a:lnTo>
                        <a:pt x="2043" y="2092"/>
                      </a:lnTo>
                      <a:lnTo>
                        <a:pt x="2043" y="2086"/>
                      </a:lnTo>
                      <a:lnTo>
                        <a:pt x="2043" y="2086"/>
                      </a:lnTo>
                      <a:lnTo>
                        <a:pt x="2043" y="2084"/>
                      </a:lnTo>
                      <a:lnTo>
                        <a:pt x="2046" y="2079"/>
                      </a:lnTo>
                      <a:lnTo>
                        <a:pt x="2046" y="2079"/>
                      </a:lnTo>
                      <a:lnTo>
                        <a:pt x="2046" y="2090"/>
                      </a:lnTo>
                      <a:lnTo>
                        <a:pt x="2046" y="2109"/>
                      </a:lnTo>
                      <a:lnTo>
                        <a:pt x="2046" y="2125"/>
                      </a:lnTo>
                      <a:lnTo>
                        <a:pt x="2046" y="2125"/>
                      </a:lnTo>
                      <a:lnTo>
                        <a:pt x="2046" y="2122"/>
                      </a:lnTo>
                      <a:lnTo>
                        <a:pt x="2046" y="2116"/>
                      </a:lnTo>
                      <a:lnTo>
                        <a:pt x="2048" y="2101"/>
                      </a:lnTo>
                      <a:lnTo>
                        <a:pt x="2048" y="2097"/>
                      </a:lnTo>
                      <a:lnTo>
                        <a:pt x="2048" y="2097"/>
                      </a:lnTo>
                      <a:lnTo>
                        <a:pt x="2048" y="2094"/>
                      </a:lnTo>
                      <a:lnTo>
                        <a:pt x="2048" y="2086"/>
                      </a:lnTo>
                      <a:lnTo>
                        <a:pt x="2048" y="2081"/>
                      </a:lnTo>
                      <a:lnTo>
                        <a:pt x="2048" y="2086"/>
                      </a:lnTo>
                      <a:lnTo>
                        <a:pt x="2050" y="2088"/>
                      </a:lnTo>
                      <a:lnTo>
                        <a:pt x="2050" y="2088"/>
                      </a:lnTo>
                      <a:lnTo>
                        <a:pt x="2050" y="2086"/>
                      </a:lnTo>
                      <a:lnTo>
                        <a:pt x="2050" y="2075"/>
                      </a:lnTo>
                      <a:lnTo>
                        <a:pt x="2050" y="2049"/>
                      </a:lnTo>
                      <a:lnTo>
                        <a:pt x="2050" y="2028"/>
                      </a:lnTo>
                      <a:lnTo>
                        <a:pt x="2050" y="2032"/>
                      </a:lnTo>
                      <a:lnTo>
                        <a:pt x="2050" y="2038"/>
                      </a:lnTo>
                      <a:lnTo>
                        <a:pt x="2052" y="2045"/>
                      </a:lnTo>
                      <a:lnTo>
                        <a:pt x="2052" y="2045"/>
                      </a:lnTo>
                      <a:lnTo>
                        <a:pt x="2052" y="2038"/>
                      </a:lnTo>
                      <a:lnTo>
                        <a:pt x="2052" y="2040"/>
                      </a:lnTo>
                      <a:lnTo>
                        <a:pt x="2052" y="2058"/>
                      </a:lnTo>
                      <a:lnTo>
                        <a:pt x="2052" y="2075"/>
                      </a:lnTo>
                      <a:lnTo>
                        <a:pt x="2052" y="2079"/>
                      </a:lnTo>
                      <a:lnTo>
                        <a:pt x="2052" y="2077"/>
                      </a:lnTo>
                      <a:lnTo>
                        <a:pt x="2054" y="2075"/>
                      </a:lnTo>
                      <a:lnTo>
                        <a:pt x="2054" y="2064"/>
                      </a:lnTo>
                      <a:lnTo>
                        <a:pt x="2054" y="2062"/>
                      </a:lnTo>
                      <a:lnTo>
                        <a:pt x="2054" y="2062"/>
                      </a:lnTo>
                      <a:lnTo>
                        <a:pt x="2054" y="2064"/>
                      </a:lnTo>
                      <a:lnTo>
                        <a:pt x="2054" y="2066"/>
                      </a:lnTo>
                      <a:lnTo>
                        <a:pt x="2054" y="2066"/>
                      </a:lnTo>
                      <a:lnTo>
                        <a:pt x="2056" y="2079"/>
                      </a:lnTo>
                      <a:lnTo>
                        <a:pt x="2056" y="2099"/>
                      </a:lnTo>
                      <a:lnTo>
                        <a:pt x="2056" y="2105"/>
                      </a:lnTo>
                      <a:lnTo>
                        <a:pt x="2056" y="2109"/>
                      </a:lnTo>
                      <a:lnTo>
                        <a:pt x="2056" y="2107"/>
                      </a:lnTo>
                      <a:lnTo>
                        <a:pt x="2056" y="2097"/>
                      </a:lnTo>
                      <a:lnTo>
                        <a:pt x="2056" y="2084"/>
                      </a:lnTo>
                      <a:lnTo>
                        <a:pt x="2056" y="2075"/>
                      </a:lnTo>
                      <a:lnTo>
                        <a:pt x="2059" y="2077"/>
                      </a:lnTo>
                      <a:lnTo>
                        <a:pt x="2059" y="2079"/>
                      </a:lnTo>
                      <a:lnTo>
                        <a:pt x="2059" y="2079"/>
                      </a:lnTo>
                      <a:lnTo>
                        <a:pt x="2059" y="2077"/>
                      </a:lnTo>
                      <a:lnTo>
                        <a:pt x="2059" y="2077"/>
                      </a:lnTo>
                      <a:lnTo>
                        <a:pt x="2059" y="2079"/>
                      </a:lnTo>
                      <a:lnTo>
                        <a:pt x="2059" y="2077"/>
                      </a:lnTo>
                      <a:lnTo>
                        <a:pt x="2059" y="2081"/>
                      </a:lnTo>
                      <a:lnTo>
                        <a:pt x="2061" y="2084"/>
                      </a:lnTo>
                      <a:lnTo>
                        <a:pt x="2061" y="2079"/>
                      </a:lnTo>
                      <a:lnTo>
                        <a:pt x="2061" y="2075"/>
                      </a:lnTo>
                      <a:lnTo>
                        <a:pt x="2061" y="2079"/>
                      </a:lnTo>
                      <a:lnTo>
                        <a:pt x="2061" y="2081"/>
                      </a:lnTo>
                      <a:lnTo>
                        <a:pt x="2061" y="2084"/>
                      </a:lnTo>
                      <a:lnTo>
                        <a:pt x="2061" y="2086"/>
                      </a:lnTo>
                      <a:lnTo>
                        <a:pt x="2063" y="2079"/>
                      </a:lnTo>
                      <a:lnTo>
                        <a:pt x="2063" y="2081"/>
                      </a:lnTo>
                      <a:lnTo>
                        <a:pt x="2063" y="2068"/>
                      </a:lnTo>
                      <a:lnTo>
                        <a:pt x="2063" y="2002"/>
                      </a:lnTo>
                      <a:lnTo>
                        <a:pt x="2063" y="1993"/>
                      </a:lnTo>
                      <a:lnTo>
                        <a:pt x="2063" y="2008"/>
                      </a:lnTo>
                      <a:lnTo>
                        <a:pt x="2063" y="2030"/>
                      </a:lnTo>
                      <a:lnTo>
                        <a:pt x="2063" y="2045"/>
                      </a:lnTo>
                      <a:lnTo>
                        <a:pt x="2065" y="2051"/>
                      </a:lnTo>
                      <a:lnTo>
                        <a:pt x="2065" y="2058"/>
                      </a:lnTo>
                      <a:lnTo>
                        <a:pt x="2065" y="2056"/>
                      </a:lnTo>
                      <a:lnTo>
                        <a:pt x="2065" y="2049"/>
                      </a:lnTo>
                      <a:lnTo>
                        <a:pt x="2065" y="2047"/>
                      </a:lnTo>
                      <a:lnTo>
                        <a:pt x="2065" y="2053"/>
                      </a:lnTo>
                      <a:lnTo>
                        <a:pt x="2065" y="2060"/>
                      </a:lnTo>
                      <a:lnTo>
                        <a:pt x="2065" y="2062"/>
                      </a:lnTo>
                      <a:lnTo>
                        <a:pt x="2067" y="2068"/>
                      </a:lnTo>
                      <a:lnTo>
                        <a:pt x="2067" y="2066"/>
                      </a:lnTo>
                      <a:lnTo>
                        <a:pt x="2067" y="2060"/>
                      </a:lnTo>
                      <a:lnTo>
                        <a:pt x="2067" y="2049"/>
                      </a:lnTo>
                      <a:lnTo>
                        <a:pt x="2067" y="2051"/>
                      </a:lnTo>
                      <a:lnTo>
                        <a:pt x="2067" y="2053"/>
                      </a:lnTo>
                      <a:lnTo>
                        <a:pt x="2067" y="2058"/>
                      </a:lnTo>
                      <a:lnTo>
                        <a:pt x="2069" y="2060"/>
                      </a:lnTo>
                      <a:lnTo>
                        <a:pt x="2069" y="2060"/>
                      </a:lnTo>
                      <a:lnTo>
                        <a:pt x="2069" y="2073"/>
                      </a:lnTo>
                      <a:lnTo>
                        <a:pt x="2069" y="2097"/>
                      </a:lnTo>
                      <a:lnTo>
                        <a:pt x="2069" y="2097"/>
                      </a:lnTo>
                      <a:lnTo>
                        <a:pt x="2069" y="2099"/>
                      </a:lnTo>
                      <a:lnTo>
                        <a:pt x="2069" y="2099"/>
                      </a:lnTo>
                      <a:lnTo>
                        <a:pt x="2069" y="2094"/>
                      </a:lnTo>
                      <a:lnTo>
                        <a:pt x="2072" y="2084"/>
                      </a:lnTo>
                      <a:lnTo>
                        <a:pt x="2072" y="2079"/>
                      </a:lnTo>
                      <a:lnTo>
                        <a:pt x="2072" y="2079"/>
                      </a:lnTo>
                      <a:lnTo>
                        <a:pt x="2072" y="2075"/>
                      </a:lnTo>
                      <a:lnTo>
                        <a:pt x="2072" y="2075"/>
                      </a:lnTo>
                      <a:lnTo>
                        <a:pt x="2072" y="2075"/>
                      </a:lnTo>
                      <a:lnTo>
                        <a:pt x="2072" y="2086"/>
                      </a:lnTo>
                      <a:lnTo>
                        <a:pt x="2072" y="2105"/>
                      </a:lnTo>
                      <a:lnTo>
                        <a:pt x="2074" y="2109"/>
                      </a:lnTo>
                      <a:lnTo>
                        <a:pt x="2074" y="2109"/>
                      </a:lnTo>
                      <a:lnTo>
                        <a:pt x="2074" y="2097"/>
                      </a:lnTo>
                      <a:lnTo>
                        <a:pt x="2074" y="2049"/>
                      </a:lnTo>
                      <a:lnTo>
                        <a:pt x="2074" y="1909"/>
                      </a:lnTo>
                      <a:lnTo>
                        <a:pt x="2074" y="1915"/>
                      </a:lnTo>
                      <a:lnTo>
                        <a:pt x="2074" y="1922"/>
                      </a:lnTo>
                      <a:lnTo>
                        <a:pt x="2076" y="1939"/>
                      </a:lnTo>
                      <a:lnTo>
                        <a:pt x="2076" y="1948"/>
                      </a:lnTo>
                      <a:lnTo>
                        <a:pt x="2076" y="1956"/>
                      </a:lnTo>
                      <a:lnTo>
                        <a:pt x="2076" y="1959"/>
                      </a:lnTo>
                      <a:lnTo>
                        <a:pt x="2076" y="1967"/>
                      </a:lnTo>
                      <a:lnTo>
                        <a:pt x="2076" y="1969"/>
                      </a:lnTo>
                      <a:lnTo>
                        <a:pt x="2076" y="1961"/>
                      </a:lnTo>
                      <a:lnTo>
                        <a:pt x="2076" y="1946"/>
                      </a:lnTo>
                      <a:lnTo>
                        <a:pt x="2078" y="1935"/>
                      </a:lnTo>
                      <a:lnTo>
                        <a:pt x="2078" y="1941"/>
                      </a:lnTo>
                      <a:lnTo>
                        <a:pt x="2078" y="1954"/>
                      </a:lnTo>
                      <a:lnTo>
                        <a:pt x="2078" y="1950"/>
                      </a:lnTo>
                      <a:lnTo>
                        <a:pt x="2078" y="1952"/>
                      </a:lnTo>
                      <a:lnTo>
                        <a:pt x="2078" y="1950"/>
                      </a:lnTo>
                      <a:lnTo>
                        <a:pt x="2078" y="1948"/>
                      </a:lnTo>
                      <a:lnTo>
                        <a:pt x="2078" y="1950"/>
                      </a:lnTo>
                      <a:lnTo>
                        <a:pt x="2080" y="1965"/>
                      </a:lnTo>
                      <a:lnTo>
                        <a:pt x="2080" y="1984"/>
                      </a:lnTo>
                      <a:lnTo>
                        <a:pt x="2080" y="1989"/>
                      </a:lnTo>
                      <a:lnTo>
                        <a:pt x="2080" y="1999"/>
                      </a:lnTo>
                      <a:lnTo>
                        <a:pt x="2080" y="1995"/>
                      </a:lnTo>
                      <a:lnTo>
                        <a:pt x="2080" y="1995"/>
                      </a:lnTo>
                      <a:lnTo>
                        <a:pt x="2080" y="1993"/>
                      </a:lnTo>
                      <a:lnTo>
                        <a:pt x="2082" y="1999"/>
                      </a:lnTo>
                      <a:lnTo>
                        <a:pt x="2082" y="2006"/>
                      </a:lnTo>
                      <a:lnTo>
                        <a:pt x="2082" y="2010"/>
                      </a:lnTo>
                      <a:lnTo>
                        <a:pt x="2082" y="2017"/>
                      </a:lnTo>
                      <a:lnTo>
                        <a:pt x="2082" y="2028"/>
                      </a:lnTo>
                      <a:lnTo>
                        <a:pt x="2082" y="2056"/>
                      </a:lnTo>
                      <a:lnTo>
                        <a:pt x="2082" y="2064"/>
                      </a:lnTo>
                      <a:lnTo>
                        <a:pt x="2082" y="2071"/>
                      </a:lnTo>
                      <a:lnTo>
                        <a:pt x="2084" y="2073"/>
                      </a:lnTo>
                      <a:lnTo>
                        <a:pt x="2084" y="2071"/>
                      </a:lnTo>
                      <a:lnTo>
                        <a:pt x="2084" y="2058"/>
                      </a:lnTo>
                      <a:lnTo>
                        <a:pt x="2084" y="2051"/>
                      </a:lnTo>
                      <a:lnTo>
                        <a:pt x="2084" y="2049"/>
                      </a:lnTo>
                      <a:lnTo>
                        <a:pt x="2084" y="2047"/>
                      </a:lnTo>
                      <a:lnTo>
                        <a:pt x="2084" y="2049"/>
                      </a:lnTo>
                      <a:lnTo>
                        <a:pt x="2084" y="2047"/>
                      </a:lnTo>
                      <a:lnTo>
                        <a:pt x="2087" y="2051"/>
                      </a:lnTo>
                      <a:lnTo>
                        <a:pt x="2087" y="2071"/>
                      </a:lnTo>
                      <a:lnTo>
                        <a:pt x="2087" y="2088"/>
                      </a:lnTo>
                      <a:lnTo>
                        <a:pt x="2087" y="2090"/>
                      </a:lnTo>
                      <a:lnTo>
                        <a:pt x="2087" y="2092"/>
                      </a:lnTo>
                      <a:lnTo>
                        <a:pt x="2087" y="2084"/>
                      </a:lnTo>
                      <a:lnTo>
                        <a:pt x="2087" y="2071"/>
                      </a:lnTo>
                      <a:lnTo>
                        <a:pt x="2089" y="2062"/>
                      </a:lnTo>
                      <a:lnTo>
                        <a:pt x="2089" y="2060"/>
                      </a:lnTo>
                      <a:lnTo>
                        <a:pt x="2089" y="2060"/>
                      </a:lnTo>
                      <a:lnTo>
                        <a:pt x="2089" y="2064"/>
                      </a:lnTo>
                      <a:lnTo>
                        <a:pt x="2089" y="2062"/>
                      </a:lnTo>
                      <a:lnTo>
                        <a:pt x="2089" y="2073"/>
                      </a:lnTo>
                      <a:lnTo>
                        <a:pt x="2089" y="2097"/>
                      </a:lnTo>
                      <a:lnTo>
                        <a:pt x="2089" y="2103"/>
                      </a:lnTo>
                      <a:lnTo>
                        <a:pt x="2091" y="2103"/>
                      </a:lnTo>
                      <a:lnTo>
                        <a:pt x="2091" y="2103"/>
                      </a:lnTo>
                      <a:lnTo>
                        <a:pt x="2091" y="2097"/>
                      </a:lnTo>
                      <a:lnTo>
                        <a:pt x="2091" y="2086"/>
                      </a:lnTo>
                      <a:lnTo>
                        <a:pt x="2091" y="2081"/>
                      </a:lnTo>
                      <a:lnTo>
                        <a:pt x="2091" y="2079"/>
                      </a:lnTo>
                      <a:lnTo>
                        <a:pt x="2091" y="2077"/>
                      </a:lnTo>
                      <a:lnTo>
                        <a:pt x="2091" y="2073"/>
                      </a:lnTo>
                      <a:lnTo>
                        <a:pt x="2093" y="2073"/>
                      </a:lnTo>
                      <a:lnTo>
                        <a:pt x="2093" y="2088"/>
                      </a:lnTo>
                      <a:lnTo>
                        <a:pt x="2093" y="2107"/>
                      </a:lnTo>
                      <a:lnTo>
                        <a:pt x="2093" y="2107"/>
                      </a:lnTo>
                      <a:lnTo>
                        <a:pt x="2093" y="2105"/>
                      </a:lnTo>
                      <a:lnTo>
                        <a:pt x="2093" y="2105"/>
                      </a:lnTo>
                      <a:lnTo>
                        <a:pt x="2093" y="2099"/>
                      </a:lnTo>
                      <a:lnTo>
                        <a:pt x="2095" y="2090"/>
                      </a:lnTo>
                      <a:lnTo>
                        <a:pt x="2095" y="2090"/>
                      </a:lnTo>
                      <a:lnTo>
                        <a:pt x="2095" y="2092"/>
                      </a:lnTo>
                      <a:lnTo>
                        <a:pt x="2095" y="2092"/>
                      </a:lnTo>
                      <a:lnTo>
                        <a:pt x="2095" y="2092"/>
                      </a:lnTo>
                      <a:lnTo>
                        <a:pt x="2095" y="2090"/>
                      </a:lnTo>
                      <a:lnTo>
                        <a:pt x="2095" y="2097"/>
                      </a:lnTo>
                      <a:lnTo>
                        <a:pt x="2095" y="2107"/>
                      </a:lnTo>
                      <a:lnTo>
                        <a:pt x="2097" y="2107"/>
                      </a:lnTo>
                      <a:lnTo>
                        <a:pt x="2097" y="2109"/>
                      </a:lnTo>
                      <a:lnTo>
                        <a:pt x="2097" y="2105"/>
                      </a:lnTo>
                      <a:lnTo>
                        <a:pt x="2097" y="2097"/>
                      </a:lnTo>
                      <a:lnTo>
                        <a:pt x="2097" y="2081"/>
                      </a:lnTo>
                      <a:lnTo>
                        <a:pt x="2097" y="2077"/>
                      </a:lnTo>
                      <a:lnTo>
                        <a:pt x="2097" y="2075"/>
                      </a:lnTo>
                      <a:lnTo>
                        <a:pt x="2097" y="2077"/>
                      </a:lnTo>
                      <a:lnTo>
                        <a:pt x="2100" y="2077"/>
                      </a:lnTo>
                      <a:lnTo>
                        <a:pt x="2100" y="2077"/>
                      </a:lnTo>
                      <a:lnTo>
                        <a:pt x="2100" y="2079"/>
                      </a:lnTo>
                      <a:lnTo>
                        <a:pt x="2100" y="2081"/>
                      </a:lnTo>
                      <a:lnTo>
                        <a:pt x="2100" y="2090"/>
                      </a:lnTo>
                      <a:lnTo>
                        <a:pt x="2100" y="2099"/>
                      </a:lnTo>
                      <a:lnTo>
                        <a:pt x="2100" y="2103"/>
                      </a:lnTo>
                      <a:lnTo>
                        <a:pt x="2102" y="2094"/>
                      </a:lnTo>
                      <a:lnTo>
                        <a:pt x="2102" y="2081"/>
                      </a:lnTo>
                      <a:lnTo>
                        <a:pt x="2102" y="2075"/>
                      </a:lnTo>
                      <a:lnTo>
                        <a:pt x="2102" y="2075"/>
                      </a:lnTo>
                      <a:lnTo>
                        <a:pt x="2102" y="2071"/>
                      </a:lnTo>
                      <a:lnTo>
                        <a:pt x="2102" y="2071"/>
                      </a:lnTo>
                      <a:lnTo>
                        <a:pt x="2102" y="2071"/>
                      </a:lnTo>
                      <a:lnTo>
                        <a:pt x="2102" y="2073"/>
                      </a:lnTo>
                      <a:lnTo>
                        <a:pt x="2104" y="2086"/>
                      </a:lnTo>
                      <a:lnTo>
                        <a:pt x="2104" y="2094"/>
                      </a:lnTo>
                      <a:lnTo>
                        <a:pt x="2104" y="2097"/>
                      </a:lnTo>
                      <a:lnTo>
                        <a:pt x="2104" y="2097"/>
                      </a:lnTo>
                      <a:lnTo>
                        <a:pt x="2104" y="2079"/>
                      </a:lnTo>
                      <a:lnTo>
                        <a:pt x="2104" y="2068"/>
                      </a:lnTo>
                      <a:lnTo>
                        <a:pt x="2104" y="2068"/>
                      </a:lnTo>
                      <a:lnTo>
                        <a:pt x="2104" y="2068"/>
                      </a:lnTo>
                      <a:lnTo>
                        <a:pt x="2106" y="2068"/>
                      </a:lnTo>
                      <a:lnTo>
                        <a:pt x="2106" y="2068"/>
                      </a:lnTo>
                      <a:lnTo>
                        <a:pt x="2106" y="2066"/>
                      </a:lnTo>
                      <a:lnTo>
                        <a:pt x="2106" y="2071"/>
                      </a:lnTo>
                      <a:lnTo>
                        <a:pt x="2106" y="2090"/>
                      </a:lnTo>
                      <a:lnTo>
                        <a:pt x="2106" y="2099"/>
                      </a:lnTo>
                      <a:lnTo>
                        <a:pt x="2106" y="2094"/>
                      </a:lnTo>
                      <a:lnTo>
                        <a:pt x="2108" y="2099"/>
                      </a:lnTo>
                      <a:lnTo>
                        <a:pt x="2108" y="2090"/>
                      </a:lnTo>
                      <a:lnTo>
                        <a:pt x="2108" y="2077"/>
                      </a:lnTo>
                      <a:lnTo>
                        <a:pt x="2108" y="2073"/>
                      </a:lnTo>
                      <a:lnTo>
                        <a:pt x="2108" y="2071"/>
                      </a:lnTo>
                      <a:lnTo>
                        <a:pt x="2108" y="2071"/>
                      </a:lnTo>
                      <a:lnTo>
                        <a:pt x="2108" y="2073"/>
                      </a:lnTo>
                      <a:lnTo>
                        <a:pt x="2108" y="2073"/>
                      </a:lnTo>
                      <a:lnTo>
                        <a:pt x="2110" y="2077"/>
                      </a:lnTo>
                      <a:lnTo>
                        <a:pt x="2110" y="2101"/>
                      </a:lnTo>
                      <a:lnTo>
                        <a:pt x="2110" y="2105"/>
                      </a:lnTo>
                      <a:lnTo>
                        <a:pt x="2110" y="2097"/>
                      </a:lnTo>
                      <a:lnTo>
                        <a:pt x="2110" y="2094"/>
                      </a:lnTo>
                      <a:lnTo>
                        <a:pt x="2110" y="2092"/>
                      </a:lnTo>
                      <a:lnTo>
                        <a:pt x="2110" y="2081"/>
                      </a:lnTo>
                      <a:lnTo>
                        <a:pt x="2110" y="2077"/>
                      </a:lnTo>
                      <a:lnTo>
                        <a:pt x="2112" y="2077"/>
                      </a:lnTo>
                      <a:lnTo>
                        <a:pt x="2112" y="2075"/>
                      </a:lnTo>
                      <a:lnTo>
                        <a:pt x="2112" y="2077"/>
                      </a:lnTo>
                      <a:lnTo>
                        <a:pt x="2112" y="2075"/>
                      </a:lnTo>
                      <a:lnTo>
                        <a:pt x="2112" y="2077"/>
                      </a:lnTo>
                      <a:lnTo>
                        <a:pt x="2112" y="2090"/>
                      </a:lnTo>
                      <a:lnTo>
                        <a:pt x="2112" y="2107"/>
                      </a:lnTo>
                      <a:lnTo>
                        <a:pt x="2115" y="2109"/>
                      </a:lnTo>
                      <a:lnTo>
                        <a:pt x="2115" y="2112"/>
                      </a:lnTo>
                      <a:lnTo>
                        <a:pt x="2115" y="2103"/>
                      </a:lnTo>
                      <a:lnTo>
                        <a:pt x="2115" y="2092"/>
                      </a:lnTo>
                      <a:lnTo>
                        <a:pt x="2115" y="2084"/>
                      </a:lnTo>
                      <a:lnTo>
                        <a:pt x="2115" y="2077"/>
                      </a:lnTo>
                      <a:lnTo>
                        <a:pt x="2115" y="2079"/>
                      </a:lnTo>
                      <a:lnTo>
                        <a:pt x="2115" y="2077"/>
                      </a:lnTo>
                      <a:lnTo>
                        <a:pt x="2117" y="2075"/>
                      </a:lnTo>
                      <a:lnTo>
                        <a:pt x="2117" y="2079"/>
                      </a:lnTo>
                      <a:lnTo>
                        <a:pt x="2117" y="2090"/>
                      </a:lnTo>
                      <a:lnTo>
                        <a:pt x="2117" y="2099"/>
                      </a:lnTo>
                      <a:lnTo>
                        <a:pt x="2117" y="2105"/>
                      </a:lnTo>
                      <a:lnTo>
                        <a:pt x="2117" y="2105"/>
                      </a:lnTo>
                      <a:lnTo>
                        <a:pt x="2117" y="2103"/>
                      </a:lnTo>
                      <a:lnTo>
                        <a:pt x="2117" y="2094"/>
                      </a:lnTo>
                      <a:lnTo>
                        <a:pt x="2119" y="2092"/>
                      </a:lnTo>
                      <a:lnTo>
                        <a:pt x="2119" y="2092"/>
                      </a:lnTo>
                      <a:lnTo>
                        <a:pt x="2119" y="2092"/>
                      </a:lnTo>
                      <a:lnTo>
                        <a:pt x="2119" y="2094"/>
                      </a:lnTo>
                      <a:lnTo>
                        <a:pt x="2119" y="2094"/>
                      </a:lnTo>
                      <a:lnTo>
                        <a:pt x="2119" y="2103"/>
                      </a:lnTo>
                      <a:lnTo>
                        <a:pt x="2119" y="2112"/>
                      </a:lnTo>
                      <a:lnTo>
                        <a:pt x="2121" y="2112"/>
                      </a:lnTo>
                      <a:lnTo>
                        <a:pt x="2121" y="2109"/>
                      </a:lnTo>
                      <a:lnTo>
                        <a:pt x="2121" y="2107"/>
                      </a:lnTo>
                      <a:lnTo>
                        <a:pt x="2121" y="2097"/>
                      </a:lnTo>
                      <a:lnTo>
                        <a:pt x="2121" y="2084"/>
                      </a:lnTo>
                      <a:lnTo>
                        <a:pt x="2121" y="2079"/>
                      </a:lnTo>
                      <a:lnTo>
                        <a:pt x="2121" y="2079"/>
                      </a:lnTo>
                      <a:lnTo>
                        <a:pt x="2121" y="2081"/>
                      </a:lnTo>
                      <a:lnTo>
                        <a:pt x="2123" y="2081"/>
                      </a:lnTo>
                      <a:lnTo>
                        <a:pt x="2123" y="2077"/>
                      </a:lnTo>
                      <a:lnTo>
                        <a:pt x="2123" y="2084"/>
                      </a:lnTo>
                      <a:lnTo>
                        <a:pt x="2123" y="2099"/>
                      </a:lnTo>
                      <a:lnTo>
                        <a:pt x="2123" y="2112"/>
                      </a:lnTo>
                      <a:lnTo>
                        <a:pt x="2123" y="2114"/>
                      </a:lnTo>
                      <a:lnTo>
                        <a:pt x="2123" y="2107"/>
                      </a:lnTo>
                      <a:lnTo>
                        <a:pt x="2123" y="2086"/>
                      </a:lnTo>
                      <a:lnTo>
                        <a:pt x="2125" y="2079"/>
                      </a:lnTo>
                      <a:lnTo>
                        <a:pt x="2125" y="2079"/>
                      </a:lnTo>
                      <a:lnTo>
                        <a:pt x="2125" y="2079"/>
                      </a:lnTo>
                      <a:lnTo>
                        <a:pt x="2125" y="2075"/>
                      </a:lnTo>
                      <a:lnTo>
                        <a:pt x="2125" y="2079"/>
                      </a:lnTo>
                      <a:lnTo>
                        <a:pt x="2125" y="2079"/>
                      </a:lnTo>
                      <a:lnTo>
                        <a:pt x="2125" y="2088"/>
                      </a:lnTo>
                      <a:lnTo>
                        <a:pt x="2128" y="2107"/>
                      </a:lnTo>
                      <a:lnTo>
                        <a:pt x="2128" y="2112"/>
                      </a:lnTo>
                      <a:lnTo>
                        <a:pt x="2128" y="2114"/>
                      </a:lnTo>
                      <a:lnTo>
                        <a:pt x="2128" y="2105"/>
                      </a:lnTo>
                      <a:lnTo>
                        <a:pt x="2128" y="2081"/>
                      </a:lnTo>
                      <a:lnTo>
                        <a:pt x="2128" y="2071"/>
                      </a:lnTo>
                      <a:lnTo>
                        <a:pt x="2128" y="2077"/>
                      </a:lnTo>
                      <a:lnTo>
                        <a:pt x="2128" y="2084"/>
                      </a:lnTo>
                      <a:lnTo>
                        <a:pt x="2130" y="2086"/>
                      </a:lnTo>
                      <a:lnTo>
                        <a:pt x="2130" y="2086"/>
                      </a:lnTo>
                      <a:lnTo>
                        <a:pt x="2130" y="2086"/>
                      </a:lnTo>
                      <a:lnTo>
                        <a:pt x="2130" y="2088"/>
                      </a:lnTo>
                      <a:lnTo>
                        <a:pt x="2130" y="2107"/>
                      </a:lnTo>
                      <a:lnTo>
                        <a:pt x="2130" y="2116"/>
                      </a:lnTo>
                      <a:lnTo>
                        <a:pt x="2130" y="2116"/>
                      </a:lnTo>
                      <a:lnTo>
                        <a:pt x="2130" y="2112"/>
                      </a:lnTo>
                      <a:lnTo>
                        <a:pt x="2132" y="2103"/>
                      </a:lnTo>
                      <a:lnTo>
                        <a:pt x="2132" y="2090"/>
                      </a:lnTo>
                      <a:lnTo>
                        <a:pt x="2132" y="2086"/>
                      </a:lnTo>
                      <a:lnTo>
                        <a:pt x="2132" y="2084"/>
                      </a:lnTo>
                      <a:lnTo>
                        <a:pt x="2132" y="2086"/>
                      </a:lnTo>
                      <a:lnTo>
                        <a:pt x="2132" y="2084"/>
                      </a:lnTo>
                      <a:lnTo>
                        <a:pt x="2132" y="2084"/>
                      </a:lnTo>
                      <a:lnTo>
                        <a:pt x="2134" y="2086"/>
                      </a:lnTo>
                      <a:lnTo>
                        <a:pt x="2134" y="2107"/>
                      </a:lnTo>
                      <a:lnTo>
                        <a:pt x="2134" y="2116"/>
                      </a:lnTo>
                      <a:lnTo>
                        <a:pt x="2134" y="2118"/>
                      </a:lnTo>
                      <a:lnTo>
                        <a:pt x="2134" y="2118"/>
                      </a:lnTo>
                      <a:lnTo>
                        <a:pt x="2134" y="2097"/>
                      </a:lnTo>
                      <a:lnTo>
                        <a:pt x="2134" y="2086"/>
                      </a:lnTo>
                      <a:lnTo>
                        <a:pt x="2134" y="2086"/>
                      </a:lnTo>
                      <a:lnTo>
                        <a:pt x="2136" y="2088"/>
                      </a:lnTo>
                      <a:lnTo>
                        <a:pt x="2136" y="2088"/>
                      </a:lnTo>
                      <a:lnTo>
                        <a:pt x="2136" y="2088"/>
                      </a:lnTo>
                      <a:lnTo>
                        <a:pt x="2136" y="2088"/>
                      </a:lnTo>
                      <a:lnTo>
                        <a:pt x="2136" y="2094"/>
                      </a:lnTo>
                      <a:lnTo>
                        <a:pt x="2136" y="2116"/>
                      </a:lnTo>
                      <a:lnTo>
                        <a:pt x="2136" y="2120"/>
                      </a:lnTo>
                      <a:lnTo>
                        <a:pt x="2136" y="2122"/>
                      </a:lnTo>
                      <a:lnTo>
                        <a:pt x="2138" y="2120"/>
                      </a:lnTo>
                      <a:lnTo>
                        <a:pt x="2138" y="2099"/>
                      </a:lnTo>
                      <a:lnTo>
                        <a:pt x="2138" y="2088"/>
                      </a:lnTo>
                      <a:lnTo>
                        <a:pt x="2138" y="2088"/>
                      </a:lnTo>
                      <a:lnTo>
                        <a:pt x="2138" y="2088"/>
                      </a:lnTo>
                      <a:lnTo>
                        <a:pt x="2138" y="2092"/>
                      </a:lnTo>
                      <a:lnTo>
                        <a:pt x="2138" y="2092"/>
                      </a:lnTo>
                      <a:lnTo>
                        <a:pt x="2140" y="2092"/>
                      </a:lnTo>
                      <a:lnTo>
                        <a:pt x="2140" y="2097"/>
                      </a:lnTo>
                      <a:lnTo>
                        <a:pt x="2140" y="2120"/>
                      </a:lnTo>
                      <a:lnTo>
                        <a:pt x="2140" y="2125"/>
                      </a:lnTo>
                      <a:lnTo>
                        <a:pt x="2140" y="2125"/>
                      </a:lnTo>
                      <a:lnTo>
                        <a:pt x="2140" y="2120"/>
                      </a:lnTo>
                      <a:lnTo>
                        <a:pt x="2140" y="2101"/>
                      </a:lnTo>
                      <a:lnTo>
                        <a:pt x="2140" y="2090"/>
                      </a:lnTo>
                      <a:lnTo>
                        <a:pt x="2143" y="2088"/>
                      </a:lnTo>
                      <a:lnTo>
                        <a:pt x="2143" y="2090"/>
                      </a:lnTo>
                      <a:lnTo>
                        <a:pt x="2143" y="2092"/>
                      </a:lnTo>
                      <a:lnTo>
                        <a:pt x="2143" y="2092"/>
                      </a:lnTo>
                      <a:lnTo>
                        <a:pt x="2143" y="2090"/>
                      </a:lnTo>
                      <a:lnTo>
                        <a:pt x="2143" y="2097"/>
                      </a:lnTo>
                      <a:lnTo>
                        <a:pt x="2143" y="2118"/>
                      </a:lnTo>
                      <a:lnTo>
                        <a:pt x="2143" y="2122"/>
                      </a:lnTo>
                      <a:lnTo>
                        <a:pt x="2145" y="2122"/>
                      </a:lnTo>
                      <a:lnTo>
                        <a:pt x="2145" y="2127"/>
                      </a:lnTo>
                      <a:lnTo>
                        <a:pt x="2145" y="2114"/>
                      </a:lnTo>
                      <a:lnTo>
                        <a:pt x="2145" y="2099"/>
                      </a:lnTo>
                      <a:lnTo>
                        <a:pt x="2145" y="2092"/>
                      </a:lnTo>
                      <a:lnTo>
                        <a:pt x="2145" y="2092"/>
                      </a:lnTo>
                      <a:lnTo>
                        <a:pt x="2145" y="2094"/>
                      </a:lnTo>
                      <a:lnTo>
                        <a:pt x="2147" y="2094"/>
                      </a:lnTo>
                      <a:lnTo>
                        <a:pt x="2147" y="2094"/>
                      </a:lnTo>
                      <a:lnTo>
                        <a:pt x="2147" y="2101"/>
                      </a:lnTo>
                      <a:lnTo>
                        <a:pt x="2147" y="2125"/>
                      </a:lnTo>
                      <a:lnTo>
                        <a:pt x="2147" y="2127"/>
                      </a:lnTo>
                      <a:lnTo>
                        <a:pt x="2147" y="2129"/>
                      </a:lnTo>
                      <a:lnTo>
                        <a:pt x="2147" y="2120"/>
                      </a:lnTo>
                      <a:lnTo>
                        <a:pt x="2147" y="2101"/>
                      </a:lnTo>
                      <a:lnTo>
                        <a:pt x="2149" y="2092"/>
                      </a:lnTo>
                      <a:lnTo>
                        <a:pt x="2149" y="2090"/>
                      </a:lnTo>
                      <a:lnTo>
                        <a:pt x="2149" y="2090"/>
                      </a:lnTo>
                      <a:lnTo>
                        <a:pt x="2149" y="2094"/>
                      </a:lnTo>
                      <a:lnTo>
                        <a:pt x="2149" y="2092"/>
                      </a:lnTo>
                      <a:lnTo>
                        <a:pt x="2149" y="2092"/>
                      </a:lnTo>
                      <a:lnTo>
                        <a:pt x="2149" y="2099"/>
                      </a:lnTo>
                      <a:lnTo>
                        <a:pt x="2149" y="2116"/>
                      </a:lnTo>
                      <a:lnTo>
                        <a:pt x="2151" y="2114"/>
                      </a:lnTo>
                      <a:lnTo>
                        <a:pt x="2151" y="2107"/>
                      </a:lnTo>
                      <a:lnTo>
                        <a:pt x="2151" y="2109"/>
                      </a:lnTo>
                      <a:lnTo>
                        <a:pt x="2151" y="2092"/>
                      </a:lnTo>
                      <a:lnTo>
                        <a:pt x="2151" y="2092"/>
                      </a:lnTo>
                      <a:lnTo>
                        <a:pt x="2151" y="2092"/>
                      </a:lnTo>
                      <a:lnTo>
                        <a:pt x="2151" y="2097"/>
                      </a:lnTo>
                      <a:lnTo>
                        <a:pt x="2153" y="2094"/>
                      </a:lnTo>
                      <a:lnTo>
                        <a:pt x="2153" y="2097"/>
                      </a:lnTo>
                      <a:lnTo>
                        <a:pt x="2153" y="2099"/>
                      </a:lnTo>
                      <a:lnTo>
                        <a:pt x="2153" y="2103"/>
                      </a:lnTo>
                      <a:lnTo>
                        <a:pt x="2153" y="2127"/>
                      </a:lnTo>
                      <a:lnTo>
                        <a:pt x="2153" y="2129"/>
                      </a:lnTo>
                      <a:lnTo>
                        <a:pt x="2153" y="2131"/>
                      </a:lnTo>
                      <a:lnTo>
                        <a:pt x="2153" y="2129"/>
                      </a:lnTo>
                      <a:lnTo>
                        <a:pt x="2156" y="2109"/>
                      </a:lnTo>
                      <a:lnTo>
                        <a:pt x="2156" y="2103"/>
                      </a:lnTo>
                      <a:lnTo>
                        <a:pt x="2156" y="2103"/>
                      </a:lnTo>
                      <a:lnTo>
                        <a:pt x="2156" y="2107"/>
                      </a:lnTo>
                      <a:lnTo>
                        <a:pt x="2156" y="2105"/>
                      </a:lnTo>
                      <a:lnTo>
                        <a:pt x="2156" y="2103"/>
                      </a:lnTo>
                      <a:lnTo>
                        <a:pt x="2156" y="2103"/>
                      </a:lnTo>
                      <a:lnTo>
                        <a:pt x="2156" y="2103"/>
                      </a:lnTo>
                      <a:lnTo>
                        <a:pt x="2158" y="2112"/>
                      </a:lnTo>
                      <a:lnTo>
                        <a:pt x="2158" y="2109"/>
                      </a:lnTo>
                      <a:lnTo>
                        <a:pt x="2158" y="2114"/>
                      </a:lnTo>
                      <a:lnTo>
                        <a:pt x="2158" y="2112"/>
                      </a:lnTo>
                      <a:lnTo>
                        <a:pt x="2158" y="2099"/>
                      </a:lnTo>
                      <a:lnTo>
                        <a:pt x="2158" y="2101"/>
                      </a:lnTo>
                      <a:lnTo>
                        <a:pt x="2158" y="2101"/>
                      </a:lnTo>
                      <a:lnTo>
                        <a:pt x="2160" y="2101"/>
                      </a:lnTo>
                      <a:lnTo>
                        <a:pt x="2160" y="2101"/>
                      </a:lnTo>
                      <a:lnTo>
                        <a:pt x="2160" y="2101"/>
                      </a:lnTo>
                      <a:lnTo>
                        <a:pt x="2160" y="2101"/>
                      </a:lnTo>
                      <a:lnTo>
                        <a:pt x="2160" y="2107"/>
                      </a:lnTo>
                      <a:lnTo>
                        <a:pt x="2160" y="2122"/>
                      </a:lnTo>
                      <a:lnTo>
                        <a:pt x="2160" y="2133"/>
                      </a:lnTo>
                      <a:lnTo>
                        <a:pt x="2160" y="2137"/>
                      </a:lnTo>
                      <a:lnTo>
                        <a:pt x="2162" y="2135"/>
                      </a:lnTo>
                      <a:lnTo>
                        <a:pt x="2162" y="2116"/>
                      </a:lnTo>
                      <a:lnTo>
                        <a:pt x="2162" y="2105"/>
                      </a:lnTo>
                      <a:lnTo>
                        <a:pt x="2162" y="2107"/>
                      </a:lnTo>
                      <a:lnTo>
                        <a:pt x="2162" y="2107"/>
                      </a:lnTo>
                      <a:lnTo>
                        <a:pt x="2162" y="2107"/>
                      </a:lnTo>
                      <a:lnTo>
                        <a:pt x="2162" y="2107"/>
                      </a:lnTo>
                      <a:lnTo>
                        <a:pt x="2162" y="2105"/>
                      </a:lnTo>
                      <a:lnTo>
                        <a:pt x="2164" y="2105"/>
                      </a:lnTo>
                      <a:lnTo>
                        <a:pt x="2164" y="2125"/>
                      </a:lnTo>
                      <a:lnTo>
                        <a:pt x="2164" y="2135"/>
                      </a:lnTo>
                      <a:lnTo>
                        <a:pt x="2164" y="2135"/>
                      </a:lnTo>
                      <a:lnTo>
                        <a:pt x="2164" y="2129"/>
                      </a:lnTo>
                      <a:lnTo>
                        <a:pt x="2164" y="2107"/>
                      </a:lnTo>
                      <a:lnTo>
                        <a:pt x="2164" y="2103"/>
                      </a:lnTo>
                      <a:lnTo>
                        <a:pt x="2166" y="2103"/>
                      </a:lnTo>
                      <a:lnTo>
                        <a:pt x="2166" y="2103"/>
                      </a:lnTo>
                      <a:lnTo>
                        <a:pt x="2166" y="2101"/>
                      </a:lnTo>
                      <a:lnTo>
                        <a:pt x="2166" y="2099"/>
                      </a:lnTo>
                      <a:lnTo>
                        <a:pt x="2166" y="2097"/>
                      </a:lnTo>
                      <a:lnTo>
                        <a:pt x="2166" y="2099"/>
                      </a:lnTo>
                      <a:lnTo>
                        <a:pt x="2166" y="2125"/>
                      </a:lnTo>
                      <a:lnTo>
                        <a:pt x="2166" y="2133"/>
                      </a:lnTo>
                      <a:lnTo>
                        <a:pt x="2168" y="2131"/>
                      </a:lnTo>
                      <a:lnTo>
                        <a:pt x="2168" y="2129"/>
                      </a:lnTo>
                      <a:lnTo>
                        <a:pt x="2168" y="2109"/>
                      </a:lnTo>
                      <a:lnTo>
                        <a:pt x="2168" y="2103"/>
                      </a:lnTo>
                      <a:lnTo>
                        <a:pt x="2168" y="2103"/>
                      </a:lnTo>
                      <a:lnTo>
                        <a:pt x="2168" y="2103"/>
                      </a:lnTo>
                      <a:lnTo>
                        <a:pt x="2168" y="2101"/>
                      </a:lnTo>
                      <a:lnTo>
                        <a:pt x="2168" y="2103"/>
                      </a:lnTo>
                      <a:lnTo>
                        <a:pt x="2171" y="2103"/>
                      </a:lnTo>
                      <a:lnTo>
                        <a:pt x="2171" y="2109"/>
                      </a:lnTo>
                      <a:lnTo>
                        <a:pt x="2171" y="2131"/>
                      </a:lnTo>
                      <a:lnTo>
                        <a:pt x="2171" y="2133"/>
                      </a:lnTo>
                      <a:lnTo>
                        <a:pt x="2171" y="2135"/>
                      </a:lnTo>
                      <a:lnTo>
                        <a:pt x="2171" y="2131"/>
                      </a:lnTo>
                      <a:lnTo>
                        <a:pt x="2171" y="2112"/>
                      </a:lnTo>
                      <a:lnTo>
                        <a:pt x="2173" y="2099"/>
                      </a:lnTo>
                      <a:lnTo>
                        <a:pt x="2173" y="2101"/>
                      </a:lnTo>
                      <a:lnTo>
                        <a:pt x="2173" y="2103"/>
                      </a:lnTo>
                      <a:lnTo>
                        <a:pt x="2173" y="2105"/>
                      </a:lnTo>
                      <a:lnTo>
                        <a:pt x="2173" y="2103"/>
                      </a:lnTo>
                      <a:lnTo>
                        <a:pt x="2173" y="2103"/>
                      </a:lnTo>
                      <a:lnTo>
                        <a:pt x="2173" y="2109"/>
                      </a:lnTo>
                      <a:lnTo>
                        <a:pt x="2173" y="2129"/>
                      </a:lnTo>
                      <a:lnTo>
                        <a:pt x="2175" y="2133"/>
                      </a:lnTo>
                      <a:lnTo>
                        <a:pt x="2175" y="2133"/>
                      </a:lnTo>
                      <a:lnTo>
                        <a:pt x="2175" y="2129"/>
                      </a:lnTo>
                      <a:lnTo>
                        <a:pt x="2175" y="2116"/>
                      </a:lnTo>
                      <a:lnTo>
                        <a:pt x="2175" y="2105"/>
                      </a:lnTo>
                      <a:lnTo>
                        <a:pt x="2175" y="2101"/>
                      </a:lnTo>
                      <a:lnTo>
                        <a:pt x="2175" y="2101"/>
                      </a:lnTo>
                      <a:lnTo>
                        <a:pt x="2175" y="2101"/>
                      </a:lnTo>
                      <a:lnTo>
                        <a:pt x="2177" y="2101"/>
                      </a:lnTo>
                      <a:lnTo>
                        <a:pt x="2177" y="2101"/>
                      </a:lnTo>
                      <a:lnTo>
                        <a:pt x="2177" y="2105"/>
                      </a:lnTo>
                      <a:lnTo>
                        <a:pt x="2177" y="2127"/>
                      </a:lnTo>
                      <a:lnTo>
                        <a:pt x="2177" y="2131"/>
                      </a:lnTo>
                      <a:lnTo>
                        <a:pt x="2177" y="2133"/>
                      </a:lnTo>
                      <a:lnTo>
                        <a:pt x="2177" y="2129"/>
                      </a:lnTo>
                      <a:lnTo>
                        <a:pt x="2179" y="2105"/>
                      </a:lnTo>
                      <a:lnTo>
                        <a:pt x="2179" y="2097"/>
                      </a:lnTo>
                      <a:lnTo>
                        <a:pt x="2179" y="2097"/>
                      </a:lnTo>
                      <a:lnTo>
                        <a:pt x="2179" y="2099"/>
                      </a:lnTo>
                      <a:lnTo>
                        <a:pt x="2179" y="2099"/>
                      </a:lnTo>
                      <a:lnTo>
                        <a:pt x="2179" y="2099"/>
                      </a:lnTo>
                      <a:lnTo>
                        <a:pt x="2179" y="2099"/>
                      </a:lnTo>
                      <a:lnTo>
                        <a:pt x="2179" y="2105"/>
                      </a:lnTo>
                      <a:lnTo>
                        <a:pt x="2181" y="2125"/>
                      </a:lnTo>
                      <a:lnTo>
                        <a:pt x="2181" y="2127"/>
                      </a:lnTo>
                      <a:lnTo>
                        <a:pt x="2181" y="2131"/>
                      </a:lnTo>
                      <a:lnTo>
                        <a:pt x="2181" y="2129"/>
                      </a:lnTo>
                      <a:lnTo>
                        <a:pt x="2181" y="2109"/>
                      </a:lnTo>
                      <a:lnTo>
                        <a:pt x="2181" y="2101"/>
                      </a:lnTo>
                      <a:lnTo>
                        <a:pt x="2181" y="2101"/>
                      </a:lnTo>
                      <a:lnTo>
                        <a:pt x="2184" y="2107"/>
                      </a:lnTo>
                      <a:lnTo>
                        <a:pt x="2184" y="2116"/>
                      </a:lnTo>
                      <a:lnTo>
                        <a:pt x="2184" y="2120"/>
                      </a:lnTo>
                      <a:lnTo>
                        <a:pt x="2184" y="2120"/>
                      </a:lnTo>
                      <a:lnTo>
                        <a:pt x="2184" y="2116"/>
                      </a:lnTo>
                      <a:lnTo>
                        <a:pt x="2184" y="2118"/>
                      </a:lnTo>
                      <a:lnTo>
                        <a:pt x="2184" y="2125"/>
                      </a:lnTo>
                      <a:lnTo>
                        <a:pt x="2184" y="2129"/>
                      </a:lnTo>
                      <a:lnTo>
                        <a:pt x="2186" y="2129"/>
                      </a:lnTo>
                      <a:lnTo>
                        <a:pt x="2186" y="2118"/>
                      </a:lnTo>
                      <a:lnTo>
                        <a:pt x="2186" y="2112"/>
                      </a:lnTo>
                      <a:lnTo>
                        <a:pt x="2186" y="2107"/>
                      </a:lnTo>
                      <a:lnTo>
                        <a:pt x="2186" y="2109"/>
                      </a:lnTo>
                      <a:lnTo>
                        <a:pt x="2186" y="2116"/>
                      </a:lnTo>
                      <a:lnTo>
                        <a:pt x="2186" y="2118"/>
                      </a:lnTo>
                      <a:lnTo>
                        <a:pt x="2186" y="2116"/>
                      </a:lnTo>
                      <a:lnTo>
                        <a:pt x="2188" y="2060"/>
                      </a:lnTo>
                      <a:lnTo>
                        <a:pt x="2188" y="2010"/>
                      </a:lnTo>
                      <a:lnTo>
                        <a:pt x="2188" y="2025"/>
                      </a:lnTo>
                      <a:lnTo>
                        <a:pt x="2188" y="2017"/>
                      </a:lnTo>
                      <a:lnTo>
                        <a:pt x="2188" y="2021"/>
                      </a:lnTo>
                      <a:lnTo>
                        <a:pt x="2188" y="2015"/>
                      </a:lnTo>
                      <a:lnTo>
                        <a:pt x="2188" y="1999"/>
                      </a:lnTo>
                      <a:lnTo>
                        <a:pt x="2190" y="1978"/>
                      </a:lnTo>
                      <a:lnTo>
                        <a:pt x="2190" y="1980"/>
                      </a:lnTo>
                      <a:lnTo>
                        <a:pt x="2190" y="1987"/>
                      </a:lnTo>
                      <a:lnTo>
                        <a:pt x="2190" y="1989"/>
                      </a:lnTo>
                      <a:lnTo>
                        <a:pt x="2190" y="1995"/>
                      </a:lnTo>
                      <a:lnTo>
                        <a:pt x="2190" y="2008"/>
                      </a:lnTo>
                      <a:lnTo>
                        <a:pt x="2190" y="2036"/>
                      </a:lnTo>
                      <a:lnTo>
                        <a:pt x="2190" y="2056"/>
                      </a:lnTo>
                      <a:lnTo>
                        <a:pt x="2192" y="2064"/>
                      </a:lnTo>
                      <a:lnTo>
                        <a:pt x="2192" y="2066"/>
                      </a:lnTo>
                      <a:lnTo>
                        <a:pt x="2192" y="2053"/>
                      </a:lnTo>
                      <a:lnTo>
                        <a:pt x="2192" y="2053"/>
                      </a:lnTo>
                      <a:lnTo>
                        <a:pt x="2192" y="2058"/>
                      </a:lnTo>
                      <a:lnTo>
                        <a:pt x="2192" y="2062"/>
                      </a:lnTo>
                      <a:lnTo>
                        <a:pt x="2192" y="2066"/>
                      </a:lnTo>
                      <a:lnTo>
                        <a:pt x="2192" y="2071"/>
                      </a:lnTo>
                      <a:lnTo>
                        <a:pt x="2194" y="2071"/>
                      </a:lnTo>
                      <a:lnTo>
                        <a:pt x="2194" y="2071"/>
                      </a:lnTo>
                      <a:lnTo>
                        <a:pt x="2194" y="2073"/>
                      </a:lnTo>
                      <a:lnTo>
                        <a:pt x="2194" y="2084"/>
                      </a:lnTo>
                      <a:lnTo>
                        <a:pt x="2194" y="2092"/>
                      </a:lnTo>
                      <a:lnTo>
                        <a:pt x="2194" y="2088"/>
                      </a:lnTo>
                      <a:lnTo>
                        <a:pt x="2194" y="2077"/>
                      </a:lnTo>
                      <a:lnTo>
                        <a:pt x="2197" y="2073"/>
                      </a:lnTo>
                      <a:lnTo>
                        <a:pt x="2197" y="2077"/>
                      </a:lnTo>
                      <a:lnTo>
                        <a:pt x="2197" y="2051"/>
                      </a:lnTo>
                      <a:lnTo>
                        <a:pt x="2197" y="1939"/>
                      </a:lnTo>
                      <a:lnTo>
                        <a:pt x="2197" y="1948"/>
                      </a:lnTo>
                      <a:lnTo>
                        <a:pt x="2197" y="1954"/>
                      </a:lnTo>
                      <a:lnTo>
                        <a:pt x="2197" y="1969"/>
                      </a:lnTo>
                      <a:lnTo>
                        <a:pt x="2197" y="1984"/>
                      </a:lnTo>
                      <a:lnTo>
                        <a:pt x="2199" y="1995"/>
                      </a:lnTo>
                      <a:lnTo>
                        <a:pt x="2199" y="1989"/>
                      </a:lnTo>
                      <a:lnTo>
                        <a:pt x="2199" y="1984"/>
                      </a:lnTo>
                      <a:lnTo>
                        <a:pt x="2199" y="1989"/>
                      </a:lnTo>
                      <a:lnTo>
                        <a:pt x="2199" y="1997"/>
                      </a:lnTo>
                      <a:lnTo>
                        <a:pt x="2199" y="2004"/>
                      </a:lnTo>
                      <a:lnTo>
                        <a:pt x="2199" y="2010"/>
                      </a:lnTo>
                      <a:lnTo>
                        <a:pt x="2199" y="2017"/>
                      </a:lnTo>
                      <a:lnTo>
                        <a:pt x="2201" y="2021"/>
                      </a:lnTo>
                      <a:lnTo>
                        <a:pt x="2201" y="2025"/>
                      </a:lnTo>
                      <a:lnTo>
                        <a:pt x="2201" y="2034"/>
                      </a:lnTo>
                      <a:lnTo>
                        <a:pt x="2201" y="2045"/>
                      </a:lnTo>
                      <a:lnTo>
                        <a:pt x="2201" y="2058"/>
                      </a:lnTo>
                      <a:lnTo>
                        <a:pt x="2201" y="2073"/>
                      </a:lnTo>
                      <a:lnTo>
                        <a:pt x="2201" y="2079"/>
                      </a:lnTo>
                      <a:lnTo>
                        <a:pt x="2203" y="2079"/>
                      </a:lnTo>
                      <a:lnTo>
                        <a:pt x="2203" y="2084"/>
                      </a:lnTo>
                      <a:lnTo>
                        <a:pt x="2203" y="2088"/>
                      </a:lnTo>
                      <a:lnTo>
                        <a:pt x="2203" y="2094"/>
                      </a:lnTo>
                      <a:lnTo>
                        <a:pt x="2203" y="2097"/>
                      </a:lnTo>
                      <a:lnTo>
                        <a:pt x="2203" y="2099"/>
                      </a:lnTo>
                      <a:lnTo>
                        <a:pt x="2203" y="2099"/>
                      </a:lnTo>
                      <a:lnTo>
                        <a:pt x="2203" y="2101"/>
                      </a:lnTo>
                      <a:lnTo>
                        <a:pt x="2205" y="2103"/>
                      </a:lnTo>
                      <a:lnTo>
                        <a:pt x="2205" y="2103"/>
                      </a:lnTo>
                      <a:lnTo>
                        <a:pt x="2205" y="2103"/>
                      </a:lnTo>
                      <a:lnTo>
                        <a:pt x="2205" y="2101"/>
                      </a:lnTo>
                      <a:lnTo>
                        <a:pt x="2205" y="2088"/>
                      </a:lnTo>
                      <a:lnTo>
                        <a:pt x="2205" y="2081"/>
                      </a:lnTo>
                      <a:lnTo>
                        <a:pt x="2205" y="2084"/>
                      </a:lnTo>
                      <a:lnTo>
                        <a:pt x="2205" y="2092"/>
                      </a:lnTo>
                      <a:lnTo>
                        <a:pt x="2207" y="2101"/>
                      </a:lnTo>
                      <a:lnTo>
                        <a:pt x="2207" y="2107"/>
                      </a:lnTo>
                      <a:lnTo>
                        <a:pt x="2207" y="2107"/>
                      </a:lnTo>
                      <a:lnTo>
                        <a:pt x="2207" y="2107"/>
                      </a:lnTo>
                      <a:lnTo>
                        <a:pt x="2207" y="2109"/>
                      </a:lnTo>
                      <a:lnTo>
                        <a:pt x="2207" y="2109"/>
                      </a:lnTo>
                      <a:lnTo>
                        <a:pt x="2207" y="2109"/>
                      </a:lnTo>
                      <a:lnTo>
                        <a:pt x="2209" y="2107"/>
                      </a:lnTo>
                      <a:lnTo>
                        <a:pt x="2209" y="2097"/>
                      </a:lnTo>
                      <a:lnTo>
                        <a:pt x="2209" y="2092"/>
                      </a:lnTo>
                      <a:lnTo>
                        <a:pt x="2209" y="2094"/>
                      </a:lnTo>
                      <a:lnTo>
                        <a:pt x="2209" y="2084"/>
                      </a:lnTo>
                      <a:lnTo>
                        <a:pt x="2209" y="2077"/>
                      </a:lnTo>
                      <a:lnTo>
                        <a:pt x="2209" y="2073"/>
                      </a:lnTo>
                      <a:lnTo>
                        <a:pt x="2209" y="2077"/>
                      </a:lnTo>
                      <a:lnTo>
                        <a:pt x="2212" y="2077"/>
                      </a:lnTo>
                      <a:lnTo>
                        <a:pt x="2212" y="2077"/>
                      </a:lnTo>
                      <a:lnTo>
                        <a:pt x="2212" y="2079"/>
                      </a:lnTo>
                      <a:lnTo>
                        <a:pt x="2212" y="2088"/>
                      </a:lnTo>
                      <a:lnTo>
                        <a:pt x="2212" y="2086"/>
                      </a:lnTo>
                      <a:lnTo>
                        <a:pt x="2212" y="2073"/>
                      </a:lnTo>
                      <a:lnTo>
                        <a:pt x="2212" y="2073"/>
                      </a:lnTo>
                      <a:lnTo>
                        <a:pt x="2212" y="2077"/>
                      </a:lnTo>
                      <a:lnTo>
                        <a:pt x="2214" y="2077"/>
                      </a:lnTo>
                      <a:lnTo>
                        <a:pt x="2214" y="2079"/>
                      </a:lnTo>
                      <a:lnTo>
                        <a:pt x="2214" y="2075"/>
                      </a:lnTo>
                      <a:lnTo>
                        <a:pt x="2214" y="2079"/>
                      </a:lnTo>
                      <a:lnTo>
                        <a:pt x="2214" y="2081"/>
                      </a:lnTo>
                      <a:lnTo>
                        <a:pt x="2214" y="2101"/>
                      </a:lnTo>
                      <a:lnTo>
                        <a:pt x="2214" y="2116"/>
                      </a:lnTo>
                      <a:lnTo>
                        <a:pt x="2216" y="2114"/>
                      </a:lnTo>
                      <a:lnTo>
                        <a:pt x="2216" y="2112"/>
                      </a:lnTo>
                      <a:lnTo>
                        <a:pt x="2216" y="2094"/>
                      </a:lnTo>
                      <a:lnTo>
                        <a:pt x="2216" y="2086"/>
                      </a:lnTo>
                      <a:lnTo>
                        <a:pt x="2216" y="2088"/>
                      </a:lnTo>
                      <a:lnTo>
                        <a:pt x="2216" y="2090"/>
                      </a:lnTo>
                      <a:lnTo>
                        <a:pt x="2216" y="2090"/>
                      </a:lnTo>
                      <a:lnTo>
                        <a:pt x="2216" y="2086"/>
                      </a:lnTo>
                      <a:lnTo>
                        <a:pt x="2218" y="2086"/>
                      </a:lnTo>
                      <a:lnTo>
                        <a:pt x="2218" y="2088"/>
                      </a:lnTo>
                      <a:lnTo>
                        <a:pt x="2218" y="2112"/>
                      </a:lnTo>
                      <a:lnTo>
                        <a:pt x="2218" y="2120"/>
                      </a:lnTo>
                      <a:lnTo>
                        <a:pt x="2218" y="2120"/>
                      </a:lnTo>
                      <a:lnTo>
                        <a:pt x="2218" y="2114"/>
                      </a:lnTo>
                      <a:lnTo>
                        <a:pt x="2218" y="2097"/>
                      </a:lnTo>
                      <a:lnTo>
                        <a:pt x="2218" y="2088"/>
                      </a:lnTo>
                      <a:lnTo>
                        <a:pt x="2220" y="2090"/>
                      </a:lnTo>
                      <a:lnTo>
                        <a:pt x="2220" y="2090"/>
                      </a:lnTo>
                      <a:lnTo>
                        <a:pt x="2220" y="2090"/>
                      </a:lnTo>
                      <a:lnTo>
                        <a:pt x="2220" y="2090"/>
                      </a:lnTo>
                      <a:lnTo>
                        <a:pt x="2220" y="2090"/>
                      </a:lnTo>
                      <a:lnTo>
                        <a:pt x="2220" y="2090"/>
                      </a:lnTo>
                      <a:lnTo>
                        <a:pt x="2220" y="2107"/>
                      </a:lnTo>
                      <a:lnTo>
                        <a:pt x="2222" y="2114"/>
                      </a:lnTo>
                      <a:lnTo>
                        <a:pt x="2222" y="2116"/>
                      </a:lnTo>
                      <a:lnTo>
                        <a:pt x="2222" y="2116"/>
                      </a:lnTo>
                      <a:lnTo>
                        <a:pt x="2222" y="2094"/>
                      </a:lnTo>
                      <a:lnTo>
                        <a:pt x="2222" y="2090"/>
                      </a:lnTo>
                      <a:lnTo>
                        <a:pt x="2222" y="2090"/>
                      </a:lnTo>
                      <a:lnTo>
                        <a:pt x="2222" y="2090"/>
                      </a:lnTo>
                      <a:lnTo>
                        <a:pt x="2222" y="2092"/>
                      </a:lnTo>
                      <a:lnTo>
                        <a:pt x="2225" y="2092"/>
                      </a:lnTo>
                      <a:lnTo>
                        <a:pt x="2225" y="2090"/>
                      </a:lnTo>
                      <a:lnTo>
                        <a:pt x="2225" y="2094"/>
                      </a:lnTo>
                      <a:lnTo>
                        <a:pt x="2225" y="2114"/>
                      </a:lnTo>
                      <a:lnTo>
                        <a:pt x="2225" y="2120"/>
                      </a:lnTo>
                      <a:lnTo>
                        <a:pt x="2225" y="2118"/>
                      </a:lnTo>
                      <a:lnTo>
                        <a:pt x="2225" y="2114"/>
                      </a:lnTo>
                      <a:lnTo>
                        <a:pt x="2225" y="2092"/>
                      </a:lnTo>
                      <a:lnTo>
                        <a:pt x="2227" y="2088"/>
                      </a:lnTo>
                      <a:lnTo>
                        <a:pt x="2227" y="2084"/>
                      </a:lnTo>
                      <a:lnTo>
                        <a:pt x="2227" y="2084"/>
                      </a:lnTo>
                      <a:lnTo>
                        <a:pt x="2227" y="2079"/>
                      </a:lnTo>
                      <a:lnTo>
                        <a:pt x="2227" y="2077"/>
                      </a:lnTo>
                      <a:lnTo>
                        <a:pt x="2227" y="2077"/>
                      </a:lnTo>
                      <a:lnTo>
                        <a:pt x="2227" y="2081"/>
                      </a:lnTo>
                      <a:lnTo>
                        <a:pt x="2229" y="2103"/>
                      </a:lnTo>
                      <a:lnTo>
                        <a:pt x="2229" y="2118"/>
                      </a:lnTo>
                      <a:lnTo>
                        <a:pt x="2229" y="2116"/>
                      </a:lnTo>
                      <a:lnTo>
                        <a:pt x="2229" y="2109"/>
                      </a:lnTo>
                      <a:lnTo>
                        <a:pt x="2229" y="2092"/>
                      </a:lnTo>
                      <a:lnTo>
                        <a:pt x="2229" y="2088"/>
                      </a:lnTo>
                      <a:lnTo>
                        <a:pt x="2229" y="2088"/>
                      </a:lnTo>
                      <a:lnTo>
                        <a:pt x="2229" y="2086"/>
                      </a:lnTo>
                      <a:lnTo>
                        <a:pt x="2231" y="2086"/>
                      </a:lnTo>
                      <a:lnTo>
                        <a:pt x="2231" y="2081"/>
                      </a:lnTo>
                      <a:lnTo>
                        <a:pt x="2231" y="2079"/>
                      </a:lnTo>
                      <a:lnTo>
                        <a:pt x="2231" y="2081"/>
                      </a:lnTo>
                      <a:lnTo>
                        <a:pt x="2231" y="2107"/>
                      </a:lnTo>
                      <a:lnTo>
                        <a:pt x="2231" y="2122"/>
                      </a:lnTo>
                      <a:lnTo>
                        <a:pt x="2231" y="2120"/>
                      </a:lnTo>
                      <a:lnTo>
                        <a:pt x="2231" y="2116"/>
                      </a:lnTo>
                      <a:lnTo>
                        <a:pt x="2233" y="2101"/>
                      </a:lnTo>
                      <a:lnTo>
                        <a:pt x="2233" y="2092"/>
                      </a:lnTo>
                      <a:lnTo>
                        <a:pt x="2233" y="2092"/>
                      </a:lnTo>
                      <a:lnTo>
                        <a:pt x="2233" y="2092"/>
                      </a:lnTo>
                      <a:lnTo>
                        <a:pt x="2233" y="2097"/>
                      </a:lnTo>
                      <a:lnTo>
                        <a:pt x="2233" y="2101"/>
                      </a:lnTo>
                      <a:lnTo>
                        <a:pt x="2233" y="2107"/>
                      </a:lnTo>
                      <a:lnTo>
                        <a:pt x="2235" y="2116"/>
                      </a:lnTo>
                      <a:lnTo>
                        <a:pt x="2235" y="2120"/>
                      </a:lnTo>
                      <a:lnTo>
                        <a:pt x="2235" y="2122"/>
                      </a:lnTo>
                      <a:lnTo>
                        <a:pt x="2235" y="2122"/>
                      </a:lnTo>
                      <a:lnTo>
                        <a:pt x="2235" y="2120"/>
                      </a:lnTo>
                      <a:lnTo>
                        <a:pt x="2235" y="2125"/>
                      </a:lnTo>
                      <a:lnTo>
                        <a:pt x="2235" y="2122"/>
                      </a:lnTo>
                      <a:lnTo>
                        <a:pt x="2235" y="2122"/>
                      </a:lnTo>
                      <a:lnTo>
                        <a:pt x="2237" y="2118"/>
                      </a:lnTo>
                      <a:lnTo>
                        <a:pt x="2237" y="2116"/>
                      </a:lnTo>
                      <a:lnTo>
                        <a:pt x="2237" y="2097"/>
                      </a:lnTo>
                      <a:lnTo>
                        <a:pt x="2237" y="2084"/>
                      </a:lnTo>
                      <a:lnTo>
                        <a:pt x="2237" y="2068"/>
                      </a:lnTo>
                      <a:lnTo>
                        <a:pt x="2237" y="2077"/>
                      </a:lnTo>
                      <a:lnTo>
                        <a:pt x="2237" y="2090"/>
                      </a:lnTo>
                      <a:lnTo>
                        <a:pt x="2237" y="2103"/>
                      </a:lnTo>
                      <a:lnTo>
                        <a:pt x="2240" y="2099"/>
                      </a:lnTo>
                      <a:lnTo>
                        <a:pt x="2240" y="2081"/>
                      </a:lnTo>
                      <a:lnTo>
                        <a:pt x="2240" y="2068"/>
                      </a:lnTo>
                      <a:lnTo>
                        <a:pt x="2240" y="2064"/>
                      </a:lnTo>
                      <a:lnTo>
                        <a:pt x="2240" y="2066"/>
                      </a:lnTo>
                      <a:lnTo>
                        <a:pt x="2240" y="2066"/>
                      </a:lnTo>
                      <a:lnTo>
                        <a:pt x="2240" y="2068"/>
                      </a:lnTo>
                      <a:lnTo>
                        <a:pt x="2242" y="2068"/>
                      </a:lnTo>
                      <a:lnTo>
                        <a:pt x="2242" y="2071"/>
                      </a:lnTo>
                      <a:lnTo>
                        <a:pt x="2242" y="2086"/>
                      </a:lnTo>
                      <a:lnTo>
                        <a:pt x="2242" y="2097"/>
                      </a:lnTo>
                      <a:lnTo>
                        <a:pt x="2242" y="2099"/>
                      </a:lnTo>
                      <a:lnTo>
                        <a:pt x="2242" y="2094"/>
                      </a:lnTo>
                      <a:lnTo>
                        <a:pt x="2242" y="2075"/>
                      </a:lnTo>
                      <a:lnTo>
                        <a:pt x="2242" y="2071"/>
                      </a:lnTo>
                      <a:lnTo>
                        <a:pt x="2244" y="2071"/>
                      </a:lnTo>
                      <a:lnTo>
                        <a:pt x="2244" y="2073"/>
                      </a:lnTo>
                      <a:lnTo>
                        <a:pt x="2244" y="2077"/>
                      </a:lnTo>
                      <a:lnTo>
                        <a:pt x="2244" y="2077"/>
                      </a:lnTo>
                      <a:lnTo>
                        <a:pt x="2244" y="2079"/>
                      </a:lnTo>
                      <a:lnTo>
                        <a:pt x="2244" y="2079"/>
                      </a:lnTo>
                      <a:lnTo>
                        <a:pt x="2244" y="2086"/>
                      </a:lnTo>
                      <a:lnTo>
                        <a:pt x="2244" y="2094"/>
                      </a:lnTo>
                      <a:lnTo>
                        <a:pt x="2246" y="2107"/>
                      </a:lnTo>
                      <a:lnTo>
                        <a:pt x="2246" y="2107"/>
                      </a:lnTo>
                      <a:lnTo>
                        <a:pt x="2246" y="2088"/>
                      </a:lnTo>
                      <a:lnTo>
                        <a:pt x="2246" y="2086"/>
                      </a:lnTo>
                      <a:lnTo>
                        <a:pt x="2246" y="2088"/>
                      </a:lnTo>
                      <a:lnTo>
                        <a:pt x="2246" y="2086"/>
                      </a:lnTo>
                      <a:lnTo>
                        <a:pt x="2246" y="2088"/>
                      </a:lnTo>
                      <a:lnTo>
                        <a:pt x="2248" y="2088"/>
                      </a:lnTo>
                      <a:lnTo>
                        <a:pt x="2248" y="2088"/>
                      </a:lnTo>
                      <a:lnTo>
                        <a:pt x="2248" y="2094"/>
                      </a:lnTo>
                      <a:lnTo>
                        <a:pt x="2248" y="2114"/>
                      </a:lnTo>
                      <a:lnTo>
                        <a:pt x="2248" y="2120"/>
                      </a:lnTo>
                      <a:lnTo>
                        <a:pt x="2248" y="2118"/>
                      </a:lnTo>
                      <a:lnTo>
                        <a:pt x="2248" y="2114"/>
                      </a:lnTo>
                      <a:lnTo>
                        <a:pt x="2248" y="2099"/>
                      </a:lnTo>
                      <a:lnTo>
                        <a:pt x="2250" y="2090"/>
                      </a:lnTo>
                      <a:lnTo>
                        <a:pt x="2250" y="2090"/>
                      </a:lnTo>
                      <a:lnTo>
                        <a:pt x="2250" y="2090"/>
                      </a:lnTo>
                      <a:lnTo>
                        <a:pt x="2250" y="2092"/>
                      </a:lnTo>
                      <a:lnTo>
                        <a:pt x="2250" y="2090"/>
                      </a:lnTo>
                      <a:lnTo>
                        <a:pt x="2250" y="2090"/>
                      </a:lnTo>
                      <a:lnTo>
                        <a:pt x="2250" y="2097"/>
                      </a:lnTo>
                      <a:lnTo>
                        <a:pt x="2250" y="2114"/>
                      </a:lnTo>
                      <a:lnTo>
                        <a:pt x="2253" y="2122"/>
                      </a:lnTo>
                      <a:lnTo>
                        <a:pt x="2253" y="2118"/>
                      </a:lnTo>
                      <a:lnTo>
                        <a:pt x="2253" y="2116"/>
                      </a:lnTo>
                      <a:lnTo>
                        <a:pt x="2253" y="2105"/>
                      </a:lnTo>
                      <a:lnTo>
                        <a:pt x="2253" y="2094"/>
                      </a:lnTo>
                      <a:lnTo>
                        <a:pt x="2253" y="2094"/>
                      </a:lnTo>
                      <a:lnTo>
                        <a:pt x="2253" y="2105"/>
                      </a:lnTo>
                      <a:lnTo>
                        <a:pt x="2255" y="2112"/>
                      </a:lnTo>
                      <a:lnTo>
                        <a:pt x="2255" y="2120"/>
                      </a:lnTo>
                      <a:lnTo>
                        <a:pt x="2255" y="2118"/>
                      </a:lnTo>
                      <a:lnTo>
                        <a:pt x="2255" y="2118"/>
                      </a:lnTo>
                      <a:lnTo>
                        <a:pt x="2255" y="2114"/>
                      </a:lnTo>
                      <a:lnTo>
                        <a:pt x="2255" y="2114"/>
                      </a:lnTo>
                      <a:lnTo>
                        <a:pt x="2255" y="2112"/>
                      </a:lnTo>
                      <a:lnTo>
                        <a:pt x="2255" y="2109"/>
                      </a:lnTo>
                      <a:lnTo>
                        <a:pt x="2257" y="2094"/>
                      </a:lnTo>
                      <a:lnTo>
                        <a:pt x="2257" y="1993"/>
                      </a:lnTo>
                      <a:lnTo>
                        <a:pt x="2257" y="1952"/>
                      </a:lnTo>
                      <a:lnTo>
                        <a:pt x="2257" y="1935"/>
                      </a:lnTo>
                      <a:lnTo>
                        <a:pt x="2257" y="1939"/>
                      </a:lnTo>
                      <a:lnTo>
                        <a:pt x="2257" y="1948"/>
                      </a:lnTo>
                      <a:lnTo>
                        <a:pt x="2257" y="1963"/>
                      </a:lnTo>
                      <a:lnTo>
                        <a:pt x="2257" y="1954"/>
                      </a:lnTo>
                      <a:lnTo>
                        <a:pt x="2259" y="1950"/>
                      </a:lnTo>
                      <a:lnTo>
                        <a:pt x="2259" y="1956"/>
                      </a:lnTo>
                      <a:lnTo>
                        <a:pt x="2259" y="1956"/>
                      </a:lnTo>
                      <a:lnTo>
                        <a:pt x="2259" y="1954"/>
                      </a:lnTo>
                      <a:lnTo>
                        <a:pt x="2259" y="1956"/>
                      </a:lnTo>
                      <a:lnTo>
                        <a:pt x="2259" y="1967"/>
                      </a:lnTo>
                      <a:lnTo>
                        <a:pt x="2259" y="1978"/>
                      </a:lnTo>
                      <a:lnTo>
                        <a:pt x="2261" y="1989"/>
                      </a:lnTo>
                      <a:lnTo>
                        <a:pt x="2261" y="1997"/>
                      </a:lnTo>
                      <a:lnTo>
                        <a:pt x="2261" y="2004"/>
                      </a:lnTo>
                      <a:lnTo>
                        <a:pt x="2261" y="2010"/>
                      </a:lnTo>
                      <a:lnTo>
                        <a:pt x="2261" y="2017"/>
                      </a:lnTo>
                      <a:lnTo>
                        <a:pt x="2261" y="2028"/>
                      </a:lnTo>
                      <a:lnTo>
                        <a:pt x="2261" y="2045"/>
                      </a:lnTo>
                      <a:lnTo>
                        <a:pt x="2261" y="2058"/>
                      </a:lnTo>
                      <a:lnTo>
                        <a:pt x="2263" y="2062"/>
                      </a:lnTo>
                      <a:lnTo>
                        <a:pt x="2263" y="2045"/>
                      </a:lnTo>
                      <a:lnTo>
                        <a:pt x="2263" y="2038"/>
                      </a:lnTo>
                      <a:lnTo>
                        <a:pt x="2263" y="2043"/>
                      </a:lnTo>
                      <a:lnTo>
                        <a:pt x="2263" y="2045"/>
                      </a:lnTo>
                      <a:lnTo>
                        <a:pt x="2263" y="2051"/>
                      </a:lnTo>
                      <a:lnTo>
                        <a:pt x="2263" y="2056"/>
                      </a:lnTo>
                      <a:lnTo>
                        <a:pt x="2263" y="2056"/>
                      </a:lnTo>
                      <a:lnTo>
                        <a:pt x="2265" y="2058"/>
                      </a:lnTo>
                      <a:lnTo>
                        <a:pt x="2265" y="2068"/>
                      </a:lnTo>
                      <a:lnTo>
                        <a:pt x="2265" y="2086"/>
                      </a:lnTo>
                      <a:lnTo>
                        <a:pt x="2265" y="2099"/>
                      </a:lnTo>
                      <a:lnTo>
                        <a:pt x="2265" y="2101"/>
                      </a:lnTo>
                      <a:lnTo>
                        <a:pt x="2265" y="2097"/>
                      </a:lnTo>
                      <a:lnTo>
                        <a:pt x="2265" y="2092"/>
                      </a:lnTo>
                      <a:lnTo>
                        <a:pt x="2268" y="2088"/>
                      </a:lnTo>
                      <a:lnTo>
                        <a:pt x="2268" y="2086"/>
                      </a:lnTo>
                      <a:lnTo>
                        <a:pt x="2268" y="2084"/>
                      </a:lnTo>
                      <a:lnTo>
                        <a:pt x="2268" y="2084"/>
                      </a:lnTo>
                      <a:lnTo>
                        <a:pt x="2268" y="2079"/>
                      </a:lnTo>
                      <a:lnTo>
                        <a:pt x="2268" y="2079"/>
                      </a:lnTo>
                      <a:lnTo>
                        <a:pt x="2268" y="2092"/>
                      </a:lnTo>
                      <a:lnTo>
                        <a:pt x="2268" y="2107"/>
                      </a:lnTo>
                      <a:lnTo>
                        <a:pt x="2270" y="2105"/>
                      </a:lnTo>
                      <a:lnTo>
                        <a:pt x="2270" y="2099"/>
                      </a:lnTo>
                      <a:lnTo>
                        <a:pt x="2270" y="2081"/>
                      </a:lnTo>
                      <a:lnTo>
                        <a:pt x="2270" y="2073"/>
                      </a:lnTo>
                      <a:lnTo>
                        <a:pt x="2270" y="2073"/>
                      </a:lnTo>
                      <a:lnTo>
                        <a:pt x="2270" y="2075"/>
                      </a:lnTo>
                      <a:lnTo>
                        <a:pt x="2270" y="2075"/>
                      </a:lnTo>
                      <a:lnTo>
                        <a:pt x="2270" y="2075"/>
                      </a:lnTo>
                      <a:lnTo>
                        <a:pt x="2272" y="2073"/>
                      </a:lnTo>
                      <a:lnTo>
                        <a:pt x="2272" y="2075"/>
                      </a:lnTo>
                      <a:lnTo>
                        <a:pt x="2272" y="2097"/>
                      </a:lnTo>
                      <a:lnTo>
                        <a:pt x="2272" y="2105"/>
                      </a:lnTo>
                      <a:lnTo>
                        <a:pt x="2272" y="2103"/>
                      </a:lnTo>
                      <a:lnTo>
                        <a:pt x="2272" y="2094"/>
                      </a:lnTo>
                      <a:lnTo>
                        <a:pt x="2272" y="2077"/>
                      </a:lnTo>
                      <a:lnTo>
                        <a:pt x="2274" y="2071"/>
                      </a:lnTo>
                      <a:lnTo>
                        <a:pt x="2274" y="2071"/>
                      </a:lnTo>
                      <a:lnTo>
                        <a:pt x="2274" y="2071"/>
                      </a:lnTo>
                      <a:lnTo>
                        <a:pt x="2274" y="2071"/>
                      </a:lnTo>
                      <a:lnTo>
                        <a:pt x="2274" y="2071"/>
                      </a:lnTo>
                      <a:lnTo>
                        <a:pt x="2274" y="2073"/>
                      </a:lnTo>
                      <a:lnTo>
                        <a:pt x="2274" y="2066"/>
                      </a:lnTo>
                      <a:lnTo>
                        <a:pt x="2274" y="2073"/>
                      </a:lnTo>
                      <a:lnTo>
                        <a:pt x="2276" y="2090"/>
                      </a:lnTo>
                      <a:lnTo>
                        <a:pt x="2276" y="2103"/>
                      </a:lnTo>
                      <a:lnTo>
                        <a:pt x="2276" y="2101"/>
                      </a:lnTo>
                      <a:lnTo>
                        <a:pt x="2276" y="2097"/>
                      </a:lnTo>
                      <a:lnTo>
                        <a:pt x="2276" y="2088"/>
                      </a:lnTo>
                      <a:lnTo>
                        <a:pt x="2276" y="2073"/>
                      </a:lnTo>
                      <a:lnTo>
                        <a:pt x="2276" y="2043"/>
                      </a:lnTo>
                      <a:lnTo>
                        <a:pt x="2276" y="2032"/>
                      </a:lnTo>
                      <a:lnTo>
                        <a:pt x="2278" y="2023"/>
                      </a:lnTo>
                      <a:lnTo>
                        <a:pt x="2278" y="2030"/>
                      </a:lnTo>
                      <a:lnTo>
                        <a:pt x="2278" y="2032"/>
                      </a:lnTo>
                      <a:lnTo>
                        <a:pt x="2278" y="2049"/>
                      </a:lnTo>
                      <a:lnTo>
                        <a:pt x="2278" y="2060"/>
                      </a:lnTo>
                      <a:lnTo>
                        <a:pt x="2278" y="2062"/>
                      </a:lnTo>
                      <a:lnTo>
                        <a:pt x="2278" y="2060"/>
                      </a:lnTo>
                      <a:lnTo>
                        <a:pt x="2281" y="2058"/>
                      </a:lnTo>
                      <a:lnTo>
                        <a:pt x="2281" y="2060"/>
                      </a:lnTo>
                      <a:lnTo>
                        <a:pt x="2281" y="2062"/>
                      </a:lnTo>
                      <a:lnTo>
                        <a:pt x="2281" y="2064"/>
                      </a:lnTo>
                      <a:lnTo>
                        <a:pt x="2281" y="2064"/>
                      </a:lnTo>
                      <a:lnTo>
                        <a:pt x="2281" y="2064"/>
                      </a:lnTo>
                      <a:lnTo>
                        <a:pt x="2281" y="2062"/>
                      </a:lnTo>
                      <a:lnTo>
                        <a:pt x="2281" y="2064"/>
                      </a:lnTo>
                      <a:lnTo>
                        <a:pt x="2283" y="2071"/>
                      </a:lnTo>
                      <a:lnTo>
                        <a:pt x="2283" y="2071"/>
                      </a:lnTo>
                      <a:lnTo>
                        <a:pt x="2283" y="2066"/>
                      </a:lnTo>
                      <a:lnTo>
                        <a:pt x="2283" y="2053"/>
                      </a:lnTo>
                      <a:lnTo>
                        <a:pt x="2283" y="2045"/>
                      </a:lnTo>
                      <a:lnTo>
                        <a:pt x="2283" y="2045"/>
                      </a:lnTo>
                      <a:lnTo>
                        <a:pt x="2283" y="2047"/>
                      </a:lnTo>
                      <a:lnTo>
                        <a:pt x="2283" y="2047"/>
                      </a:lnTo>
                      <a:lnTo>
                        <a:pt x="2285" y="2049"/>
                      </a:lnTo>
                      <a:lnTo>
                        <a:pt x="2285" y="2051"/>
                      </a:lnTo>
                      <a:lnTo>
                        <a:pt x="2285" y="2053"/>
                      </a:lnTo>
                      <a:lnTo>
                        <a:pt x="2285" y="2058"/>
                      </a:lnTo>
                      <a:lnTo>
                        <a:pt x="2285" y="2062"/>
                      </a:lnTo>
                      <a:lnTo>
                        <a:pt x="2285" y="2058"/>
                      </a:lnTo>
                      <a:lnTo>
                        <a:pt x="2285" y="2008"/>
                      </a:lnTo>
                      <a:lnTo>
                        <a:pt x="2287" y="1928"/>
                      </a:lnTo>
                      <a:lnTo>
                        <a:pt x="2287" y="1879"/>
                      </a:lnTo>
                      <a:lnTo>
                        <a:pt x="2287" y="1879"/>
                      </a:lnTo>
                      <a:lnTo>
                        <a:pt x="2287" y="1898"/>
                      </a:lnTo>
                      <a:lnTo>
                        <a:pt x="2287" y="1920"/>
                      </a:lnTo>
                      <a:lnTo>
                        <a:pt x="2287" y="1924"/>
                      </a:lnTo>
                      <a:lnTo>
                        <a:pt x="2287" y="1913"/>
                      </a:lnTo>
                      <a:lnTo>
                        <a:pt x="2287" y="1911"/>
                      </a:lnTo>
                      <a:lnTo>
                        <a:pt x="2289" y="1915"/>
                      </a:lnTo>
                      <a:lnTo>
                        <a:pt x="2289" y="1928"/>
                      </a:lnTo>
                      <a:lnTo>
                        <a:pt x="2289" y="1952"/>
                      </a:lnTo>
                      <a:lnTo>
                        <a:pt x="2289" y="1967"/>
                      </a:lnTo>
                      <a:lnTo>
                        <a:pt x="2289" y="1971"/>
                      </a:lnTo>
                      <a:lnTo>
                        <a:pt x="2289" y="1974"/>
                      </a:lnTo>
                      <a:lnTo>
                        <a:pt x="2289" y="1980"/>
                      </a:lnTo>
                      <a:lnTo>
                        <a:pt x="2289" y="1984"/>
                      </a:lnTo>
                      <a:lnTo>
                        <a:pt x="2291" y="1995"/>
                      </a:lnTo>
                      <a:lnTo>
                        <a:pt x="2291" y="1999"/>
                      </a:lnTo>
                      <a:lnTo>
                        <a:pt x="2291" y="2008"/>
                      </a:lnTo>
                      <a:lnTo>
                        <a:pt x="2291" y="2012"/>
                      </a:lnTo>
                      <a:lnTo>
                        <a:pt x="2291" y="2021"/>
                      </a:lnTo>
                      <a:lnTo>
                        <a:pt x="2291" y="2038"/>
                      </a:lnTo>
                      <a:lnTo>
                        <a:pt x="2291" y="2056"/>
                      </a:lnTo>
                      <a:lnTo>
                        <a:pt x="2293" y="2058"/>
                      </a:lnTo>
                      <a:lnTo>
                        <a:pt x="2293" y="2058"/>
                      </a:lnTo>
                      <a:lnTo>
                        <a:pt x="2293" y="2058"/>
                      </a:lnTo>
                      <a:lnTo>
                        <a:pt x="2293" y="2056"/>
                      </a:lnTo>
                      <a:lnTo>
                        <a:pt x="2293" y="2056"/>
                      </a:lnTo>
                      <a:lnTo>
                        <a:pt x="2293" y="2053"/>
                      </a:lnTo>
                      <a:lnTo>
                        <a:pt x="2293" y="2049"/>
                      </a:lnTo>
                      <a:lnTo>
                        <a:pt x="2293" y="2040"/>
                      </a:lnTo>
                      <a:lnTo>
                        <a:pt x="2296" y="2034"/>
                      </a:lnTo>
                      <a:lnTo>
                        <a:pt x="2296" y="2030"/>
                      </a:lnTo>
                      <a:lnTo>
                        <a:pt x="2296" y="2030"/>
                      </a:lnTo>
                      <a:lnTo>
                        <a:pt x="2296" y="2030"/>
                      </a:lnTo>
                      <a:lnTo>
                        <a:pt x="2296" y="2032"/>
                      </a:lnTo>
                      <a:lnTo>
                        <a:pt x="2296" y="2032"/>
                      </a:lnTo>
                      <a:lnTo>
                        <a:pt x="2296" y="2036"/>
                      </a:lnTo>
                      <a:lnTo>
                        <a:pt x="2296" y="2038"/>
                      </a:lnTo>
                      <a:lnTo>
                        <a:pt x="2298" y="2038"/>
                      </a:lnTo>
                      <a:lnTo>
                        <a:pt x="2298" y="2043"/>
                      </a:lnTo>
                      <a:lnTo>
                        <a:pt x="2298" y="2043"/>
                      </a:lnTo>
                      <a:lnTo>
                        <a:pt x="2298" y="2038"/>
                      </a:lnTo>
                      <a:lnTo>
                        <a:pt x="2298" y="2030"/>
                      </a:lnTo>
                      <a:lnTo>
                        <a:pt x="2298" y="2028"/>
                      </a:lnTo>
                      <a:lnTo>
                        <a:pt x="2298" y="2045"/>
                      </a:lnTo>
                      <a:lnTo>
                        <a:pt x="2300" y="2071"/>
                      </a:lnTo>
                      <a:lnTo>
                        <a:pt x="2300" y="2088"/>
                      </a:lnTo>
                      <a:lnTo>
                        <a:pt x="2300" y="2081"/>
                      </a:lnTo>
                      <a:lnTo>
                        <a:pt x="2300" y="2077"/>
                      </a:lnTo>
                      <a:lnTo>
                        <a:pt x="2300" y="2071"/>
                      </a:lnTo>
                      <a:lnTo>
                        <a:pt x="2300" y="2071"/>
                      </a:lnTo>
                      <a:lnTo>
                        <a:pt x="2300" y="2068"/>
                      </a:lnTo>
                      <a:lnTo>
                        <a:pt x="2300" y="2068"/>
                      </a:lnTo>
                      <a:lnTo>
                        <a:pt x="2302" y="2068"/>
                      </a:lnTo>
                      <a:lnTo>
                        <a:pt x="2302" y="2064"/>
                      </a:lnTo>
                      <a:lnTo>
                        <a:pt x="2302" y="2068"/>
                      </a:lnTo>
                      <a:lnTo>
                        <a:pt x="2302" y="2081"/>
                      </a:lnTo>
                      <a:lnTo>
                        <a:pt x="2302" y="2099"/>
                      </a:lnTo>
                      <a:lnTo>
                        <a:pt x="2302" y="2107"/>
                      </a:lnTo>
                      <a:lnTo>
                        <a:pt x="2302" y="2105"/>
                      </a:lnTo>
                      <a:lnTo>
                        <a:pt x="2302" y="2101"/>
                      </a:lnTo>
                      <a:lnTo>
                        <a:pt x="2304" y="2097"/>
                      </a:lnTo>
                      <a:lnTo>
                        <a:pt x="2304" y="2097"/>
                      </a:lnTo>
                      <a:lnTo>
                        <a:pt x="2304" y="2103"/>
                      </a:lnTo>
                      <a:lnTo>
                        <a:pt x="2304" y="2103"/>
                      </a:lnTo>
                      <a:lnTo>
                        <a:pt x="2304" y="2101"/>
                      </a:lnTo>
                      <a:lnTo>
                        <a:pt x="2304" y="2099"/>
                      </a:lnTo>
                      <a:lnTo>
                        <a:pt x="2304" y="2097"/>
                      </a:lnTo>
                      <a:lnTo>
                        <a:pt x="2306" y="2103"/>
                      </a:lnTo>
                      <a:lnTo>
                        <a:pt x="2306" y="2112"/>
                      </a:lnTo>
                      <a:lnTo>
                        <a:pt x="2306" y="2114"/>
                      </a:lnTo>
                      <a:lnTo>
                        <a:pt x="2306" y="2107"/>
                      </a:lnTo>
                      <a:lnTo>
                        <a:pt x="2306" y="2094"/>
                      </a:lnTo>
                      <a:lnTo>
                        <a:pt x="2306" y="2088"/>
                      </a:lnTo>
                      <a:lnTo>
                        <a:pt x="2306" y="2084"/>
                      </a:lnTo>
                      <a:lnTo>
                        <a:pt x="2306" y="2079"/>
                      </a:lnTo>
                      <a:lnTo>
                        <a:pt x="2309" y="2075"/>
                      </a:lnTo>
                      <a:lnTo>
                        <a:pt x="2309" y="2071"/>
                      </a:lnTo>
                      <a:lnTo>
                        <a:pt x="2309" y="2068"/>
                      </a:lnTo>
                      <a:lnTo>
                        <a:pt x="2309" y="2066"/>
                      </a:lnTo>
                      <a:lnTo>
                        <a:pt x="2309" y="2081"/>
                      </a:lnTo>
                      <a:lnTo>
                        <a:pt x="2309" y="2094"/>
                      </a:lnTo>
                      <a:lnTo>
                        <a:pt x="2309" y="2099"/>
                      </a:lnTo>
                      <a:lnTo>
                        <a:pt x="2309" y="2097"/>
                      </a:lnTo>
                      <a:lnTo>
                        <a:pt x="2311" y="2094"/>
                      </a:lnTo>
                      <a:lnTo>
                        <a:pt x="2311" y="2094"/>
                      </a:lnTo>
                      <a:lnTo>
                        <a:pt x="2311" y="2094"/>
                      </a:lnTo>
                      <a:lnTo>
                        <a:pt x="2311" y="2090"/>
                      </a:lnTo>
                      <a:lnTo>
                        <a:pt x="2311" y="2086"/>
                      </a:lnTo>
                      <a:lnTo>
                        <a:pt x="2311" y="2081"/>
                      </a:lnTo>
                      <a:lnTo>
                        <a:pt x="2311" y="2075"/>
                      </a:lnTo>
                      <a:lnTo>
                        <a:pt x="2313" y="2079"/>
                      </a:lnTo>
                      <a:lnTo>
                        <a:pt x="2313" y="2103"/>
                      </a:lnTo>
                      <a:lnTo>
                        <a:pt x="2313" y="2122"/>
                      </a:lnTo>
                      <a:lnTo>
                        <a:pt x="2313" y="2118"/>
                      </a:lnTo>
                      <a:lnTo>
                        <a:pt x="2313" y="2120"/>
                      </a:lnTo>
                      <a:lnTo>
                        <a:pt x="2313" y="2122"/>
                      </a:lnTo>
                      <a:lnTo>
                        <a:pt x="2313" y="2125"/>
                      </a:lnTo>
                      <a:lnTo>
                        <a:pt x="2313" y="2125"/>
                      </a:lnTo>
                      <a:lnTo>
                        <a:pt x="2315" y="2125"/>
                      </a:lnTo>
                      <a:lnTo>
                        <a:pt x="2315" y="2120"/>
                      </a:lnTo>
                      <a:lnTo>
                        <a:pt x="2315" y="2122"/>
                      </a:lnTo>
                      <a:lnTo>
                        <a:pt x="2315" y="2118"/>
                      </a:lnTo>
                      <a:lnTo>
                        <a:pt x="2315" y="2122"/>
                      </a:lnTo>
                      <a:lnTo>
                        <a:pt x="2315" y="2125"/>
                      </a:lnTo>
                      <a:lnTo>
                        <a:pt x="2315" y="2120"/>
                      </a:lnTo>
                      <a:lnTo>
                        <a:pt x="2315" y="2109"/>
                      </a:lnTo>
                      <a:lnTo>
                        <a:pt x="2317" y="2081"/>
                      </a:lnTo>
                      <a:lnTo>
                        <a:pt x="2317" y="2060"/>
                      </a:lnTo>
                      <a:lnTo>
                        <a:pt x="2317" y="2053"/>
                      </a:lnTo>
                      <a:lnTo>
                        <a:pt x="2317" y="2051"/>
                      </a:lnTo>
                      <a:lnTo>
                        <a:pt x="2317" y="2053"/>
                      </a:lnTo>
                      <a:lnTo>
                        <a:pt x="2317" y="2053"/>
                      </a:lnTo>
                      <a:lnTo>
                        <a:pt x="2317" y="2056"/>
                      </a:lnTo>
                      <a:lnTo>
                        <a:pt x="2319" y="2053"/>
                      </a:lnTo>
                      <a:lnTo>
                        <a:pt x="2319" y="2058"/>
                      </a:lnTo>
                      <a:lnTo>
                        <a:pt x="2319" y="2068"/>
                      </a:lnTo>
                      <a:lnTo>
                        <a:pt x="2319" y="2090"/>
                      </a:lnTo>
                      <a:lnTo>
                        <a:pt x="2319" y="2101"/>
                      </a:lnTo>
                      <a:lnTo>
                        <a:pt x="2319" y="2092"/>
                      </a:lnTo>
                      <a:lnTo>
                        <a:pt x="2319" y="2081"/>
                      </a:lnTo>
                      <a:lnTo>
                        <a:pt x="2319" y="2079"/>
                      </a:lnTo>
                      <a:lnTo>
                        <a:pt x="2321" y="2079"/>
                      </a:lnTo>
                      <a:lnTo>
                        <a:pt x="2321" y="2081"/>
                      </a:lnTo>
                      <a:lnTo>
                        <a:pt x="2321" y="2088"/>
                      </a:lnTo>
                      <a:lnTo>
                        <a:pt x="2321" y="2094"/>
                      </a:lnTo>
                      <a:lnTo>
                        <a:pt x="2321" y="2103"/>
                      </a:lnTo>
                      <a:lnTo>
                        <a:pt x="2321" y="2118"/>
                      </a:lnTo>
                      <a:lnTo>
                        <a:pt x="2321" y="2125"/>
                      </a:lnTo>
                      <a:lnTo>
                        <a:pt x="2324" y="2125"/>
                      </a:lnTo>
                      <a:lnTo>
                        <a:pt x="2324" y="2125"/>
                      </a:lnTo>
                      <a:lnTo>
                        <a:pt x="2324" y="2122"/>
                      </a:lnTo>
                      <a:lnTo>
                        <a:pt x="2324" y="2122"/>
                      </a:lnTo>
                      <a:lnTo>
                        <a:pt x="2324" y="2120"/>
                      </a:lnTo>
                      <a:lnTo>
                        <a:pt x="2324" y="2120"/>
                      </a:lnTo>
                      <a:lnTo>
                        <a:pt x="2324" y="2118"/>
                      </a:lnTo>
                      <a:lnTo>
                        <a:pt x="2324" y="2114"/>
                      </a:lnTo>
                      <a:lnTo>
                        <a:pt x="2326" y="2088"/>
                      </a:lnTo>
                      <a:lnTo>
                        <a:pt x="2326" y="2051"/>
                      </a:lnTo>
                      <a:lnTo>
                        <a:pt x="2326" y="2049"/>
                      </a:lnTo>
                      <a:lnTo>
                        <a:pt x="2326" y="2047"/>
                      </a:lnTo>
                      <a:lnTo>
                        <a:pt x="2326" y="2045"/>
                      </a:lnTo>
                      <a:lnTo>
                        <a:pt x="2326" y="2040"/>
                      </a:lnTo>
                      <a:lnTo>
                        <a:pt x="2326" y="2043"/>
                      </a:lnTo>
                      <a:lnTo>
                        <a:pt x="2326" y="2040"/>
                      </a:lnTo>
                      <a:lnTo>
                        <a:pt x="2328" y="2043"/>
                      </a:lnTo>
                      <a:lnTo>
                        <a:pt x="2328" y="2043"/>
                      </a:lnTo>
                      <a:lnTo>
                        <a:pt x="2328" y="2043"/>
                      </a:lnTo>
                      <a:lnTo>
                        <a:pt x="2328" y="2045"/>
                      </a:lnTo>
                      <a:lnTo>
                        <a:pt x="2328" y="2045"/>
                      </a:lnTo>
                      <a:lnTo>
                        <a:pt x="2328" y="2047"/>
                      </a:lnTo>
                      <a:lnTo>
                        <a:pt x="2328" y="2051"/>
                      </a:lnTo>
                      <a:lnTo>
                        <a:pt x="2330" y="2058"/>
                      </a:lnTo>
                      <a:lnTo>
                        <a:pt x="2330" y="2071"/>
                      </a:lnTo>
                      <a:lnTo>
                        <a:pt x="2330" y="2081"/>
                      </a:lnTo>
                      <a:lnTo>
                        <a:pt x="2330" y="2075"/>
                      </a:lnTo>
                      <a:lnTo>
                        <a:pt x="2330" y="2064"/>
                      </a:lnTo>
                      <a:lnTo>
                        <a:pt x="2330" y="2058"/>
                      </a:lnTo>
                      <a:lnTo>
                        <a:pt x="2330" y="2053"/>
                      </a:lnTo>
                      <a:lnTo>
                        <a:pt x="2330" y="2053"/>
                      </a:lnTo>
                      <a:lnTo>
                        <a:pt x="2332" y="2056"/>
                      </a:lnTo>
                      <a:lnTo>
                        <a:pt x="2332" y="2056"/>
                      </a:lnTo>
                      <a:lnTo>
                        <a:pt x="2332" y="2056"/>
                      </a:lnTo>
                      <a:lnTo>
                        <a:pt x="2332" y="2064"/>
                      </a:lnTo>
                      <a:lnTo>
                        <a:pt x="2332" y="2090"/>
                      </a:lnTo>
                      <a:lnTo>
                        <a:pt x="2332" y="2112"/>
                      </a:lnTo>
                      <a:lnTo>
                        <a:pt x="2332" y="2116"/>
                      </a:lnTo>
                      <a:lnTo>
                        <a:pt x="2332" y="2109"/>
                      </a:lnTo>
                      <a:lnTo>
                        <a:pt x="2334" y="2097"/>
                      </a:lnTo>
                      <a:lnTo>
                        <a:pt x="2334" y="2090"/>
                      </a:lnTo>
                      <a:lnTo>
                        <a:pt x="2334" y="2094"/>
                      </a:lnTo>
                      <a:lnTo>
                        <a:pt x="2334" y="2101"/>
                      </a:lnTo>
                      <a:lnTo>
                        <a:pt x="2334" y="2109"/>
                      </a:lnTo>
                      <a:lnTo>
                        <a:pt x="2334" y="2116"/>
                      </a:lnTo>
                      <a:lnTo>
                        <a:pt x="2334" y="2112"/>
                      </a:lnTo>
                      <a:lnTo>
                        <a:pt x="2337" y="2112"/>
                      </a:lnTo>
                      <a:lnTo>
                        <a:pt x="2337" y="2116"/>
                      </a:lnTo>
                      <a:lnTo>
                        <a:pt x="2337" y="2116"/>
                      </a:lnTo>
                      <a:lnTo>
                        <a:pt x="2337" y="2107"/>
                      </a:lnTo>
                      <a:lnTo>
                        <a:pt x="2337" y="2088"/>
                      </a:lnTo>
                      <a:lnTo>
                        <a:pt x="2337" y="2071"/>
                      </a:lnTo>
                      <a:lnTo>
                        <a:pt x="2337" y="2060"/>
                      </a:lnTo>
                      <a:lnTo>
                        <a:pt x="2337" y="2056"/>
                      </a:lnTo>
                      <a:lnTo>
                        <a:pt x="2339" y="2058"/>
                      </a:lnTo>
                      <a:lnTo>
                        <a:pt x="2339" y="2058"/>
                      </a:lnTo>
                      <a:lnTo>
                        <a:pt x="2339" y="2056"/>
                      </a:lnTo>
                      <a:lnTo>
                        <a:pt x="2339" y="2056"/>
                      </a:lnTo>
                      <a:lnTo>
                        <a:pt x="2339" y="2058"/>
                      </a:lnTo>
                      <a:lnTo>
                        <a:pt x="2339" y="2073"/>
                      </a:lnTo>
                      <a:lnTo>
                        <a:pt x="2339" y="2097"/>
                      </a:lnTo>
                      <a:lnTo>
                        <a:pt x="2339" y="2112"/>
                      </a:lnTo>
                      <a:lnTo>
                        <a:pt x="2341" y="2105"/>
                      </a:lnTo>
                      <a:lnTo>
                        <a:pt x="2341" y="2099"/>
                      </a:lnTo>
                      <a:lnTo>
                        <a:pt x="2341" y="2090"/>
                      </a:lnTo>
                      <a:lnTo>
                        <a:pt x="2341" y="2081"/>
                      </a:lnTo>
                      <a:lnTo>
                        <a:pt x="2341" y="2079"/>
                      </a:lnTo>
                      <a:lnTo>
                        <a:pt x="2341" y="2077"/>
                      </a:lnTo>
                      <a:lnTo>
                        <a:pt x="2341" y="2075"/>
                      </a:lnTo>
                      <a:lnTo>
                        <a:pt x="2343" y="2071"/>
                      </a:lnTo>
                      <a:lnTo>
                        <a:pt x="2343" y="2068"/>
                      </a:lnTo>
                      <a:lnTo>
                        <a:pt x="2343" y="2086"/>
                      </a:lnTo>
                      <a:lnTo>
                        <a:pt x="2343" y="2116"/>
                      </a:lnTo>
                      <a:lnTo>
                        <a:pt x="2343" y="2122"/>
                      </a:lnTo>
                      <a:lnTo>
                        <a:pt x="2343" y="2112"/>
                      </a:lnTo>
                      <a:lnTo>
                        <a:pt x="2343" y="2101"/>
                      </a:lnTo>
                      <a:lnTo>
                        <a:pt x="2343" y="2094"/>
                      </a:lnTo>
                      <a:lnTo>
                        <a:pt x="2345" y="2094"/>
                      </a:lnTo>
                      <a:lnTo>
                        <a:pt x="2345" y="2097"/>
                      </a:lnTo>
                      <a:lnTo>
                        <a:pt x="2345" y="2101"/>
                      </a:lnTo>
                      <a:lnTo>
                        <a:pt x="2345" y="2103"/>
                      </a:lnTo>
                      <a:lnTo>
                        <a:pt x="2345" y="2105"/>
                      </a:lnTo>
                      <a:lnTo>
                        <a:pt x="2345" y="2114"/>
                      </a:lnTo>
                      <a:lnTo>
                        <a:pt x="2345" y="2127"/>
                      </a:lnTo>
                      <a:lnTo>
                        <a:pt x="2345" y="2127"/>
                      </a:lnTo>
                      <a:lnTo>
                        <a:pt x="2347" y="2125"/>
                      </a:lnTo>
                      <a:lnTo>
                        <a:pt x="2347" y="2107"/>
                      </a:lnTo>
                      <a:lnTo>
                        <a:pt x="2347" y="2090"/>
                      </a:lnTo>
                      <a:lnTo>
                        <a:pt x="2347" y="2077"/>
                      </a:lnTo>
                      <a:lnTo>
                        <a:pt x="2347" y="2066"/>
                      </a:lnTo>
                      <a:lnTo>
                        <a:pt x="2347" y="2062"/>
                      </a:lnTo>
                      <a:lnTo>
                        <a:pt x="2347" y="2062"/>
                      </a:lnTo>
                      <a:lnTo>
                        <a:pt x="2350" y="2064"/>
                      </a:lnTo>
                      <a:lnTo>
                        <a:pt x="2350" y="2064"/>
                      </a:lnTo>
                      <a:lnTo>
                        <a:pt x="2350" y="2068"/>
                      </a:lnTo>
                      <a:lnTo>
                        <a:pt x="2350" y="2084"/>
                      </a:lnTo>
                      <a:lnTo>
                        <a:pt x="2350" y="2094"/>
                      </a:lnTo>
                      <a:lnTo>
                        <a:pt x="2350" y="2101"/>
                      </a:lnTo>
                      <a:lnTo>
                        <a:pt x="2350" y="2090"/>
                      </a:lnTo>
                      <a:lnTo>
                        <a:pt x="2350" y="2077"/>
                      </a:lnTo>
                      <a:lnTo>
                        <a:pt x="2352" y="2068"/>
                      </a:lnTo>
                      <a:lnTo>
                        <a:pt x="2352" y="2064"/>
                      </a:lnTo>
                      <a:lnTo>
                        <a:pt x="2352" y="2068"/>
                      </a:lnTo>
                      <a:lnTo>
                        <a:pt x="2352" y="2071"/>
                      </a:lnTo>
                      <a:lnTo>
                        <a:pt x="2352" y="2064"/>
                      </a:lnTo>
                      <a:lnTo>
                        <a:pt x="2352" y="2064"/>
                      </a:lnTo>
                      <a:lnTo>
                        <a:pt x="2352" y="2064"/>
                      </a:lnTo>
                      <a:lnTo>
                        <a:pt x="2352" y="2084"/>
                      </a:lnTo>
                      <a:lnTo>
                        <a:pt x="2354" y="2101"/>
                      </a:lnTo>
                      <a:lnTo>
                        <a:pt x="2354" y="2112"/>
                      </a:lnTo>
                      <a:lnTo>
                        <a:pt x="2354" y="2099"/>
                      </a:lnTo>
                      <a:lnTo>
                        <a:pt x="2354" y="2077"/>
                      </a:lnTo>
                      <a:lnTo>
                        <a:pt x="2354" y="2066"/>
                      </a:lnTo>
                      <a:lnTo>
                        <a:pt x="2354" y="2060"/>
                      </a:lnTo>
                      <a:lnTo>
                        <a:pt x="2354" y="2058"/>
                      </a:lnTo>
                      <a:lnTo>
                        <a:pt x="2356" y="2060"/>
                      </a:lnTo>
                      <a:lnTo>
                        <a:pt x="2356" y="2060"/>
                      </a:lnTo>
                      <a:lnTo>
                        <a:pt x="2356" y="2053"/>
                      </a:lnTo>
                      <a:lnTo>
                        <a:pt x="2356" y="2056"/>
                      </a:lnTo>
                      <a:lnTo>
                        <a:pt x="2356" y="2073"/>
                      </a:lnTo>
                      <a:lnTo>
                        <a:pt x="2356" y="2101"/>
                      </a:lnTo>
                      <a:lnTo>
                        <a:pt x="2356" y="2120"/>
                      </a:lnTo>
                      <a:lnTo>
                        <a:pt x="2356" y="2116"/>
                      </a:lnTo>
                      <a:lnTo>
                        <a:pt x="2358" y="2103"/>
                      </a:lnTo>
                      <a:lnTo>
                        <a:pt x="2358" y="2099"/>
                      </a:lnTo>
                      <a:lnTo>
                        <a:pt x="2358" y="2099"/>
                      </a:lnTo>
                      <a:lnTo>
                        <a:pt x="2358" y="2105"/>
                      </a:lnTo>
                      <a:lnTo>
                        <a:pt x="2358" y="2107"/>
                      </a:lnTo>
                      <a:lnTo>
                        <a:pt x="2358" y="2105"/>
                      </a:lnTo>
                      <a:lnTo>
                        <a:pt x="2358" y="2101"/>
                      </a:lnTo>
                      <a:lnTo>
                        <a:pt x="2358" y="2097"/>
                      </a:lnTo>
                      <a:lnTo>
                        <a:pt x="2360" y="2116"/>
                      </a:lnTo>
                      <a:lnTo>
                        <a:pt x="2360" y="2129"/>
                      </a:lnTo>
                      <a:lnTo>
                        <a:pt x="2360" y="2120"/>
                      </a:lnTo>
                      <a:lnTo>
                        <a:pt x="2360" y="2099"/>
                      </a:lnTo>
                      <a:lnTo>
                        <a:pt x="2360" y="2077"/>
                      </a:lnTo>
                      <a:lnTo>
                        <a:pt x="2360" y="2066"/>
                      </a:lnTo>
                      <a:lnTo>
                        <a:pt x="2360" y="2062"/>
                      </a:lnTo>
                      <a:lnTo>
                        <a:pt x="2362" y="2064"/>
                      </a:lnTo>
                      <a:lnTo>
                        <a:pt x="2362" y="2064"/>
                      </a:lnTo>
                      <a:lnTo>
                        <a:pt x="2362" y="2068"/>
                      </a:lnTo>
                      <a:lnTo>
                        <a:pt x="2362" y="2068"/>
                      </a:lnTo>
                      <a:lnTo>
                        <a:pt x="2362" y="2071"/>
                      </a:lnTo>
                      <a:lnTo>
                        <a:pt x="2362" y="2092"/>
                      </a:lnTo>
                      <a:lnTo>
                        <a:pt x="2362" y="2120"/>
                      </a:lnTo>
                      <a:lnTo>
                        <a:pt x="2362" y="2125"/>
                      </a:lnTo>
                      <a:lnTo>
                        <a:pt x="2365" y="2120"/>
                      </a:lnTo>
                      <a:lnTo>
                        <a:pt x="2365" y="2118"/>
                      </a:lnTo>
                      <a:lnTo>
                        <a:pt x="2365" y="2118"/>
                      </a:lnTo>
                      <a:lnTo>
                        <a:pt x="2365" y="2118"/>
                      </a:lnTo>
                      <a:lnTo>
                        <a:pt x="2365" y="2118"/>
                      </a:lnTo>
                      <a:lnTo>
                        <a:pt x="2365" y="2118"/>
                      </a:lnTo>
                      <a:lnTo>
                        <a:pt x="2365" y="2103"/>
                      </a:lnTo>
                      <a:lnTo>
                        <a:pt x="2365" y="2071"/>
                      </a:lnTo>
                      <a:lnTo>
                        <a:pt x="2367" y="2066"/>
                      </a:lnTo>
                      <a:lnTo>
                        <a:pt x="2367" y="2077"/>
                      </a:lnTo>
                      <a:lnTo>
                        <a:pt x="2367" y="2092"/>
                      </a:lnTo>
                      <a:lnTo>
                        <a:pt x="2367" y="2099"/>
                      </a:lnTo>
                      <a:lnTo>
                        <a:pt x="2367" y="2101"/>
                      </a:lnTo>
                      <a:lnTo>
                        <a:pt x="2367" y="2097"/>
                      </a:lnTo>
                      <a:lnTo>
                        <a:pt x="2367" y="2086"/>
                      </a:lnTo>
                      <a:lnTo>
                        <a:pt x="2369" y="2079"/>
                      </a:lnTo>
                      <a:lnTo>
                        <a:pt x="2369" y="2075"/>
                      </a:lnTo>
                      <a:lnTo>
                        <a:pt x="2369" y="2071"/>
                      </a:lnTo>
                      <a:lnTo>
                        <a:pt x="2369" y="2068"/>
                      </a:lnTo>
                      <a:lnTo>
                        <a:pt x="2369" y="2064"/>
                      </a:lnTo>
                      <a:lnTo>
                        <a:pt x="2369" y="2066"/>
                      </a:lnTo>
                      <a:lnTo>
                        <a:pt x="2369" y="2081"/>
                      </a:lnTo>
                      <a:lnTo>
                        <a:pt x="2369" y="2103"/>
                      </a:lnTo>
                      <a:lnTo>
                        <a:pt x="2371" y="2114"/>
                      </a:lnTo>
                      <a:lnTo>
                        <a:pt x="2371" y="2109"/>
                      </a:lnTo>
                      <a:lnTo>
                        <a:pt x="2371" y="2101"/>
                      </a:lnTo>
                      <a:lnTo>
                        <a:pt x="2371" y="2094"/>
                      </a:lnTo>
                      <a:lnTo>
                        <a:pt x="2371" y="2092"/>
                      </a:lnTo>
                      <a:lnTo>
                        <a:pt x="2371" y="2092"/>
                      </a:lnTo>
                      <a:lnTo>
                        <a:pt x="2371" y="2094"/>
                      </a:lnTo>
                      <a:lnTo>
                        <a:pt x="2371" y="2094"/>
                      </a:lnTo>
                      <a:lnTo>
                        <a:pt x="2373" y="2092"/>
                      </a:lnTo>
                      <a:lnTo>
                        <a:pt x="2373" y="2092"/>
                      </a:lnTo>
                      <a:lnTo>
                        <a:pt x="2373" y="2097"/>
                      </a:lnTo>
                      <a:lnTo>
                        <a:pt x="2373" y="2114"/>
                      </a:lnTo>
                      <a:lnTo>
                        <a:pt x="2373" y="2118"/>
                      </a:lnTo>
                      <a:lnTo>
                        <a:pt x="2373" y="2105"/>
                      </a:lnTo>
                      <a:lnTo>
                        <a:pt x="2373" y="2090"/>
                      </a:lnTo>
                      <a:lnTo>
                        <a:pt x="2375" y="2077"/>
                      </a:lnTo>
                      <a:lnTo>
                        <a:pt x="2375" y="2068"/>
                      </a:lnTo>
                      <a:lnTo>
                        <a:pt x="2375" y="2062"/>
                      </a:lnTo>
                      <a:lnTo>
                        <a:pt x="2375" y="2053"/>
                      </a:lnTo>
                      <a:lnTo>
                        <a:pt x="2375" y="2053"/>
                      </a:lnTo>
                      <a:lnTo>
                        <a:pt x="2375" y="2056"/>
                      </a:lnTo>
                      <a:lnTo>
                        <a:pt x="2375" y="2053"/>
                      </a:lnTo>
                      <a:lnTo>
                        <a:pt x="2375" y="2064"/>
                      </a:lnTo>
                      <a:lnTo>
                        <a:pt x="2378" y="2084"/>
                      </a:lnTo>
                      <a:lnTo>
                        <a:pt x="2378" y="2097"/>
                      </a:lnTo>
                      <a:lnTo>
                        <a:pt x="2378" y="2094"/>
                      </a:lnTo>
                      <a:lnTo>
                        <a:pt x="2378" y="2088"/>
                      </a:lnTo>
                      <a:lnTo>
                        <a:pt x="2378" y="2088"/>
                      </a:lnTo>
                      <a:lnTo>
                        <a:pt x="2378" y="2088"/>
                      </a:lnTo>
                      <a:lnTo>
                        <a:pt x="2378" y="2092"/>
                      </a:lnTo>
                      <a:lnTo>
                        <a:pt x="2378" y="2097"/>
                      </a:lnTo>
                      <a:lnTo>
                        <a:pt x="2380" y="2105"/>
                      </a:lnTo>
                      <a:lnTo>
                        <a:pt x="2380" y="2114"/>
                      </a:lnTo>
                      <a:lnTo>
                        <a:pt x="2380" y="2122"/>
                      </a:lnTo>
                      <a:lnTo>
                        <a:pt x="2380" y="2129"/>
                      </a:lnTo>
                      <a:lnTo>
                        <a:pt x="2380" y="2125"/>
                      </a:lnTo>
                      <a:lnTo>
                        <a:pt x="2380" y="2125"/>
                      </a:lnTo>
                      <a:lnTo>
                        <a:pt x="2380" y="2122"/>
                      </a:lnTo>
                      <a:lnTo>
                        <a:pt x="2382" y="2120"/>
                      </a:lnTo>
                      <a:lnTo>
                        <a:pt x="2382" y="2120"/>
                      </a:lnTo>
                      <a:lnTo>
                        <a:pt x="2382" y="2114"/>
                      </a:lnTo>
                      <a:lnTo>
                        <a:pt x="2382" y="2103"/>
                      </a:lnTo>
                      <a:lnTo>
                        <a:pt x="2382" y="2084"/>
                      </a:lnTo>
                      <a:lnTo>
                        <a:pt x="2382" y="2060"/>
                      </a:lnTo>
                      <a:lnTo>
                        <a:pt x="2382" y="2045"/>
                      </a:lnTo>
                      <a:lnTo>
                        <a:pt x="2382" y="2045"/>
                      </a:lnTo>
                      <a:lnTo>
                        <a:pt x="2384" y="2053"/>
                      </a:lnTo>
                      <a:lnTo>
                        <a:pt x="2384" y="2066"/>
                      </a:lnTo>
                      <a:lnTo>
                        <a:pt x="2384" y="2073"/>
                      </a:lnTo>
                      <a:lnTo>
                        <a:pt x="2384" y="2068"/>
                      </a:lnTo>
                      <a:lnTo>
                        <a:pt x="2384" y="2064"/>
                      </a:lnTo>
                      <a:lnTo>
                        <a:pt x="2384" y="2060"/>
                      </a:lnTo>
                      <a:lnTo>
                        <a:pt x="2384" y="2058"/>
                      </a:lnTo>
                      <a:lnTo>
                        <a:pt x="2384" y="2056"/>
                      </a:lnTo>
                      <a:lnTo>
                        <a:pt x="2386" y="2053"/>
                      </a:lnTo>
                      <a:lnTo>
                        <a:pt x="2386" y="2056"/>
                      </a:lnTo>
                      <a:lnTo>
                        <a:pt x="2386" y="2053"/>
                      </a:lnTo>
                      <a:lnTo>
                        <a:pt x="2386" y="2060"/>
                      </a:lnTo>
                      <a:lnTo>
                        <a:pt x="2386" y="2068"/>
                      </a:lnTo>
                      <a:lnTo>
                        <a:pt x="2386" y="2088"/>
                      </a:lnTo>
                      <a:lnTo>
                        <a:pt x="2386" y="2099"/>
                      </a:lnTo>
                      <a:lnTo>
                        <a:pt x="2388" y="2097"/>
                      </a:lnTo>
                      <a:lnTo>
                        <a:pt x="2388" y="2088"/>
                      </a:lnTo>
                      <a:lnTo>
                        <a:pt x="2388" y="2081"/>
                      </a:lnTo>
                      <a:lnTo>
                        <a:pt x="2388" y="2079"/>
                      </a:lnTo>
                      <a:lnTo>
                        <a:pt x="2388" y="2077"/>
                      </a:lnTo>
                      <a:lnTo>
                        <a:pt x="2388" y="2071"/>
                      </a:lnTo>
                      <a:lnTo>
                        <a:pt x="2388" y="2068"/>
                      </a:lnTo>
                      <a:lnTo>
                        <a:pt x="2388" y="2066"/>
                      </a:lnTo>
                      <a:lnTo>
                        <a:pt x="2390" y="2068"/>
                      </a:lnTo>
                      <a:lnTo>
                        <a:pt x="2390" y="2073"/>
                      </a:lnTo>
                      <a:lnTo>
                        <a:pt x="2390" y="2086"/>
                      </a:lnTo>
                      <a:lnTo>
                        <a:pt x="2390" y="2090"/>
                      </a:lnTo>
                      <a:lnTo>
                        <a:pt x="2390" y="2090"/>
                      </a:lnTo>
                      <a:lnTo>
                        <a:pt x="2390" y="2094"/>
                      </a:lnTo>
                      <a:lnTo>
                        <a:pt x="2390" y="2097"/>
                      </a:lnTo>
                      <a:lnTo>
                        <a:pt x="2390" y="2099"/>
                      </a:lnTo>
                      <a:lnTo>
                        <a:pt x="2393" y="2101"/>
                      </a:lnTo>
                      <a:lnTo>
                        <a:pt x="2393" y="2101"/>
                      </a:lnTo>
                      <a:lnTo>
                        <a:pt x="2393" y="2107"/>
                      </a:lnTo>
                      <a:lnTo>
                        <a:pt x="2393" y="2107"/>
                      </a:lnTo>
                      <a:lnTo>
                        <a:pt x="2393" y="2103"/>
                      </a:lnTo>
                      <a:lnTo>
                        <a:pt x="2393" y="2105"/>
                      </a:lnTo>
                      <a:lnTo>
                        <a:pt x="2393" y="2116"/>
                      </a:lnTo>
                      <a:lnTo>
                        <a:pt x="2395" y="2120"/>
                      </a:lnTo>
                      <a:lnTo>
                        <a:pt x="2395" y="2114"/>
                      </a:lnTo>
                      <a:lnTo>
                        <a:pt x="2395" y="2109"/>
                      </a:lnTo>
                      <a:lnTo>
                        <a:pt x="2395" y="2105"/>
                      </a:lnTo>
                      <a:lnTo>
                        <a:pt x="2395" y="2099"/>
                      </a:lnTo>
                      <a:lnTo>
                        <a:pt x="2395" y="2094"/>
                      </a:lnTo>
                      <a:lnTo>
                        <a:pt x="2395" y="2086"/>
                      </a:lnTo>
                      <a:lnTo>
                        <a:pt x="2395" y="2077"/>
                      </a:lnTo>
                      <a:lnTo>
                        <a:pt x="2397" y="2064"/>
                      </a:lnTo>
                      <a:lnTo>
                        <a:pt x="2397" y="2060"/>
                      </a:lnTo>
                      <a:lnTo>
                        <a:pt x="2397" y="2058"/>
                      </a:lnTo>
                      <a:lnTo>
                        <a:pt x="2397" y="2062"/>
                      </a:lnTo>
                      <a:lnTo>
                        <a:pt x="2397" y="2066"/>
                      </a:lnTo>
                      <a:lnTo>
                        <a:pt x="2397" y="2066"/>
                      </a:lnTo>
                      <a:lnTo>
                        <a:pt x="2397" y="2062"/>
                      </a:lnTo>
                      <a:lnTo>
                        <a:pt x="2397" y="2060"/>
                      </a:lnTo>
                      <a:lnTo>
                        <a:pt x="2399" y="2064"/>
                      </a:lnTo>
                      <a:lnTo>
                        <a:pt x="2399" y="2066"/>
                      </a:lnTo>
                      <a:lnTo>
                        <a:pt x="2399" y="2066"/>
                      </a:lnTo>
                      <a:lnTo>
                        <a:pt x="2399" y="2066"/>
                      </a:lnTo>
                      <a:lnTo>
                        <a:pt x="2399" y="2062"/>
                      </a:lnTo>
                      <a:lnTo>
                        <a:pt x="2399" y="2062"/>
                      </a:lnTo>
                      <a:lnTo>
                        <a:pt x="2399" y="2068"/>
                      </a:lnTo>
                      <a:lnTo>
                        <a:pt x="2401" y="2086"/>
                      </a:lnTo>
                      <a:lnTo>
                        <a:pt x="2401" y="2101"/>
                      </a:lnTo>
                      <a:lnTo>
                        <a:pt x="2401" y="2101"/>
                      </a:lnTo>
                      <a:lnTo>
                        <a:pt x="2401" y="2099"/>
                      </a:lnTo>
                      <a:lnTo>
                        <a:pt x="2401" y="2103"/>
                      </a:lnTo>
                      <a:lnTo>
                        <a:pt x="2401" y="2112"/>
                      </a:lnTo>
                      <a:lnTo>
                        <a:pt x="2401" y="2122"/>
                      </a:lnTo>
                      <a:lnTo>
                        <a:pt x="2401" y="2125"/>
                      </a:lnTo>
                      <a:lnTo>
                        <a:pt x="2403" y="2125"/>
                      </a:lnTo>
                      <a:lnTo>
                        <a:pt x="2403" y="2125"/>
                      </a:lnTo>
                      <a:lnTo>
                        <a:pt x="2403" y="2125"/>
                      </a:lnTo>
                      <a:lnTo>
                        <a:pt x="2403" y="2125"/>
                      </a:lnTo>
                      <a:lnTo>
                        <a:pt x="2403" y="2127"/>
                      </a:lnTo>
                      <a:lnTo>
                        <a:pt x="2403" y="2118"/>
                      </a:lnTo>
                      <a:lnTo>
                        <a:pt x="2403" y="2099"/>
                      </a:lnTo>
                      <a:lnTo>
                        <a:pt x="2403" y="2077"/>
                      </a:lnTo>
                      <a:lnTo>
                        <a:pt x="2406" y="2064"/>
                      </a:lnTo>
                      <a:lnTo>
                        <a:pt x="2406" y="2060"/>
                      </a:lnTo>
                      <a:lnTo>
                        <a:pt x="2406" y="2049"/>
                      </a:lnTo>
                      <a:lnTo>
                        <a:pt x="2406" y="2045"/>
                      </a:lnTo>
                      <a:lnTo>
                        <a:pt x="2406" y="2038"/>
                      </a:lnTo>
                      <a:lnTo>
                        <a:pt x="2406" y="2030"/>
                      </a:lnTo>
                      <a:lnTo>
                        <a:pt x="2406" y="2021"/>
                      </a:lnTo>
                      <a:lnTo>
                        <a:pt x="2408" y="2023"/>
                      </a:lnTo>
                      <a:lnTo>
                        <a:pt x="2408" y="2051"/>
                      </a:lnTo>
                      <a:lnTo>
                        <a:pt x="2408" y="2077"/>
                      </a:lnTo>
                      <a:lnTo>
                        <a:pt x="2408" y="2081"/>
                      </a:lnTo>
                      <a:lnTo>
                        <a:pt x="2408" y="2090"/>
                      </a:lnTo>
                      <a:lnTo>
                        <a:pt x="2408" y="2097"/>
                      </a:lnTo>
                      <a:lnTo>
                        <a:pt x="2408" y="2109"/>
                      </a:lnTo>
                      <a:lnTo>
                        <a:pt x="2408" y="2122"/>
                      </a:lnTo>
                      <a:lnTo>
                        <a:pt x="2410" y="2131"/>
                      </a:lnTo>
                      <a:lnTo>
                        <a:pt x="2410" y="2127"/>
                      </a:lnTo>
                      <a:lnTo>
                        <a:pt x="2410" y="2109"/>
                      </a:lnTo>
                      <a:lnTo>
                        <a:pt x="2410" y="2090"/>
                      </a:lnTo>
                      <a:lnTo>
                        <a:pt x="2410" y="2073"/>
                      </a:lnTo>
                      <a:lnTo>
                        <a:pt x="2410" y="2075"/>
                      </a:lnTo>
                      <a:lnTo>
                        <a:pt x="2410" y="2073"/>
                      </a:lnTo>
                      <a:lnTo>
                        <a:pt x="2410" y="2066"/>
                      </a:lnTo>
                      <a:lnTo>
                        <a:pt x="2412" y="2066"/>
                      </a:lnTo>
                      <a:lnTo>
                        <a:pt x="2412" y="2071"/>
                      </a:lnTo>
                      <a:lnTo>
                        <a:pt x="2412" y="2071"/>
                      </a:lnTo>
                      <a:lnTo>
                        <a:pt x="2412" y="2066"/>
                      </a:lnTo>
                      <a:lnTo>
                        <a:pt x="2412" y="2062"/>
                      </a:lnTo>
                      <a:lnTo>
                        <a:pt x="2412" y="2062"/>
                      </a:lnTo>
                      <a:lnTo>
                        <a:pt x="2412" y="2064"/>
                      </a:lnTo>
                      <a:lnTo>
                        <a:pt x="2414" y="2066"/>
                      </a:lnTo>
                      <a:lnTo>
                        <a:pt x="2414" y="2073"/>
                      </a:lnTo>
                      <a:lnTo>
                        <a:pt x="2414" y="2092"/>
                      </a:lnTo>
                      <a:lnTo>
                        <a:pt x="2414" y="2088"/>
                      </a:lnTo>
                      <a:lnTo>
                        <a:pt x="2414" y="2090"/>
                      </a:lnTo>
                      <a:lnTo>
                        <a:pt x="2414" y="2086"/>
                      </a:lnTo>
                      <a:lnTo>
                        <a:pt x="2414" y="2073"/>
                      </a:lnTo>
                      <a:lnTo>
                        <a:pt x="2414" y="2062"/>
                      </a:lnTo>
                      <a:lnTo>
                        <a:pt x="2416" y="2056"/>
                      </a:lnTo>
                      <a:lnTo>
                        <a:pt x="2416" y="2053"/>
                      </a:lnTo>
                      <a:lnTo>
                        <a:pt x="2416" y="2051"/>
                      </a:lnTo>
                      <a:lnTo>
                        <a:pt x="2416" y="2040"/>
                      </a:lnTo>
                      <a:lnTo>
                        <a:pt x="2416" y="2036"/>
                      </a:lnTo>
                      <a:lnTo>
                        <a:pt x="2416" y="2051"/>
                      </a:lnTo>
                      <a:lnTo>
                        <a:pt x="2416" y="2047"/>
                      </a:lnTo>
                      <a:lnTo>
                        <a:pt x="2416" y="2064"/>
                      </a:lnTo>
                      <a:lnTo>
                        <a:pt x="2418" y="2062"/>
                      </a:lnTo>
                      <a:lnTo>
                        <a:pt x="2418" y="2043"/>
                      </a:lnTo>
                      <a:lnTo>
                        <a:pt x="2418" y="2034"/>
                      </a:lnTo>
                      <a:lnTo>
                        <a:pt x="2418" y="2047"/>
                      </a:lnTo>
                      <a:lnTo>
                        <a:pt x="2418" y="2056"/>
                      </a:lnTo>
                      <a:lnTo>
                        <a:pt x="2418" y="2053"/>
                      </a:lnTo>
                      <a:lnTo>
                        <a:pt x="2418" y="2047"/>
                      </a:lnTo>
                      <a:lnTo>
                        <a:pt x="2421" y="2034"/>
                      </a:lnTo>
                      <a:lnTo>
                        <a:pt x="2421" y="2034"/>
                      </a:lnTo>
                      <a:lnTo>
                        <a:pt x="2421" y="2045"/>
                      </a:lnTo>
                      <a:lnTo>
                        <a:pt x="2421" y="2086"/>
                      </a:lnTo>
                      <a:lnTo>
                        <a:pt x="2421" y="2092"/>
                      </a:lnTo>
                      <a:lnTo>
                        <a:pt x="2421" y="2086"/>
                      </a:lnTo>
                      <a:lnTo>
                        <a:pt x="2421" y="2084"/>
                      </a:lnTo>
                      <a:lnTo>
                        <a:pt x="2421" y="2092"/>
                      </a:lnTo>
                      <a:lnTo>
                        <a:pt x="2423" y="2097"/>
                      </a:lnTo>
                      <a:lnTo>
                        <a:pt x="2423" y="2103"/>
                      </a:lnTo>
                      <a:lnTo>
                        <a:pt x="2423" y="2107"/>
                      </a:lnTo>
                      <a:lnTo>
                        <a:pt x="2423" y="2107"/>
                      </a:lnTo>
                      <a:lnTo>
                        <a:pt x="2423" y="2105"/>
                      </a:lnTo>
                      <a:lnTo>
                        <a:pt x="2423" y="2103"/>
                      </a:lnTo>
                      <a:lnTo>
                        <a:pt x="2423" y="2120"/>
                      </a:lnTo>
                      <a:lnTo>
                        <a:pt x="2423" y="2131"/>
                      </a:lnTo>
                      <a:lnTo>
                        <a:pt x="2425" y="2125"/>
                      </a:lnTo>
                      <a:lnTo>
                        <a:pt x="2425" y="2118"/>
                      </a:lnTo>
                      <a:lnTo>
                        <a:pt x="2425" y="2114"/>
                      </a:lnTo>
                      <a:lnTo>
                        <a:pt x="2425" y="2109"/>
                      </a:lnTo>
                      <a:lnTo>
                        <a:pt x="2425" y="2112"/>
                      </a:lnTo>
                      <a:lnTo>
                        <a:pt x="2425" y="2114"/>
                      </a:lnTo>
                      <a:lnTo>
                        <a:pt x="2425" y="2114"/>
                      </a:lnTo>
                      <a:lnTo>
                        <a:pt x="2427" y="2116"/>
                      </a:lnTo>
                      <a:lnTo>
                        <a:pt x="2427" y="2114"/>
                      </a:lnTo>
                      <a:lnTo>
                        <a:pt x="2427" y="2107"/>
                      </a:lnTo>
                      <a:lnTo>
                        <a:pt x="2427" y="2122"/>
                      </a:lnTo>
                      <a:lnTo>
                        <a:pt x="2427" y="2122"/>
                      </a:lnTo>
                      <a:lnTo>
                        <a:pt x="2427" y="2118"/>
                      </a:lnTo>
                      <a:lnTo>
                        <a:pt x="2427" y="2112"/>
                      </a:lnTo>
                      <a:lnTo>
                        <a:pt x="2427" y="2105"/>
                      </a:lnTo>
                      <a:lnTo>
                        <a:pt x="2429" y="2103"/>
                      </a:lnTo>
                      <a:lnTo>
                        <a:pt x="2429" y="2101"/>
                      </a:lnTo>
                      <a:lnTo>
                        <a:pt x="2429" y="2101"/>
                      </a:lnTo>
                      <a:lnTo>
                        <a:pt x="2429" y="2092"/>
                      </a:lnTo>
                      <a:lnTo>
                        <a:pt x="2429" y="2086"/>
                      </a:lnTo>
                      <a:lnTo>
                        <a:pt x="2429" y="2077"/>
                      </a:lnTo>
                      <a:lnTo>
                        <a:pt x="2429" y="2075"/>
                      </a:lnTo>
                      <a:lnTo>
                        <a:pt x="2429" y="2081"/>
                      </a:lnTo>
                      <a:lnTo>
                        <a:pt x="2431" y="2097"/>
                      </a:lnTo>
                      <a:lnTo>
                        <a:pt x="2431" y="2094"/>
                      </a:lnTo>
                      <a:lnTo>
                        <a:pt x="2431" y="2081"/>
                      </a:lnTo>
                      <a:lnTo>
                        <a:pt x="2431" y="2066"/>
                      </a:lnTo>
                      <a:lnTo>
                        <a:pt x="2431" y="2064"/>
                      </a:lnTo>
                      <a:lnTo>
                        <a:pt x="2431" y="2064"/>
                      </a:lnTo>
                      <a:lnTo>
                        <a:pt x="2431" y="2064"/>
                      </a:lnTo>
                      <a:lnTo>
                        <a:pt x="2434" y="2058"/>
                      </a:lnTo>
                      <a:lnTo>
                        <a:pt x="2434" y="2051"/>
                      </a:lnTo>
                      <a:lnTo>
                        <a:pt x="2434" y="2038"/>
                      </a:lnTo>
                      <a:lnTo>
                        <a:pt x="2434" y="2028"/>
                      </a:lnTo>
                      <a:lnTo>
                        <a:pt x="2434" y="2060"/>
                      </a:lnTo>
                      <a:lnTo>
                        <a:pt x="2434" y="2092"/>
                      </a:lnTo>
                      <a:lnTo>
                        <a:pt x="2434" y="2103"/>
                      </a:lnTo>
                      <a:lnTo>
                        <a:pt x="2434" y="2101"/>
                      </a:lnTo>
                      <a:lnTo>
                        <a:pt x="2436" y="2086"/>
                      </a:lnTo>
                      <a:lnTo>
                        <a:pt x="2436" y="2079"/>
                      </a:lnTo>
                      <a:lnTo>
                        <a:pt x="2436" y="2079"/>
                      </a:lnTo>
                      <a:lnTo>
                        <a:pt x="2436" y="2081"/>
                      </a:lnTo>
                      <a:lnTo>
                        <a:pt x="2436" y="2081"/>
                      </a:lnTo>
                      <a:lnTo>
                        <a:pt x="2436" y="2086"/>
                      </a:lnTo>
                      <a:lnTo>
                        <a:pt x="2436" y="2086"/>
                      </a:lnTo>
                      <a:lnTo>
                        <a:pt x="2436" y="2088"/>
                      </a:lnTo>
                      <a:lnTo>
                        <a:pt x="2438" y="2105"/>
                      </a:lnTo>
                      <a:lnTo>
                        <a:pt x="2438" y="2127"/>
                      </a:lnTo>
                      <a:lnTo>
                        <a:pt x="2438" y="2135"/>
                      </a:lnTo>
                      <a:lnTo>
                        <a:pt x="2438" y="2131"/>
                      </a:lnTo>
                      <a:lnTo>
                        <a:pt x="2438" y="2129"/>
                      </a:lnTo>
                      <a:lnTo>
                        <a:pt x="2438" y="2129"/>
                      </a:lnTo>
                      <a:lnTo>
                        <a:pt x="2438" y="2133"/>
                      </a:lnTo>
                      <a:lnTo>
                        <a:pt x="2440" y="2140"/>
                      </a:lnTo>
                      <a:lnTo>
                        <a:pt x="2440" y="2140"/>
                      </a:lnTo>
                      <a:lnTo>
                        <a:pt x="2440" y="2140"/>
                      </a:lnTo>
                      <a:lnTo>
                        <a:pt x="2440" y="2140"/>
                      </a:lnTo>
                      <a:lnTo>
                        <a:pt x="2440" y="2140"/>
                      </a:lnTo>
                      <a:lnTo>
                        <a:pt x="2440" y="2140"/>
                      </a:lnTo>
                      <a:lnTo>
                        <a:pt x="2440" y="2140"/>
                      </a:lnTo>
                      <a:lnTo>
                        <a:pt x="2440" y="2133"/>
                      </a:lnTo>
                      <a:lnTo>
                        <a:pt x="2442" y="2116"/>
                      </a:lnTo>
                      <a:lnTo>
                        <a:pt x="2442" y="2086"/>
                      </a:lnTo>
                      <a:lnTo>
                        <a:pt x="2442" y="2043"/>
                      </a:lnTo>
                      <a:lnTo>
                        <a:pt x="2442" y="2015"/>
                      </a:lnTo>
                      <a:lnTo>
                        <a:pt x="2442" y="2006"/>
                      </a:lnTo>
                      <a:lnTo>
                        <a:pt x="2442" y="1993"/>
                      </a:lnTo>
                      <a:lnTo>
                        <a:pt x="2442" y="1991"/>
                      </a:lnTo>
                      <a:lnTo>
                        <a:pt x="2442" y="1993"/>
                      </a:lnTo>
                      <a:lnTo>
                        <a:pt x="2444" y="1999"/>
                      </a:lnTo>
                      <a:lnTo>
                        <a:pt x="2444" y="2006"/>
                      </a:lnTo>
                      <a:lnTo>
                        <a:pt x="2444" y="2023"/>
                      </a:lnTo>
                      <a:lnTo>
                        <a:pt x="2444" y="2036"/>
                      </a:lnTo>
                      <a:lnTo>
                        <a:pt x="2444" y="2043"/>
                      </a:lnTo>
                      <a:lnTo>
                        <a:pt x="2444" y="2047"/>
                      </a:lnTo>
                      <a:lnTo>
                        <a:pt x="2444" y="2060"/>
                      </a:lnTo>
                      <a:lnTo>
                        <a:pt x="2446" y="2073"/>
                      </a:lnTo>
                      <a:lnTo>
                        <a:pt x="2446" y="2094"/>
                      </a:lnTo>
                      <a:lnTo>
                        <a:pt x="2446" y="2099"/>
                      </a:lnTo>
                      <a:lnTo>
                        <a:pt x="2446" y="2088"/>
                      </a:lnTo>
                      <a:lnTo>
                        <a:pt x="2446" y="2060"/>
                      </a:lnTo>
                      <a:lnTo>
                        <a:pt x="2446" y="2036"/>
                      </a:lnTo>
                      <a:lnTo>
                        <a:pt x="2446" y="2025"/>
                      </a:lnTo>
                      <a:lnTo>
                        <a:pt x="2446" y="2028"/>
                      </a:lnTo>
                      <a:lnTo>
                        <a:pt x="2449" y="2023"/>
                      </a:lnTo>
                      <a:lnTo>
                        <a:pt x="2449" y="2012"/>
                      </a:lnTo>
                      <a:lnTo>
                        <a:pt x="2449" y="2015"/>
                      </a:lnTo>
                      <a:lnTo>
                        <a:pt x="2449" y="2015"/>
                      </a:lnTo>
                      <a:lnTo>
                        <a:pt x="2449" y="2008"/>
                      </a:lnTo>
                      <a:lnTo>
                        <a:pt x="2449" y="2004"/>
                      </a:lnTo>
                      <a:lnTo>
                        <a:pt x="2449" y="1999"/>
                      </a:lnTo>
                      <a:lnTo>
                        <a:pt x="2449" y="1991"/>
                      </a:lnTo>
                      <a:lnTo>
                        <a:pt x="2451" y="1982"/>
                      </a:lnTo>
                      <a:lnTo>
                        <a:pt x="2451" y="1978"/>
                      </a:lnTo>
                      <a:lnTo>
                        <a:pt x="2451" y="2017"/>
                      </a:lnTo>
                      <a:lnTo>
                        <a:pt x="2451" y="2040"/>
                      </a:lnTo>
                      <a:lnTo>
                        <a:pt x="2451" y="2049"/>
                      </a:lnTo>
                      <a:lnTo>
                        <a:pt x="2451" y="2047"/>
                      </a:lnTo>
                      <a:lnTo>
                        <a:pt x="2451" y="2040"/>
                      </a:lnTo>
                      <a:lnTo>
                        <a:pt x="2453" y="2038"/>
                      </a:lnTo>
                      <a:lnTo>
                        <a:pt x="2453" y="2038"/>
                      </a:lnTo>
                      <a:lnTo>
                        <a:pt x="2453" y="2038"/>
                      </a:lnTo>
                      <a:lnTo>
                        <a:pt x="2453" y="2036"/>
                      </a:lnTo>
                      <a:lnTo>
                        <a:pt x="2453" y="2034"/>
                      </a:lnTo>
                      <a:lnTo>
                        <a:pt x="2453" y="2028"/>
                      </a:lnTo>
                      <a:lnTo>
                        <a:pt x="2453" y="2021"/>
                      </a:lnTo>
                      <a:lnTo>
                        <a:pt x="2453" y="2019"/>
                      </a:lnTo>
                      <a:lnTo>
                        <a:pt x="2455" y="2028"/>
                      </a:lnTo>
                      <a:lnTo>
                        <a:pt x="2455" y="2032"/>
                      </a:lnTo>
                      <a:lnTo>
                        <a:pt x="2455" y="2028"/>
                      </a:lnTo>
                      <a:lnTo>
                        <a:pt x="2455" y="2012"/>
                      </a:lnTo>
                      <a:lnTo>
                        <a:pt x="2455" y="2004"/>
                      </a:lnTo>
                      <a:lnTo>
                        <a:pt x="2455" y="1995"/>
                      </a:lnTo>
                      <a:lnTo>
                        <a:pt x="2455" y="1987"/>
                      </a:lnTo>
                      <a:lnTo>
                        <a:pt x="2455" y="1984"/>
                      </a:lnTo>
                      <a:lnTo>
                        <a:pt x="2457" y="1984"/>
                      </a:lnTo>
                      <a:lnTo>
                        <a:pt x="2457" y="1982"/>
                      </a:lnTo>
                      <a:lnTo>
                        <a:pt x="2457" y="1984"/>
                      </a:lnTo>
                      <a:lnTo>
                        <a:pt x="2457" y="2008"/>
                      </a:lnTo>
                      <a:lnTo>
                        <a:pt x="2457" y="1991"/>
                      </a:lnTo>
                      <a:lnTo>
                        <a:pt x="2457" y="1987"/>
                      </a:lnTo>
                      <a:lnTo>
                        <a:pt x="2457" y="2006"/>
                      </a:lnTo>
                      <a:lnTo>
                        <a:pt x="2459" y="2015"/>
                      </a:lnTo>
                      <a:lnTo>
                        <a:pt x="2459" y="2017"/>
                      </a:lnTo>
                      <a:lnTo>
                        <a:pt x="2459" y="2015"/>
                      </a:lnTo>
                      <a:lnTo>
                        <a:pt x="2459" y="2025"/>
                      </a:lnTo>
                      <a:lnTo>
                        <a:pt x="2459" y="2038"/>
                      </a:lnTo>
                      <a:lnTo>
                        <a:pt x="2459" y="2045"/>
                      </a:lnTo>
                      <a:lnTo>
                        <a:pt x="2459" y="2047"/>
                      </a:lnTo>
                      <a:lnTo>
                        <a:pt x="2459" y="2049"/>
                      </a:lnTo>
                      <a:lnTo>
                        <a:pt x="2462" y="2047"/>
                      </a:lnTo>
                      <a:lnTo>
                        <a:pt x="2462" y="2038"/>
                      </a:lnTo>
                      <a:lnTo>
                        <a:pt x="2462" y="2032"/>
                      </a:lnTo>
                      <a:lnTo>
                        <a:pt x="2462" y="2049"/>
                      </a:lnTo>
                      <a:lnTo>
                        <a:pt x="2462" y="2051"/>
                      </a:lnTo>
                      <a:lnTo>
                        <a:pt x="2462" y="2051"/>
                      </a:lnTo>
                      <a:lnTo>
                        <a:pt x="2462" y="2056"/>
                      </a:lnTo>
                      <a:lnTo>
                        <a:pt x="2464" y="2064"/>
                      </a:lnTo>
                      <a:lnTo>
                        <a:pt x="2464" y="2068"/>
                      </a:lnTo>
                      <a:lnTo>
                        <a:pt x="2464" y="2077"/>
                      </a:lnTo>
                      <a:lnTo>
                        <a:pt x="2464" y="2084"/>
                      </a:lnTo>
                      <a:lnTo>
                        <a:pt x="2464" y="2092"/>
                      </a:lnTo>
                      <a:lnTo>
                        <a:pt x="2464" y="2101"/>
                      </a:lnTo>
                      <a:lnTo>
                        <a:pt x="2464" y="2114"/>
                      </a:lnTo>
                      <a:lnTo>
                        <a:pt x="2464" y="2122"/>
                      </a:lnTo>
                      <a:lnTo>
                        <a:pt x="2466" y="2118"/>
                      </a:lnTo>
                      <a:lnTo>
                        <a:pt x="2466" y="2099"/>
                      </a:lnTo>
                      <a:lnTo>
                        <a:pt x="2466" y="2084"/>
                      </a:lnTo>
                      <a:lnTo>
                        <a:pt x="2466" y="2075"/>
                      </a:lnTo>
                      <a:lnTo>
                        <a:pt x="2466" y="2075"/>
                      </a:lnTo>
                      <a:lnTo>
                        <a:pt x="2466" y="2068"/>
                      </a:lnTo>
                      <a:lnTo>
                        <a:pt x="2466" y="2062"/>
                      </a:lnTo>
                      <a:lnTo>
                        <a:pt x="2466" y="2058"/>
                      </a:lnTo>
                      <a:lnTo>
                        <a:pt x="2468" y="2049"/>
                      </a:lnTo>
                      <a:lnTo>
                        <a:pt x="2468" y="2049"/>
                      </a:lnTo>
                      <a:lnTo>
                        <a:pt x="2468" y="2032"/>
                      </a:lnTo>
                      <a:lnTo>
                        <a:pt x="2468" y="2021"/>
                      </a:lnTo>
                      <a:lnTo>
                        <a:pt x="2468" y="2017"/>
                      </a:lnTo>
                      <a:lnTo>
                        <a:pt x="2468" y="2019"/>
                      </a:lnTo>
                      <a:lnTo>
                        <a:pt x="2468" y="2025"/>
                      </a:lnTo>
                      <a:lnTo>
                        <a:pt x="2470" y="2028"/>
                      </a:lnTo>
                      <a:lnTo>
                        <a:pt x="2470" y="2025"/>
                      </a:lnTo>
                      <a:lnTo>
                        <a:pt x="2470" y="2023"/>
                      </a:lnTo>
                      <a:lnTo>
                        <a:pt x="2470" y="2019"/>
                      </a:lnTo>
                      <a:lnTo>
                        <a:pt x="2470" y="2015"/>
                      </a:lnTo>
                      <a:lnTo>
                        <a:pt x="2470" y="2010"/>
                      </a:lnTo>
                      <a:lnTo>
                        <a:pt x="2470" y="2015"/>
                      </a:lnTo>
                      <a:lnTo>
                        <a:pt x="2470" y="2002"/>
                      </a:lnTo>
                      <a:lnTo>
                        <a:pt x="2472" y="2002"/>
                      </a:lnTo>
                      <a:lnTo>
                        <a:pt x="2472" y="2010"/>
                      </a:lnTo>
                      <a:lnTo>
                        <a:pt x="2472" y="2015"/>
                      </a:lnTo>
                      <a:lnTo>
                        <a:pt x="2472" y="2010"/>
                      </a:lnTo>
                      <a:lnTo>
                        <a:pt x="2472" y="2004"/>
                      </a:lnTo>
                      <a:lnTo>
                        <a:pt x="2472" y="1999"/>
                      </a:lnTo>
                      <a:lnTo>
                        <a:pt x="2472" y="1993"/>
                      </a:lnTo>
                      <a:lnTo>
                        <a:pt x="2472" y="1993"/>
                      </a:lnTo>
                      <a:lnTo>
                        <a:pt x="2475" y="1989"/>
                      </a:lnTo>
                      <a:lnTo>
                        <a:pt x="2475" y="1984"/>
                      </a:lnTo>
                      <a:lnTo>
                        <a:pt x="2475" y="1987"/>
                      </a:lnTo>
                      <a:lnTo>
                        <a:pt x="2475" y="1989"/>
                      </a:lnTo>
                      <a:lnTo>
                        <a:pt x="2475" y="1995"/>
                      </a:lnTo>
                      <a:lnTo>
                        <a:pt x="2475" y="2012"/>
                      </a:lnTo>
                      <a:lnTo>
                        <a:pt x="2475" y="2021"/>
                      </a:lnTo>
                      <a:lnTo>
                        <a:pt x="2477" y="2025"/>
                      </a:lnTo>
                      <a:lnTo>
                        <a:pt x="2477" y="2021"/>
                      </a:lnTo>
                      <a:lnTo>
                        <a:pt x="2477" y="2028"/>
                      </a:lnTo>
                      <a:lnTo>
                        <a:pt x="2477" y="2032"/>
                      </a:lnTo>
                      <a:lnTo>
                        <a:pt x="2477" y="2036"/>
                      </a:lnTo>
                      <a:lnTo>
                        <a:pt x="2477" y="2040"/>
                      </a:lnTo>
                      <a:lnTo>
                        <a:pt x="2477" y="2043"/>
                      </a:lnTo>
                      <a:lnTo>
                        <a:pt x="2477" y="2045"/>
                      </a:lnTo>
                      <a:lnTo>
                        <a:pt x="2479" y="2056"/>
                      </a:lnTo>
                      <a:lnTo>
                        <a:pt x="2479" y="2066"/>
                      </a:lnTo>
                      <a:lnTo>
                        <a:pt x="2479" y="2081"/>
                      </a:lnTo>
                      <a:lnTo>
                        <a:pt x="2479" y="2090"/>
                      </a:lnTo>
                      <a:lnTo>
                        <a:pt x="2479" y="2101"/>
                      </a:lnTo>
                      <a:lnTo>
                        <a:pt x="2479" y="2112"/>
                      </a:lnTo>
                      <a:lnTo>
                        <a:pt x="2479" y="2125"/>
                      </a:lnTo>
                      <a:lnTo>
                        <a:pt x="2479" y="2133"/>
                      </a:lnTo>
                      <a:lnTo>
                        <a:pt x="2481" y="2133"/>
                      </a:lnTo>
                      <a:lnTo>
                        <a:pt x="2481" y="2133"/>
                      </a:lnTo>
                      <a:lnTo>
                        <a:pt x="2481" y="2133"/>
                      </a:lnTo>
                      <a:lnTo>
                        <a:pt x="2481" y="2133"/>
                      </a:lnTo>
                      <a:lnTo>
                        <a:pt x="2481" y="2133"/>
                      </a:lnTo>
                      <a:lnTo>
                        <a:pt x="2481" y="2133"/>
                      </a:lnTo>
                      <a:lnTo>
                        <a:pt x="2481" y="2133"/>
                      </a:lnTo>
                      <a:lnTo>
                        <a:pt x="2483" y="2133"/>
                      </a:lnTo>
                      <a:lnTo>
                        <a:pt x="2483" y="2131"/>
                      </a:lnTo>
                      <a:lnTo>
                        <a:pt x="2483" y="2120"/>
                      </a:lnTo>
                      <a:lnTo>
                        <a:pt x="2483" y="2109"/>
                      </a:lnTo>
                      <a:lnTo>
                        <a:pt x="2483" y="2094"/>
                      </a:lnTo>
                      <a:lnTo>
                        <a:pt x="2483" y="2079"/>
                      </a:lnTo>
                      <a:lnTo>
                        <a:pt x="2483" y="2062"/>
                      </a:lnTo>
                      <a:lnTo>
                        <a:pt x="2483" y="2045"/>
                      </a:lnTo>
                      <a:lnTo>
                        <a:pt x="2485" y="2056"/>
                      </a:lnTo>
                      <a:lnTo>
                        <a:pt x="2485" y="2071"/>
                      </a:lnTo>
                      <a:lnTo>
                        <a:pt x="2485" y="2062"/>
                      </a:lnTo>
                      <a:lnTo>
                        <a:pt x="2485" y="2060"/>
                      </a:lnTo>
                      <a:lnTo>
                        <a:pt x="2485" y="2056"/>
                      </a:lnTo>
                      <a:lnTo>
                        <a:pt x="2485" y="2051"/>
                      </a:lnTo>
                      <a:lnTo>
                        <a:pt x="2485" y="2047"/>
                      </a:lnTo>
                      <a:lnTo>
                        <a:pt x="2485" y="2038"/>
                      </a:lnTo>
                      <a:lnTo>
                        <a:pt x="2487" y="2030"/>
                      </a:lnTo>
                      <a:lnTo>
                        <a:pt x="2487" y="2019"/>
                      </a:lnTo>
                      <a:lnTo>
                        <a:pt x="2487" y="2004"/>
                      </a:lnTo>
                      <a:lnTo>
                        <a:pt x="2487" y="1976"/>
                      </a:lnTo>
                      <a:lnTo>
                        <a:pt x="2487" y="1933"/>
                      </a:lnTo>
                      <a:lnTo>
                        <a:pt x="2487" y="1971"/>
                      </a:lnTo>
                      <a:lnTo>
                        <a:pt x="2487" y="1997"/>
                      </a:lnTo>
                      <a:lnTo>
                        <a:pt x="2490" y="1997"/>
                      </a:lnTo>
                      <a:lnTo>
                        <a:pt x="2490" y="1993"/>
                      </a:lnTo>
                      <a:lnTo>
                        <a:pt x="2490" y="1993"/>
                      </a:lnTo>
                      <a:lnTo>
                        <a:pt x="2490" y="1993"/>
                      </a:lnTo>
                      <a:lnTo>
                        <a:pt x="2490" y="1993"/>
                      </a:lnTo>
                      <a:lnTo>
                        <a:pt x="2490" y="1993"/>
                      </a:lnTo>
                      <a:lnTo>
                        <a:pt x="2490" y="1993"/>
                      </a:lnTo>
                      <a:lnTo>
                        <a:pt x="2490" y="1993"/>
                      </a:lnTo>
                      <a:lnTo>
                        <a:pt x="2492" y="1993"/>
                      </a:lnTo>
                      <a:lnTo>
                        <a:pt x="2492" y="1993"/>
                      </a:lnTo>
                      <a:lnTo>
                        <a:pt x="2492" y="1993"/>
                      </a:lnTo>
                      <a:lnTo>
                        <a:pt x="2492" y="1993"/>
                      </a:lnTo>
                      <a:lnTo>
                        <a:pt x="2492" y="1993"/>
                      </a:lnTo>
                      <a:lnTo>
                        <a:pt x="2492" y="1993"/>
                      </a:lnTo>
                      <a:lnTo>
                        <a:pt x="2492" y="1993"/>
                      </a:lnTo>
                      <a:lnTo>
                        <a:pt x="2492" y="1993"/>
                      </a:lnTo>
                      <a:lnTo>
                        <a:pt x="2494" y="1993"/>
                      </a:lnTo>
                      <a:lnTo>
                        <a:pt x="2494" y="1993"/>
                      </a:lnTo>
                      <a:lnTo>
                        <a:pt x="2494" y="1993"/>
                      </a:lnTo>
                      <a:lnTo>
                        <a:pt x="2494" y="1993"/>
                      </a:lnTo>
                      <a:lnTo>
                        <a:pt x="2494" y="1993"/>
                      </a:lnTo>
                      <a:lnTo>
                        <a:pt x="2494" y="1993"/>
                      </a:lnTo>
                      <a:lnTo>
                        <a:pt x="2494" y="1993"/>
                      </a:lnTo>
                      <a:lnTo>
                        <a:pt x="2496" y="1993"/>
                      </a:lnTo>
                      <a:lnTo>
                        <a:pt x="2496" y="1993"/>
                      </a:lnTo>
                      <a:lnTo>
                        <a:pt x="2496" y="1993"/>
                      </a:lnTo>
                      <a:lnTo>
                        <a:pt x="2496" y="1993"/>
                      </a:lnTo>
                      <a:lnTo>
                        <a:pt x="2496" y="1993"/>
                      </a:lnTo>
                      <a:lnTo>
                        <a:pt x="2496" y="1993"/>
                      </a:lnTo>
                      <a:lnTo>
                        <a:pt x="2496" y="1993"/>
                      </a:lnTo>
                      <a:lnTo>
                        <a:pt x="2496" y="1993"/>
                      </a:lnTo>
                      <a:lnTo>
                        <a:pt x="2498" y="1993"/>
                      </a:lnTo>
                      <a:lnTo>
                        <a:pt x="2498" y="1993"/>
                      </a:lnTo>
                      <a:lnTo>
                        <a:pt x="2498" y="1993"/>
                      </a:lnTo>
                      <a:lnTo>
                        <a:pt x="2498" y="1993"/>
                      </a:lnTo>
                      <a:lnTo>
                        <a:pt x="2498" y="1993"/>
                      </a:lnTo>
                      <a:lnTo>
                        <a:pt x="2498" y="1993"/>
                      </a:lnTo>
                      <a:lnTo>
                        <a:pt x="2498" y="1993"/>
                      </a:lnTo>
                      <a:lnTo>
                        <a:pt x="2498" y="1993"/>
                      </a:lnTo>
                      <a:lnTo>
                        <a:pt x="2500" y="1993"/>
                      </a:lnTo>
                      <a:lnTo>
                        <a:pt x="2500" y="1993"/>
                      </a:lnTo>
                      <a:lnTo>
                        <a:pt x="2500" y="1993"/>
                      </a:lnTo>
                      <a:lnTo>
                        <a:pt x="2500" y="1993"/>
                      </a:lnTo>
                      <a:lnTo>
                        <a:pt x="2500" y="1993"/>
                      </a:lnTo>
                      <a:lnTo>
                        <a:pt x="2500" y="1993"/>
                      </a:lnTo>
                      <a:lnTo>
                        <a:pt x="2500" y="1993"/>
                      </a:lnTo>
                      <a:lnTo>
                        <a:pt x="2503" y="1993"/>
                      </a:lnTo>
                      <a:lnTo>
                        <a:pt x="2503" y="1993"/>
                      </a:lnTo>
                      <a:lnTo>
                        <a:pt x="2503" y="1993"/>
                      </a:lnTo>
                      <a:lnTo>
                        <a:pt x="2503" y="1993"/>
                      </a:lnTo>
                      <a:lnTo>
                        <a:pt x="2503" y="1993"/>
                      </a:lnTo>
                      <a:lnTo>
                        <a:pt x="2503" y="1993"/>
                      </a:lnTo>
                      <a:lnTo>
                        <a:pt x="2503" y="1993"/>
                      </a:lnTo>
                      <a:lnTo>
                        <a:pt x="2503" y="1993"/>
                      </a:lnTo>
                      <a:lnTo>
                        <a:pt x="2505" y="1993"/>
                      </a:lnTo>
                      <a:lnTo>
                        <a:pt x="2505" y="1993"/>
                      </a:lnTo>
                      <a:lnTo>
                        <a:pt x="2505" y="1993"/>
                      </a:lnTo>
                      <a:lnTo>
                        <a:pt x="2505" y="1993"/>
                      </a:lnTo>
                      <a:lnTo>
                        <a:pt x="2505" y="1993"/>
                      </a:lnTo>
                      <a:lnTo>
                        <a:pt x="2505" y="1993"/>
                      </a:lnTo>
                      <a:lnTo>
                        <a:pt x="2505" y="1993"/>
                      </a:lnTo>
                      <a:lnTo>
                        <a:pt x="2505" y="2019"/>
                      </a:lnTo>
                      <a:lnTo>
                        <a:pt x="2507" y="2062"/>
                      </a:lnTo>
                      <a:lnTo>
                        <a:pt x="2507" y="2043"/>
                      </a:lnTo>
                      <a:lnTo>
                        <a:pt x="2507" y="2062"/>
                      </a:lnTo>
                      <a:lnTo>
                        <a:pt x="2507" y="2097"/>
                      </a:lnTo>
                      <a:lnTo>
                        <a:pt x="2507" y="2118"/>
                      </a:lnTo>
                      <a:lnTo>
                        <a:pt x="2507" y="2122"/>
                      </a:lnTo>
                      <a:lnTo>
                        <a:pt x="2507" y="2105"/>
                      </a:lnTo>
                      <a:lnTo>
                        <a:pt x="2509" y="2109"/>
                      </a:lnTo>
                      <a:lnTo>
                        <a:pt x="2509" y="2112"/>
                      </a:lnTo>
                      <a:lnTo>
                        <a:pt x="2509" y="2101"/>
                      </a:lnTo>
                      <a:lnTo>
                        <a:pt x="2509" y="2101"/>
                      </a:lnTo>
                      <a:lnTo>
                        <a:pt x="2509" y="2105"/>
                      </a:lnTo>
                      <a:lnTo>
                        <a:pt x="2509" y="2105"/>
                      </a:lnTo>
                      <a:lnTo>
                        <a:pt x="2509" y="2092"/>
                      </a:lnTo>
                      <a:lnTo>
                        <a:pt x="2509" y="2081"/>
                      </a:lnTo>
                      <a:lnTo>
                        <a:pt x="2511" y="2025"/>
                      </a:lnTo>
                      <a:lnTo>
                        <a:pt x="2511" y="1961"/>
                      </a:lnTo>
                      <a:lnTo>
                        <a:pt x="2511" y="1922"/>
                      </a:lnTo>
                      <a:lnTo>
                        <a:pt x="2511" y="1663"/>
                      </a:lnTo>
                      <a:lnTo>
                        <a:pt x="2511" y="1523"/>
                      </a:lnTo>
                      <a:lnTo>
                        <a:pt x="2511" y="1598"/>
                      </a:lnTo>
                      <a:lnTo>
                        <a:pt x="2511" y="1674"/>
                      </a:lnTo>
                      <a:lnTo>
                        <a:pt x="2511" y="1749"/>
                      </a:lnTo>
                      <a:lnTo>
                        <a:pt x="2513" y="1805"/>
                      </a:lnTo>
                      <a:lnTo>
                        <a:pt x="2513" y="1823"/>
                      </a:lnTo>
                      <a:lnTo>
                        <a:pt x="2513" y="1827"/>
                      </a:lnTo>
                      <a:lnTo>
                        <a:pt x="2513" y="1836"/>
                      </a:lnTo>
                      <a:lnTo>
                        <a:pt x="2513" y="1842"/>
                      </a:lnTo>
                      <a:lnTo>
                        <a:pt x="2513" y="1849"/>
                      </a:lnTo>
                      <a:lnTo>
                        <a:pt x="2513" y="1849"/>
                      </a:lnTo>
                      <a:lnTo>
                        <a:pt x="2515" y="1846"/>
                      </a:lnTo>
                      <a:lnTo>
                        <a:pt x="2515" y="1855"/>
                      </a:lnTo>
                      <a:lnTo>
                        <a:pt x="2515" y="1881"/>
                      </a:lnTo>
                      <a:lnTo>
                        <a:pt x="2515" y="1937"/>
                      </a:lnTo>
                      <a:lnTo>
                        <a:pt x="2515" y="1937"/>
                      </a:lnTo>
                      <a:lnTo>
                        <a:pt x="2515" y="1939"/>
                      </a:lnTo>
                      <a:lnTo>
                        <a:pt x="2515" y="1946"/>
                      </a:lnTo>
                      <a:lnTo>
                        <a:pt x="2515" y="1965"/>
                      </a:lnTo>
                      <a:lnTo>
                        <a:pt x="2518" y="1976"/>
                      </a:lnTo>
                      <a:lnTo>
                        <a:pt x="2518" y="1982"/>
                      </a:lnTo>
                      <a:lnTo>
                        <a:pt x="2518" y="1989"/>
                      </a:lnTo>
                      <a:lnTo>
                        <a:pt x="2518" y="1989"/>
                      </a:lnTo>
                      <a:lnTo>
                        <a:pt x="2518" y="1984"/>
                      </a:lnTo>
                      <a:lnTo>
                        <a:pt x="2518" y="1989"/>
                      </a:lnTo>
                      <a:lnTo>
                        <a:pt x="2518" y="2008"/>
                      </a:lnTo>
                      <a:lnTo>
                        <a:pt x="2518" y="2010"/>
                      </a:lnTo>
                      <a:lnTo>
                        <a:pt x="2520" y="1989"/>
                      </a:lnTo>
                      <a:lnTo>
                        <a:pt x="2520" y="1967"/>
                      </a:lnTo>
                      <a:lnTo>
                        <a:pt x="2520" y="1967"/>
                      </a:lnTo>
                      <a:lnTo>
                        <a:pt x="2520" y="1976"/>
                      </a:lnTo>
                      <a:lnTo>
                        <a:pt x="2520" y="1991"/>
                      </a:lnTo>
                      <a:lnTo>
                        <a:pt x="2520" y="1995"/>
                      </a:lnTo>
                      <a:lnTo>
                        <a:pt x="2520" y="1995"/>
                      </a:lnTo>
                      <a:lnTo>
                        <a:pt x="2522" y="1991"/>
                      </a:lnTo>
                      <a:lnTo>
                        <a:pt x="2522" y="1993"/>
                      </a:lnTo>
                      <a:lnTo>
                        <a:pt x="2522" y="2002"/>
                      </a:lnTo>
                      <a:lnTo>
                        <a:pt x="2522" y="2017"/>
                      </a:lnTo>
                      <a:lnTo>
                        <a:pt x="2522" y="2032"/>
                      </a:lnTo>
                      <a:lnTo>
                        <a:pt x="2522" y="2030"/>
                      </a:lnTo>
                      <a:lnTo>
                        <a:pt x="2522" y="2028"/>
                      </a:lnTo>
                      <a:lnTo>
                        <a:pt x="2522" y="2034"/>
                      </a:lnTo>
                      <a:lnTo>
                        <a:pt x="2524" y="2040"/>
                      </a:lnTo>
                      <a:lnTo>
                        <a:pt x="2524" y="2049"/>
                      </a:lnTo>
                      <a:lnTo>
                        <a:pt x="2524" y="2051"/>
                      </a:lnTo>
                      <a:lnTo>
                        <a:pt x="2524" y="2051"/>
                      </a:lnTo>
                      <a:lnTo>
                        <a:pt x="2524" y="2043"/>
                      </a:lnTo>
                      <a:lnTo>
                        <a:pt x="2524" y="2038"/>
                      </a:lnTo>
                      <a:lnTo>
                        <a:pt x="2524" y="2038"/>
                      </a:lnTo>
                      <a:lnTo>
                        <a:pt x="2524" y="2047"/>
                      </a:lnTo>
                      <a:lnTo>
                        <a:pt x="2526" y="2053"/>
                      </a:lnTo>
                      <a:lnTo>
                        <a:pt x="2526" y="2056"/>
                      </a:lnTo>
                      <a:lnTo>
                        <a:pt x="2526" y="2058"/>
                      </a:lnTo>
                      <a:lnTo>
                        <a:pt x="2526" y="2051"/>
                      </a:lnTo>
                      <a:lnTo>
                        <a:pt x="2526" y="2049"/>
                      </a:lnTo>
                      <a:lnTo>
                        <a:pt x="2526" y="2047"/>
                      </a:lnTo>
                      <a:lnTo>
                        <a:pt x="2526" y="2056"/>
                      </a:lnTo>
                      <a:lnTo>
                        <a:pt x="2528" y="2060"/>
                      </a:lnTo>
                      <a:lnTo>
                        <a:pt x="2528" y="2058"/>
                      </a:lnTo>
                      <a:lnTo>
                        <a:pt x="2528" y="2062"/>
                      </a:lnTo>
                      <a:lnTo>
                        <a:pt x="2528" y="2092"/>
                      </a:lnTo>
                      <a:lnTo>
                        <a:pt x="2528" y="2129"/>
                      </a:lnTo>
                      <a:lnTo>
                        <a:pt x="2528" y="2122"/>
                      </a:lnTo>
                      <a:lnTo>
                        <a:pt x="2528" y="2114"/>
                      </a:lnTo>
                      <a:lnTo>
                        <a:pt x="2528" y="2086"/>
                      </a:lnTo>
                      <a:lnTo>
                        <a:pt x="2531" y="2084"/>
                      </a:lnTo>
                      <a:lnTo>
                        <a:pt x="2531" y="2086"/>
                      </a:lnTo>
                      <a:lnTo>
                        <a:pt x="2531" y="2094"/>
                      </a:lnTo>
                      <a:lnTo>
                        <a:pt x="2531" y="2097"/>
                      </a:lnTo>
                      <a:lnTo>
                        <a:pt x="2531" y="2097"/>
                      </a:lnTo>
                      <a:lnTo>
                        <a:pt x="2531" y="2097"/>
                      </a:lnTo>
                      <a:lnTo>
                        <a:pt x="2531" y="2101"/>
                      </a:lnTo>
                      <a:lnTo>
                        <a:pt x="2531" y="2105"/>
                      </a:lnTo>
                      <a:lnTo>
                        <a:pt x="2533" y="2101"/>
                      </a:lnTo>
                      <a:lnTo>
                        <a:pt x="2533" y="2116"/>
                      </a:lnTo>
                      <a:lnTo>
                        <a:pt x="2533" y="2118"/>
                      </a:lnTo>
                      <a:lnTo>
                        <a:pt x="2533" y="2105"/>
                      </a:lnTo>
                      <a:lnTo>
                        <a:pt x="2533" y="2105"/>
                      </a:lnTo>
                      <a:lnTo>
                        <a:pt x="2533" y="2112"/>
                      </a:lnTo>
                      <a:lnTo>
                        <a:pt x="2533" y="2120"/>
                      </a:lnTo>
                      <a:lnTo>
                        <a:pt x="2535" y="2127"/>
                      </a:lnTo>
                      <a:lnTo>
                        <a:pt x="2535" y="2131"/>
                      </a:lnTo>
                      <a:lnTo>
                        <a:pt x="2535" y="2133"/>
                      </a:lnTo>
                      <a:lnTo>
                        <a:pt x="2535" y="2131"/>
                      </a:lnTo>
                      <a:lnTo>
                        <a:pt x="2535" y="2129"/>
                      </a:lnTo>
                      <a:lnTo>
                        <a:pt x="2535" y="2133"/>
                      </a:lnTo>
                      <a:lnTo>
                        <a:pt x="2535" y="2137"/>
                      </a:lnTo>
                      <a:lnTo>
                        <a:pt x="2535" y="2131"/>
                      </a:lnTo>
                      <a:lnTo>
                        <a:pt x="2537" y="2112"/>
                      </a:lnTo>
                      <a:lnTo>
                        <a:pt x="2537" y="2105"/>
                      </a:lnTo>
                      <a:lnTo>
                        <a:pt x="2537" y="2105"/>
                      </a:lnTo>
                      <a:lnTo>
                        <a:pt x="2537" y="2103"/>
                      </a:lnTo>
                      <a:lnTo>
                        <a:pt x="2537" y="2094"/>
                      </a:lnTo>
                      <a:lnTo>
                        <a:pt x="2537" y="2086"/>
                      </a:lnTo>
                      <a:lnTo>
                        <a:pt x="2537" y="2077"/>
                      </a:lnTo>
                      <a:lnTo>
                        <a:pt x="2537" y="2071"/>
                      </a:lnTo>
                      <a:lnTo>
                        <a:pt x="2539" y="2075"/>
                      </a:lnTo>
                      <a:lnTo>
                        <a:pt x="2539" y="2103"/>
                      </a:lnTo>
                      <a:lnTo>
                        <a:pt x="2539" y="2118"/>
                      </a:lnTo>
                      <a:lnTo>
                        <a:pt x="2539" y="2112"/>
                      </a:lnTo>
                      <a:lnTo>
                        <a:pt x="2539" y="2103"/>
                      </a:lnTo>
                      <a:lnTo>
                        <a:pt x="2539" y="2101"/>
                      </a:lnTo>
                      <a:lnTo>
                        <a:pt x="2539" y="2101"/>
                      </a:lnTo>
                      <a:lnTo>
                        <a:pt x="2541" y="2105"/>
                      </a:lnTo>
                      <a:lnTo>
                        <a:pt x="2541" y="2107"/>
                      </a:lnTo>
                      <a:lnTo>
                        <a:pt x="2541" y="2107"/>
                      </a:lnTo>
                      <a:lnTo>
                        <a:pt x="2541" y="2107"/>
                      </a:lnTo>
                      <a:lnTo>
                        <a:pt x="2541" y="2105"/>
                      </a:lnTo>
                      <a:lnTo>
                        <a:pt x="2541" y="2118"/>
                      </a:lnTo>
                      <a:lnTo>
                        <a:pt x="2541" y="2129"/>
                      </a:lnTo>
                      <a:lnTo>
                        <a:pt x="2541" y="2129"/>
                      </a:lnTo>
                      <a:lnTo>
                        <a:pt x="2543" y="2129"/>
                      </a:lnTo>
                      <a:lnTo>
                        <a:pt x="2543" y="2133"/>
                      </a:lnTo>
                      <a:lnTo>
                        <a:pt x="2543" y="2135"/>
                      </a:lnTo>
                      <a:lnTo>
                        <a:pt x="2543" y="2137"/>
                      </a:lnTo>
                      <a:lnTo>
                        <a:pt x="2543" y="2140"/>
                      </a:lnTo>
                      <a:lnTo>
                        <a:pt x="2543" y="2140"/>
                      </a:lnTo>
                      <a:lnTo>
                        <a:pt x="2543" y="2140"/>
                      </a:lnTo>
                      <a:lnTo>
                        <a:pt x="2543" y="2140"/>
                      </a:lnTo>
                      <a:lnTo>
                        <a:pt x="2546" y="2140"/>
                      </a:lnTo>
                      <a:lnTo>
                        <a:pt x="2546" y="2137"/>
                      </a:lnTo>
                      <a:lnTo>
                        <a:pt x="2546" y="2125"/>
                      </a:lnTo>
                      <a:lnTo>
                        <a:pt x="2546" y="2103"/>
                      </a:lnTo>
                      <a:lnTo>
                        <a:pt x="2546" y="2079"/>
                      </a:lnTo>
                      <a:lnTo>
                        <a:pt x="2546" y="2047"/>
                      </a:lnTo>
                      <a:lnTo>
                        <a:pt x="2546" y="2036"/>
                      </a:lnTo>
                      <a:lnTo>
                        <a:pt x="2548" y="2036"/>
                      </a:lnTo>
                      <a:lnTo>
                        <a:pt x="2548" y="2036"/>
                      </a:lnTo>
                      <a:lnTo>
                        <a:pt x="2548" y="2036"/>
                      </a:lnTo>
                      <a:lnTo>
                        <a:pt x="2548" y="2036"/>
                      </a:lnTo>
                      <a:lnTo>
                        <a:pt x="2548" y="1987"/>
                      </a:lnTo>
                      <a:lnTo>
                        <a:pt x="2548" y="1980"/>
                      </a:lnTo>
                      <a:lnTo>
                        <a:pt x="2548" y="1984"/>
                      </a:lnTo>
                      <a:lnTo>
                        <a:pt x="2548" y="1991"/>
                      </a:lnTo>
                      <a:lnTo>
                        <a:pt x="2550" y="1991"/>
                      </a:lnTo>
                      <a:lnTo>
                        <a:pt x="2550" y="1984"/>
                      </a:lnTo>
                      <a:lnTo>
                        <a:pt x="2550" y="1978"/>
                      </a:lnTo>
                      <a:lnTo>
                        <a:pt x="2550" y="1980"/>
                      </a:lnTo>
                      <a:lnTo>
                        <a:pt x="2550" y="1987"/>
                      </a:lnTo>
                      <a:lnTo>
                        <a:pt x="2550" y="1989"/>
                      </a:lnTo>
                      <a:lnTo>
                        <a:pt x="2550" y="1987"/>
                      </a:lnTo>
                      <a:lnTo>
                        <a:pt x="2550" y="1978"/>
                      </a:lnTo>
                      <a:lnTo>
                        <a:pt x="2552" y="1976"/>
                      </a:lnTo>
                      <a:lnTo>
                        <a:pt x="2552" y="1995"/>
                      </a:lnTo>
                      <a:lnTo>
                        <a:pt x="2552" y="2002"/>
                      </a:lnTo>
                      <a:lnTo>
                        <a:pt x="2552" y="2017"/>
                      </a:lnTo>
                      <a:lnTo>
                        <a:pt x="2552" y="2025"/>
                      </a:lnTo>
                      <a:lnTo>
                        <a:pt x="2552" y="2019"/>
                      </a:lnTo>
                      <a:lnTo>
                        <a:pt x="2552" y="2008"/>
                      </a:lnTo>
                      <a:lnTo>
                        <a:pt x="2554" y="2004"/>
                      </a:lnTo>
                      <a:lnTo>
                        <a:pt x="2554" y="1997"/>
                      </a:lnTo>
                      <a:lnTo>
                        <a:pt x="2554" y="1991"/>
                      </a:lnTo>
                      <a:lnTo>
                        <a:pt x="2554" y="1984"/>
                      </a:lnTo>
                      <a:lnTo>
                        <a:pt x="2554" y="1978"/>
                      </a:lnTo>
                      <a:lnTo>
                        <a:pt x="2554" y="1971"/>
                      </a:lnTo>
                      <a:lnTo>
                        <a:pt x="2554" y="1969"/>
                      </a:lnTo>
                      <a:lnTo>
                        <a:pt x="2554" y="1995"/>
                      </a:lnTo>
                      <a:lnTo>
                        <a:pt x="2556" y="2030"/>
                      </a:lnTo>
                      <a:lnTo>
                        <a:pt x="2556" y="2049"/>
                      </a:lnTo>
                      <a:lnTo>
                        <a:pt x="2556" y="2051"/>
                      </a:lnTo>
                      <a:lnTo>
                        <a:pt x="2556" y="2045"/>
                      </a:lnTo>
                      <a:lnTo>
                        <a:pt x="2556" y="2045"/>
                      </a:lnTo>
                      <a:lnTo>
                        <a:pt x="2556" y="2047"/>
                      </a:lnTo>
                      <a:lnTo>
                        <a:pt x="2556" y="2051"/>
                      </a:lnTo>
                      <a:lnTo>
                        <a:pt x="2556" y="2056"/>
                      </a:lnTo>
                      <a:lnTo>
                        <a:pt x="2559" y="2058"/>
                      </a:lnTo>
                      <a:lnTo>
                        <a:pt x="2559" y="2056"/>
                      </a:lnTo>
                      <a:lnTo>
                        <a:pt x="2559" y="2056"/>
                      </a:lnTo>
                      <a:lnTo>
                        <a:pt x="2559" y="2071"/>
                      </a:lnTo>
                      <a:lnTo>
                        <a:pt x="2559" y="2105"/>
                      </a:lnTo>
                      <a:lnTo>
                        <a:pt x="2559" y="2131"/>
                      </a:lnTo>
                      <a:lnTo>
                        <a:pt x="2559" y="2135"/>
                      </a:lnTo>
                      <a:lnTo>
                        <a:pt x="2561" y="2133"/>
                      </a:lnTo>
                      <a:lnTo>
                        <a:pt x="2561" y="2135"/>
                      </a:lnTo>
                      <a:lnTo>
                        <a:pt x="2561" y="2135"/>
                      </a:lnTo>
                      <a:lnTo>
                        <a:pt x="2561" y="2137"/>
                      </a:lnTo>
                      <a:lnTo>
                        <a:pt x="2561" y="2137"/>
                      </a:lnTo>
                      <a:lnTo>
                        <a:pt x="2561" y="2137"/>
                      </a:lnTo>
                      <a:lnTo>
                        <a:pt x="2561" y="2137"/>
                      </a:lnTo>
                      <a:lnTo>
                        <a:pt x="2561" y="2135"/>
                      </a:lnTo>
                      <a:lnTo>
                        <a:pt x="2563" y="2135"/>
                      </a:lnTo>
                      <a:lnTo>
                        <a:pt x="2563" y="2137"/>
                      </a:lnTo>
                      <a:lnTo>
                        <a:pt x="2563" y="2137"/>
                      </a:lnTo>
                      <a:lnTo>
                        <a:pt x="2563" y="2135"/>
                      </a:lnTo>
                      <a:lnTo>
                        <a:pt x="2563" y="2129"/>
                      </a:lnTo>
                      <a:lnTo>
                        <a:pt x="2563" y="2122"/>
                      </a:lnTo>
                      <a:lnTo>
                        <a:pt x="2563" y="2127"/>
                      </a:lnTo>
                      <a:lnTo>
                        <a:pt x="2563" y="2129"/>
                      </a:lnTo>
                      <a:lnTo>
                        <a:pt x="2565" y="2131"/>
                      </a:lnTo>
                      <a:lnTo>
                        <a:pt x="2565" y="2133"/>
                      </a:lnTo>
                      <a:lnTo>
                        <a:pt x="2565" y="2131"/>
                      </a:lnTo>
                      <a:lnTo>
                        <a:pt x="2565" y="2133"/>
                      </a:lnTo>
                      <a:lnTo>
                        <a:pt x="2565" y="2135"/>
                      </a:lnTo>
                      <a:lnTo>
                        <a:pt x="2565" y="2137"/>
                      </a:lnTo>
                      <a:lnTo>
                        <a:pt x="2565" y="2135"/>
                      </a:lnTo>
                      <a:lnTo>
                        <a:pt x="2567" y="2131"/>
                      </a:lnTo>
                      <a:lnTo>
                        <a:pt x="2567" y="2129"/>
                      </a:lnTo>
                      <a:lnTo>
                        <a:pt x="2567" y="2131"/>
                      </a:lnTo>
                      <a:lnTo>
                        <a:pt x="2567" y="2135"/>
                      </a:lnTo>
                      <a:lnTo>
                        <a:pt x="2567" y="2137"/>
                      </a:lnTo>
                      <a:lnTo>
                        <a:pt x="2567" y="2133"/>
                      </a:lnTo>
                      <a:lnTo>
                        <a:pt x="2567" y="2131"/>
                      </a:lnTo>
                      <a:lnTo>
                        <a:pt x="2567" y="2125"/>
                      </a:lnTo>
                      <a:lnTo>
                        <a:pt x="2569" y="2114"/>
                      </a:lnTo>
                      <a:lnTo>
                        <a:pt x="2569" y="2103"/>
                      </a:lnTo>
                      <a:lnTo>
                        <a:pt x="2569" y="2105"/>
                      </a:lnTo>
                      <a:lnTo>
                        <a:pt x="2569" y="2101"/>
                      </a:lnTo>
                      <a:lnTo>
                        <a:pt x="2569" y="2086"/>
                      </a:lnTo>
                      <a:lnTo>
                        <a:pt x="2569" y="2066"/>
                      </a:lnTo>
                      <a:lnTo>
                        <a:pt x="2569" y="2053"/>
                      </a:lnTo>
                      <a:lnTo>
                        <a:pt x="2569" y="2047"/>
                      </a:lnTo>
                      <a:lnTo>
                        <a:pt x="2571" y="2045"/>
                      </a:lnTo>
                      <a:lnTo>
                        <a:pt x="2571" y="2040"/>
                      </a:lnTo>
                      <a:lnTo>
                        <a:pt x="2571" y="2032"/>
                      </a:lnTo>
                      <a:lnTo>
                        <a:pt x="2571" y="2028"/>
                      </a:lnTo>
                      <a:lnTo>
                        <a:pt x="2571" y="2030"/>
                      </a:lnTo>
                      <a:lnTo>
                        <a:pt x="2571" y="2038"/>
                      </a:lnTo>
                      <a:lnTo>
                        <a:pt x="2571" y="2060"/>
                      </a:lnTo>
                      <a:lnTo>
                        <a:pt x="2574" y="2079"/>
                      </a:lnTo>
                      <a:lnTo>
                        <a:pt x="2574" y="2090"/>
                      </a:lnTo>
                      <a:lnTo>
                        <a:pt x="2574" y="2094"/>
                      </a:lnTo>
                      <a:lnTo>
                        <a:pt x="2574" y="2103"/>
                      </a:lnTo>
                      <a:lnTo>
                        <a:pt x="2574" y="2107"/>
                      </a:lnTo>
                      <a:lnTo>
                        <a:pt x="2574" y="2107"/>
                      </a:lnTo>
                      <a:lnTo>
                        <a:pt x="2574" y="2109"/>
                      </a:lnTo>
                      <a:lnTo>
                        <a:pt x="2574" y="2114"/>
                      </a:lnTo>
                      <a:lnTo>
                        <a:pt x="2576" y="2112"/>
                      </a:lnTo>
                      <a:lnTo>
                        <a:pt x="2576" y="2112"/>
                      </a:lnTo>
                      <a:lnTo>
                        <a:pt x="2576" y="2116"/>
                      </a:lnTo>
                      <a:lnTo>
                        <a:pt x="2576" y="2131"/>
                      </a:lnTo>
                      <a:lnTo>
                        <a:pt x="2576" y="2140"/>
                      </a:lnTo>
                      <a:lnTo>
                        <a:pt x="2576" y="2140"/>
                      </a:lnTo>
                      <a:lnTo>
                        <a:pt x="2576" y="2140"/>
                      </a:lnTo>
                      <a:lnTo>
                        <a:pt x="2576" y="2140"/>
                      </a:lnTo>
                      <a:lnTo>
                        <a:pt x="2578" y="2137"/>
                      </a:lnTo>
                      <a:lnTo>
                        <a:pt x="2578" y="2133"/>
                      </a:lnTo>
                      <a:lnTo>
                        <a:pt x="2578" y="2129"/>
                      </a:lnTo>
                      <a:lnTo>
                        <a:pt x="2578" y="2109"/>
                      </a:lnTo>
                      <a:lnTo>
                        <a:pt x="2578" y="2090"/>
                      </a:lnTo>
                      <a:lnTo>
                        <a:pt x="2578" y="2068"/>
                      </a:lnTo>
                      <a:lnTo>
                        <a:pt x="2578" y="2049"/>
                      </a:lnTo>
                      <a:lnTo>
                        <a:pt x="2580" y="2045"/>
                      </a:lnTo>
                      <a:lnTo>
                        <a:pt x="2580" y="2036"/>
                      </a:lnTo>
                      <a:lnTo>
                        <a:pt x="2580" y="2023"/>
                      </a:lnTo>
                      <a:lnTo>
                        <a:pt x="2580" y="2010"/>
                      </a:lnTo>
                      <a:lnTo>
                        <a:pt x="2580" y="1999"/>
                      </a:lnTo>
                      <a:lnTo>
                        <a:pt x="2580" y="1993"/>
                      </a:lnTo>
                      <a:lnTo>
                        <a:pt x="2580" y="1989"/>
                      </a:lnTo>
                      <a:lnTo>
                        <a:pt x="2580" y="1982"/>
                      </a:lnTo>
                      <a:lnTo>
                        <a:pt x="2582" y="1978"/>
                      </a:lnTo>
                      <a:lnTo>
                        <a:pt x="2582" y="1974"/>
                      </a:lnTo>
                      <a:lnTo>
                        <a:pt x="2582" y="1974"/>
                      </a:lnTo>
                      <a:lnTo>
                        <a:pt x="2582" y="1993"/>
                      </a:lnTo>
                      <a:lnTo>
                        <a:pt x="2582" y="2028"/>
                      </a:lnTo>
                      <a:lnTo>
                        <a:pt x="2582" y="2056"/>
                      </a:lnTo>
                      <a:lnTo>
                        <a:pt x="2582" y="2064"/>
                      </a:lnTo>
                      <a:lnTo>
                        <a:pt x="2582" y="2058"/>
                      </a:lnTo>
                      <a:lnTo>
                        <a:pt x="2584" y="2056"/>
                      </a:lnTo>
                      <a:lnTo>
                        <a:pt x="2584" y="2058"/>
                      </a:lnTo>
                      <a:lnTo>
                        <a:pt x="2584" y="2064"/>
                      </a:lnTo>
                      <a:lnTo>
                        <a:pt x="2584" y="2064"/>
                      </a:lnTo>
                      <a:lnTo>
                        <a:pt x="2584" y="2075"/>
                      </a:lnTo>
                      <a:lnTo>
                        <a:pt x="2584" y="2077"/>
                      </a:lnTo>
                      <a:lnTo>
                        <a:pt x="2584" y="2081"/>
                      </a:lnTo>
                      <a:lnTo>
                        <a:pt x="2587" y="2092"/>
                      </a:lnTo>
                      <a:lnTo>
                        <a:pt x="2587" y="2116"/>
                      </a:lnTo>
                      <a:lnTo>
                        <a:pt x="2587" y="2127"/>
                      </a:lnTo>
                      <a:lnTo>
                        <a:pt x="2587" y="2086"/>
                      </a:lnTo>
                      <a:lnTo>
                        <a:pt x="2587" y="1980"/>
                      </a:lnTo>
                      <a:lnTo>
                        <a:pt x="2587" y="1881"/>
                      </a:lnTo>
                      <a:lnTo>
                        <a:pt x="2587" y="1913"/>
                      </a:lnTo>
                      <a:lnTo>
                        <a:pt x="2587" y="1943"/>
                      </a:lnTo>
                      <a:lnTo>
                        <a:pt x="2589" y="1930"/>
                      </a:lnTo>
                      <a:lnTo>
                        <a:pt x="2589" y="1933"/>
                      </a:lnTo>
                      <a:lnTo>
                        <a:pt x="2589" y="1915"/>
                      </a:lnTo>
                      <a:lnTo>
                        <a:pt x="2589" y="1898"/>
                      </a:lnTo>
                      <a:lnTo>
                        <a:pt x="2589" y="1902"/>
                      </a:lnTo>
                      <a:lnTo>
                        <a:pt x="2589" y="1920"/>
                      </a:lnTo>
                      <a:lnTo>
                        <a:pt x="2589" y="1941"/>
                      </a:lnTo>
                      <a:lnTo>
                        <a:pt x="2589" y="1946"/>
                      </a:lnTo>
                      <a:lnTo>
                        <a:pt x="2591" y="1946"/>
                      </a:lnTo>
                      <a:lnTo>
                        <a:pt x="2591" y="1948"/>
                      </a:lnTo>
                      <a:lnTo>
                        <a:pt x="2591" y="1959"/>
                      </a:lnTo>
                      <a:lnTo>
                        <a:pt x="2591" y="1967"/>
                      </a:lnTo>
                      <a:lnTo>
                        <a:pt x="2591" y="1967"/>
                      </a:lnTo>
                      <a:lnTo>
                        <a:pt x="2591" y="1974"/>
                      </a:lnTo>
                      <a:lnTo>
                        <a:pt x="2591" y="1974"/>
                      </a:lnTo>
                      <a:lnTo>
                        <a:pt x="2593" y="1971"/>
                      </a:lnTo>
                      <a:lnTo>
                        <a:pt x="2593" y="1974"/>
                      </a:lnTo>
                      <a:lnTo>
                        <a:pt x="2593" y="1980"/>
                      </a:lnTo>
                      <a:lnTo>
                        <a:pt x="2593" y="1982"/>
                      </a:lnTo>
                      <a:lnTo>
                        <a:pt x="2593" y="1974"/>
                      </a:lnTo>
                      <a:lnTo>
                        <a:pt x="2593" y="1969"/>
                      </a:lnTo>
                      <a:lnTo>
                        <a:pt x="2593" y="1974"/>
                      </a:lnTo>
                      <a:lnTo>
                        <a:pt x="2593" y="1978"/>
                      </a:lnTo>
                      <a:lnTo>
                        <a:pt x="2595" y="1982"/>
                      </a:lnTo>
                      <a:lnTo>
                        <a:pt x="2595" y="1991"/>
                      </a:lnTo>
                      <a:lnTo>
                        <a:pt x="2595" y="2002"/>
                      </a:lnTo>
                      <a:lnTo>
                        <a:pt x="2595" y="2012"/>
                      </a:lnTo>
                      <a:lnTo>
                        <a:pt x="2595" y="2025"/>
                      </a:lnTo>
                      <a:lnTo>
                        <a:pt x="2595" y="2045"/>
                      </a:lnTo>
                      <a:lnTo>
                        <a:pt x="2595" y="2071"/>
                      </a:lnTo>
                      <a:lnTo>
                        <a:pt x="2595" y="2045"/>
                      </a:lnTo>
                      <a:lnTo>
                        <a:pt x="2597" y="1999"/>
                      </a:lnTo>
                      <a:lnTo>
                        <a:pt x="2597" y="1956"/>
                      </a:lnTo>
                      <a:lnTo>
                        <a:pt x="2597" y="1952"/>
                      </a:lnTo>
                      <a:lnTo>
                        <a:pt x="2597" y="1941"/>
                      </a:lnTo>
                      <a:lnTo>
                        <a:pt x="2597" y="1913"/>
                      </a:lnTo>
                      <a:lnTo>
                        <a:pt x="2597" y="1881"/>
                      </a:lnTo>
                      <a:lnTo>
                        <a:pt x="2597" y="1866"/>
                      </a:lnTo>
                      <a:lnTo>
                        <a:pt x="2600" y="1866"/>
                      </a:lnTo>
                      <a:lnTo>
                        <a:pt x="2600" y="1874"/>
                      </a:lnTo>
                      <a:lnTo>
                        <a:pt x="2600" y="1885"/>
                      </a:lnTo>
                      <a:lnTo>
                        <a:pt x="2600" y="1909"/>
                      </a:lnTo>
                      <a:lnTo>
                        <a:pt x="2600" y="1928"/>
                      </a:lnTo>
                      <a:lnTo>
                        <a:pt x="2600" y="1935"/>
                      </a:lnTo>
                      <a:lnTo>
                        <a:pt x="2600" y="1935"/>
                      </a:lnTo>
                      <a:lnTo>
                        <a:pt x="2600" y="1933"/>
                      </a:lnTo>
                      <a:lnTo>
                        <a:pt x="2602" y="1930"/>
                      </a:lnTo>
                      <a:lnTo>
                        <a:pt x="2602" y="1933"/>
                      </a:lnTo>
                      <a:lnTo>
                        <a:pt x="2602" y="1937"/>
                      </a:lnTo>
                      <a:lnTo>
                        <a:pt x="2602" y="1939"/>
                      </a:lnTo>
                      <a:lnTo>
                        <a:pt x="2602" y="1935"/>
                      </a:lnTo>
                      <a:lnTo>
                        <a:pt x="2602" y="1935"/>
                      </a:lnTo>
                      <a:lnTo>
                        <a:pt x="2602" y="1948"/>
                      </a:lnTo>
                      <a:lnTo>
                        <a:pt x="2604" y="1969"/>
                      </a:lnTo>
                      <a:lnTo>
                        <a:pt x="2604" y="1987"/>
                      </a:lnTo>
                      <a:lnTo>
                        <a:pt x="2604" y="1997"/>
                      </a:lnTo>
                      <a:lnTo>
                        <a:pt x="2604" y="1997"/>
                      </a:lnTo>
                      <a:lnTo>
                        <a:pt x="2604" y="1989"/>
                      </a:lnTo>
                      <a:lnTo>
                        <a:pt x="2604" y="1991"/>
                      </a:lnTo>
                      <a:lnTo>
                        <a:pt x="2604" y="1999"/>
                      </a:lnTo>
                      <a:lnTo>
                        <a:pt x="2604" y="2004"/>
                      </a:lnTo>
                      <a:lnTo>
                        <a:pt x="2606" y="2008"/>
                      </a:lnTo>
                      <a:lnTo>
                        <a:pt x="2606" y="2010"/>
                      </a:lnTo>
                      <a:lnTo>
                        <a:pt x="2606" y="2021"/>
                      </a:lnTo>
                      <a:lnTo>
                        <a:pt x="2606" y="2036"/>
                      </a:lnTo>
                      <a:lnTo>
                        <a:pt x="2606" y="2056"/>
                      </a:lnTo>
                      <a:lnTo>
                        <a:pt x="2606" y="2068"/>
                      </a:lnTo>
                      <a:lnTo>
                        <a:pt x="2606" y="2064"/>
                      </a:lnTo>
                      <a:lnTo>
                        <a:pt x="2606" y="2032"/>
                      </a:lnTo>
                      <a:lnTo>
                        <a:pt x="2608" y="2028"/>
                      </a:lnTo>
                      <a:lnTo>
                        <a:pt x="2608" y="2025"/>
                      </a:lnTo>
                      <a:lnTo>
                        <a:pt x="2608" y="2023"/>
                      </a:lnTo>
                      <a:lnTo>
                        <a:pt x="2608" y="2017"/>
                      </a:lnTo>
                      <a:lnTo>
                        <a:pt x="2608" y="2010"/>
                      </a:lnTo>
                      <a:lnTo>
                        <a:pt x="2608" y="1980"/>
                      </a:lnTo>
                      <a:lnTo>
                        <a:pt x="2608" y="1933"/>
                      </a:lnTo>
                      <a:lnTo>
                        <a:pt x="2610" y="1913"/>
                      </a:lnTo>
                      <a:lnTo>
                        <a:pt x="2610" y="1816"/>
                      </a:lnTo>
                      <a:lnTo>
                        <a:pt x="2610" y="1823"/>
                      </a:lnTo>
                      <a:lnTo>
                        <a:pt x="2610" y="1820"/>
                      </a:lnTo>
                      <a:lnTo>
                        <a:pt x="2610" y="1805"/>
                      </a:lnTo>
                      <a:lnTo>
                        <a:pt x="2610" y="1838"/>
                      </a:lnTo>
                      <a:lnTo>
                        <a:pt x="2610" y="1866"/>
                      </a:lnTo>
                      <a:lnTo>
                        <a:pt x="2610" y="1883"/>
                      </a:lnTo>
                      <a:lnTo>
                        <a:pt x="2612" y="1894"/>
                      </a:lnTo>
                      <a:lnTo>
                        <a:pt x="2612" y="1900"/>
                      </a:lnTo>
                      <a:lnTo>
                        <a:pt x="2612" y="1894"/>
                      </a:lnTo>
                      <a:lnTo>
                        <a:pt x="2612" y="1883"/>
                      </a:lnTo>
                      <a:lnTo>
                        <a:pt x="2612" y="1881"/>
                      </a:lnTo>
                      <a:lnTo>
                        <a:pt x="2612" y="1892"/>
                      </a:lnTo>
                      <a:lnTo>
                        <a:pt x="2612" y="1900"/>
                      </a:lnTo>
                      <a:lnTo>
                        <a:pt x="2612" y="1889"/>
                      </a:lnTo>
                      <a:lnTo>
                        <a:pt x="2615" y="1872"/>
                      </a:lnTo>
                      <a:lnTo>
                        <a:pt x="2615" y="1868"/>
                      </a:lnTo>
                      <a:lnTo>
                        <a:pt x="2615" y="1877"/>
                      </a:lnTo>
                      <a:lnTo>
                        <a:pt x="2615" y="1881"/>
                      </a:lnTo>
                      <a:lnTo>
                        <a:pt x="2615" y="1883"/>
                      </a:lnTo>
                      <a:lnTo>
                        <a:pt x="2615" y="1874"/>
                      </a:lnTo>
                      <a:lnTo>
                        <a:pt x="2615" y="1868"/>
                      </a:lnTo>
                      <a:lnTo>
                        <a:pt x="2617" y="1861"/>
                      </a:lnTo>
                      <a:lnTo>
                        <a:pt x="2617" y="1900"/>
                      </a:lnTo>
                      <a:lnTo>
                        <a:pt x="2617" y="1943"/>
                      </a:lnTo>
                      <a:lnTo>
                        <a:pt x="2617" y="1961"/>
                      </a:lnTo>
                      <a:lnTo>
                        <a:pt x="2617" y="1954"/>
                      </a:lnTo>
                      <a:lnTo>
                        <a:pt x="2617" y="1956"/>
                      </a:lnTo>
                      <a:lnTo>
                        <a:pt x="2617" y="1961"/>
                      </a:lnTo>
                      <a:lnTo>
                        <a:pt x="2617" y="1969"/>
                      </a:lnTo>
                      <a:lnTo>
                        <a:pt x="2619" y="1978"/>
                      </a:lnTo>
                      <a:lnTo>
                        <a:pt x="2619" y="1993"/>
                      </a:lnTo>
                      <a:lnTo>
                        <a:pt x="2619" y="2002"/>
                      </a:lnTo>
                      <a:lnTo>
                        <a:pt x="2619" y="2008"/>
                      </a:lnTo>
                      <a:lnTo>
                        <a:pt x="2619" y="2010"/>
                      </a:lnTo>
                      <a:lnTo>
                        <a:pt x="2619" y="2032"/>
                      </a:lnTo>
                      <a:lnTo>
                        <a:pt x="2619" y="2064"/>
                      </a:lnTo>
                      <a:lnTo>
                        <a:pt x="2619" y="2084"/>
                      </a:lnTo>
                      <a:lnTo>
                        <a:pt x="2621" y="2084"/>
                      </a:lnTo>
                      <a:lnTo>
                        <a:pt x="2621" y="2086"/>
                      </a:lnTo>
                      <a:lnTo>
                        <a:pt x="2621" y="2088"/>
                      </a:lnTo>
                      <a:lnTo>
                        <a:pt x="2621" y="2092"/>
                      </a:lnTo>
                      <a:lnTo>
                        <a:pt x="2621" y="2090"/>
                      </a:lnTo>
                      <a:lnTo>
                        <a:pt x="2621" y="2090"/>
                      </a:lnTo>
                      <a:lnTo>
                        <a:pt x="2621" y="2088"/>
                      </a:lnTo>
                      <a:lnTo>
                        <a:pt x="2623" y="2090"/>
                      </a:lnTo>
                      <a:lnTo>
                        <a:pt x="2623" y="2086"/>
                      </a:lnTo>
                      <a:lnTo>
                        <a:pt x="2623" y="2094"/>
                      </a:lnTo>
                      <a:lnTo>
                        <a:pt x="2623" y="2097"/>
                      </a:lnTo>
                      <a:lnTo>
                        <a:pt x="2623" y="2090"/>
                      </a:lnTo>
                      <a:lnTo>
                        <a:pt x="2623" y="2086"/>
                      </a:lnTo>
                      <a:lnTo>
                        <a:pt x="2623" y="2081"/>
                      </a:lnTo>
                      <a:lnTo>
                        <a:pt x="2623" y="2090"/>
                      </a:lnTo>
                      <a:lnTo>
                        <a:pt x="2625" y="2092"/>
                      </a:lnTo>
                      <a:lnTo>
                        <a:pt x="2625" y="2094"/>
                      </a:lnTo>
                      <a:lnTo>
                        <a:pt x="2625" y="2084"/>
                      </a:lnTo>
                      <a:lnTo>
                        <a:pt x="2625" y="2043"/>
                      </a:lnTo>
                      <a:lnTo>
                        <a:pt x="2625" y="2047"/>
                      </a:lnTo>
                      <a:lnTo>
                        <a:pt x="2625" y="2034"/>
                      </a:lnTo>
                      <a:lnTo>
                        <a:pt x="2625" y="2043"/>
                      </a:lnTo>
                      <a:lnTo>
                        <a:pt x="2625" y="2049"/>
                      </a:lnTo>
                      <a:lnTo>
                        <a:pt x="2628" y="2032"/>
                      </a:lnTo>
                      <a:lnTo>
                        <a:pt x="2628" y="2010"/>
                      </a:lnTo>
                      <a:lnTo>
                        <a:pt x="2628" y="1976"/>
                      </a:lnTo>
                      <a:lnTo>
                        <a:pt x="2628" y="1939"/>
                      </a:lnTo>
                      <a:lnTo>
                        <a:pt x="2628" y="1913"/>
                      </a:lnTo>
                      <a:lnTo>
                        <a:pt x="2628" y="1900"/>
                      </a:lnTo>
                      <a:lnTo>
                        <a:pt x="2628" y="1896"/>
                      </a:lnTo>
                      <a:lnTo>
                        <a:pt x="2630" y="1900"/>
                      </a:lnTo>
                      <a:lnTo>
                        <a:pt x="2630" y="1909"/>
                      </a:lnTo>
                      <a:lnTo>
                        <a:pt x="2630" y="1913"/>
                      </a:lnTo>
                      <a:lnTo>
                        <a:pt x="2630" y="1933"/>
                      </a:lnTo>
                      <a:lnTo>
                        <a:pt x="2630" y="1971"/>
                      </a:lnTo>
                      <a:lnTo>
                        <a:pt x="2630" y="1974"/>
                      </a:lnTo>
                      <a:lnTo>
                        <a:pt x="2630" y="1969"/>
                      </a:lnTo>
                      <a:lnTo>
                        <a:pt x="2630" y="1974"/>
                      </a:lnTo>
                      <a:lnTo>
                        <a:pt x="2632" y="1976"/>
                      </a:lnTo>
                      <a:lnTo>
                        <a:pt x="2632" y="1982"/>
                      </a:lnTo>
                      <a:lnTo>
                        <a:pt x="2632" y="1978"/>
                      </a:lnTo>
                      <a:lnTo>
                        <a:pt x="2632" y="1967"/>
                      </a:lnTo>
                      <a:lnTo>
                        <a:pt x="2632" y="1952"/>
                      </a:lnTo>
                      <a:lnTo>
                        <a:pt x="2632" y="1930"/>
                      </a:lnTo>
                      <a:lnTo>
                        <a:pt x="2632" y="1915"/>
                      </a:lnTo>
                      <a:lnTo>
                        <a:pt x="2632" y="1918"/>
                      </a:lnTo>
                      <a:lnTo>
                        <a:pt x="2634" y="1941"/>
                      </a:lnTo>
                      <a:lnTo>
                        <a:pt x="2634" y="1950"/>
                      </a:lnTo>
                      <a:lnTo>
                        <a:pt x="2634" y="1930"/>
                      </a:lnTo>
                      <a:lnTo>
                        <a:pt x="2634" y="1907"/>
                      </a:lnTo>
                      <a:lnTo>
                        <a:pt x="2634" y="1898"/>
                      </a:lnTo>
                      <a:lnTo>
                        <a:pt x="2634" y="1900"/>
                      </a:lnTo>
                      <a:lnTo>
                        <a:pt x="2634" y="1905"/>
                      </a:lnTo>
                      <a:lnTo>
                        <a:pt x="2636" y="1907"/>
                      </a:lnTo>
                      <a:lnTo>
                        <a:pt x="2636" y="1911"/>
                      </a:lnTo>
                      <a:lnTo>
                        <a:pt x="2636" y="1911"/>
                      </a:lnTo>
                      <a:lnTo>
                        <a:pt x="2636" y="1918"/>
                      </a:lnTo>
                      <a:lnTo>
                        <a:pt x="2636" y="1930"/>
                      </a:lnTo>
                      <a:lnTo>
                        <a:pt x="2636" y="1948"/>
                      </a:lnTo>
                      <a:lnTo>
                        <a:pt x="2636" y="1961"/>
                      </a:lnTo>
                      <a:lnTo>
                        <a:pt x="2636" y="1971"/>
                      </a:lnTo>
                      <a:lnTo>
                        <a:pt x="2638" y="1971"/>
                      </a:lnTo>
                      <a:lnTo>
                        <a:pt x="2638" y="1974"/>
                      </a:lnTo>
                      <a:lnTo>
                        <a:pt x="2638" y="1976"/>
                      </a:lnTo>
                      <a:lnTo>
                        <a:pt x="2638" y="1976"/>
                      </a:lnTo>
                      <a:lnTo>
                        <a:pt x="2638" y="1984"/>
                      </a:lnTo>
                      <a:lnTo>
                        <a:pt x="2638" y="1984"/>
                      </a:lnTo>
                      <a:lnTo>
                        <a:pt x="2638" y="1982"/>
                      </a:lnTo>
                      <a:lnTo>
                        <a:pt x="2638" y="1991"/>
                      </a:lnTo>
                      <a:lnTo>
                        <a:pt x="2640" y="2017"/>
                      </a:lnTo>
                      <a:lnTo>
                        <a:pt x="2640" y="2058"/>
                      </a:lnTo>
                      <a:lnTo>
                        <a:pt x="2640" y="2077"/>
                      </a:lnTo>
                      <a:lnTo>
                        <a:pt x="2640" y="2068"/>
                      </a:lnTo>
                      <a:lnTo>
                        <a:pt x="2640" y="2049"/>
                      </a:lnTo>
                      <a:lnTo>
                        <a:pt x="2640" y="2038"/>
                      </a:lnTo>
                      <a:lnTo>
                        <a:pt x="2640" y="2028"/>
                      </a:lnTo>
                      <a:lnTo>
                        <a:pt x="2643" y="2021"/>
                      </a:lnTo>
                      <a:lnTo>
                        <a:pt x="2643" y="2017"/>
                      </a:lnTo>
                      <a:lnTo>
                        <a:pt x="2643" y="2015"/>
                      </a:lnTo>
                      <a:lnTo>
                        <a:pt x="2643" y="2015"/>
                      </a:lnTo>
                      <a:lnTo>
                        <a:pt x="2643" y="2021"/>
                      </a:lnTo>
                      <a:lnTo>
                        <a:pt x="2643" y="2051"/>
                      </a:lnTo>
                      <a:lnTo>
                        <a:pt x="2643" y="2090"/>
                      </a:lnTo>
                      <a:lnTo>
                        <a:pt x="2643" y="2088"/>
                      </a:lnTo>
                      <a:lnTo>
                        <a:pt x="2645" y="2081"/>
                      </a:lnTo>
                      <a:lnTo>
                        <a:pt x="2645" y="2060"/>
                      </a:lnTo>
                      <a:lnTo>
                        <a:pt x="2645" y="2047"/>
                      </a:lnTo>
                      <a:lnTo>
                        <a:pt x="2645" y="2034"/>
                      </a:lnTo>
                      <a:lnTo>
                        <a:pt x="2645" y="2019"/>
                      </a:lnTo>
                      <a:lnTo>
                        <a:pt x="2645" y="2004"/>
                      </a:lnTo>
                      <a:lnTo>
                        <a:pt x="2645" y="1993"/>
                      </a:lnTo>
                      <a:lnTo>
                        <a:pt x="2645" y="1974"/>
                      </a:lnTo>
                      <a:lnTo>
                        <a:pt x="2647" y="1954"/>
                      </a:lnTo>
                      <a:lnTo>
                        <a:pt x="2647" y="1943"/>
                      </a:lnTo>
                      <a:lnTo>
                        <a:pt x="2647" y="1943"/>
                      </a:lnTo>
                      <a:lnTo>
                        <a:pt x="2647" y="1946"/>
                      </a:lnTo>
                      <a:lnTo>
                        <a:pt x="2647" y="1933"/>
                      </a:lnTo>
                      <a:lnTo>
                        <a:pt x="2647" y="1922"/>
                      </a:lnTo>
                      <a:lnTo>
                        <a:pt x="2647" y="1915"/>
                      </a:lnTo>
                      <a:lnTo>
                        <a:pt x="2649" y="1915"/>
                      </a:lnTo>
                      <a:lnTo>
                        <a:pt x="2649" y="1918"/>
                      </a:lnTo>
                      <a:lnTo>
                        <a:pt x="2649" y="1920"/>
                      </a:lnTo>
                      <a:lnTo>
                        <a:pt x="2649" y="1920"/>
                      </a:lnTo>
                      <a:lnTo>
                        <a:pt x="2649" y="1918"/>
                      </a:lnTo>
                      <a:lnTo>
                        <a:pt x="2649" y="1915"/>
                      </a:lnTo>
                      <a:lnTo>
                        <a:pt x="2649" y="1913"/>
                      </a:lnTo>
                      <a:lnTo>
                        <a:pt x="2649" y="1933"/>
                      </a:lnTo>
                      <a:lnTo>
                        <a:pt x="2651" y="1952"/>
                      </a:lnTo>
                      <a:lnTo>
                        <a:pt x="2651" y="1961"/>
                      </a:lnTo>
                      <a:lnTo>
                        <a:pt x="2651" y="1963"/>
                      </a:lnTo>
                      <a:lnTo>
                        <a:pt x="2651" y="1965"/>
                      </a:lnTo>
                      <a:lnTo>
                        <a:pt x="2651" y="1969"/>
                      </a:lnTo>
                      <a:lnTo>
                        <a:pt x="2651" y="1976"/>
                      </a:lnTo>
                      <a:lnTo>
                        <a:pt x="2651" y="1984"/>
                      </a:lnTo>
                      <a:lnTo>
                        <a:pt x="2651" y="1989"/>
                      </a:lnTo>
                      <a:lnTo>
                        <a:pt x="2653" y="1993"/>
                      </a:lnTo>
                      <a:lnTo>
                        <a:pt x="2653" y="1999"/>
                      </a:lnTo>
                      <a:lnTo>
                        <a:pt x="2653" y="2004"/>
                      </a:lnTo>
                      <a:lnTo>
                        <a:pt x="2653" y="2012"/>
                      </a:lnTo>
                      <a:lnTo>
                        <a:pt x="2653" y="2019"/>
                      </a:lnTo>
                      <a:lnTo>
                        <a:pt x="2653" y="2017"/>
                      </a:lnTo>
                      <a:lnTo>
                        <a:pt x="2653" y="2010"/>
                      </a:lnTo>
                      <a:lnTo>
                        <a:pt x="2656" y="2010"/>
                      </a:lnTo>
                      <a:lnTo>
                        <a:pt x="2656" y="2015"/>
                      </a:lnTo>
                      <a:lnTo>
                        <a:pt x="2656" y="1999"/>
                      </a:lnTo>
                      <a:lnTo>
                        <a:pt x="2656" y="1987"/>
                      </a:lnTo>
                      <a:lnTo>
                        <a:pt x="2656" y="1984"/>
                      </a:lnTo>
                      <a:lnTo>
                        <a:pt x="2656" y="1989"/>
                      </a:lnTo>
                      <a:lnTo>
                        <a:pt x="2656" y="1997"/>
                      </a:lnTo>
                      <a:lnTo>
                        <a:pt x="2656" y="1991"/>
                      </a:lnTo>
                      <a:lnTo>
                        <a:pt x="2658" y="1993"/>
                      </a:lnTo>
                      <a:lnTo>
                        <a:pt x="2658" y="1995"/>
                      </a:lnTo>
                      <a:lnTo>
                        <a:pt x="2658" y="1995"/>
                      </a:lnTo>
                      <a:lnTo>
                        <a:pt x="2658" y="1982"/>
                      </a:lnTo>
                      <a:lnTo>
                        <a:pt x="2658" y="1969"/>
                      </a:lnTo>
                      <a:lnTo>
                        <a:pt x="2658" y="1965"/>
                      </a:lnTo>
                      <a:lnTo>
                        <a:pt x="2658" y="1961"/>
                      </a:lnTo>
                      <a:lnTo>
                        <a:pt x="2658" y="1961"/>
                      </a:lnTo>
                      <a:lnTo>
                        <a:pt x="2660" y="1959"/>
                      </a:lnTo>
                      <a:lnTo>
                        <a:pt x="2660" y="1956"/>
                      </a:lnTo>
                      <a:lnTo>
                        <a:pt x="2660" y="1950"/>
                      </a:lnTo>
                      <a:lnTo>
                        <a:pt x="2660" y="1952"/>
                      </a:lnTo>
                      <a:lnTo>
                        <a:pt x="2660" y="1963"/>
                      </a:lnTo>
                      <a:lnTo>
                        <a:pt x="2660" y="1974"/>
                      </a:lnTo>
                      <a:lnTo>
                        <a:pt x="2660" y="1971"/>
                      </a:lnTo>
                      <a:lnTo>
                        <a:pt x="2662" y="1956"/>
                      </a:lnTo>
                      <a:lnTo>
                        <a:pt x="2662" y="1937"/>
                      </a:lnTo>
                      <a:lnTo>
                        <a:pt x="2662" y="1924"/>
                      </a:lnTo>
                      <a:lnTo>
                        <a:pt x="2662" y="1913"/>
                      </a:lnTo>
                      <a:lnTo>
                        <a:pt x="2662" y="1911"/>
                      </a:lnTo>
                      <a:lnTo>
                        <a:pt x="2662" y="1909"/>
                      </a:lnTo>
                      <a:lnTo>
                        <a:pt x="2662" y="1907"/>
                      </a:lnTo>
                      <a:lnTo>
                        <a:pt x="2662" y="1907"/>
                      </a:lnTo>
                      <a:lnTo>
                        <a:pt x="2664" y="1928"/>
                      </a:lnTo>
                      <a:lnTo>
                        <a:pt x="2664" y="1971"/>
                      </a:lnTo>
                      <a:lnTo>
                        <a:pt x="2664" y="1999"/>
                      </a:lnTo>
                      <a:lnTo>
                        <a:pt x="2664" y="1993"/>
                      </a:lnTo>
                      <a:lnTo>
                        <a:pt x="2664" y="1980"/>
                      </a:lnTo>
                      <a:lnTo>
                        <a:pt x="2664" y="1980"/>
                      </a:lnTo>
                      <a:lnTo>
                        <a:pt x="2664" y="1978"/>
                      </a:lnTo>
                      <a:lnTo>
                        <a:pt x="2664" y="1980"/>
                      </a:lnTo>
                      <a:lnTo>
                        <a:pt x="2666" y="1984"/>
                      </a:lnTo>
                      <a:lnTo>
                        <a:pt x="2666" y="1993"/>
                      </a:lnTo>
                      <a:lnTo>
                        <a:pt x="2666" y="1991"/>
                      </a:lnTo>
                      <a:lnTo>
                        <a:pt x="2666" y="2002"/>
                      </a:lnTo>
                      <a:lnTo>
                        <a:pt x="2666" y="2032"/>
                      </a:lnTo>
                      <a:lnTo>
                        <a:pt x="2666" y="2073"/>
                      </a:lnTo>
                      <a:lnTo>
                        <a:pt x="2666" y="2084"/>
                      </a:lnTo>
                      <a:lnTo>
                        <a:pt x="2668" y="2079"/>
                      </a:lnTo>
                      <a:lnTo>
                        <a:pt x="2668" y="2064"/>
                      </a:lnTo>
                      <a:lnTo>
                        <a:pt x="2668" y="2053"/>
                      </a:lnTo>
                      <a:lnTo>
                        <a:pt x="2668" y="2047"/>
                      </a:lnTo>
                      <a:lnTo>
                        <a:pt x="2668" y="2040"/>
                      </a:lnTo>
                      <a:lnTo>
                        <a:pt x="2668" y="2043"/>
                      </a:lnTo>
                      <a:lnTo>
                        <a:pt x="2668" y="2045"/>
                      </a:lnTo>
                      <a:lnTo>
                        <a:pt x="2668" y="2047"/>
                      </a:lnTo>
                      <a:lnTo>
                        <a:pt x="2671" y="2053"/>
                      </a:lnTo>
                      <a:lnTo>
                        <a:pt x="2671" y="2058"/>
                      </a:lnTo>
                      <a:lnTo>
                        <a:pt x="2671" y="2079"/>
                      </a:lnTo>
                      <a:lnTo>
                        <a:pt x="2671" y="2092"/>
                      </a:lnTo>
                      <a:lnTo>
                        <a:pt x="2671" y="2097"/>
                      </a:lnTo>
                      <a:lnTo>
                        <a:pt x="2671" y="2097"/>
                      </a:lnTo>
                      <a:lnTo>
                        <a:pt x="2671" y="2075"/>
                      </a:lnTo>
                      <a:lnTo>
                        <a:pt x="2671" y="2002"/>
                      </a:lnTo>
                      <a:lnTo>
                        <a:pt x="2673" y="1969"/>
                      </a:lnTo>
                      <a:lnTo>
                        <a:pt x="2673" y="1959"/>
                      </a:lnTo>
                      <a:lnTo>
                        <a:pt x="2673" y="1963"/>
                      </a:lnTo>
                      <a:lnTo>
                        <a:pt x="2673" y="1948"/>
                      </a:lnTo>
                      <a:lnTo>
                        <a:pt x="2673" y="1913"/>
                      </a:lnTo>
                      <a:lnTo>
                        <a:pt x="2673" y="1898"/>
                      </a:lnTo>
                      <a:lnTo>
                        <a:pt x="2673" y="1902"/>
                      </a:lnTo>
                      <a:lnTo>
                        <a:pt x="2675" y="1905"/>
                      </a:lnTo>
                      <a:lnTo>
                        <a:pt x="2675" y="1900"/>
                      </a:lnTo>
                      <a:lnTo>
                        <a:pt x="2675" y="1885"/>
                      </a:lnTo>
                      <a:lnTo>
                        <a:pt x="2675" y="1881"/>
                      </a:lnTo>
                      <a:lnTo>
                        <a:pt x="2675" y="1883"/>
                      </a:lnTo>
                      <a:lnTo>
                        <a:pt x="2675" y="1885"/>
                      </a:lnTo>
                      <a:lnTo>
                        <a:pt x="2675" y="1889"/>
                      </a:lnTo>
                      <a:lnTo>
                        <a:pt x="2675" y="1892"/>
                      </a:lnTo>
                      <a:lnTo>
                        <a:pt x="2677" y="1894"/>
                      </a:lnTo>
                      <a:lnTo>
                        <a:pt x="2677" y="1907"/>
                      </a:lnTo>
                      <a:lnTo>
                        <a:pt x="2677" y="1920"/>
                      </a:lnTo>
                      <a:lnTo>
                        <a:pt x="2677" y="1948"/>
                      </a:lnTo>
                      <a:lnTo>
                        <a:pt x="2677" y="1963"/>
                      </a:lnTo>
                      <a:lnTo>
                        <a:pt x="2677" y="1941"/>
                      </a:lnTo>
                      <a:lnTo>
                        <a:pt x="2677" y="1922"/>
                      </a:lnTo>
                      <a:lnTo>
                        <a:pt x="2677" y="1913"/>
                      </a:lnTo>
                      <a:lnTo>
                        <a:pt x="2679" y="1915"/>
                      </a:lnTo>
                      <a:lnTo>
                        <a:pt x="2679" y="1922"/>
                      </a:lnTo>
                      <a:lnTo>
                        <a:pt x="2679" y="1926"/>
                      </a:lnTo>
                      <a:lnTo>
                        <a:pt x="2679" y="1926"/>
                      </a:lnTo>
                      <a:lnTo>
                        <a:pt x="2679" y="1924"/>
                      </a:lnTo>
                      <a:lnTo>
                        <a:pt x="2679" y="1926"/>
                      </a:lnTo>
                      <a:lnTo>
                        <a:pt x="2679" y="1948"/>
                      </a:lnTo>
                      <a:lnTo>
                        <a:pt x="2681" y="1984"/>
                      </a:lnTo>
                      <a:lnTo>
                        <a:pt x="2681" y="1997"/>
                      </a:lnTo>
                      <a:lnTo>
                        <a:pt x="2681" y="1987"/>
                      </a:lnTo>
                      <a:lnTo>
                        <a:pt x="2681" y="1971"/>
                      </a:lnTo>
                      <a:lnTo>
                        <a:pt x="2681" y="1961"/>
                      </a:lnTo>
                      <a:lnTo>
                        <a:pt x="2681" y="1954"/>
                      </a:lnTo>
                      <a:lnTo>
                        <a:pt x="2681" y="1948"/>
                      </a:lnTo>
                      <a:lnTo>
                        <a:pt x="2681" y="1948"/>
                      </a:lnTo>
                      <a:lnTo>
                        <a:pt x="2684" y="1948"/>
                      </a:lnTo>
                      <a:lnTo>
                        <a:pt x="2684" y="1948"/>
                      </a:lnTo>
                      <a:lnTo>
                        <a:pt x="2684" y="1948"/>
                      </a:lnTo>
                      <a:lnTo>
                        <a:pt x="2684" y="1963"/>
                      </a:lnTo>
                      <a:lnTo>
                        <a:pt x="2684" y="2002"/>
                      </a:lnTo>
                      <a:lnTo>
                        <a:pt x="2684" y="2019"/>
                      </a:lnTo>
                      <a:lnTo>
                        <a:pt x="2684" y="2006"/>
                      </a:lnTo>
                      <a:lnTo>
                        <a:pt x="2684" y="1989"/>
                      </a:lnTo>
                      <a:lnTo>
                        <a:pt x="2686" y="1978"/>
                      </a:lnTo>
                      <a:lnTo>
                        <a:pt x="2686" y="1969"/>
                      </a:lnTo>
                      <a:lnTo>
                        <a:pt x="2686" y="1969"/>
                      </a:lnTo>
                      <a:lnTo>
                        <a:pt x="2686" y="1974"/>
                      </a:lnTo>
                      <a:lnTo>
                        <a:pt x="2686" y="1969"/>
                      </a:lnTo>
                      <a:lnTo>
                        <a:pt x="2686" y="1965"/>
                      </a:lnTo>
                      <a:lnTo>
                        <a:pt x="2686" y="1971"/>
                      </a:lnTo>
                      <a:lnTo>
                        <a:pt x="2688" y="1995"/>
                      </a:lnTo>
                      <a:lnTo>
                        <a:pt x="2688" y="2025"/>
                      </a:lnTo>
                      <a:lnTo>
                        <a:pt x="2688" y="2043"/>
                      </a:lnTo>
                      <a:lnTo>
                        <a:pt x="2688" y="2036"/>
                      </a:lnTo>
                      <a:lnTo>
                        <a:pt x="2688" y="2034"/>
                      </a:lnTo>
                      <a:lnTo>
                        <a:pt x="2688" y="2028"/>
                      </a:lnTo>
                      <a:lnTo>
                        <a:pt x="2688" y="2012"/>
                      </a:lnTo>
                      <a:lnTo>
                        <a:pt x="2688" y="2002"/>
                      </a:lnTo>
                      <a:lnTo>
                        <a:pt x="2690" y="2010"/>
                      </a:lnTo>
                      <a:lnTo>
                        <a:pt x="2690" y="2017"/>
                      </a:lnTo>
                      <a:lnTo>
                        <a:pt x="2690" y="2017"/>
                      </a:lnTo>
                      <a:lnTo>
                        <a:pt x="2690" y="2023"/>
                      </a:lnTo>
                      <a:lnTo>
                        <a:pt x="2690" y="2030"/>
                      </a:lnTo>
                      <a:lnTo>
                        <a:pt x="2690" y="2040"/>
                      </a:lnTo>
                      <a:lnTo>
                        <a:pt x="2690" y="2034"/>
                      </a:lnTo>
                      <a:lnTo>
                        <a:pt x="2690" y="2017"/>
                      </a:lnTo>
                      <a:lnTo>
                        <a:pt x="2692" y="2002"/>
                      </a:lnTo>
                      <a:lnTo>
                        <a:pt x="2692" y="1989"/>
                      </a:lnTo>
                      <a:lnTo>
                        <a:pt x="2692" y="1980"/>
                      </a:lnTo>
                      <a:lnTo>
                        <a:pt x="2692" y="1982"/>
                      </a:lnTo>
                      <a:lnTo>
                        <a:pt x="2692" y="1987"/>
                      </a:lnTo>
                      <a:lnTo>
                        <a:pt x="2692" y="1984"/>
                      </a:lnTo>
                      <a:lnTo>
                        <a:pt x="2692" y="1982"/>
                      </a:lnTo>
                      <a:lnTo>
                        <a:pt x="2694" y="1982"/>
                      </a:lnTo>
                      <a:lnTo>
                        <a:pt x="2694" y="1999"/>
                      </a:lnTo>
                      <a:lnTo>
                        <a:pt x="2694" y="2034"/>
                      </a:lnTo>
                      <a:lnTo>
                        <a:pt x="2694" y="2043"/>
                      </a:lnTo>
                      <a:lnTo>
                        <a:pt x="2694" y="2030"/>
                      </a:lnTo>
                      <a:lnTo>
                        <a:pt x="2694" y="2012"/>
                      </a:lnTo>
                      <a:lnTo>
                        <a:pt x="2694" y="2002"/>
                      </a:lnTo>
                      <a:lnTo>
                        <a:pt x="2694" y="1999"/>
                      </a:lnTo>
                      <a:lnTo>
                        <a:pt x="2696" y="1997"/>
                      </a:lnTo>
                      <a:lnTo>
                        <a:pt x="2696" y="1997"/>
                      </a:lnTo>
                      <a:lnTo>
                        <a:pt x="2696" y="1995"/>
                      </a:lnTo>
                      <a:lnTo>
                        <a:pt x="2696" y="1987"/>
                      </a:lnTo>
                      <a:lnTo>
                        <a:pt x="2696" y="1980"/>
                      </a:lnTo>
                      <a:lnTo>
                        <a:pt x="2696" y="1993"/>
                      </a:lnTo>
                      <a:lnTo>
                        <a:pt x="2696" y="2021"/>
                      </a:lnTo>
                      <a:lnTo>
                        <a:pt x="2696" y="2019"/>
                      </a:lnTo>
                      <a:lnTo>
                        <a:pt x="2699" y="2004"/>
                      </a:lnTo>
                      <a:lnTo>
                        <a:pt x="2699" y="1984"/>
                      </a:lnTo>
                      <a:lnTo>
                        <a:pt x="2699" y="1971"/>
                      </a:lnTo>
                      <a:lnTo>
                        <a:pt x="2699" y="1965"/>
                      </a:lnTo>
                      <a:lnTo>
                        <a:pt x="2699" y="1959"/>
                      </a:lnTo>
                      <a:lnTo>
                        <a:pt x="2699" y="1954"/>
                      </a:lnTo>
                      <a:lnTo>
                        <a:pt x="2699" y="1952"/>
                      </a:lnTo>
                      <a:lnTo>
                        <a:pt x="2701" y="1943"/>
                      </a:lnTo>
                      <a:lnTo>
                        <a:pt x="2701" y="1943"/>
                      </a:lnTo>
                      <a:lnTo>
                        <a:pt x="2701" y="1969"/>
                      </a:lnTo>
                      <a:lnTo>
                        <a:pt x="2701" y="2012"/>
                      </a:lnTo>
                      <a:lnTo>
                        <a:pt x="2701" y="2030"/>
                      </a:lnTo>
                      <a:lnTo>
                        <a:pt x="2701" y="2017"/>
                      </a:lnTo>
                      <a:lnTo>
                        <a:pt x="2701" y="1991"/>
                      </a:lnTo>
                      <a:lnTo>
                        <a:pt x="2701" y="1976"/>
                      </a:lnTo>
                      <a:lnTo>
                        <a:pt x="2703" y="1969"/>
                      </a:lnTo>
                      <a:lnTo>
                        <a:pt x="2703" y="1963"/>
                      </a:lnTo>
                      <a:lnTo>
                        <a:pt x="2703" y="1959"/>
                      </a:lnTo>
                      <a:lnTo>
                        <a:pt x="2703" y="1952"/>
                      </a:lnTo>
                      <a:lnTo>
                        <a:pt x="2703" y="1941"/>
                      </a:lnTo>
                      <a:lnTo>
                        <a:pt x="2703" y="1937"/>
                      </a:lnTo>
                      <a:lnTo>
                        <a:pt x="2703" y="1952"/>
                      </a:lnTo>
                      <a:lnTo>
                        <a:pt x="2703" y="1995"/>
                      </a:lnTo>
                      <a:lnTo>
                        <a:pt x="2705" y="2021"/>
                      </a:lnTo>
                      <a:lnTo>
                        <a:pt x="2705" y="2025"/>
                      </a:lnTo>
                      <a:lnTo>
                        <a:pt x="2705" y="2010"/>
                      </a:lnTo>
                      <a:lnTo>
                        <a:pt x="2705" y="1997"/>
                      </a:lnTo>
                      <a:lnTo>
                        <a:pt x="2705" y="1991"/>
                      </a:lnTo>
                      <a:lnTo>
                        <a:pt x="2705" y="1993"/>
                      </a:lnTo>
                      <a:lnTo>
                        <a:pt x="2705" y="1997"/>
                      </a:lnTo>
                      <a:lnTo>
                        <a:pt x="2707" y="1997"/>
                      </a:lnTo>
                      <a:lnTo>
                        <a:pt x="2707" y="1997"/>
                      </a:lnTo>
                      <a:lnTo>
                        <a:pt x="2707" y="2002"/>
                      </a:lnTo>
                      <a:lnTo>
                        <a:pt x="2707" y="2015"/>
                      </a:lnTo>
                      <a:lnTo>
                        <a:pt x="2707" y="2040"/>
                      </a:lnTo>
                      <a:lnTo>
                        <a:pt x="2707" y="2066"/>
                      </a:lnTo>
                      <a:lnTo>
                        <a:pt x="2707" y="2073"/>
                      </a:lnTo>
                      <a:lnTo>
                        <a:pt x="2707" y="2064"/>
                      </a:lnTo>
                      <a:lnTo>
                        <a:pt x="2709" y="2051"/>
                      </a:lnTo>
                      <a:lnTo>
                        <a:pt x="2709" y="2045"/>
                      </a:lnTo>
                      <a:lnTo>
                        <a:pt x="2709" y="2047"/>
                      </a:lnTo>
                      <a:lnTo>
                        <a:pt x="2709" y="2045"/>
                      </a:lnTo>
                      <a:lnTo>
                        <a:pt x="2709" y="2043"/>
                      </a:lnTo>
                      <a:lnTo>
                        <a:pt x="2709" y="2036"/>
                      </a:lnTo>
                      <a:lnTo>
                        <a:pt x="2709" y="2028"/>
                      </a:lnTo>
                      <a:lnTo>
                        <a:pt x="2709" y="2030"/>
                      </a:lnTo>
                      <a:lnTo>
                        <a:pt x="2712" y="2053"/>
                      </a:lnTo>
                      <a:lnTo>
                        <a:pt x="2712" y="2068"/>
                      </a:lnTo>
                      <a:lnTo>
                        <a:pt x="2712" y="2062"/>
                      </a:lnTo>
                      <a:lnTo>
                        <a:pt x="2712" y="2045"/>
                      </a:lnTo>
                      <a:lnTo>
                        <a:pt x="2712" y="2034"/>
                      </a:lnTo>
                      <a:lnTo>
                        <a:pt x="2712" y="2030"/>
                      </a:lnTo>
                      <a:lnTo>
                        <a:pt x="2712" y="2030"/>
                      </a:lnTo>
                      <a:lnTo>
                        <a:pt x="2714" y="2028"/>
                      </a:lnTo>
                      <a:lnTo>
                        <a:pt x="2714" y="2028"/>
                      </a:lnTo>
                      <a:lnTo>
                        <a:pt x="2714" y="2025"/>
                      </a:lnTo>
                      <a:lnTo>
                        <a:pt x="2714" y="2028"/>
                      </a:lnTo>
                      <a:lnTo>
                        <a:pt x="2714" y="2036"/>
                      </a:lnTo>
                      <a:lnTo>
                        <a:pt x="2714" y="2062"/>
                      </a:lnTo>
                      <a:lnTo>
                        <a:pt x="2714" y="2081"/>
                      </a:lnTo>
                      <a:lnTo>
                        <a:pt x="2714" y="2079"/>
                      </a:lnTo>
                      <a:lnTo>
                        <a:pt x="2716" y="2062"/>
                      </a:lnTo>
                      <a:lnTo>
                        <a:pt x="2716" y="2043"/>
                      </a:lnTo>
                      <a:lnTo>
                        <a:pt x="2716" y="2034"/>
                      </a:lnTo>
                      <a:lnTo>
                        <a:pt x="2716" y="2032"/>
                      </a:lnTo>
                      <a:lnTo>
                        <a:pt x="2716" y="2032"/>
                      </a:lnTo>
                      <a:lnTo>
                        <a:pt x="2716" y="2034"/>
                      </a:lnTo>
                      <a:lnTo>
                        <a:pt x="2716" y="2034"/>
                      </a:lnTo>
                      <a:lnTo>
                        <a:pt x="2716" y="2036"/>
                      </a:lnTo>
                      <a:lnTo>
                        <a:pt x="2718" y="2056"/>
                      </a:lnTo>
                      <a:lnTo>
                        <a:pt x="2718" y="2088"/>
                      </a:lnTo>
                      <a:lnTo>
                        <a:pt x="2718" y="2105"/>
                      </a:lnTo>
                      <a:lnTo>
                        <a:pt x="2718" y="2109"/>
                      </a:lnTo>
                      <a:lnTo>
                        <a:pt x="2718" y="2097"/>
                      </a:lnTo>
                      <a:lnTo>
                        <a:pt x="2718" y="2077"/>
                      </a:lnTo>
                      <a:lnTo>
                        <a:pt x="2718" y="2058"/>
                      </a:lnTo>
                      <a:lnTo>
                        <a:pt x="2720" y="2047"/>
                      </a:lnTo>
                      <a:lnTo>
                        <a:pt x="2720" y="2043"/>
                      </a:lnTo>
                      <a:lnTo>
                        <a:pt x="2720" y="2036"/>
                      </a:lnTo>
                      <a:lnTo>
                        <a:pt x="2720" y="2023"/>
                      </a:lnTo>
                      <a:lnTo>
                        <a:pt x="2720" y="2004"/>
                      </a:lnTo>
                      <a:lnTo>
                        <a:pt x="2720" y="1999"/>
                      </a:lnTo>
                      <a:lnTo>
                        <a:pt x="2720" y="2025"/>
                      </a:lnTo>
                      <a:lnTo>
                        <a:pt x="2720" y="2040"/>
                      </a:lnTo>
                      <a:lnTo>
                        <a:pt x="2722" y="2032"/>
                      </a:lnTo>
                      <a:lnTo>
                        <a:pt x="2722" y="2008"/>
                      </a:lnTo>
                      <a:lnTo>
                        <a:pt x="2722" y="1995"/>
                      </a:lnTo>
                      <a:lnTo>
                        <a:pt x="2722" y="1989"/>
                      </a:lnTo>
                      <a:lnTo>
                        <a:pt x="2722" y="1987"/>
                      </a:lnTo>
                      <a:lnTo>
                        <a:pt x="2722" y="1984"/>
                      </a:lnTo>
                      <a:lnTo>
                        <a:pt x="2722" y="1982"/>
                      </a:lnTo>
                      <a:lnTo>
                        <a:pt x="2722" y="1982"/>
                      </a:lnTo>
                      <a:lnTo>
                        <a:pt x="2724" y="1984"/>
                      </a:lnTo>
                      <a:lnTo>
                        <a:pt x="2724" y="1999"/>
                      </a:lnTo>
                      <a:lnTo>
                        <a:pt x="2724" y="2030"/>
                      </a:lnTo>
                      <a:lnTo>
                        <a:pt x="2724" y="2056"/>
                      </a:lnTo>
                      <a:lnTo>
                        <a:pt x="2724" y="2062"/>
                      </a:lnTo>
                      <a:lnTo>
                        <a:pt x="2724" y="2066"/>
                      </a:lnTo>
                      <a:lnTo>
                        <a:pt x="2724" y="2053"/>
                      </a:lnTo>
                      <a:lnTo>
                        <a:pt x="2727" y="2038"/>
                      </a:lnTo>
                      <a:lnTo>
                        <a:pt x="2727" y="2021"/>
                      </a:lnTo>
                      <a:lnTo>
                        <a:pt x="2727" y="2010"/>
                      </a:lnTo>
                      <a:lnTo>
                        <a:pt x="2727" y="2004"/>
                      </a:lnTo>
                      <a:lnTo>
                        <a:pt x="2727" y="1993"/>
                      </a:lnTo>
                      <a:lnTo>
                        <a:pt x="2727" y="1984"/>
                      </a:lnTo>
                      <a:lnTo>
                        <a:pt x="2727" y="1993"/>
                      </a:lnTo>
                      <a:lnTo>
                        <a:pt x="2727" y="2032"/>
                      </a:lnTo>
                      <a:lnTo>
                        <a:pt x="2729" y="2058"/>
                      </a:lnTo>
                      <a:lnTo>
                        <a:pt x="2729" y="2071"/>
                      </a:lnTo>
                      <a:lnTo>
                        <a:pt x="2729" y="2056"/>
                      </a:lnTo>
                      <a:lnTo>
                        <a:pt x="2729" y="2040"/>
                      </a:lnTo>
                      <a:lnTo>
                        <a:pt x="2729" y="2032"/>
                      </a:lnTo>
                      <a:lnTo>
                        <a:pt x="2729" y="2030"/>
                      </a:lnTo>
                      <a:lnTo>
                        <a:pt x="2729" y="2028"/>
                      </a:lnTo>
                      <a:lnTo>
                        <a:pt x="2729" y="2028"/>
                      </a:lnTo>
                      <a:lnTo>
                        <a:pt x="2731" y="2021"/>
                      </a:lnTo>
                      <a:lnTo>
                        <a:pt x="2731" y="2019"/>
                      </a:lnTo>
                      <a:lnTo>
                        <a:pt x="2731" y="2036"/>
                      </a:lnTo>
                      <a:lnTo>
                        <a:pt x="2731" y="2075"/>
                      </a:lnTo>
                      <a:lnTo>
                        <a:pt x="2731" y="2094"/>
                      </a:lnTo>
                      <a:lnTo>
                        <a:pt x="2731" y="2099"/>
                      </a:lnTo>
                      <a:lnTo>
                        <a:pt x="2731" y="2077"/>
                      </a:lnTo>
                      <a:lnTo>
                        <a:pt x="2733" y="2058"/>
                      </a:lnTo>
                      <a:lnTo>
                        <a:pt x="2733" y="2049"/>
                      </a:lnTo>
                      <a:lnTo>
                        <a:pt x="2733" y="2047"/>
                      </a:lnTo>
                      <a:lnTo>
                        <a:pt x="2733" y="2049"/>
                      </a:lnTo>
                      <a:lnTo>
                        <a:pt x="2733" y="2056"/>
                      </a:lnTo>
                      <a:lnTo>
                        <a:pt x="2733" y="2056"/>
                      </a:lnTo>
                      <a:lnTo>
                        <a:pt x="2733" y="2049"/>
                      </a:lnTo>
                      <a:lnTo>
                        <a:pt x="2733" y="2045"/>
                      </a:lnTo>
                      <a:lnTo>
                        <a:pt x="2735" y="2025"/>
                      </a:lnTo>
                      <a:lnTo>
                        <a:pt x="2735" y="2019"/>
                      </a:lnTo>
                      <a:lnTo>
                        <a:pt x="2735" y="2002"/>
                      </a:lnTo>
                      <a:lnTo>
                        <a:pt x="2735" y="1991"/>
                      </a:lnTo>
                      <a:lnTo>
                        <a:pt x="2735" y="1993"/>
                      </a:lnTo>
                      <a:lnTo>
                        <a:pt x="2735" y="1993"/>
                      </a:lnTo>
                      <a:lnTo>
                        <a:pt x="2735" y="1995"/>
                      </a:lnTo>
                      <a:lnTo>
                        <a:pt x="2735" y="2010"/>
                      </a:lnTo>
                      <a:lnTo>
                        <a:pt x="2737" y="2015"/>
                      </a:lnTo>
                      <a:lnTo>
                        <a:pt x="2737" y="2019"/>
                      </a:lnTo>
                      <a:lnTo>
                        <a:pt x="2737" y="2017"/>
                      </a:lnTo>
                      <a:lnTo>
                        <a:pt x="2737" y="2010"/>
                      </a:lnTo>
                      <a:lnTo>
                        <a:pt x="2737" y="2002"/>
                      </a:lnTo>
                      <a:lnTo>
                        <a:pt x="2737" y="2002"/>
                      </a:lnTo>
                      <a:lnTo>
                        <a:pt x="2737" y="2004"/>
                      </a:lnTo>
                      <a:lnTo>
                        <a:pt x="2740" y="1993"/>
                      </a:lnTo>
                      <a:lnTo>
                        <a:pt x="2740" y="1978"/>
                      </a:lnTo>
                      <a:lnTo>
                        <a:pt x="2740" y="1971"/>
                      </a:lnTo>
                      <a:lnTo>
                        <a:pt x="2740" y="1961"/>
                      </a:lnTo>
                      <a:lnTo>
                        <a:pt x="2740" y="1959"/>
                      </a:lnTo>
                      <a:lnTo>
                        <a:pt x="2740" y="1956"/>
                      </a:lnTo>
                      <a:lnTo>
                        <a:pt x="2740" y="1948"/>
                      </a:lnTo>
                      <a:lnTo>
                        <a:pt x="2740" y="1941"/>
                      </a:lnTo>
                      <a:lnTo>
                        <a:pt x="2742" y="1943"/>
                      </a:lnTo>
                      <a:lnTo>
                        <a:pt x="2742" y="1965"/>
                      </a:lnTo>
                      <a:lnTo>
                        <a:pt x="2742" y="1974"/>
                      </a:lnTo>
                      <a:lnTo>
                        <a:pt x="2742" y="1959"/>
                      </a:lnTo>
                      <a:lnTo>
                        <a:pt x="2742" y="1926"/>
                      </a:lnTo>
                      <a:lnTo>
                        <a:pt x="2742" y="1913"/>
                      </a:lnTo>
                      <a:lnTo>
                        <a:pt x="2742" y="1907"/>
                      </a:lnTo>
                      <a:lnTo>
                        <a:pt x="2744" y="1909"/>
                      </a:lnTo>
                      <a:lnTo>
                        <a:pt x="2744" y="1913"/>
                      </a:lnTo>
                      <a:lnTo>
                        <a:pt x="2744" y="1918"/>
                      </a:lnTo>
                      <a:lnTo>
                        <a:pt x="2744" y="1911"/>
                      </a:lnTo>
                      <a:lnTo>
                        <a:pt x="2744" y="1911"/>
                      </a:lnTo>
                      <a:lnTo>
                        <a:pt x="2744" y="1924"/>
                      </a:lnTo>
                      <a:lnTo>
                        <a:pt x="2744" y="1950"/>
                      </a:lnTo>
                      <a:lnTo>
                        <a:pt x="2744" y="1963"/>
                      </a:lnTo>
                      <a:lnTo>
                        <a:pt x="2746" y="1956"/>
                      </a:lnTo>
                      <a:lnTo>
                        <a:pt x="2746" y="1930"/>
                      </a:lnTo>
                      <a:lnTo>
                        <a:pt x="2746" y="1913"/>
                      </a:lnTo>
                      <a:lnTo>
                        <a:pt x="2746" y="1909"/>
                      </a:lnTo>
                      <a:lnTo>
                        <a:pt x="2746" y="1911"/>
                      </a:lnTo>
                      <a:lnTo>
                        <a:pt x="2746" y="1913"/>
                      </a:lnTo>
                      <a:lnTo>
                        <a:pt x="2746" y="1913"/>
                      </a:lnTo>
                      <a:lnTo>
                        <a:pt x="2746" y="1905"/>
                      </a:lnTo>
                      <a:lnTo>
                        <a:pt x="2748" y="1898"/>
                      </a:lnTo>
                      <a:lnTo>
                        <a:pt x="2748" y="1911"/>
                      </a:lnTo>
                      <a:lnTo>
                        <a:pt x="2748" y="1943"/>
                      </a:lnTo>
                      <a:lnTo>
                        <a:pt x="2748" y="1969"/>
                      </a:lnTo>
                      <a:lnTo>
                        <a:pt x="2748" y="1978"/>
                      </a:lnTo>
                      <a:lnTo>
                        <a:pt x="2748" y="1976"/>
                      </a:lnTo>
                      <a:lnTo>
                        <a:pt x="2748" y="1971"/>
                      </a:lnTo>
                      <a:lnTo>
                        <a:pt x="2750" y="1965"/>
                      </a:lnTo>
                      <a:lnTo>
                        <a:pt x="2750" y="1961"/>
                      </a:lnTo>
                      <a:lnTo>
                        <a:pt x="2750" y="1959"/>
                      </a:lnTo>
                      <a:lnTo>
                        <a:pt x="2750" y="1948"/>
                      </a:lnTo>
                      <a:lnTo>
                        <a:pt x="2750" y="1933"/>
                      </a:lnTo>
                      <a:lnTo>
                        <a:pt x="2750" y="1918"/>
                      </a:lnTo>
                      <a:lnTo>
                        <a:pt x="2750" y="1913"/>
                      </a:lnTo>
                      <a:lnTo>
                        <a:pt x="2750" y="1918"/>
                      </a:lnTo>
                      <a:lnTo>
                        <a:pt x="2753" y="1924"/>
                      </a:lnTo>
                      <a:lnTo>
                        <a:pt x="2753" y="1937"/>
                      </a:lnTo>
                      <a:lnTo>
                        <a:pt x="2753" y="1928"/>
                      </a:lnTo>
                      <a:lnTo>
                        <a:pt x="2753" y="1924"/>
                      </a:lnTo>
                      <a:lnTo>
                        <a:pt x="2753" y="1922"/>
                      </a:lnTo>
                      <a:lnTo>
                        <a:pt x="2753" y="1922"/>
                      </a:lnTo>
                      <a:lnTo>
                        <a:pt x="2753" y="1928"/>
                      </a:lnTo>
                      <a:lnTo>
                        <a:pt x="2753" y="1928"/>
                      </a:lnTo>
                      <a:lnTo>
                        <a:pt x="2755" y="1920"/>
                      </a:lnTo>
                      <a:lnTo>
                        <a:pt x="2755" y="1915"/>
                      </a:lnTo>
                      <a:lnTo>
                        <a:pt x="2755" y="1930"/>
                      </a:lnTo>
                      <a:lnTo>
                        <a:pt x="2755" y="1948"/>
                      </a:lnTo>
                      <a:lnTo>
                        <a:pt x="2755" y="1963"/>
                      </a:lnTo>
                      <a:lnTo>
                        <a:pt x="2755" y="1980"/>
                      </a:lnTo>
                      <a:lnTo>
                        <a:pt x="2755" y="1978"/>
                      </a:lnTo>
                      <a:lnTo>
                        <a:pt x="2757" y="1969"/>
                      </a:lnTo>
                      <a:lnTo>
                        <a:pt x="2757" y="1963"/>
                      </a:lnTo>
                      <a:lnTo>
                        <a:pt x="2757" y="1963"/>
                      </a:lnTo>
                      <a:lnTo>
                        <a:pt x="2757" y="1967"/>
                      </a:lnTo>
                      <a:lnTo>
                        <a:pt x="2757" y="1974"/>
                      </a:lnTo>
                      <a:lnTo>
                        <a:pt x="2757" y="1976"/>
                      </a:lnTo>
                      <a:lnTo>
                        <a:pt x="2757" y="1976"/>
                      </a:lnTo>
                      <a:lnTo>
                        <a:pt x="2757" y="1987"/>
                      </a:lnTo>
                      <a:lnTo>
                        <a:pt x="2759" y="2004"/>
                      </a:lnTo>
                      <a:lnTo>
                        <a:pt x="2759" y="2028"/>
                      </a:lnTo>
                      <a:lnTo>
                        <a:pt x="2759" y="2040"/>
                      </a:lnTo>
                      <a:lnTo>
                        <a:pt x="2759" y="2047"/>
                      </a:lnTo>
                      <a:lnTo>
                        <a:pt x="2759" y="2053"/>
                      </a:lnTo>
                      <a:lnTo>
                        <a:pt x="2759" y="2062"/>
                      </a:lnTo>
                      <a:lnTo>
                        <a:pt x="2759" y="2071"/>
                      </a:lnTo>
                      <a:lnTo>
                        <a:pt x="2759" y="2081"/>
                      </a:lnTo>
                      <a:lnTo>
                        <a:pt x="2761" y="2090"/>
                      </a:lnTo>
                      <a:lnTo>
                        <a:pt x="2761" y="2090"/>
                      </a:lnTo>
                      <a:lnTo>
                        <a:pt x="2761" y="2090"/>
                      </a:lnTo>
                      <a:lnTo>
                        <a:pt x="2761" y="2094"/>
                      </a:lnTo>
                      <a:lnTo>
                        <a:pt x="2761" y="2090"/>
                      </a:lnTo>
                      <a:lnTo>
                        <a:pt x="2761" y="2086"/>
                      </a:lnTo>
                      <a:lnTo>
                        <a:pt x="2761" y="2079"/>
                      </a:lnTo>
                      <a:lnTo>
                        <a:pt x="2763" y="2075"/>
                      </a:lnTo>
                      <a:lnTo>
                        <a:pt x="2763" y="2068"/>
                      </a:lnTo>
                      <a:lnTo>
                        <a:pt x="2763" y="2064"/>
                      </a:lnTo>
                      <a:lnTo>
                        <a:pt x="2763" y="2068"/>
                      </a:lnTo>
                      <a:lnTo>
                        <a:pt x="2763" y="2071"/>
                      </a:lnTo>
                      <a:lnTo>
                        <a:pt x="2763" y="2073"/>
                      </a:lnTo>
                      <a:lnTo>
                        <a:pt x="2763" y="2075"/>
                      </a:lnTo>
                      <a:lnTo>
                        <a:pt x="2763" y="2075"/>
                      </a:lnTo>
                      <a:lnTo>
                        <a:pt x="2765" y="2079"/>
                      </a:lnTo>
                      <a:lnTo>
                        <a:pt x="2765" y="2075"/>
                      </a:lnTo>
                      <a:lnTo>
                        <a:pt x="2765" y="2071"/>
                      </a:lnTo>
                      <a:lnTo>
                        <a:pt x="2765" y="2073"/>
                      </a:lnTo>
                      <a:lnTo>
                        <a:pt x="2765" y="2068"/>
                      </a:lnTo>
                      <a:lnTo>
                        <a:pt x="2765" y="2064"/>
                      </a:lnTo>
                      <a:lnTo>
                        <a:pt x="2765" y="2068"/>
                      </a:lnTo>
                      <a:lnTo>
                        <a:pt x="2765" y="2068"/>
                      </a:lnTo>
                      <a:lnTo>
                        <a:pt x="2768" y="2075"/>
                      </a:lnTo>
                      <a:lnTo>
                        <a:pt x="2768" y="2079"/>
                      </a:lnTo>
                      <a:lnTo>
                        <a:pt x="2768" y="2079"/>
                      </a:lnTo>
                      <a:lnTo>
                        <a:pt x="2768" y="2084"/>
                      </a:lnTo>
                      <a:lnTo>
                        <a:pt x="2768" y="2079"/>
                      </a:lnTo>
                      <a:lnTo>
                        <a:pt x="2768" y="2062"/>
                      </a:lnTo>
                      <a:lnTo>
                        <a:pt x="2768" y="2030"/>
                      </a:lnTo>
                      <a:lnTo>
                        <a:pt x="2770" y="1987"/>
                      </a:lnTo>
                      <a:lnTo>
                        <a:pt x="2770" y="1959"/>
                      </a:lnTo>
                      <a:lnTo>
                        <a:pt x="2770" y="1943"/>
                      </a:lnTo>
                      <a:lnTo>
                        <a:pt x="2770" y="1926"/>
                      </a:lnTo>
                      <a:lnTo>
                        <a:pt x="2770" y="1920"/>
                      </a:lnTo>
                      <a:lnTo>
                        <a:pt x="2770" y="1915"/>
                      </a:lnTo>
                      <a:lnTo>
                        <a:pt x="2770" y="1918"/>
                      </a:lnTo>
                      <a:lnTo>
                        <a:pt x="2770" y="1922"/>
                      </a:lnTo>
                      <a:lnTo>
                        <a:pt x="2772" y="1935"/>
                      </a:lnTo>
                      <a:lnTo>
                        <a:pt x="2772" y="1954"/>
                      </a:lnTo>
                      <a:lnTo>
                        <a:pt x="2772" y="1987"/>
                      </a:lnTo>
                      <a:lnTo>
                        <a:pt x="2772" y="2010"/>
                      </a:lnTo>
                      <a:lnTo>
                        <a:pt x="2772" y="2034"/>
                      </a:lnTo>
                      <a:lnTo>
                        <a:pt x="2772" y="2034"/>
                      </a:lnTo>
                      <a:lnTo>
                        <a:pt x="2772" y="2028"/>
                      </a:lnTo>
                      <a:lnTo>
                        <a:pt x="2772" y="2030"/>
                      </a:lnTo>
                      <a:lnTo>
                        <a:pt x="2774" y="2032"/>
                      </a:lnTo>
                      <a:lnTo>
                        <a:pt x="2774" y="2034"/>
                      </a:lnTo>
                      <a:lnTo>
                        <a:pt x="2774" y="2040"/>
                      </a:lnTo>
                      <a:lnTo>
                        <a:pt x="2774" y="2040"/>
                      </a:lnTo>
                      <a:lnTo>
                        <a:pt x="2774" y="2043"/>
                      </a:lnTo>
                      <a:lnTo>
                        <a:pt x="2774" y="2049"/>
                      </a:lnTo>
                      <a:lnTo>
                        <a:pt x="2774" y="2058"/>
                      </a:lnTo>
                      <a:lnTo>
                        <a:pt x="2776" y="2064"/>
                      </a:lnTo>
                      <a:lnTo>
                        <a:pt x="2776" y="2064"/>
                      </a:lnTo>
                      <a:lnTo>
                        <a:pt x="2776" y="2047"/>
                      </a:lnTo>
                      <a:lnTo>
                        <a:pt x="2776" y="2036"/>
                      </a:lnTo>
                      <a:lnTo>
                        <a:pt x="2776" y="2036"/>
                      </a:lnTo>
                      <a:lnTo>
                        <a:pt x="2776" y="2043"/>
                      </a:lnTo>
                      <a:lnTo>
                        <a:pt x="2776" y="2038"/>
                      </a:lnTo>
                      <a:lnTo>
                        <a:pt x="2776" y="2028"/>
                      </a:lnTo>
                      <a:lnTo>
                        <a:pt x="2778" y="2015"/>
                      </a:lnTo>
                      <a:lnTo>
                        <a:pt x="2778" y="1997"/>
                      </a:lnTo>
                      <a:lnTo>
                        <a:pt x="2778" y="1991"/>
                      </a:lnTo>
                      <a:lnTo>
                        <a:pt x="2778" y="1991"/>
                      </a:lnTo>
                      <a:lnTo>
                        <a:pt x="2778" y="1995"/>
                      </a:lnTo>
                      <a:lnTo>
                        <a:pt x="2778" y="1995"/>
                      </a:lnTo>
                      <a:lnTo>
                        <a:pt x="2778" y="1989"/>
                      </a:lnTo>
                      <a:lnTo>
                        <a:pt x="2778" y="1982"/>
                      </a:lnTo>
                      <a:lnTo>
                        <a:pt x="2781" y="1971"/>
                      </a:lnTo>
                      <a:lnTo>
                        <a:pt x="2781" y="1971"/>
                      </a:lnTo>
                      <a:lnTo>
                        <a:pt x="2781" y="1976"/>
                      </a:lnTo>
                      <a:lnTo>
                        <a:pt x="2781" y="1980"/>
                      </a:lnTo>
                      <a:lnTo>
                        <a:pt x="2781" y="1984"/>
                      </a:lnTo>
                      <a:lnTo>
                        <a:pt x="2781" y="1991"/>
                      </a:lnTo>
                      <a:lnTo>
                        <a:pt x="2781" y="2002"/>
                      </a:lnTo>
                      <a:lnTo>
                        <a:pt x="2783" y="2015"/>
                      </a:lnTo>
                      <a:lnTo>
                        <a:pt x="2783" y="2025"/>
                      </a:lnTo>
                      <a:lnTo>
                        <a:pt x="2783" y="2038"/>
                      </a:lnTo>
                      <a:lnTo>
                        <a:pt x="2783" y="2049"/>
                      </a:lnTo>
                      <a:lnTo>
                        <a:pt x="2783" y="2051"/>
                      </a:lnTo>
                      <a:lnTo>
                        <a:pt x="2783" y="2058"/>
                      </a:lnTo>
                      <a:lnTo>
                        <a:pt x="2783" y="2066"/>
                      </a:lnTo>
                      <a:lnTo>
                        <a:pt x="2783" y="2079"/>
                      </a:lnTo>
                      <a:lnTo>
                        <a:pt x="2785" y="2081"/>
                      </a:lnTo>
                      <a:lnTo>
                        <a:pt x="2785" y="2075"/>
                      </a:lnTo>
                      <a:lnTo>
                        <a:pt x="2785" y="2079"/>
                      </a:lnTo>
                      <a:lnTo>
                        <a:pt x="2785" y="2073"/>
                      </a:lnTo>
                      <a:lnTo>
                        <a:pt x="2785" y="2045"/>
                      </a:lnTo>
                      <a:lnTo>
                        <a:pt x="2785" y="2032"/>
                      </a:lnTo>
                      <a:lnTo>
                        <a:pt x="2785" y="2019"/>
                      </a:lnTo>
                      <a:lnTo>
                        <a:pt x="2785" y="1991"/>
                      </a:lnTo>
                      <a:lnTo>
                        <a:pt x="2787" y="1969"/>
                      </a:lnTo>
                      <a:lnTo>
                        <a:pt x="2787" y="1959"/>
                      </a:lnTo>
                      <a:lnTo>
                        <a:pt x="2787" y="1961"/>
                      </a:lnTo>
                      <a:lnTo>
                        <a:pt x="2787" y="1963"/>
                      </a:lnTo>
                      <a:lnTo>
                        <a:pt x="2787" y="1965"/>
                      </a:lnTo>
                      <a:lnTo>
                        <a:pt x="2787" y="1963"/>
                      </a:lnTo>
                      <a:lnTo>
                        <a:pt x="2787" y="1969"/>
                      </a:lnTo>
                      <a:lnTo>
                        <a:pt x="2789" y="1978"/>
                      </a:lnTo>
                      <a:lnTo>
                        <a:pt x="2789" y="1993"/>
                      </a:lnTo>
                      <a:lnTo>
                        <a:pt x="2789" y="2010"/>
                      </a:lnTo>
                      <a:lnTo>
                        <a:pt x="2789" y="2030"/>
                      </a:lnTo>
                      <a:lnTo>
                        <a:pt x="2789" y="2028"/>
                      </a:lnTo>
                      <a:lnTo>
                        <a:pt x="2789" y="2017"/>
                      </a:lnTo>
                      <a:lnTo>
                        <a:pt x="2789" y="2012"/>
                      </a:lnTo>
                      <a:lnTo>
                        <a:pt x="2789" y="2010"/>
                      </a:lnTo>
                      <a:lnTo>
                        <a:pt x="2791" y="2015"/>
                      </a:lnTo>
                      <a:lnTo>
                        <a:pt x="2791" y="2023"/>
                      </a:lnTo>
                      <a:lnTo>
                        <a:pt x="2791" y="2030"/>
                      </a:lnTo>
                      <a:lnTo>
                        <a:pt x="2791" y="2043"/>
                      </a:lnTo>
                      <a:lnTo>
                        <a:pt x="2791" y="2060"/>
                      </a:lnTo>
                      <a:lnTo>
                        <a:pt x="2791" y="2077"/>
                      </a:lnTo>
                      <a:lnTo>
                        <a:pt x="2791" y="2081"/>
                      </a:lnTo>
                      <a:lnTo>
                        <a:pt x="2791" y="2079"/>
                      </a:lnTo>
                      <a:lnTo>
                        <a:pt x="2793" y="2066"/>
                      </a:lnTo>
                      <a:lnTo>
                        <a:pt x="2793" y="2056"/>
                      </a:lnTo>
                      <a:lnTo>
                        <a:pt x="2793" y="2051"/>
                      </a:lnTo>
                      <a:lnTo>
                        <a:pt x="2793" y="2040"/>
                      </a:lnTo>
                      <a:lnTo>
                        <a:pt x="2793" y="2032"/>
                      </a:lnTo>
                      <a:lnTo>
                        <a:pt x="2793" y="2015"/>
                      </a:lnTo>
                      <a:lnTo>
                        <a:pt x="2793" y="1995"/>
                      </a:lnTo>
                      <a:lnTo>
                        <a:pt x="2796" y="1980"/>
                      </a:lnTo>
                      <a:lnTo>
                        <a:pt x="2796" y="1978"/>
                      </a:lnTo>
                      <a:lnTo>
                        <a:pt x="2796" y="1987"/>
                      </a:lnTo>
                      <a:lnTo>
                        <a:pt x="2796" y="1995"/>
                      </a:lnTo>
                      <a:lnTo>
                        <a:pt x="2796" y="1995"/>
                      </a:lnTo>
                      <a:lnTo>
                        <a:pt x="2796" y="1991"/>
                      </a:lnTo>
                      <a:lnTo>
                        <a:pt x="2796" y="1987"/>
                      </a:lnTo>
                      <a:lnTo>
                        <a:pt x="2796" y="1984"/>
                      </a:lnTo>
                      <a:lnTo>
                        <a:pt x="2798" y="1984"/>
                      </a:lnTo>
                      <a:lnTo>
                        <a:pt x="2798" y="1982"/>
                      </a:lnTo>
                      <a:lnTo>
                        <a:pt x="2798" y="1976"/>
                      </a:lnTo>
                      <a:lnTo>
                        <a:pt x="2798" y="1971"/>
                      </a:lnTo>
                      <a:lnTo>
                        <a:pt x="2798" y="1978"/>
                      </a:lnTo>
                      <a:lnTo>
                        <a:pt x="2798" y="1995"/>
                      </a:lnTo>
                      <a:lnTo>
                        <a:pt x="2798" y="2012"/>
                      </a:lnTo>
                      <a:lnTo>
                        <a:pt x="2798" y="2021"/>
                      </a:lnTo>
                      <a:lnTo>
                        <a:pt x="2800" y="2030"/>
                      </a:lnTo>
                      <a:lnTo>
                        <a:pt x="2800" y="2015"/>
                      </a:lnTo>
                      <a:lnTo>
                        <a:pt x="2800" y="1993"/>
                      </a:lnTo>
                      <a:lnTo>
                        <a:pt x="2800" y="1982"/>
                      </a:lnTo>
                      <a:lnTo>
                        <a:pt x="2800" y="1978"/>
                      </a:lnTo>
                      <a:lnTo>
                        <a:pt x="2800" y="1976"/>
                      </a:lnTo>
                      <a:lnTo>
                        <a:pt x="2800" y="1982"/>
                      </a:lnTo>
                      <a:lnTo>
                        <a:pt x="2802" y="1980"/>
                      </a:lnTo>
                      <a:lnTo>
                        <a:pt x="2802" y="1984"/>
                      </a:lnTo>
                      <a:lnTo>
                        <a:pt x="2802" y="2002"/>
                      </a:lnTo>
                      <a:lnTo>
                        <a:pt x="2802" y="2010"/>
                      </a:lnTo>
                      <a:lnTo>
                        <a:pt x="2802" y="2012"/>
                      </a:lnTo>
                      <a:lnTo>
                        <a:pt x="2802" y="2015"/>
                      </a:lnTo>
                      <a:lnTo>
                        <a:pt x="2802" y="2015"/>
                      </a:lnTo>
                      <a:lnTo>
                        <a:pt x="2802" y="2008"/>
                      </a:lnTo>
                      <a:lnTo>
                        <a:pt x="2804" y="2012"/>
                      </a:lnTo>
                      <a:lnTo>
                        <a:pt x="2804" y="2012"/>
                      </a:lnTo>
                      <a:lnTo>
                        <a:pt x="2804" y="2012"/>
                      </a:lnTo>
                      <a:lnTo>
                        <a:pt x="2804" y="2010"/>
                      </a:lnTo>
                      <a:lnTo>
                        <a:pt x="2804" y="1999"/>
                      </a:lnTo>
                      <a:lnTo>
                        <a:pt x="2804" y="1997"/>
                      </a:lnTo>
                      <a:lnTo>
                        <a:pt x="2804" y="2010"/>
                      </a:lnTo>
                      <a:lnTo>
                        <a:pt x="2804" y="2023"/>
                      </a:lnTo>
                      <a:lnTo>
                        <a:pt x="2806" y="2040"/>
                      </a:lnTo>
                      <a:lnTo>
                        <a:pt x="2806" y="2060"/>
                      </a:lnTo>
                      <a:lnTo>
                        <a:pt x="2806" y="2051"/>
                      </a:lnTo>
                      <a:lnTo>
                        <a:pt x="2806" y="2032"/>
                      </a:lnTo>
                      <a:lnTo>
                        <a:pt x="2806" y="2021"/>
                      </a:lnTo>
                      <a:lnTo>
                        <a:pt x="2806" y="2012"/>
                      </a:lnTo>
                      <a:lnTo>
                        <a:pt x="2806" y="2012"/>
                      </a:lnTo>
                      <a:lnTo>
                        <a:pt x="2809" y="2010"/>
                      </a:lnTo>
                      <a:lnTo>
                        <a:pt x="2809" y="2008"/>
                      </a:lnTo>
                      <a:lnTo>
                        <a:pt x="2809" y="2010"/>
                      </a:lnTo>
                      <a:lnTo>
                        <a:pt x="2809" y="2025"/>
                      </a:lnTo>
                      <a:lnTo>
                        <a:pt x="2809" y="2040"/>
                      </a:lnTo>
                      <a:lnTo>
                        <a:pt x="2809" y="2058"/>
                      </a:lnTo>
                      <a:lnTo>
                        <a:pt x="2809" y="2075"/>
                      </a:lnTo>
                      <a:lnTo>
                        <a:pt x="2809" y="2075"/>
                      </a:lnTo>
                      <a:lnTo>
                        <a:pt x="2811" y="2060"/>
                      </a:lnTo>
                      <a:lnTo>
                        <a:pt x="2811" y="2049"/>
                      </a:lnTo>
                      <a:lnTo>
                        <a:pt x="2811" y="2045"/>
                      </a:lnTo>
                      <a:lnTo>
                        <a:pt x="2811" y="2047"/>
                      </a:lnTo>
                      <a:lnTo>
                        <a:pt x="2811" y="2045"/>
                      </a:lnTo>
                      <a:lnTo>
                        <a:pt x="2811" y="2038"/>
                      </a:lnTo>
                      <a:lnTo>
                        <a:pt x="2811" y="2040"/>
                      </a:lnTo>
                      <a:lnTo>
                        <a:pt x="2811" y="2056"/>
                      </a:lnTo>
                      <a:lnTo>
                        <a:pt x="2813" y="2086"/>
                      </a:lnTo>
                      <a:lnTo>
                        <a:pt x="2813" y="2092"/>
                      </a:lnTo>
                      <a:lnTo>
                        <a:pt x="2813" y="2092"/>
                      </a:lnTo>
                      <a:lnTo>
                        <a:pt x="2813" y="2081"/>
                      </a:lnTo>
                      <a:lnTo>
                        <a:pt x="2813" y="2062"/>
                      </a:lnTo>
                      <a:lnTo>
                        <a:pt x="2813" y="2053"/>
                      </a:lnTo>
                      <a:lnTo>
                        <a:pt x="2813" y="2047"/>
                      </a:lnTo>
                      <a:lnTo>
                        <a:pt x="2815" y="2036"/>
                      </a:lnTo>
                      <a:lnTo>
                        <a:pt x="2815" y="2023"/>
                      </a:lnTo>
                      <a:lnTo>
                        <a:pt x="2815" y="2015"/>
                      </a:lnTo>
                      <a:lnTo>
                        <a:pt x="2815" y="2019"/>
                      </a:lnTo>
                      <a:lnTo>
                        <a:pt x="2815" y="2047"/>
                      </a:lnTo>
                      <a:lnTo>
                        <a:pt x="2815" y="2068"/>
                      </a:lnTo>
                      <a:lnTo>
                        <a:pt x="2815" y="2086"/>
                      </a:lnTo>
                      <a:lnTo>
                        <a:pt x="2815" y="2092"/>
                      </a:lnTo>
                      <a:lnTo>
                        <a:pt x="2817" y="2077"/>
                      </a:lnTo>
                      <a:lnTo>
                        <a:pt x="2817" y="2056"/>
                      </a:lnTo>
                      <a:lnTo>
                        <a:pt x="2817" y="2047"/>
                      </a:lnTo>
                      <a:lnTo>
                        <a:pt x="2817" y="2047"/>
                      </a:lnTo>
                      <a:lnTo>
                        <a:pt x="2817" y="2045"/>
                      </a:lnTo>
                      <a:lnTo>
                        <a:pt x="2817" y="2030"/>
                      </a:lnTo>
                      <a:lnTo>
                        <a:pt x="2817" y="2012"/>
                      </a:lnTo>
                      <a:lnTo>
                        <a:pt x="2817" y="2019"/>
                      </a:lnTo>
                      <a:lnTo>
                        <a:pt x="2819" y="2049"/>
                      </a:lnTo>
                      <a:lnTo>
                        <a:pt x="2819" y="2071"/>
                      </a:lnTo>
                      <a:lnTo>
                        <a:pt x="2819" y="2088"/>
                      </a:lnTo>
                      <a:lnTo>
                        <a:pt x="2819" y="2088"/>
                      </a:lnTo>
                      <a:lnTo>
                        <a:pt x="2819" y="2066"/>
                      </a:lnTo>
                      <a:lnTo>
                        <a:pt x="2819" y="2040"/>
                      </a:lnTo>
                      <a:lnTo>
                        <a:pt x="2819" y="2023"/>
                      </a:lnTo>
                      <a:lnTo>
                        <a:pt x="2821" y="2017"/>
                      </a:lnTo>
                      <a:lnTo>
                        <a:pt x="2821" y="2004"/>
                      </a:lnTo>
                      <a:lnTo>
                        <a:pt x="2821" y="1989"/>
                      </a:lnTo>
                      <a:lnTo>
                        <a:pt x="2821" y="1978"/>
                      </a:lnTo>
                      <a:lnTo>
                        <a:pt x="2821" y="1974"/>
                      </a:lnTo>
                      <a:lnTo>
                        <a:pt x="2821" y="1974"/>
                      </a:lnTo>
                      <a:lnTo>
                        <a:pt x="2821" y="1980"/>
                      </a:lnTo>
                      <a:lnTo>
                        <a:pt x="2821" y="1989"/>
                      </a:lnTo>
                      <a:lnTo>
                        <a:pt x="2824" y="1993"/>
                      </a:lnTo>
                      <a:lnTo>
                        <a:pt x="2824" y="1993"/>
                      </a:lnTo>
                      <a:lnTo>
                        <a:pt x="2824" y="1995"/>
                      </a:lnTo>
                      <a:lnTo>
                        <a:pt x="2824" y="2008"/>
                      </a:lnTo>
                      <a:lnTo>
                        <a:pt x="2824" y="2028"/>
                      </a:lnTo>
                      <a:lnTo>
                        <a:pt x="2824" y="2040"/>
                      </a:lnTo>
                      <a:lnTo>
                        <a:pt x="2824" y="1715"/>
                      </a:lnTo>
                      <a:lnTo>
                        <a:pt x="2824" y="1620"/>
                      </a:lnTo>
                      <a:lnTo>
                        <a:pt x="2826" y="1762"/>
                      </a:lnTo>
                      <a:lnTo>
                        <a:pt x="2826" y="1480"/>
                      </a:lnTo>
                      <a:lnTo>
                        <a:pt x="2826" y="1432"/>
                      </a:lnTo>
                      <a:lnTo>
                        <a:pt x="2826" y="1566"/>
                      </a:lnTo>
                      <a:lnTo>
                        <a:pt x="2826" y="1646"/>
                      </a:lnTo>
                      <a:lnTo>
                        <a:pt x="2826" y="1680"/>
                      </a:lnTo>
                      <a:lnTo>
                        <a:pt x="2826" y="1719"/>
                      </a:lnTo>
                      <a:lnTo>
                        <a:pt x="2828" y="1751"/>
                      </a:lnTo>
                      <a:lnTo>
                        <a:pt x="2828" y="1775"/>
                      </a:lnTo>
                      <a:lnTo>
                        <a:pt x="2828" y="1790"/>
                      </a:lnTo>
                      <a:lnTo>
                        <a:pt x="2828" y="1805"/>
                      </a:lnTo>
                      <a:lnTo>
                        <a:pt x="2828" y="1820"/>
                      </a:lnTo>
                      <a:lnTo>
                        <a:pt x="2828" y="1829"/>
                      </a:lnTo>
                      <a:lnTo>
                        <a:pt x="2828" y="1842"/>
                      </a:lnTo>
                      <a:lnTo>
                        <a:pt x="2828" y="1861"/>
                      </a:lnTo>
                      <a:lnTo>
                        <a:pt x="2830" y="1877"/>
                      </a:lnTo>
                      <a:lnTo>
                        <a:pt x="2830" y="1883"/>
                      </a:lnTo>
                      <a:lnTo>
                        <a:pt x="2830" y="1879"/>
                      </a:lnTo>
                      <a:lnTo>
                        <a:pt x="2830" y="1868"/>
                      </a:lnTo>
                      <a:lnTo>
                        <a:pt x="2830" y="1868"/>
                      </a:lnTo>
                      <a:lnTo>
                        <a:pt x="2830" y="1874"/>
                      </a:lnTo>
                      <a:lnTo>
                        <a:pt x="2830" y="1879"/>
                      </a:lnTo>
                      <a:lnTo>
                        <a:pt x="2830" y="1881"/>
                      </a:lnTo>
                      <a:lnTo>
                        <a:pt x="2832" y="1883"/>
                      </a:lnTo>
                      <a:lnTo>
                        <a:pt x="2832" y="1902"/>
                      </a:lnTo>
                      <a:lnTo>
                        <a:pt x="2832" y="1930"/>
                      </a:lnTo>
                      <a:lnTo>
                        <a:pt x="2832" y="1952"/>
                      </a:lnTo>
                      <a:lnTo>
                        <a:pt x="2832" y="1974"/>
                      </a:lnTo>
                      <a:lnTo>
                        <a:pt x="2832" y="1995"/>
                      </a:lnTo>
                      <a:lnTo>
                        <a:pt x="2832" y="1995"/>
                      </a:lnTo>
                      <a:lnTo>
                        <a:pt x="2834" y="1984"/>
                      </a:lnTo>
                      <a:lnTo>
                        <a:pt x="2834" y="1987"/>
                      </a:lnTo>
                      <a:lnTo>
                        <a:pt x="2834" y="1995"/>
                      </a:lnTo>
                      <a:lnTo>
                        <a:pt x="2834" y="1999"/>
                      </a:lnTo>
                      <a:lnTo>
                        <a:pt x="2834" y="1995"/>
                      </a:lnTo>
                      <a:lnTo>
                        <a:pt x="2834" y="1999"/>
                      </a:lnTo>
                      <a:lnTo>
                        <a:pt x="2834" y="1993"/>
                      </a:lnTo>
                      <a:lnTo>
                        <a:pt x="2834" y="1999"/>
                      </a:lnTo>
                      <a:lnTo>
                        <a:pt x="2837" y="1982"/>
                      </a:lnTo>
                      <a:lnTo>
                        <a:pt x="2837" y="1971"/>
                      </a:lnTo>
                      <a:lnTo>
                        <a:pt x="2837" y="1954"/>
                      </a:lnTo>
                      <a:lnTo>
                        <a:pt x="2837" y="1933"/>
                      </a:lnTo>
                      <a:lnTo>
                        <a:pt x="2837" y="1920"/>
                      </a:lnTo>
                      <a:lnTo>
                        <a:pt x="2837" y="1918"/>
                      </a:lnTo>
                      <a:lnTo>
                        <a:pt x="2837" y="1922"/>
                      </a:lnTo>
                      <a:lnTo>
                        <a:pt x="2837" y="1922"/>
                      </a:lnTo>
                      <a:lnTo>
                        <a:pt x="2839" y="1924"/>
                      </a:lnTo>
                      <a:lnTo>
                        <a:pt x="2839" y="1926"/>
                      </a:lnTo>
                      <a:lnTo>
                        <a:pt x="2839" y="1935"/>
                      </a:lnTo>
                      <a:lnTo>
                        <a:pt x="2839" y="1950"/>
                      </a:lnTo>
                      <a:lnTo>
                        <a:pt x="2839" y="1965"/>
                      </a:lnTo>
                      <a:lnTo>
                        <a:pt x="2839" y="1980"/>
                      </a:lnTo>
                      <a:lnTo>
                        <a:pt x="2839" y="1999"/>
                      </a:lnTo>
                      <a:lnTo>
                        <a:pt x="2841" y="1991"/>
                      </a:lnTo>
                      <a:lnTo>
                        <a:pt x="2841" y="1971"/>
                      </a:lnTo>
                      <a:lnTo>
                        <a:pt x="2841" y="1954"/>
                      </a:lnTo>
                      <a:lnTo>
                        <a:pt x="2841" y="1939"/>
                      </a:lnTo>
                      <a:lnTo>
                        <a:pt x="2841" y="1935"/>
                      </a:lnTo>
                      <a:lnTo>
                        <a:pt x="2841" y="1937"/>
                      </a:lnTo>
                      <a:lnTo>
                        <a:pt x="2841" y="1939"/>
                      </a:lnTo>
                      <a:lnTo>
                        <a:pt x="2841" y="1948"/>
                      </a:lnTo>
                      <a:lnTo>
                        <a:pt x="2843" y="1967"/>
                      </a:lnTo>
                      <a:lnTo>
                        <a:pt x="2843" y="1991"/>
                      </a:lnTo>
                      <a:lnTo>
                        <a:pt x="2843" y="2012"/>
                      </a:lnTo>
                      <a:lnTo>
                        <a:pt x="2843" y="2034"/>
                      </a:lnTo>
                      <a:lnTo>
                        <a:pt x="2843" y="2028"/>
                      </a:lnTo>
                      <a:lnTo>
                        <a:pt x="2843" y="2012"/>
                      </a:lnTo>
                      <a:lnTo>
                        <a:pt x="2843" y="1999"/>
                      </a:lnTo>
                      <a:lnTo>
                        <a:pt x="2843" y="1995"/>
                      </a:lnTo>
                      <a:lnTo>
                        <a:pt x="2845" y="1993"/>
                      </a:lnTo>
                      <a:lnTo>
                        <a:pt x="2845" y="1989"/>
                      </a:lnTo>
                      <a:lnTo>
                        <a:pt x="2845" y="1980"/>
                      </a:lnTo>
                      <a:lnTo>
                        <a:pt x="2845" y="1984"/>
                      </a:lnTo>
                      <a:lnTo>
                        <a:pt x="2845" y="1999"/>
                      </a:lnTo>
                      <a:lnTo>
                        <a:pt x="2845" y="2017"/>
                      </a:lnTo>
                      <a:lnTo>
                        <a:pt x="2845" y="2032"/>
                      </a:lnTo>
                      <a:lnTo>
                        <a:pt x="2847" y="2047"/>
                      </a:lnTo>
                      <a:lnTo>
                        <a:pt x="2847" y="2038"/>
                      </a:lnTo>
                      <a:lnTo>
                        <a:pt x="2847" y="2021"/>
                      </a:lnTo>
                      <a:lnTo>
                        <a:pt x="2847" y="2006"/>
                      </a:lnTo>
                      <a:lnTo>
                        <a:pt x="2847" y="2002"/>
                      </a:lnTo>
                      <a:lnTo>
                        <a:pt x="2847" y="2002"/>
                      </a:lnTo>
                      <a:lnTo>
                        <a:pt x="2847" y="1997"/>
                      </a:lnTo>
                      <a:lnTo>
                        <a:pt x="2847" y="1987"/>
                      </a:lnTo>
                      <a:lnTo>
                        <a:pt x="2849" y="1991"/>
                      </a:lnTo>
                      <a:lnTo>
                        <a:pt x="2849" y="2008"/>
                      </a:lnTo>
                      <a:lnTo>
                        <a:pt x="2849" y="2025"/>
                      </a:lnTo>
                      <a:lnTo>
                        <a:pt x="2849" y="2040"/>
                      </a:lnTo>
                      <a:lnTo>
                        <a:pt x="2849" y="2056"/>
                      </a:lnTo>
                      <a:lnTo>
                        <a:pt x="2849" y="2040"/>
                      </a:lnTo>
                      <a:lnTo>
                        <a:pt x="2849" y="2028"/>
                      </a:lnTo>
                      <a:lnTo>
                        <a:pt x="2849" y="2019"/>
                      </a:lnTo>
                      <a:lnTo>
                        <a:pt x="2852" y="2012"/>
                      </a:lnTo>
                      <a:lnTo>
                        <a:pt x="2852" y="2012"/>
                      </a:lnTo>
                      <a:lnTo>
                        <a:pt x="2852" y="2015"/>
                      </a:lnTo>
                      <a:lnTo>
                        <a:pt x="2852" y="2015"/>
                      </a:lnTo>
                      <a:lnTo>
                        <a:pt x="2852" y="2023"/>
                      </a:lnTo>
                      <a:lnTo>
                        <a:pt x="2852" y="2038"/>
                      </a:lnTo>
                      <a:lnTo>
                        <a:pt x="2852" y="2058"/>
                      </a:lnTo>
                      <a:lnTo>
                        <a:pt x="2854" y="2068"/>
                      </a:lnTo>
                      <a:lnTo>
                        <a:pt x="2854" y="2068"/>
                      </a:lnTo>
                      <a:lnTo>
                        <a:pt x="2854" y="2066"/>
                      </a:lnTo>
                      <a:lnTo>
                        <a:pt x="2854" y="2064"/>
                      </a:lnTo>
                      <a:lnTo>
                        <a:pt x="2854" y="2058"/>
                      </a:lnTo>
                      <a:lnTo>
                        <a:pt x="2854" y="2034"/>
                      </a:lnTo>
                      <a:lnTo>
                        <a:pt x="2854" y="1950"/>
                      </a:lnTo>
                      <a:lnTo>
                        <a:pt x="2854" y="1849"/>
                      </a:lnTo>
                      <a:lnTo>
                        <a:pt x="2856" y="1820"/>
                      </a:lnTo>
                      <a:lnTo>
                        <a:pt x="2856" y="1849"/>
                      </a:lnTo>
                      <a:lnTo>
                        <a:pt x="2856" y="1881"/>
                      </a:lnTo>
                      <a:lnTo>
                        <a:pt x="2856" y="1900"/>
                      </a:lnTo>
                      <a:lnTo>
                        <a:pt x="2856" y="1922"/>
                      </a:lnTo>
                      <a:lnTo>
                        <a:pt x="2856" y="1937"/>
                      </a:lnTo>
                      <a:lnTo>
                        <a:pt x="2856" y="1943"/>
                      </a:lnTo>
                      <a:lnTo>
                        <a:pt x="2856" y="1943"/>
                      </a:lnTo>
                      <a:lnTo>
                        <a:pt x="2858" y="1950"/>
                      </a:lnTo>
                      <a:lnTo>
                        <a:pt x="2858" y="1952"/>
                      </a:lnTo>
                      <a:lnTo>
                        <a:pt x="2858" y="1952"/>
                      </a:lnTo>
                      <a:lnTo>
                        <a:pt x="2858" y="1943"/>
                      </a:lnTo>
                      <a:lnTo>
                        <a:pt x="2858" y="1941"/>
                      </a:lnTo>
                      <a:lnTo>
                        <a:pt x="2858" y="1941"/>
                      </a:lnTo>
                      <a:lnTo>
                        <a:pt x="2858" y="1959"/>
                      </a:lnTo>
                      <a:lnTo>
                        <a:pt x="2860" y="1976"/>
                      </a:lnTo>
                      <a:lnTo>
                        <a:pt x="2860" y="1993"/>
                      </a:lnTo>
                      <a:lnTo>
                        <a:pt x="2860" y="2012"/>
                      </a:lnTo>
                      <a:lnTo>
                        <a:pt x="2860" y="2004"/>
                      </a:lnTo>
                      <a:lnTo>
                        <a:pt x="2860" y="1989"/>
                      </a:lnTo>
                      <a:lnTo>
                        <a:pt x="2860" y="1984"/>
                      </a:lnTo>
                      <a:lnTo>
                        <a:pt x="2860" y="1989"/>
                      </a:lnTo>
                      <a:lnTo>
                        <a:pt x="2860" y="1997"/>
                      </a:lnTo>
                      <a:lnTo>
                        <a:pt x="2862" y="1995"/>
                      </a:lnTo>
                      <a:lnTo>
                        <a:pt x="2862" y="1982"/>
                      </a:lnTo>
                      <a:lnTo>
                        <a:pt x="2862" y="1965"/>
                      </a:lnTo>
                      <a:lnTo>
                        <a:pt x="2862" y="1967"/>
                      </a:lnTo>
                      <a:lnTo>
                        <a:pt x="2862" y="1974"/>
                      </a:lnTo>
                      <a:lnTo>
                        <a:pt x="2862" y="1984"/>
                      </a:lnTo>
                      <a:lnTo>
                        <a:pt x="2862" y="1984"/>
                      </a:lnTo>
                      <a:lnTo>
                        <a:pt x="2862" y="1976"/>
                      </a:lnTo>
                      <a:lnTo>
                        <a:pt x="2865" y="1954"/>
                      </a:lnTo>
                      <a:lnTo>
                        <a:pt x="2865" y="1930"/>
                      </a:lnTo>
                      <a:lnTo>
                        <a:pt x="2865" y="1928"/>
                      </a:lnTo>
                      <a:lnTo>
                        <a:pt x="2865" y="1939"/>
                      </a:lnTo>
                      <a:lnTo>
                        <a:pt x="2865" y="1946"/>
                      </a:lnTo>
                      <a:lnTo>
                        <a:pt x="2865" y="1948"/>
                      </a:lnTo>
                      <a:lnTo>
                        <a:pt x="2865" y="1954"/>
                      </a:lnTo>
                      <a:lnTo>
                        <a:pt x="2867" y="1978"/>
                      </a:lnTo>
                      <a:lnTo>
                        <a:pt x="2867" y="2004"/>
                      </a:lnTo>
                      <a:lnTo>
                        <a:pt x="2867" y="2012"/>
                      </a:lnTo>
                      <a:lnTo>
                        <a:pt x="2867" y="2010"/>
                      </a:lnTo>
                      <a:lnTo>
                        <a:pt x="2867" y="1987"/>
                      </a:lnTo>
                      <a:lnTo>
                        <a:pt x="2867" y="1971"/>
                      </a:lnTo>
                      <a:lnTo>
                        <a:pt x="2867" y="1950"/>
                      </a:lnTo>
                      <a:lnTo>
                        <a:pt x="2867" y="1933"/>
                      </a:lnTo>
                      <a:lnTo>
                        <a:pt x="2869" y="1926"/>
                      </a:lnTo>
                      <a:lnTo>
                        <a:pt x="2869" y="1920"/>
                      </a:lnTo>
                      <a:lnTo>
                        <a:pt x="2869" y="1913"/>
                      </a:lnTo>
                      <a:lnTo>
                        <a:pt x="2869" y="1915"/>
                      </a:lnTo>
                      <a:lnTo>
                        <a:pt x="2869" y="1920"/>
                      </a:lnTo>
                      <a:lnTo>
                        <a:pt x="2869" y="1928"/>
                      </a:lnTo>
                      <a:lnTo>
                        <a:pt x="2869" y="1935"/>
                      </a:lnTo>
                      <a:lnTo>
                        <a:pt x="2869" y="1950"/>
                      </a:lnTo>
                      <a:lnTo>
                        <a:pt x="2871" y="1941"/>
                      </a:lnTo>
                      <a:lnTo>
                        <a:pt x="2871" y="1926"/>
                      </a:lnTo>
                      <a:lnTo>
                        <a:pt x="2871" y="1922"/>
                      </a:lnTo>
                      <a:lnTo>
                        <a:pt x="2871" y="1924"/>
                      </a:lnTo>
                      <a:lnTo>
                        <a:pt x="2871" y="1926"/>
                      </a:lnTo>
                      <a:lnTo>
                        <a:pt x="2871" y="1926"/>
                      </a:lnTo>
                      <a:lnTo>
                        <a:pt x="2871" y="1928"/>
                      </a:lnTo>
                      <a:lnTo>
                        <a:pt x="2873" y="1941"/>
                      </a:lnTo>
                      <a:lnTo>
                        <a:pt x="2873" y="1967"/>
                      </a:lnTo>
                      <a:lnTo>
                        <a:pt x="2873" y="1995"/>
                      </a:lnTo>
                      <a:lnTo>
                        <a:pt x="2873" y="2017"/>
                      </a:lnTo>
                      <a:lnTo>
                        <a:pt x="2873" y="2040"/>
                      </a:lnTo>
                      <a:lnTo>
                        <a:pt x="2873" y="2025"/>
                      </a:lnTo>
                      <a:lnTo>
                        <a:pt x="2873" y="2006"/>
                      </a:lnTo>
                      <a:lnTo>
                        <a:pt x="2873" y="1993"/>
                      </a:lnTo>
                      <a:lnTo>
                        <a:pt x="2875" y="1982"/>
                      </a:lnTo>
                      <a:lnTo>
                        <a:pt x="2875" y="1974"/>
                      </a:lnTo>
                      <a:lnTo>
                        <a:pt x="2875" y="1963"/>
                      </a:lnTo>
                      <a:lnTo>
                        <a:pt x="2875" y="1954"/>
                      </a:lnTo>
                      <a:lnTo>
                        <a:pt x="2875" y="1963"/>
                      </a:lnTo>
                      <a:lnTo>
                        <a:pt x="2875" y="1995"/>
                      </a:lnTo>
                      <a:lnTo>
                        <a:pt x="2875" y="2023"/>
                      </a:lnTo>
                      <a:lnTo>
                        <a:pt x="2875" y="2034"/>
                      </a:lnTo>
                      <a:lnTo>
                        <a:pt x="2878" y="2049"/>
                      </a:lnTo>
                      <a:lnTo>
                        <a:pt x="2878" y="2023"/>
                      </a:lnTo>
                      <a:lnTo>
                        <a:pt x="2878" y="1999"/>
                      </a:lnTo>
                      <a:lnTo>
                        <a:pt x="2878" y="1984"/>
                      </a:lnTo>
                      <a:lnTo>
                        <a:pt x="2878" y="1976"/>
                      </a:lnTo>
                      <a:lnTo>
                        <a:pt x="2878" y="1969"/>
                      </a:lnTo>
                      <a:lnTo>
                        <a:pt x="2878" y="1961"/>
                      </a:lnTo>
                      <a:lnTo>
                        <a:pt x="2880" y="1952"/>
                      </a:lnTo>
                      <a:lnTo>
                        <a:pt x="2880" y="1961"/>
                      </a:lnTo>
                      <a:lnTo>
                        <a:pt x="2880" y="1997"/>
                      </a:lnTo>
                      <a:lnTo>
                        <a:pt x="2880" y="2030"/>
                      </a:lnTo>
                      <a:lnTo>
                        <a:pt x="2880" y="2040"/>
                      </a:lnTo>
                      <a:lnTo>
                        <a:pt x="2880" y="2056"/>
                      </a:lnTo>
                      <a:lnTo>
                        <a:pt x="2880" y="2032"/>
                      </a:lnTo>
                      <a:lnTo>
                        <a:pt x="2880" y="2008"/>
                      </a:lnTo>
                      <a:lnTo>
                        <a:pt x="2882" y="1993"/>
                      </a:lnTo>
                      <a:lnTo>
                        <a:pt x="2882" y="1984"/>
                      </a:lnTo>
                      <a:lnTo>
                        <a:pt x="2882" y="1976"/>
                      </a:lnTo>
                      <a:lnTo>
                        <a:pt x="2882" y="1965"/>
                      </a:lnTo>
                      <a:lnTo>
                        <a:pt x="2882" y="1956"/>
                      </a:lnTo>
                      <a:lnTo>
                        <a:pt x="2882" y="1969"/>
                      </a:lnTo>
                      <a:lnTo>
                        <a:pt x="2882" y="2004"/>
                      </a:lnTo>
                      <a:lnTo>
                        <a:pt x="2884" y="2034"/>
                      </a:lnTo>
                      <a:lnTo>
                        <a:pt x="2884" y="2047"/>
                      </a:lnTo>
                      <a:lnTo>
                        <a:pt x="2884" y="2060"/>
                      </a:lnTo>
                      <a:lnTo>
                        <a:pt x="2884" y="2032"/>
                      </a:lnTo>
                      <a:lnTo>
                        <a:pt x="2884" y="2006"/>
                      </a:lnTo>
                      <a:lnTo>
                        <a:pt x="2884" y="1989"/>
                      </a:lnTo>
                      <a:lnTo>
                        <a:pt x="2884" y="1980"/>
                      </a:lnTo>
                      <a:lnTo>
                        <a:pt x="2884" y="1976"/>
                      </a:lnTo>
                      <a:lnTo>
                        <a:pt x="2886" y="1969"/>
                      </a:lnTo>
                      <a:lnTo>
                        <a:pt x="2886" y="1961"/>
                      </a:lnTo>
                      <a:lnTo>
                        <a:pt x="2886" y="1963"/>
                      </a:lnTo>
                      <a:lnTo>
                        <a:pt x="2886" y="1982"/>
                      </a:lnTo>
                      <a:lnTo>
                        <a:pt x="2886" y="2019"/>
                      </a:lnTo>
                      <a:lnTo>
                        <a:pt x="2886" y="2043"/>
                      </a:lnTo>
                      <a:lnTo>
                        <a:pt x="2886" y="2062"/>
                      </a:lnTo>
                      <a:lnTo>
                        <a:pt x="2886" y="2043"/>
                      </a:lnTo>
                      <a:lnTo>
                        <a:pt x="2888" y="2015"/>
                      </a:lnTo>
                      <a:lnTo>
                        <a:pt x="2888" y="1997"/>
                      </a:lnTo>
                      <a:lnTo>
                        <a:pt x="2888" y="1980"/>
                      </a:lnTo>
                      <a:lnTo>
                        <a:pt x="2888" y="1967"/>
                      </a:lnTo>
                      <a:lnTo>
                        <a:pt x="2888" y="1952"/>
                      </a:lnTo>
                      <a:lnTo>
                        <a:pt x="2888" y="1943"/>
                      </a:lnTo>
                      <a:lnTo>
                        <a:pt x="2888" y="1941"/>
                      </a:lnTo>
                      <a:lnTo>
                        <a:pt x="2890" y="1950"/>
                      </a:lnTo>
                      <a:lnTo>
                        <a:pt x="2890" y="1956"/>
                      </a:lnTo>
                      <a:lnTo>
                        <a:pt x="2890" y="1959"/>
                      </a:lnTo>
                      <a:lnTo>
                        <a:pt x="2890" y="1950"/>
                      </a:lnTo>
                      <a:lnTo>
                        <a:pt x="2890" y="1946"/>
                      </a:lnTo>
                      <a:lnTo>
                        <a:pt x="2890" y="1946"/>
                      </a:lnTo>
                      <a:lnTo>
                        <a:pt x="2890" y="1950"/>
                      </a:lnTo>
                      <a:lnTo>
                        <a:pt x="2890" y="1956"/>
                      </a:lnTo>
                      <a:lnTo>
                        <a:pt x="2893" y="1961"/>
                      </a:lnTo>
                      <a:lnTo>
                        <a:pt x="2893" y="1965"/>
                      </a:lnTo>
                      <a:lnTo>
                        <a:pt x="2893" y="1965"/>
                      </a:lnTo>
                      <a:lnTo>
                        <a:pt x="2893" y="1969"/>
                      </a:lnTo>
                      <a:lnTo>
                        <a:pt x="2893" y="1982"/>
                      </a:lnTo>
                      <a:lnTo>
                        <a:pt x="2893" y="1984"/>
                      </a:lnTo>
                      <a:lnTo>
                        <a:pt x="2893" y="1980"/>
                      </a:lnTo>
                      <a:lnTo>
                        <a:pt x="2893" y="1976"/>
                      </a:lnTo>
                      <a:lnTo>
                        <a:pt x="2895" y="1971"/>
                      </a:lnTo>
                      <a:lnTo>
                        <a:pt x="2895" y="1963"/>
                      </a:lnTo>
                      <a:lnTo>
                        <a:pt x="2895" y="1959"/>
                      </a:lnTo>
                      <a:lnTo>
                        <a:pt x="2895" y="1956"/>
                      </a:lnTo>
                      <a:lnTo>
                        <a:pt x="2895" y="1954"/>
                      </a:lnTo>
                      <a:lnTo>
                        <a:pt x="2895" y="1946"/>
                      </a:lnTo>
                      <a:lnTo>
                        <a:pt x="2895" y="1943"/>
                      </a:lnTo>
                      <a:lnTo>
                        <a:pt x="2897" y="1954"/>
                      </a:lnTo>
                      <a:lnTo>
                        <a:pt x="2897" y="1969"/>
                      </a:lnTo>
                      <a:lnTo>
                        <a:pt x="2897" y="1991"/>
                      </a:lnTo>
                      <a:lnTo>
                        <a:pt x="2897" y="2006"/>
                      </a:lnTo>
                      <a:lnTo>
                        <a:pt x="2897" y="2012"/>
                      </a:lnTo>
                      <a:lnTo>
                        <a:pt x="2897" y="2006"/>
                      </a:lnTo>
                      <a:lnTo>
                        <a:pt x="2897" y="1991"/>
                      </a:lnTo>
                      <a:lnTo>
                        <a:pt x="2897" y="1978"/>
                      </a:lnTo>
                      <a:lnTo>
                        <a:pt x="2899" y="1969"/>
                      </a:lnTo>
                      <a:lnTo>
                        <a:pt x="2899" y="1963"/>
                      </a:lnTo>
                      <a:lnTo>
                        <a:pt x="2899" y="1956"/>
                      </a:lnTo>
                      <a:lnTo>
                        <a:pt x="2899" y="1954"/>
                      </a:lnTo>
                      <a:lnTo>
                        <a:pt x="2899" y="1967"/>
                      </a:lnTo>
                      <a:lnTo>
                        <a:pt x="2899" y="1987"/>
                      </a:lnTo>
                      <a:lnTo>
                        <a:pt x="2899" y="2010"/>
                      </a:lnTo>
                      <a:lnTo>
                        <a:pt x="2899" y="2028"/>
                      </a:lnTo>
                      <a:lnTo>
                        <a:pt x="2901" y="2056"/>
                      </a:lnTo>
                      <a:lnTo>
                        <a:pt x="2901" y="2043"/>
                      </a:lnTo>
                      <a:lnTo>
                        <a:pt x="2901" y="2025"/>
                      </a:lnTo>
                      <a:lnTo>
                        <a:pt x="2901" y="2012"/>
                      </a:lnTo>
                      <a:lnTo>
                        <a:pt x="2901" y="2002"/>
                      </a:lnTo>
                      <a:lnTo>
                        <a:pt x="2901" y="1997"/>
                      </a:lnTo>
                      <a:lnTo>
                        <a:pt x="2901" y="1991"/>
                      </a:lnTo>
                      <a:lnTo>
                        <a:pt x="2903" y="1987"/>
                      </a:lnTo>
                      <a:lnTo>
                        <a:pt x="2903" y="1995"/>
                      </a:lnTo>
                      <a:lnTo>
                        <a:pt x="2903" y="2019"/>
                      </a:lnTo>
                      <a:lnTo>
                        <a:pt x="2903" y="2043"/>
                      </a:lnTo>
                      <a:lnTo>
                        <a:pt x="2903" y="2058"/>
                      </a:lnTo>
                      <a:lnTo>
                        <a:pt x="2903" y="2073"/>
                      </a:lnTo>
                      <a:lnTo>
                        <a:pt x="2903" y="2053"/>
                      </a:lnTo>
                      <a:lnTo>
                        <a:pt x="2903" y="2032"/>
                      </a:lnTo>
                      <a:lnTo>
                        <a:pt x="2906" y="2015"/>
                      </a:lnTo>
                      <a:lnTo>
                        <a:pt x="2906" y="2010"/>
                      </a:lnTo>
                      <a:lnTo>
                        <a:pt x="2906" y="2008"/>
                      </a:lnTo>
                      <a:lnTo>
                        <a:pt x="2906" y="2006"/>
                      </a:lnTo>
                      <a:lnTo>
                        <a:pt x="2906" y="2010"/>
                      </a:lnTo>
                      <a:lnTo>
                        <a:pt x="2906" y="2025"/>
                      </a:lnTo>
                      <a:lnTo>
                        <a:pt x="2906" y="2040"/>
                      </a:lnTo>
                      <a:lnTo>
                        <a:pt x="2906" y="2060"/>
                      </a:lnTo>
                      <a:lnTo>
                        <a:pt x="2908" y="2081"/>
                      </a:lnTo>
                      <a:lnTo>
                        <a:pt x="2908" y="2077"/>
                      </a:lnTo>
                      <a:lnTo>
                        <a:pt x="2908" y="2049"/>
                      </a:lnTo>
                      <a:lnTo>
                        <a:pt x="2908" y="2023"/>
                      </a:lnTo>
                      <a:lnTo>
                        <a:pt x="2908" y="2019"/>
                      </a:lnTo>
                      <a:lnTo>
                        <a:pt x="2908" y="2012"/>
                      </a:lnTo>
                      <a:lnTo>
                        <a:pt x="2908" y="2002"/>
                      </a:lnTo>
                      <a:lnTo>
                        <a:pt x="2910" y="1993"/>
                      </a:lnTo>
                      <a:lnTo>
                        <a:pt x="2910" y="1982"/>
                      </a:lnTo>
                      <a:lnTo>
                        <a:pt x="2910" y="1987"/>
                      </a:lnTo>
                      <a:lnTo>
                        <a:pt x="2910" y="1993"/>
                      </a:lnTo>
                      <a:lnTo>
                        <a:pt x="2910" y="2004"/>
                      </a:lnTo>
                      <a:lnTo>
                        <a:pt x="2910" y="2015"/>
                      </a:lnTo>
                      <a:lnTo>
                        <a:pt x="2910" y="2032"/>
                      </a:lnTo>
                      <a:lnTo>
                        <a:pt x="2910" y="2021"/>
                      </a:lnTo>
                      <a:lnTo>
                        <a:pt x="2912" y="2006"/>
                      </a:lnTo>
                      <a:lnTo>
                        <a:pt x="2912" y="1991"/>
                      </a:lnTo>
                      <a:lnTo>
                        <a:pt x="2912" y="1989"/>
                      </a:lnTo>
                      <a:lnTo>
                        <a:pt x="2912" y="1991"/>
                      </a:lnTo>
                      <a:lnTo>
                        <a:pt x="2912" y="1982"/>
                      </a:lnTo>
                      <a:lnTo>
                        <a:pt x="2912" y="1976"/>
                      </a:lnTo>
                      <a:lnTo>
                        <a:pt x="2912" y="1976"/>
                      </a:lnTo>
                      <a:lnTo>
                        <a:pt x="2912" y="1991"/>
                      </a:lnTo>
                      <a:lnTo>
                        <a:pt x="2914" y="2019"/>
                      </a:lnTo>
                      <a:lnTo>
                        <a:pt x="2914" y="2049"/>
                      </a:lnTo>
                      <a:lnTo>
                        <a:pt x="2914" y="2077"/>
                      </a:lnTo>
                      <a:lnTo>
                        <a:pt x="2914" y="2064"/>
                      </a:lnTo>
                      <a:lnTo>
                        <a:pt x="2914" y="1995"/>
                      </a:lnTo>
                      <a:lnTo>
                        <a:pt x="2914" y="1946"/>
                      </a:lnTo>
                      <a:lnTo>
                        <a:pt x="2914" y="1952"/>
                      </a:lnTo>
                      <a:lnTo>
                        <a:pt x="2916" y="1956"/>
                      </a:lnTo>
                      <a:lnTo>
                        <a:pt x="2916" y="1961"/>
                      </a:lnTo>
                      <a:lnTo>
                        <a:pt x="2916" y="1930"/>
                      </a:lnTo>
                      <a:lnTo>
                        <a:pt x="2916" y="1909"/>
                      </a:lnTo>
                      <a:lnTo>
                        <a:pt x="2916" y="1911"/>
                      </a:lnTo>
                      <a:lnTo>
                        <a:pt x="2916" y="1922"/>
                      </a:lnTo>
                      <a:lnTo>
                        <a:pt x="2916" y="1933"/>
                      </a:lnTo>
                      <a:lnTo>
                        <a:pt x="2916" y="1941"/>
                      </a:lnTo>
                      <a:lnTo>
                        <a:pt x="2918" y="1943"/>
                      </a:lnTo>
                      <a:lnTo>
                        <a:pt x="2918" y="1941"/>
                      </a:lnTo>
                      <a:lnTo>
                        <a:pt x="2918" y="1937"/>
                      </a:lnTo>
                      <a:lnTo>
                        <a:pt x="2918" y="1939"/>
                      </a:lnTo>
                      <a:lnTo>
                        <a:pt x="2918" y="1946"/>
                      </a:lnTo>
                      <a:lnTo>
                        <a:pt x="2918" y="1948"/>
                      </a:lnTo>
                      <a:lnTo>
                        <a:pt x="2918" y="1943"/>
                      </a:lnTo>
                      <a:lnTo>
                        <a:pt x="2918" y="1941"/>
                      </a:lnTo>
                      <a:lnTo>
                        <a:pt x="2921" y="1948"/>
                      </a:lnTo>
                      <a:lnTo>
                        <a:pt x="2921" y="1965"/>
                      </a:lnTo>
                      <a:lnTo>
                        <a:pt x="2921" y="1991"/>
                      </a:lnTo>
                      <a:lnTo>
                        <a:pt x="2921" y="2015"/>
                      </a:lnTo>
                      <a:lnTo>
                        <a:pt x="2921" y="2006"/>
                      </a:lnTo>
                      <a:lnTo>
                        <a:pt x="2921" y="1995"/>
                      </a:lnTo>
                      <a:lnTo>
                        <a:pt x="2921" y="1969"/>
                      </a:lnTo>
                      <a:lnTo>
                        <a:pt x="2923" y="1943"/>
                      </a:lnTo>
                      <a:lnTo>
                        <a:pt x="2923" y="1937"/>
                      </a:lnTo>
                      <a:lnTo>
                        <a:pt x="2923" y="1941"/>
                      </a:lnTo>
                      <a:lnTo>
                        <a:pt x="2923" y="1948"/>
                      </a:lnTo>
                      <a:lnTo>
                        <a:pt x="2923" y="1967"/>
                      </a:lnTo>
                      <a:lnTo>
                        <a:pt x="2923" y="1993"/>
                      </a:lnTo>
                      <a:lnTo>
                        <a:pt x="2923" y="2025"/>
                      </a:lnTo>
                      <a:lnTo>
                        <a:pt x="2923" y="2049"/>
                      </a:lnTo>
                      <a:lnTo>
                        <a:pt x="2925" y="2056"/>
                      </a:lnTo>
                      <a:lnTo>
                        <a:pt x="2925" y="2043"/>
                      </a:lnTo>
                      <a:lnTo>
                        <a:pt x="2925" y="1950"/>
                      </a:lnTo>
                      <a:lnTo>
                        <a:pt x="2925" y="1644"/>
                      </a:lnTo>
                      <a:lnTo>
                        <a:pt x="2925" y="1680"/>
                      </a:lnTo>
                      <a:lnTo>
                        <a:pt x="2925" y="1657"/>
                      </a:lnTo>
                      <a:lnTo>
                        <a:pt x="2925" y="1426"/>
                      </a:lnTo>
                      <a:lnTo>
                        <a:pt x="2925" y="1488"/>
                      </a:lnTo>
                      <a:lnTo>
                        <a:pt x="2927" y="1547"/>
                      </a:lnTo>
                      <a:lnTo>
                        <a:pt x="2927" y="1609"/>
                      </a:lnTo>
                      <a:lnTo>
                        <a:pt x="2927" y="1667"/>
                      </a:lnTo>
                      <a:lnTo>
                        <a:pt x="2927" y="1706"/>
                      </a:lnTo>
                      <a:lnTo>
                        <a:pt x="2927" y="1730"/>
                      </a:lnTo>
                      <a:lnTo>
                        <a:pt x="2927" y="1736"/>
                      </a:lnTo>
                      <a:lnTo>
                        <a:pt x="2927" y="1743"/>
                      </a:lnTo>
                      <a:lnTo>
                        <a:pt x="2929" y="1741"/>
                      </a:lnTo>
                      <a:lnTo>
                        <a:pt x="2929" y="1741"/>
                      </a:lnTo>
                      <a:lnTo>
                        <a:pt x="2929" y="1667"/>
                      </a:lnTo>
                      <a:lnTo>
                        <a:pt x="2929" y="1654"/>
                      </a:lnTo>
                      <a:lnTo>
                        <a:pt x="2929" y="1592"/>
                      </a:lnTo>
                      <a:lnTo>
                        <a:pt x="2929" y="1488"/>
                      </a:lnTo>
                      <a:lnTo>
                        <a:pt x="2929" y="1361"/>
                      </a:lnTo>
                      <a:lnTo>
                        <a:pt x="2929" y="1281"/>
                      </a:lnTo>
                      <a:lnTo>
                        <a:pt x="2931" y="1357"/>
                      </a:lnTo>
                      <a:lnTo>
                        <a:pt x="2931" y="1417"/>
                      </a:lnTo>
                      <a:lnTo>
                        <a:pt x="2931" y="1458"/>
                      </a:lnTo>
                      <a:lnTo>
                        <a:pt x="2931" y="1484"/>
                      </a:lnTo>
                      <a:lnTo>
                        <a:pt x="2931" y="1499"/>
                      </a:lnTo>
                      <a:lnTo>
                        <a:pt x="2931" y="1519"/>
                      </a:lnTo>
                      <a:lnTo>
                        <a:pt x="2931" y="1529"/>
                      </a:lnTo>
                      <a:lnTo>
                        <a:pt x="2931" y="1542"/>
                      </a:lnTo>
                      <a:lnTo>
                        <a:pt x="2934" y="1549"/>
                      </a:lnTo>
                      <a:lnTo>
                        <a:pt x="2934" y="1555"/>
                      </a:lnTo>
                      <a:lnTo>
                        <a:pt x="2934" y="1566"/>
                      </a:lnTo>
                      <a:lnTo>
                        <a:pt x="2934" y="1579"/>
                      </a:lnTo>
                      <a:lnTo>
                        <a:pt x="2934" y="1577"/>
                      </a:lnTo>
                      <a:lnTo>
                        <a:pt x="2934" y="1579"/>
                      </a:lnTo>
                      <a:lnTo>
                        <a:pt x="2934" y="1581"/>
                      </a:lnTo>
                      <a:lnTo>
                        <a:pt x="2936" y="1581"/>
                      </a:lnTo>
                      <a:lnTo>
                        <a:pt x="2936" y="1592"/>
                      </a:lnTo>
                      <a:lnTo>
                        <a:pt x="2936" y="1601"/>
                      </a:lnTo>
                      <a:lnTo>
                        <a:pt x="2936" y="1605"/>
                      </a:lnTo>
                      <a:lnTo>
                        <a:pt x="2936" y="1579"/>
                      </a:lnTo>
                      <a:lnTo>
                        <a:pt x="2936" y="1499"/>
                      </a:lnTo>
                      <a:lnTo>
                        <a:pt x="2936" y="1475"/>
                      </a:lnTo>
                      <a:lnTo>
                        <a:pt x="2936" y="1422"/>
                      </a:lnTo>
                      <a:lnTo>
                        <a:pt x="2938" y="1383"/>
                      </a:lnTo>
                      <a:lnTo>
                        <a:pt x="2938" y="1404"/>
                      </a:lnTo>
                      <a:lnTo>
                        <a:pt x="2938" y="1434"/>
                      </a:lnTo>
                      <a:lnTo>
                        <a:pt x="2938" y="1462"/>
                      </a:lnTo>
                      <a:lnTo>
                        <a:pt x="2938" y="1493"/>
                      </a:lnTo>
                      <a:lnTo>
                        <a:pt x="2938" y="1514"/>
                      </a:lnTo>
                      <a:lnTo>
                        <a:pt x="2938" y="1540"/>
                      </a:lnTo>
                      <a:lnTo>
                        <a:pt x="2938" y="1560"/>
                      </a:lnTo>
                      <a:lnTo>
                        <a:pt x="2940" y="1575"/>
                      </a:lnTo>
                      <a:lnTo>
                        <a:pt x="2940" y="1581"/>
                      </a:lnTo>
                      <a:lnTo>
                        <a:pt x="2940" y="1594"/>
                      </a:lnTo>
                      <a:lnTo>
                        <a:pt x="2940" y="1613"/>
                      </a:lnTo>
                      <a:lnTo>
                        <a:pt x="2940" y="1635"/>
                      </a:lnTo>
                      <a:lnTo>
                        <a:pt x="2940" y="1648"/>
                      </a:lnTo>
                      <a:lnTo>
                        <a:pt x="2940" y="1661"/>
                      </a:lnTo>
                      <a:lnTo>
                        <a:pt x="2942" y="1665"/>
                      </a:lnTo>
                      <a:lnTo>
                        <a:pt x="2942" y="1661"/>
                      </a:lnTo>
                      <a:lnTo>
                        <a:pt x="2942" y="1657"/>
                      </a:lnTo>
                      <a:lnTo>
                        <a:pt x="2942" y="1661"/>
                      </a:lnTo>
                      <a:lnTo>
                        <a:pt x="2942" y="1663"/>
                      </a:lnTo>
                      <a:lnTo>
                        <a:pt x="2942" y="1661"/>
                      </a:lnTo>
                      <a:lnTo>
                        <a:pt x="2942" y="1657"/>
                      </a:lnTo>
                      <a:lnTo>
                        <a:pt x="2942" y="1665"/>
                      </a:lnTo>
                      <a:lnTo>
                        <a:pt x="2944" y="1676"/>
                      </a:lnTo>
                      <a:lnTo>
                        <a:pt x="2944" y="1695"/>
                      </a:lnTo>
                      <a:lnTo>
                        <a:pt x="2944" y="1713"/>
                      </a:lnTo>
                      <a:lnTo>
                        <a:pt x="2944" y="1726"/>
                      </a:lnTo>
                      <a:lnTo>
                        <a:pt x="2944" y="1728"/>
                      </a:lnTo>
                      <a:lnTo>
                        <a:pt x="2944" y="1723"/>
                      </a:lnTo>
                      <a:lnTo>
                        <a:pt x="2944" y="1719"/>
                      </a:lnTo>
                      <a:lnTo>
                        <a:pt x="2944" y="1723"/>
                      </a:lnTo>
                      <a:lnTo>
                        <a:pt x="2946" y="1736"/>
                      </a:lnTo>
                      <a:lnTo>
                        <a:pt x="2946" y="1743"/>
                      </a:lnTo>
                      <a:lnTo>
                        <a:pt x="2946" y="1743"/>
                      </a:lnTo>
                      <a:lnTo>
                        <a:pt x="2946" y="1743"/>
                      </a:lnTo>
                      <a:lnTo>
                        <a:pt x="2946" y="1749"/>
                      </a:lnTo>
                      <a:lnTo>
                        <a:pt x="2946" y="1745"/>
                      </a:lnTo>
                      <a:lnTo>
                        <a:pt x="2946" y="1726"/>
                      </a:lnTo>
                      <a:lnTo>
                        <a:pt x="2949" y="1728"/>
                      </a:lnTo>
                      <a:lnTo>
                        <a:pt x="2949" y="1732"/>
                      </a:lnTo>
                      <a:lnTo>
                        <a:pt x="2949" y="1732"/>
                      </a:lnTo>
                      <a:lnTo>
                        <a:pt x="2949" y="1721"/>
                      </a:lnTo>
                      <a:lnTo>
                        <a:pt x="2949" y="1726"/>
                      </a:lnTo>
                      <a:lnTo>
                        <a:pt x="2949" y="1741"/>
                      </a:lnTo>
                      <a:lnTo>
                        <a:pt x="2949" y="1747"/>
                      </a:lnTo>
                      <a:lnTo>
                        <a:pt x="2949" y="1747"/>
                      </a:lnTo>
                      <a:lnTo>
                        <a:pt x="2951" y="1754"/>
                      </a:lnTo>
                      <a:lnTo>
                        <a:pt x="2951" y="1762"/>
                      </a:lnTo>
                      <a:lnTo>
                        <a:pt x="2951" y="1764"/>
                      </a:lnTo>
                      <a:lnTo>
                        <a:pt x="2951" y="1764"/>
                      </a:lnTo>
                      <a:lnTo>
                        <a:pt x="2951" y="1773"/>
                      </a:lnTo>
                      <a:lnTo>
                        <a:pt x="2951" y="1769"/>
                      </a:lnTo>
                      <a:lnTo>
                        <a:pt x="2951" y="1760"/>
                      </a:lnTo>
                      <a:lnTo>
                        <a:pt x="2951" y="1754"/>
                      </a:lnTo>
                      <a:lnTo>
                        <a:pt x="2953" y="1751"/>
                      </a:lnTo>
                      <a:lnTo>
                        <a:pt x="2953" y="1751"/>
                      </a:lnTo>
                      <a:lnTo>
                        <a:pt x="2953" y="1754"/>
                      </a:lnTo>
                      <a:lnTo>
                        <a:pt x="2953" y="1756"/>
                      </a:lnTo>
                      <a:lnTo>
                        <a:pt x="2953" y="1769"/>
                      </a:lnTo>
                      <a:lnTo>
                        <a:pt x="2953" y="1784"/>
                      </a:lnTo>
                      <a:lnTo>
                        <a:pt x="2953" y="1805"/>
                      </a:lnTo>
                      <a:lnTo>
                        <a:pt x="2955" y="1814"/>
                      </a:lnTo>
                      <a:lnTo>
                        <a:pt x="2955" y="1831"/>
                      </a:lnTo>
                      <a:lnTo>
                        <a:pt x="2955" y="1836"/>
                      </a:lnTo>
                      <a:lnTo>
                        <a:pt x="2955" y="1827"/>
                      </a:lnTo>
                      <a:lnTo>
                        <a:pt x="2955" y="1816"/>
                      </a:lnTo>
                      <a:lnTo>
                        <a:pt x="2955" y="1816"/>
                      </a:lnTo>
                      <a:lnTo>
                        <a:pt x="2955" y="1818"/>
                      </a:lnTo>
                      <a:lnTo>
                        <a:pt x="2955" y="1818"/>
                      </a:lnTo>
                      <a:lnTo>
                        <a:pt x="2957" y="1818"/>
                      </a:lnTo>
                      <a:lnTo>
                        <a:pt x="2957" y="1833"/>
                      </a:lnTo>
                      <a:lnTo>
                        <a:pt x="2957" y="1857"/>
                      </a:lnTo>
                      <a:lnTo>
                        <a:pt x="2957" y="1883"/>
                      </a:lnTo>
                      <a:lnTo>
                        <a:pt x="2957" y="1894"/>
                      </a:lnTo>
                      <a:lnTo>
                        <a:pt x="2957" y="1913"/>
                      </a:lnTo>
                      <a:lnTo>
                        <a:pt x="2957" y="1911"/>
                      </a:lnTo>
                      <a:lnTo>
                        <a:pt x="2957" y="1907"/>
                      </a:lnTo>
                      <a:lnTo>
                        <a:pt x="2959" y="1902"/>
                      </a:lnTo>
                      <a:lnTo>
                        <a:pt x="2959" y="1900"/>
                      </a:lnTo>
                      <a:lnTo>
                        <a:pt x="2959" y="1905"/>
                      </a:lnTo>
                      <a:lnTo>
                        <a:pt x="2959" y="1905"/>
                      </a:lnTo>
                      <a:lnTo>
                        <a:pt x="2959" y="1905"/>
                      </a:lnTo>
                      <a:lnTo>
                        <a:pt x="2959" y="1911"/>
                      </a:lnTo>
                      <a:lnTo>
                        <a:pt x="2959" y="1924"/>
                      </a:lnTo>
                      <a:lnTo>
                        <a:pt x="2962" y="1939"/>
                      </a:lnTo>
                      <a:lnTo>
                        <a:pt x="2962" y="1941"/>
                      </a:lnTo>
                      <a:lnTo>
                        <a:pt x="2962" y="1930"/>
                      </a:lnTo>
                      <a:lnTo>
                        <a:pt x="2962" y="1924"/>
                      </a:lnTo>
                      <a:lnTo>
                        <a:pt x="2962" y="1918"/>
                      </a:lnTo>
                      <a:lnTo>
                        <a:pt x="2962" y="1909"/>
                      </a:lnTo>
                      <a:lnTo>
                        <a:pt x="2962" y="1913"/>
                      </a:lnTo>
                      <a:lnTo>
                        <a:pt x="2962" y="1909"/>
                      </a:lnTo>
                      <a:lnTo>
                        <a:pt x="2964" y="1911"/>
                      </a:lnTo>
                      <a:lnTo>
                        <a:pt x="2964" y="1909"/>
                      </a:lnTo>
                      <a:lnTo>
                        <a:pt x="2964" y="1909"/>
                      </a:lnTo>
                      <a:lnTo>
                        <a:pt x="2964" y="1915"/>
                      </a:lnTo>
                      <a:lnTo>
                        <a:pt x="2964" y="1926"/>
                      </a:lnTo>
                      <a:lnTo>
                        <a:pt x="2964" y="1907"/>
                      </a:lnTo>
                      <a:lnTo>
                        <a:pt x="2964" y="751"/>
                      </a:lnTo>
                      <a:lnTo>
                        <a:pt x="2964" y="589"/>
                      </a:lnTo>
                      <a:lnTo>
                        <a:pt x="2966" y="1197"/>
                      </a:lnTo>
                      <a:lnTo>
                        <a:pt x="2966" y="1014"/>
                      </a:lnTo>
                      <a:lnTo>
                        <a:pt x="2966" y="973"/>
                      </a:lnTo>
                      <a:lnTo>
                        <a:pt x="2966" y="1145"/>
                      </a:lnTo>
                      <a:lnTo>
                        <a:pt x="2966" y="1346"/>
                      </a:lnTo>
                      <a:lnTo>
                        <a:pt x="2966" y="1488"/>
                      </a:lnTo>
                      <a:lnTo>
                        <a:pt x="2966" y="1551"/>
                      </a:lnTo>
                      <a:lnTo>
                        <a:pt x="2968" y="1588"/>
                      </a:lnTo>
                      <a:lnTo>
                        <a:pt x="2968" y="1609"/>
                      </a:lnTo>
                      <a:lnTo>
                        <a:pt x="2968" y="1635"/>
                      </a:lnTo>
                      <a:lnTo>
                        <a:pt x="2968" y="1659"/>
                      </a:lnTo>
                      <a:lnTo>
                        <a:pt x="2968" y="1674"/>
                      </a:lnTo>
                      <a:lnTo>
                        <a:pt x="2968" y="1687"/>
                      </a:lnTo>
                      <a:lnTo>
                        <a:pt x="2968" y="1695"/>
                      </a:lnTo>
                      <a:lnTo>
                        <a:pt x="2968" y="1708"/>
                      </a:lnTo>
                      <a:lnTo>
                        <a:pt x="2970" y="1719"/>
                      </a:lnTo>
                      <a:lnTo>
                        <a:pt x="2970" y="1728"/>
                      </a:lnTo>
                      <a:lnTo>
                        <a:pt x="2970" y="1736"/>
                      </a:lnTo>
                      <a:lnTo>
                        <a:pt x="2970" y="1745"/>
                      </a:lnTo>
                      <a:lnTo>
                        <a:pt x="2970" y="1749"/>
                      </a:lnTo>
                      <a:lnTo>
                        <a:pt x="2970" y="1760"/>
                      </a:lnTo>
                      <a:lnTo>
                        <a:pt x="2970" y="1775"/>
                      </a:lnTo>
                      <a:lnTo>
                        <a:pt x="2970" y="1790"/>
                      </a:lnTo>
                      <a:lnTo>
                        <a:pt x="2972" y="1797"/>
                      </a:lnTo>
                      <a:lnTo>
                        <a:pt x="2972" y="1799"/>
                      </a:lnTo>
                      <a:lnTo>
                        <a:pt x="2972" y="1801"/>
                      </a:lnTo>
                      <a:lnTo>
                        <a:pt x="2972" y="1805"/>
                      </a:lnTo>
                      <a:lnTo>
                        <a:pt x="2972" y="1808"/>
                      </a:lnTo>
                      <a:lnTo>
                        <a:pt x="2972" y="1812"/>
                      </a:lnTo>
                      <a:lnTo>
                        <a:pt x="2972" y="1808"/>
                      </a:lnTo>
                      <a:lnTo>
                        <a:pt x="2974" y="1812"/>
                      </a:lnTo>
                      <a:lnTo>
                        <a:pt x="2974" y="1818"/>
                      </a:lnTo>
                      <a:lnTo>
                        <a:pt x="2974" y="1827"/>
                      </a:lnTo>
                      <a:lnTo>
                        <a:pt x="2974" y="1838"/>
                      </a:lnTo>
                      <a:lnTo>
                        <a:pt x="2974" y="1849"/>
                      </a:lnTo>
                      <a:lnTo>
                        <a:pt x="2974" y="1853"/>
                      </a:lnTo>
                      <a:lnTo>
                        <a:pt x="2974" y="1853"/>
                      </a:lnTo>
                      <a:lnTo>
                        <a:pt x="2974" y="1849"/>
                      </a:lnTo>
                      <a:lnTo>
                        <a:pt x="2977" y="1853"/>
                      </a:lnTo>
                      <a:lnTo>
                        <a:pt x="2977" y="1859"/>
                      </a:lnTo>
                      <a:lnTo>
                        <a:pt x="2977" y="1864"/>
                      </a:lnTo>
                      <a:lnTo>
                        <a:pt x="2977" y="1861"/>
                      </a:lnTo>
                      <a:lnTo>
                        <a:pt x="2977" y="1864"/>
                      </a:lnTo>
                      <a:lnTo>
                        <a:pt x="2977" y="1866"/>
                      </a:lnTo>
                      <a:lnTo>
                        <a:pt x="2977" y="1872"/>
                      </a:lnTo>
                      <a:lnTo>
                        <a:pt x="2977" y="1885"/>
                      </a:lnTo>
                      <a:lnTo>
                        <a:pt x="2979" y="1898"/>
                      </a:lnTo>
                      <a:lnTo>
                        <a:pt x="2979" y="1894"/>
                      </a:lnTo>
                      <a:lnTo>
                        <a:pt x="2979" y="1861"/>
                      </a:lnTo>
                      <a:lnTo>
                        <a:pt x="2979" y="1812"/>
                      </a:lnTo>
                      <a:lnTo>
                        <a:pt x="2979" y="1667"/>
                      </a:lnTo>
                      <a:lnTo>
                        <a:pt x="2979" y="1708"/>
                      </a:lnTo>
                      <a:lnTo>
                        <a:pt x="2979" y="1749"/>
                      </a:lnTo>
                      <a:lnTo>
                        <a:pt x="2981" y="1780"/>
                      </a:lnTo>
                      <a:lnTo>
                        <a:pt x="2981" y="1803"/>
                      </a:lnTo>
                      <a:lnTo>
                        <a:pt x="2981" y="1823"/>
                      </a:lnTo>
                      <a:lnTo>
                        <a:pt x="2981" y="1842"/>
                      </a:lnTo>
                      <a:lnTo>
                        <a:pt x="2981" y="1859"/>
                      </a:lnTo>
                      <a:lnTo>
                        <a:pt x="2981" y="1872"/>
                      </a:lnTo>
                      <a:lnTo>
                        <a:pt x="2981" y="1883"/>
                      </a:lnTo>
                      <a:lnTo>
                        <a:pt x="2981" y="1883"/>
                      </a:lnTo>
                      <a:lnTo>
                        <a:pt x="2983" y="1885"/>
                      </a:lnTo>
                      <a:lnTo>
                        <a:pt x="2983" y="1887"/>
                      </a:lnTo>
                      <a:lnTo>
                        <a:pt x="2983" y="1896"/>
                      </a:lnTo>
                      <a:lnTo>
                        <a:pt x="2983" y="1902"/>
                      </a:lnTo>
                      <a:lnTo>
                        <a:pt x="2983" y="1898"/>
                      </a:lnTo>
                      <a:lnTo>
                        <a:pt x="2983" y="1894"/>
                      </a:lnTo>
                      <a:lnTo>
                        <a:pt x="2983" y="1896"/>
                      </a:lnTo>
                      <a:lnTo>
                        <a:pt x="2983" y="1896"/>
                      </a:lnTo>
                      <a:lnTo>
                        <a:pt x="2985" y="1902"/>
                      </a:lnTo>
                      <a:lnTo>
                        <a:pt x="2985" y="1855"/>
                      </a:lnTo>
                      <a:lnTo>
                        <a:pt x="2985" y="1797"/>
                      </a:lnTo>
                      <a:lnTo>
                        <a:pt x="2985" y="1805"/>
                      </a:lnTo>
                      <a:lnTo>
                        <a:pt x="2985" y="1583"/>
                      </a:lnTo>
                      <a:lnTo>
                        <a:pt x="2985" y="1534"/>
                      </a:lnTo>
                      <a:lnTo>
                        <a:pt x="2985" y="1594"/>
                      </a:lnTo>
                      <a:lnTo>
                        <a:pt x="2987" y="1659"/>
                      </a:lnTo>
                      <a:lnTo>
                        <a:pt x="2987" y="1676"/>
                      </a:lnTo>
                      <a:lnTo>
                        <a:pt x="2987" y="1672"/>
                      </a:lnTo>
                      <a:lnTo>
                        <a:pt x="2987" y="1682"/>
                      </a:lnTo>
                      <a:lnTo>
                        <a:pt x="2987" y="1687"/>
                      </a:lnTo>
                      <a:lnTo>
                        <a:pt x="2987" y="1488"/>
                      </a:lnTo>
                      <a:lnTo>
                        <a:pt x="2987" y="1202"/>
                      </a:lnTo>
                      <a:lnTo>
                        <a:pt x="2987" y="747"/>
                      </a:lnTo>
                      <a:lnTo>
                        <a:pt x="2990" y="503"/>
                      </a:lnTo>
                      <a:lnTo>
                        <a:pt x="2990" y="734"/>
                      </a:lnTo>
                      <a:lnTo>
                        <a:pt x="2990" y="1064"/>
                      </a:lnTo>
                      <a:lnTo>
                        <a:pt x="2990" y="1217"/>
                      </a:lnTo>
                      <a:lnTo>
                        <a:pt x="2990" y="1286"/>
                      </a:lnTo>
                      <a:lnTo>
                        <a:pt x="2990" y="1335"/>
                      </a:lnTo>
                      <a:lnTo>
                        <a:pt x="2990" y="1368"/>
                      </a:lnTo>
                      <a:lnTo>
                        <a:pt x="2990" y="1398"/>
                      </a:lnTo>
                      <a:lnTo>
                        <a:pt x="2992" y="1434"/>
                      </a:lnTo>
                      <a:lnTo>
                        <a:pt x="2992" y="1465"/>
                      </a:lnTo>
                      <a:lnTo>
                        <a:pt x="2992" y="1495"/>
                      </a:lnTo>
                      <a:lnTo>
                        <a:pt x="2992" y="1519"/>
                      </a:lnTo>
                      <a:lnTo>
                        <a:pt x="2992" y="1525"/>
                      </a:lnTo>
                      <a:lnTo>
                        <a:pt x="2992" y="1534"/>
                      </a:lnTo>
                      <a:lnTo>
                        <a:pt x="2992" y="1544"/>
                      </a:lnTo>
                      <a:lnTo>
                        <a:pt x="2994" y="1553"/>
                      </a:lnTo>
                      <a:lnTo>
                        <a:pt x="2994" y="1564"/>
                      </a:lnTo>
                      <a:lnTo>
                        <a:pt x="2994" y="1568"/>
                      </a:lnTo>
                      <a:lnTo>
                        <a:pt x="2994" y="1579"/>
                      </a:lnTo>
                      <a:lnTo>
                        <a:pt x="2994" y="1596"/>
                      </a:lnTo>
                      <a:lnTo>
                        <a:pt x="2994" y="1622"/>
                      </a:lnTo>
                      <a:lnTo>
                        <a:pt x="2994" y="1637"/>
                      </a:lnTo>
                      <a:lnTo>
                        <a:pt x="2994" y="1652"/>
                      </a:lnTo>
                      <a:lnTo>
                        <a:pt x="2996" y="1663"/>
                      </a:lnTo>
                      <a:lnTo>
                        <a:pt x="2996" y="1650"/>
                      </a:lnTo>
                      <a:lnTo>
                        <a:pt x="2996" y="1639"/>
                      </a:lnTo>
                      <a:lnTo>
                        <a:pt x="2996" y="1644"/>
                      </a:lnTo>
                      <a:lnTo>
                        <a:pt x="2996" y="1646"/>
                      </a:lnTo>
                      <a:lnTo>
                        <a:pt x="2996" y="1639"/>
                      </a:lnTo>
                      <a:lnTo>
                        <a:pt x="2996" y="1631"/>
                      </a:lnTo>
                      <a:lnTo>
                        <a:pt x="2996" y="1626"/>
                      </a:lnTo>
                      <a:lnTo>
                        <a:pt x="2998" y="1633"/>
                      </a:lnTo>
                      <a:lnTo>
                        <a:pt x="2998" y="1648"/>
                      </a:lnTo>
                      <a:lnTo>
                        <a:pt x="2998" y="1659"/>
                      </a:lnTo>
                      <a:lnTo>
                        <a:pt x="2998" y="1663"/>
                      </a:lnTo>
                      <a:lnTo>
                        <a:pt x="2998" y="1661"/>
                      </a:lnTo>
                      <a:lnTo>
                        <a:pt x="2998" y="1667"/>
                      </a:lnTo>
                      <a:lnTo>
                        <a:pt x="2998" y="1674"/>
                      </a:lnTo>
                      <a:lnTo>
                        <a:pt x="3000" y="1682"/>
                      </a:lnTo>
                      <a:lnTo>
                        <a:pt x="3000" y="1689"/>
                      </a:lnTo>
                      <a:lnTo>
                        <a:pt x="3000" y="1695"/>
                      </a:lnTo>
                      <a:lnTo>
                        <a:pt x="3000" y="1700"/>
                      </a:lnTo>
                      <a:lnTo>
                        <a:pt x="3000" y="1700"/>
                      </a:lnTo>
                      <a:lnTo>
                        <a:pt x="3000" y="1708"/>
                      </a:lnTo>
                      <a:lnTo>
                        <a:pt x="3000" y="1721"/>
                      </a:lnTo>
                      <a:lnTo>
                        <a:pt x="3000" y="1734"/>
                      </a:lnTo>
                      <a:lnTo>
                        <a:pt x="3003" y="1747"/>
                      </a:lnTo>
                      <a:lnTo>
                        <a:pt x="3003" y="1751"/>
                      </a:lnTo>
                      <a:lnTo>
                        <a:pt x="3003" y="1751"/>
                      </a:lnTo>
                      <a:lnTo>
                        <a:pt x="3003" y="1747"/>
                      </a:lnTo>
                      <a:lnTo>
                        <a:pt x="3003" y="1745"/>
                      </a:lnTo>
                      <a:lnTo>
                        <a:pt x="3003" y="1745"/>
                      </a:lnTo>
                      <a:lnTo>
                        <a:pt x="3003" y="1747"/>
                      </a:lnTo>
                      <a:lnTo>
                        <a:pt x="3003" y="1749"/>
                      </a:lnTo>
                      <a:lnTo>
                        <a:pt x="3005" y="1760"/>
                      </a:lnTo>
                      <a:lnTo>
                        <a:pt x="3005" y="1769"/>
                      </a:lnTo>
                      <a:lnTo>
                        <a:pt x="3005" y="1782"/>
                      </a:lnTo>
                      <a:lnTo>
                        <a:pt x="3005" y="1797"/>
                      </a:lnTo>
                      <a:lnTo>
                        <a:pt x="3005" y="1805"/>
                      </a:lnTo>
                      <a:lnTo>
                        <a:pt x="3005" y="1812"/>
                      </a:lnTo>
                      <a:lnTo>
                        <a:pt x="3005" y="1812"/>
                      </a:lnTo>
                      <a:lnTo>
                        <a:pt x="3007" y="1812"/>
                      </a:lnTo>
                      <a:lnTo>
                        <a:pt x="3007" y="1818"/>
                      </a:lnTo>
                      <a:lnTo>
                        <a:pt x="3007" y="1825"/>
                      </a:lnTo>
                      <a:lnTo>
                        <a:pt x="3007" y="1827"/>
                      </a:lnTo>
                      <a:lnTo>
                        <a:pt x="3007" y="1825"/>
                      </a:lnTo>
                      <a:lnTo>
                        <a:pt x="3007" y="1829"/>
                      </a:lnTo>
                      <a:lnTo>
                        <a:pt x="3007" y="1833"/>
                      </a:lnTo>
                      <a:lnTo>
                        <a:pt x="3007" y="1842"/>
                      </a:lnTo>
                      <a:lnTo>
                        <a:pt x="3009" y="1857"/>
                      </a:lnTo>
                      <a:lnTo>
                        <a:pt x="3009" y="1866"/>
                      </a:lnTo>
                      <a:lnTo>
                        <a:pt x="3009" y="1866"/>
                      </a:lnTo>
                      <a:lnTo>
                        <a:pt x="3009" y="1859"/>
                      </a:lnTo>
                      <a:lnTo>
                        <a:pt x="3009" y="1855"/>
                      </a:lnTo>
                      <a:lnTo>
                        <a:pt x="3009" y="1861"/>
                      </a:lnTo>
                      <a:lnTo>
                        <a:pt x="3009" y="1868"/>
                      </a:lnTo>
                      <a:lnTo>
                        <a:pt x="3009" y="1874"/>
                      </a:lnTo>
                      <a:lnTo>
                        <a:pt x="3011" y="1872"/>
                      </a:lnTo>
                      <a:lnTo>
                        <a:pt x="3011" y="1872"/>
                      </a:lnTo>
                      <a:lnTo>
                        <a:pt x="3011" y="1879"/>
                      </a:lnTo>
                      <a:lnTo>
                        <a:pt x="3011" y="1889"/>
                      </a:lnTo>
                      <a:lnTo>
                        <a:pt x="3011" y="1894"/>
                      </a:lnTo>
                      <a:lnTo>
                        <a:pt x="3011" y="1855"/>
                      </a:lnTo>
                      <a:lnTo>
                        <a:pt x="3011" y="1702"/>
                      </a:lnTo>
                      <a:lnTo>
                        <a:pt x="3013" y="1698"/>
                      </a:lnTo>
                      <a:lnTo>
                        <a:pt x="3013" y="1499"/>
                      </a:lnTo>
                      <a:lnTo>
                        <a:pt x="3013" y="1575"/>
                      </a:lnTo>
                      <a:lnTo>
                        <a:pt x="3013" y="1682"/>
                      </a:lnTo>
                      <a:lnTo>
                        <a:pt x="3013" y="1665"/>
                      </a:lnTo>
                      <a:lnTo>
                        <a:pt x="3013" y="1443"/>
                      </a:lnTo>
                      <a:lnTo>
                        <a:pt x="3013" y="1396"/>
                      </a:lnTo>
                      <a:lnTo>
                        <a:pt x="3013" y="1266"/>
                      </a:lnTo>
                      <a:lnTo>
                        <a:pt x="3015" y="1318"/>
                      </a:lnTo>
                      <a:lnTo>
                        <a:pt x="3015" y="1450"/>
                      </a:lnTo>
                      <a:lnTo>
                        <a:pt x="3015" y="1540"/>
                      </a:lnTo>
                      <a:lnTo>
                        <a:pt x="3015" y="1579"/>
                      </a:lnTo>
                      <a:lnTo>
                        <a:pt x="3015" y="1598"/>
                      </a:lnTo>
                      <a:lnTo>
                        <a:pt x="3015" y="1613"/>
                      </a:lnTo>
                      <a:lnTo>
                        <a:pt x="3015" y="1626"/>
                      </a:lnTo>
                      <a:lnTo>
                        <a:pt x="3015" y="1633"/>
                      </a:lnTo>
                      <a:lnTo>
                        <a:pt x="3018" y="1639"/>
                      </a:lnTo>
                      <a:lnTo>
                        <a:pt x="3018" y="1646"/>
                      </a:lnTo>
                      <a:lnTo>
                        <a:pt x="3018" y="1654"/>
                      </a:lnTo>
                      <a:lnTo>
                        <a:pt x="3018" y="1661"/>
                      </a:lnTo>
                      <a:lnTo>
                        <a:pt x="3018" y="1680"/>
                      </a:lnTo>
                      <a:lnTo>
                        <a:pt x="3018" y="1700"/>
                      </a:lnTo>
                      <a:lnTo>
                        <a:pt x="3018" y="1715"/>
                      </a:lnTo>
                      <a:lnTo>
                        <a:pt x="3020" y="1732"/>
                      </a:lnTo>
                      <a:lnTo>
                        <a:pt x="3020" y="1741"/>
                      </a:lnTo>
                      <a:lnTo>
                        <a:pt x="3020" y="1747"/>
                      </a:lnTo>
                      <a:lnTo>
                        <a:pt x="3020" y="1758"/>
                      </a:lnTo>
                      <a:lnTo>
                        <a:pt x="3020" y="1771"/>
                      </a:lnTo>
                      <a:lnTo>
                        <a:pt x="3020" y="1782"/>
                      </a:lnTo>
                      <a:lnTo>
                        <a:pt x="3020" y="1788"/>
                      </a:lnTo>
                      <a:lnTo>
                        <a:pt x="3020" y="1795"/>
                      </a:lnTo>
                      <a:lnTo>
                        <a:pt x="3022" y="1805"/>
                      </a:lnTo>
                      <a:lnTo>
                        <a:pt x="3022" y="1820"/>
                      </a:lnTo>
                      <a:lnTo>
                        <a:pt x="3022" y="1833"/>
                      </a:lnTo>
                      <a:lnTo>
                        <a:pt x="3022" y="1846"/>
                      </a:lnTo>
                      <a:lnTo>
                        <a:pt x="3022" y="1857"/>
                      </a:lnTo>
                      <a:lnTo>
                        <a:pt x="3022" y="1861"/>
                      </a:lnTo>
                      <a:lnTo>
                        <a:pt x="3022" y="1866"/>
                      </a:lnTo>
                      <a:lnTo>
                        <a:pt x="3024" y="1868"/>
                      </a:lnTo>
                      <a:lnTo>
                        <a:pt x="3024" y="1868"/>
                      </a:lnTo>
                      <a:lnTo>
                        <a:pt x="3024" y="1866"/>
                      </a:lnTo>
                      <a:lnTo>
                        <a:pt x="3024" y="1855"/>
                      </a:lnTo>
                      <a:lnTo>
                        <a:pt x="3024" y="1851"/>
                      </a:lnTo>
                      <a:lnTo>
                        <a:pt x="3024" y="1853"/>
                      </a:lnTo>
                      <a:lnTo>
                        <a:pt x="3024" y="1868"/>
                      </a:lnTo>
                      <a:lnTo>
                        <a:pt x="3024" y="1881"/>
                      </a:lnTo>
                      <a:lnTo>
                        <a:pt x="3026" y="1889"/>
                      </a:lnTo>
                      <a:lnTo>
                        <a:pt x="3026" y="1892"/>
                      </a:lnTo>
                      <a:lnTo>
                        <a:pt x="3026" y="1889"/>
                      </a:lnTo>
                      <a:lnTo>
                        <a:pt x="3026" y="1885"/>
                      </a:lnTo>
                      <a:lnTo>
                        <a:pt x="3026" y="1883"/>
                      </a:lnTo>
                      <a:lnTo>
                        <a:pt x="3026" y="1885"/>
                      </a:lnTo>
                      <a:lnTo>
                        <a:pt x="3026" y="1883"/>
                      </a:lnTo>
                      <a:lnTo>
                        <a:pt x="3026" y="1877"/>
                      </a:lnTo>
                      <a:lnTo>
                        <a:pt x="3028" y="1877"/>
                      </a:lnTo>
                      <a:lnTo>
                        <a:pt x="3028" y="1881"/>
                      </a:lnTo>
                      <a:lnTo>
                        <a:pt x="3028" y="1892"/>
                      </a:lnTo>
                      <a:lnTo>
                        <a:pt x="3028" y="1900"/>
                      </a:lnTo>
                      <a:lnTo>
                        <a:pt x="3028" y="1905"/>
                      </a:lnTo>
                      <a:lnTo>
                        <a:pt x="3028" y="1909"/>
                      </a:lnTo>
                      <a:lnTo>
                        <a:pt x="3028" y="1907"/>
                      </a:lnTo>
                      <a:lnTo>
                        <a:pt x="3031" y="1902"/>
                      </a:lnTo>
                      <a:lnTo>
                        <a:pt x="3031" y="1902"/>
                      </a:lnTo>
                      <a:lnTo>
                        <a:pt x="3031" y="1898"/>
                      </a:lnTo>
                      <a:lnTo>
                        <a:pt x="3031" y="1898"/>
                      </a:lnTo>
                      <a:lnTo>
                        <a:pt x="3031" y="1894"/>
                      </a:lnTo>
                      <a:lnTo>
                        <a:pt x="3031" y="1894"/>
                      </a:lnTo>
                      <a:lnTo>
                        <a:pt x="3031" y="1902"/>
                      </a:lnTo>
                      <a:lnTo>
                        <a:pt x="3031" y="1915"/>
                      </a:lnTo>
                      <a:lnTo>
                        <a:pt x="3033" y="1928"/>
                      </a:lnTo>
                      <a:lnTo>
                        <a:pt x="3033" y="1941"/>
                      </a:lnTo>
                      <a:lnTo>
                        <a:pt x="3033" y="1941"/>
                      </a:lnTo>
                      <a:lnTo>
                        <a:pt x="3033" y="1939"/>
                      </a:lnTo>
                      <a:lnTo>
                        <a:pt x="3033" y="1937"/>
                      </a:lnTo>
                      <a:lnTo>
                        <a:pt x="3033" y="1937"/>
                      </a:lnTo>
                      <a:lnTo>
                        <a:pt x="3033" y="1941"/>
                      </a:lnTo>
                      <a:lnTo>
                        <a:pt x="3033" y="1943"/>
                      </a:lnTo>
                      <a:lnTo>
                        <a:pt x="3035" y="1941"/>
                      </a:lnTo>
                      <a:lnTo>
                        <a:pt x="3035" y="1935"/>
                      </a:lnTo>
                      <a:lnTo>
                        <a:pt x="3035" y="1937"/>
                      </a:lnTo>
                      <a:lnTo>
                        <a:pt x="3035" y="1948"/>
                      </a:lnTo>
                      <a:lnTo>
                        <a:pt x="3035" y="1961"/>
                      </a:lnTo>
                      <a:lnTo>
                        <a:pt x="3035" y="1974"/>
                      </a:lnTo>
                      <a:lnTo>
                        <a:pt x="3035" y="1976"/>
                      </a:lnTo>
                      <a:lnTo>
                        <a:pt x="3037" y="1976"/>
                      </a:lnTo>
                      <a:lnTo>
                        <a:pt x="3037" y="1974"/>
                      </a:lnTo>
                      <a:lnTo>
                        <a:pt x="3037" y="1974"/>
                      </a:lnTo>
                      <a:lnTo>
                        <a:pt x="3037" y="1974"/>
                      </a:lnTo>
                      <a:lnTo>
                        <a:pt x="3037" y="1974"/>
                      </a:lnTo>
                      <a:lnTo>
                        <a:pt x="3037" y="1974"/>
                      </a:lnTo>
                      <a:lnTo>
                        <a:pt x="3037" y="1980"/>
                      </a:lnTo>
                      <a:lnTo>
                        <a:pt x="3037" y="1991"/>
                      </a:lnTo>
                      <a:lnTo>
                        <a:pt x="3039" y="1995"/>
                      </a:lnTo>
                      <a:lnTo>
                        <a:pt x="3039" y="1989"/>
                      </a:lnTo>
                      <a:lnTo>
                        <a:pt x="3039" y="1989"/>
                      </a:lnTo>
                      <a:lnTo>
                        <a:pt x="3039" y="1989"/>
                      </a:lnTo>
                      <a:lnTo>
                        <a:pt x="3039" y="1982"/>
                      </a:lnTo>
                      <a:lnTo>
                        <a:pt x="3039" y="1971"/>
                      </a:lnTo>
                      <a:lnTo>
                        <a:pt x="3039" y="1969"/>
                      </a:lnTo>
                      <a:lnTo>
                        <a:pt x="3039" y="1971"/>
                      </a:lnTo>
                      <a:lnTo>
                        <a:pt x="3041" y="1969"/>
                      </a:lnTo>
                      <a:lnTo>
                        <a:pt x="3041" y="1969"/>
                      </a:lnTo>
                      <a:lnTo>
                        <a:pt x="3041" y="1978"/>
                      </a:lnTo>
                      <a:lnTo>
                        <a:pt x="3041" y="1987"/>
                      </a:lnTo>
                      <a:lnTo>
                        <a:pt x="3041" y="1987"/>
                      </a:lnTo>
                      <a:lnTo>
                        <a:pt x="3041" y="1984"/>
                      </a:lnTo>
                      <a:lnTo>
                        <a:pt x="3041" y="1984"/>
                      </a:lnTo>
                      <a:lnTo>
                        <a:pt x="3043" y="1987"/>
                      </a:lnTo>
                      <a:lnTo>
                        <a:pt x="3043" y="1978"/>
                      </a:lnTo>
                      <a:lnTo>
                        <a:pt x="3043" y="1976"/>
                      </a:lnTo>
                      <a:lnTo>
                        <a:pt x="3043" y="1976"/>
                      </a:lnTo>
                      <a:lnTo>
                        <a:pt x="3043" y="1976"/>
                      </a:lnTo>
                      <a:lnTo>
                        <a:pt x="3043" y="1974"/>
                      </a:lnTo>
                      <a:lnTo>
                        <a:pt x="3043" y="1971"/>
                      </a:lnTo>
                      <a:lnTo>
                        <a:pt x="3043" y="1974"/>
                      </a:lnTo>
                      <a:lnTo>
                        <a:pt x="3046" y="1982"/>
                      </a:lnTo>
                      <a:lnTo>
                        <a:pt x="3046" y="1989"/>
                      </a:lnTo>
                      <a:lnTo>
                        <a:pt x="3046" y="1984"/>
                      </a:lnTo>
                      <a:lnTo>
                        <a:pt x="3046" y="1974"/>
                      </a:lnTo>
                      <a:lnTo>
                        <a:pt x="3046" y="1980"/>
                      </a:lnTo>
                      <a:lnTo>
                        <a:pt x="3046" y="1984"/>
                      </a:lnTo>
                      <a:lnTo>
                        <a:pt x="3046" y="1974"/>
                      </a:lnTo>
                      <a:lnTo>
                        <a:pt x="3046" y="1963"/>
                      </a:lnTo>
                      <a:lnTo>
                        <a:pt x="3048" y="1963"/>
                      </a:lnTo>
                      <a:lnTo>
                        <a:pt x="3048" y="1961"/>
                      </a:lnTo>
                      <a:lnTo>
                        <a:pt x="3048" y="1959"/>
                      </a:lnTo>
                      <a:lnTo>
                        <a:pt x="3048" y="1956"/>
                      </a:lnTo>
                      <a:lnTo>
                        <a:pt x="3048" y="1956"/>
                      </a:lnTo>
                      <a:lnTo>
                        <a:pt x="3048" y="1961"/>
                      </a:lnTo>
                      <a:lnTo>
                        <a:pt x="3048" y="1971"/>
                      </a:lnTo>
                      <a:lnTo>
                        <a:pt x="3050" y="1980"/>
                      </a:lnTo>
                      <a:lnTo>
                        <a:pt x="3050" y="1980"/>
                      </a:lnTo>
                      <a:lnTo>
                        <a:pt x="3050" y="1976"/>
                      </a:lnTo>
                      <a:lnTo>
                        <a:pt x="3050" y="1974"/>
                      </a:lnTo>
                      <a:lnTo>
                        <a:pt x="3050" y="1971"/>
                      </a:lnTo>
                      <a:lnTo>
                        <a:pt x="3050" y="1978"/>
                      </a:lnTo>
                      <a:lnTo>
                        <a:pt x="3050" y="1976"/>
                      </a:lnTo>
                      <a:lnTo>
                        <a:pt x="3050" y="1971"/>
                      </a:lnTo>
                      <a:lnTo>
                        <a:pt x="3052" y="1967"/>
                      </a:lnTo>
                      <a:lnTo>
                        <a:pt x="3052" y="1965"/>
                      </a:lnTo>
                      <a:lnTo>
                        <a:pt x="3052" y="1961"/>
                      </a:lnTo>
                      <a:lnTo>
                        <a:pt x="3052" y="1965"/>
                      </a:lnTo>
                      <a:lnTo>
                        <a:pt x="3052" y="1967"/>
                      </a:lnTo>
                      <a:lnTo>
                        <a:pt x="3052" y="1961"/>
                      </a:lnTo>
                      <a:lnTo>
                        <a:pt x="3052" y="1959"/>
                      </a:lnTo>
                      <a:lnTo>
                        <a:pt x="3052" y="1956"/>
                      </a:lnTo>
                      <a:lnTo>
                        <a:pt x="3054" y="1961"/>
                      </a:lnTo>
                      <a:lnTo>
                        <a:pt x="3054" y="1965"/>
                      </a:lnTo>
                      <a:lnTo>
                        <a:pt x="3054" y="1969"/>
                      </a:lnTo>
                      <a:lnTo>
                        <a:pt x="3054" y="1969"/>
                      </a:lnTo>
                      <a:lnTo>
                        <a:pt x="3054" y="1967"/>
                      </a:lnTo>
                      <a:lnTo>
                        <a:pt x="3054" y="1965"/>
                      </a:lnTo>
                      <a:lnTo>
                        <a:pt x="3054" y="1959"/>
                      </a:lnTo>
                      <a:lnTo>
                        <a:pt x="3056" y="1956"/>
                      </a:lnTo>
                      <a:lnTo>
                        <a:pt x="3056" y="1961"/>
                      </a:lnTo>
                      <a:lnTo>
                        <a:pt x="3056" y="1965"/>
                      </a:lnTo>
                      <a:lnTo>
                        <a:pt x="3056" y="1965"/>
                      </a:lnTo>
                      <a:lnTo>
                        <a:pt x="3056" y="1961"/>
                      </a:lnTo>
                      <a:lnTo>
                        <a:pt x="3056" y="1959"/>
                      </a:lnTo>
                      <a:lnTo>
                        <a:pt x="3056" y="1959"/>
                      </a:lnTo>
                      <a:lnTo>
                        <a:pt x="3056" y="1956"/>
                      </a:lnTo>
                      <a:lnTo>
                        <a:pt x="3059" y="1948"/>
                      </a:lnTo>
                      <a:lnTo>
                        <a:pt x="3059" y="1948"/>
                      </a:lnTo>
                      <a:lnTo>
                        <a:pt x="3059" y="1950"/>
                      </a:lnTo>
                      <a:lnTo>
                        <a:pt x="3059" y="1956"/>
                      </a:lnTo>
                      <a:lnTo>
                        <a:pt x="3059" y="1965"/>
                      </a:lnTo>
                      <a:lnTo>
                        <a:pt x="3059" y="1967"/>
                      </a:lnTo>
                      <a:lnTo>
                        <a:pt x="3059" y="1961"/>
                      </a:lnTo>
                      <a:lnTo>
                        <a:pt x="3059" y="1941"/>
                      </a:lnTo>
                      <a:lnTo>
                        <a:pt x="3061" y="1920"/>
                      </a:lnTo>
                      <a:lnTo>
                        <a:pt x="3061" y="1902"/>
                      </a:lnTo>
                      <a:lnTo>
                        <a:pt x="3061" y="1861"/>
                      </a:lnTo>
                      <a:lnTo>
                        <a:pt x="3061" y="1795"/>
                      </a:lnTo>
                      <a:lnTo>
                        <a:pt x="3061" y="1792"/>
                      </a:lnTo>
                      <a:lnTo>
                        <a:pt x="3061" y="1814"/>
                      </a:lnTo>
                      <a:lnTo>
                        <a:pt x="3061" y="1831"/>
                      </a:lnTo>
                      <a:lnTo>
                        <a:pt x="3063" y="1846"/>
                      </a:lnTo>
                      <a:lnTo>
                        <a:pt x="3063" y="1857"/>
                      </a:lnTo>
                      <a:lnTo>
                        <a:pt x="3063" y="1864"/>
                      </a:lnTo>
                      <a:lnTo>
                        <a:pt x="3063" y="1866"/>
                      </a:lnTo>
                      <a:lnTo>
                        <a:pt x="3063" y="1861"/>
                      </a:lnTo>
                      <a:lnTo>
                        <a:pt x="3063" y="1859"/>
                      </a:lnTo>
                      <a:lnTo>
                        <a:pt x="3063" y="1857"/>
                      </a:lnTo>
                      <a:lnTo>
                        <a:pt x="3063" y="1853"/>
                      </a:lnTo>
                      <a:lnTo>
                        <a:pt x="3065" y="1851"/>
                      </a:lnTo>
                      <a:lnTo>
                        <a:pt x="3065" y="1844"/>
                      </a:lnTo>
                      <a:lnTo>
                        <a:pt x="3065" y="1844"/>
                      </a:lnTo>
                      <a:lnTo>
                        <a:pt x="3065" y="1855"/>
                      </a:lnTo>
                      <a:lnTo>
                        <a:pt x="3065" y="1872"/>
                      </a:lnTo>
                      <a:lnTo>
                        <a:pt x="3065" y="1887"/>
                      </a:lnTo>
                      <a:lnTo>
                        <a:pt x="3065" y="1898"/>
                      </a:lnTo>
                      <a:lnTo>
                        <a:pt x="3065" y="1902"/>
                      </a:lnTo>
                      <a:lnTo>
                        <a:pt x="3067" y="1900"/>
                      </a:lnTo>
                      <a:lnTo>
                        <a:pt x="3067" y="1902"/>
                      </a:lnTo>
                      <a:lnTo>
                        <a:pt x="3067" y="1911"/>
                      </a:lnTo>
                      <a:lnTo>
                        <a:pt x="3067" y="1915"/>
                      </a:lnTo>
                      <a:lnTo>
                        <a:pt x="3067" y="1924"/>
                      </a:lnTo>
                      <a:lnTo>
                        <a:pt x="3067" y="1928"/>
                      </a:lnTo>
                      <a:lnTo>
                        <a:pt x="3067" y="1935"/>
                      </a:lnTo>
                      <a:lnTo>
                        <a:pt x="3069" y="1943"/>
                      </a:lnTo>
                      <a:lnTo>
                        <a:pt x="3069" y="1954"/>
                      </a:lnTo>
                      <a:lnTo>
                        <a:pt x="3069" y="1969"/>
                      </a:lnTo>
                      <a:lnTo>
                        <a:pt x="3069" y="1980"/>
                      </a:lnTo>
                      <a:lnTo>
                        <a:pt x="3069" y="1991"/>
                      </a:lnTo>
                      <a:lnTo>
                        <a:pt x="3069" y="1993"/>
                      </a:lnTo>
                      <a:lnTo>
                        <a:pt x="3069" y="1999"/>
                      </a:lnTo>
                      <a:lnTo>
                        <a:pt x="3069" y="2004"/>
                      </a:lnTo>
                      <a:lnTo>
                        <a:pt x="3071" y="2010"/>
                      </a:lnTo>
                      <a:lnTo>
                        <a:pt x="3071" y="2002"/>
                      </a:lnTo>
                      <a:lnTo>
                        <a:pt x="3071" y="2010"/>
                      </a:lnTo>
                      <a:lnTo>
                        <a:pt x="3071" y="2010"/>
                      </a:lnTo>
                      <a:lnTo>
                        <a:pt x="3071" y="2012"/>
                      </a:lnTo>
                      <a:lnTo>
                        <a:pt x="3071" y="2008"/>
                      </a:lnTo>
                      <a:lnTo>
                        <a:pt x="3071" y="2004"/>
                      </a:lnTo>
                      <a:lnTo>
                        <a:pt x="3071" y="2004"/>
                      </a:lnTo>
                      <a:lnTo>
                        <a:pt x="3074" y="1999"/>
                      </a:lnTo>
                      <a:lnTo>
                        <a:pt x="3074" y="1989"/>
                      </a:lnTo>
                      <a:lnTo>
                        <a:pt x="3074" y="1978"/>
                      </a:lnTo>
                      <a:lnTo>
                        <a:pt x="3074" y="1974"/>
                      </a:lnTo>
                      <a:lnTo>
                        <a:pt x="3074" y="1969"/>
                      </a:lnTo>
                      <a:lnTo>
                        <a:pt x="3074" y="1967"/>
                      </a:lnTo>
                      <a:lnTo>
                        <a:pt x="3074" y="1963"/>
                      </a:lnTo>
                      <a:lnTo>
                        <a:pt x="3076" y="1961"/>
                      </a:lnTo>
                      <a:lnTo>
                        <a:pt x="3076" y="1967"/>
                      </a:lnTo>
                      <a:lnTo>
                        <a:pt x="3076" y="1978"/>
                      </a:lnTo>
                      <a:lnTo>
                        <a:pt x="3076" y="1991"/>
                      </a:lnTo>
                      <a:lnTo>
                        <a:pt x="3076" y="2002"/>
                      </a:lnTo>
                      <a:lnTo>
                        <a:pt x="3076" y="2006"/>
                      </a:lnTo>
                      <a:lnTo>
                        <a:pt x="3076" y="2002"/>
                      </a:lnTo>
                      <a:lnTo>
                        <a:pt x="3076" y="1995"/>
                      </a:lnTo>
                      <a:lnTo>
                        <a:pt x="3078" y="1993"/>
                      </a:lnTo>
                      <a:lnTo>
                        <a:pt x="3078" y="1993"/>
                      </a:lnTo>
                      <a:lnTo>
                        <a:pt x="3078" y="1984"/>
                      </a:lnTo>
                      <a:lnTo>
                        <a:pt x="3078" y="1987"/>
                      </a:lnTo>
                      <a:lnTo>
                        <a:pt x="3078" y="1989"/>
                      </a:lnTo>
                      <a:lnTo>
                        <a:pt x="3078" y="2002"/>
                      </a:lnTo>
                      <a:lnTo>
                        <a:pt x="3078" y="2019"/>
                      </a:lnTo>
                      <a:lnTo>
                        <a:pt x="3078" y="2032"/>
                      </a:lnTo>
                      <a:lnTo>
                        <a:pt x="3080" y="2043"/>
                      </a:lnTo>
                      <a:lnTo>
                        <a:pt x="3080" y="2049"/>
                      </a:lnTo>
                      <a:lnTo>
                        <a:pt x="3080" y="2047"/>
                      </a:lnTo>
                      <a:lnTo>
                        <a:pt x="3080" y="2040"/>
                      </a:lnTo>
                      <a:lnTo>
                        <a:pt x="3080" y="2032"/>
                      </a:lnTo>
                      <a:lnTo>
                        <a:pt x="3080" y="2028"/>
                      </a:lnTo>
                      <a:lnTo>
                        <a:pt x="3080" y="2036"/>
                      </a:lnTo>
                      <a:lnTo>
                        <a:pt x="3082" y="2034"/>
                      </a:lnTo>
                      <a:lnTo>
                        <a:pt x="3082" y="2036"/>
                      </a:lnTo>
                      <a:lnTo>
                        <a:pt x="3082" y="2053"/>
                      </a:lnTo>
                      <a:lnTo>
                        <a:pt x="3082" y="2060"/>
                      </a:lnTo>
                      <a:lnTo>
                        <a:pt x="3082" y="2064"/>
                      </a:lnTo>
                      <a:lnTo>
                        <a:pt x="3082" y="2058"/>
                      </a:lnTo>
                      <a:lnTo>
                        <a:pt x="3082" y="2058"/>
                      </a:lnTo>
                      <a:lnTo>
                        <a:pt x="3082" y="2040"/>
                      </a:lnTo>
                      <a:lnTo>
                        <a:pt x="3084" y="2034"/>
                      </a:lnTo>
                      <a:lnTo>
                        <a:pt x="3084" y="2034"/>
                      </a:lnTo>
                      <a:lnTo>
                        <a:pt x="3084" y="2036"/>
                      </a:lnTo>
                      <a:lnTo>
                        <a:pt x="3084" y="2036"/>
                      </a:lnTo>
                      <a:lnTo>
                        <a:pt x="3084" y="2036"/>
                      </a:lnTo>
                      <a:lnTo>
                        <a:pt x="3084" y="2043"/>
                      </a:lnTo>
                      <a:lnTo>
                        <a:pt x="3084" y="2056"/>
                      </a:lnTo>
                      <a:lnTo>
                        <a:pt x="3084" y="2073"/>
                      </a:lnTo>
                      <a:lnTo>
                        <a:pt x="3087" y="2075"/>
                      </a:lnTo>
                      <a:lnTo>
                        <a:pt x="3087" y="2068"/>
                      </a:lnTo>
                      <a:lnTo>
                        <a:pt x="3087" y="2073"/>
                      </a:lnTo>
                      <a:lnTo>
                        <a:pt x="3087" y="2062"/>
                      </a:lnTo>
                      <a:lnTo>
                        <a:pt x="3087" y="2051"/>
                      </a:lnTo>
                      <a:lnTo>
                        <a:pt x="3087" y="2047"/>
                      </a:lnTo>
                      <a:lnTo>
                        <a:pt x="3087" y="2049"/>
                      </a:lnTo>
                      <a:lnTo>
                        <a:pt x="3089" y="2047"/>
                      </a:lnTo>
                      <a:lnTo>
                        <a:pt x="3089" y="2043"/>
                      </a:lnTo>
                      <a:lnTo>
                        <a:pt x="3089" y="2045"/>
                      </a:lnTo>
                      <a:lnTo>
                        <a:pt x="3089" y="2053"/>
                      </a:lnTo>
                      <a:lnTo>
                        <a:pt x="3089" y="2071"/>
                      </a:lnTo>
                      <a:lnTo>
                        <a:pt x="3089" y="2079"/>
                      </a:lnTo>
                      <a:lnTo>
                        <a:pt x="3089" y="2088"/>
                      </a:lnTo>
                      <a:lnTo>
                        <a:pt x="3089" y="2066"/>
                      </a:lnTo>
                      <a:lnTo>
                        <a:pt x="3091" y="2032"/>
                      </a:lnTo>
                      <a:lnTo>
                        <a:pt x="3091" y="2040"/>
                      </a:lnTo>
                      <a:lnTo>
                        <a:pt x="3091" y="2040"/>
                      </a:lnTo>
                      <a:lnTo>
                        <a:pt x="3091" y="2038"/>
                      </a:lnTo>
                      <a:lnTo>
                        <a:pt x="3091" y="2034"/>
                      </a:lnTo>
                      <a:lnTo>
                        <a:pt x="3091" y="2030"/>
                      </a:lnTo>
                      <a:lnTo>
                        <a:pt x="3091" y="2030"/>
                      </a:lnTo>
                      <a:lnTo>
                        <a:pt x="3091" y="2032"/>
                      </a:lnTo>
                      <a:lnTo>
                        <a:pt x="3093" y="2021"/>
                      </a:lnTo>
                      <a:lnTo>
                        <a:pt x="3093" y="2034"/>
                      </a:lnTo>
                      <a:lnTo>
                        <a:pt x="3093" y="2045"/>
                      </a:lnTo>
                      <a:lnTo>
                        <a:pt x="3093" y="2040"/>
                      </a:lnTo>
                      <a:lnTo>
                        <a:pt x="3093" y="2038"/>
                      </a:lnTo>
                      <a:lnTo>
                        <a:pt x="3093" y="2030"/>
                      </a:lnTo>
                      <a:lnTo>
                        <a:pt x="3093" y="2023"/>
                      </a:lnTo>
                      <a:lnTo>
                        <a:pt x="3095" y="2019"/>
                      </a:lnTo>
                      <a:lnTo>
                        <a:pt x="3095" y="2017"/>
                      </a:lnTo>
                      <a:lnTo>
                        <a:pt x="3095" y="2010"/>
                      </a:lnTo>
                      <a:lnTo>
                        <a:pt x="3095" y="2008"/>
                      </a:lnTo>
                      <a:lnTo>
                        <a:pt x="3095" y="2015"/>
                      </a:lnTo>
                      <a:lnTo>
                        <a:pt x="3095" y="2023"/>
                      </a:lnTo>
                      <a:lnTo>
                        <a:pt x="3095" y="1993"/>
                      </a:lnTo>
                      <a:lnTo>
                        <a:pt x="3095" y="1991"/>
                      </a:lnTo>
                      <a:lnTo>
                        <a:pt x="3097" y="1999"/>
                      </a:lnTo>
                      <a:lnTo>
                        <a:pt x="3097" y="2002"/>
                      </a:lnTo>
                      <a:lnTo>
                        <a:pt x="3097" y="2002"/>
                      </a:lnTo>
                      <a:lnTo>
                        <a:pt x="3097" y="1999"/>
                      </a:lnTo>
                      <a:lnTo>
                        <a:pt x="3097" y="1991"/>
                      </a:lnTo>
                      <a:lnTo>
                        <a:pt x="3097" y="1980"/>
                      </a:lnTo>
                      <a:lnTo>
                        <a:pt x="3097" y="1978"/>
                      </a:lnTo>
                      <a:lnTo>
                        <a:pt x="3097" y="1984"/>
                      </a:lnTo>
                      <a:lnTo>
                        <a:pt x="3099" y="1980"/>
                      </a:lnTo>
                      <a:lnTo>
                        <a:pt x="3099" y="1978"/>
                      </a:lnTo>
                      <a:lnTo>
                        <a:pt x="3099" y="1984"/>
                      </a:lnTo>
                      <a:lnTo>
                        <a:pt x="3099" y="1993"/>
                      </a:lnTo>
                      <a:lnTo>
                        <a:pt x="3099" y="1989"/>
                      </a:lnTo>
                      <a:lnTo>
                        <a:pt x="3099" y="1978"/>
                      </a:lnTo>
                      <a:lnTo>
                        <a:pt x="3099" y="1956"/>
                      </a:lnTo>
                      <a:lnTo>
                        <a:pt x="3102" y="1941"/>
                      </a:lnTo>
                      <a:lnTo>
                        <a:pt x="3102" y="1935"/>
                      </a:lnTo>
                      <a:lnTo>
                        <a:pt x="3102" y="1946"/>
                      </a:lnTo>
                      <a:lnTo>
                        <a:pt x="3102" y="1952"/>
                      </a:lnTo>
                      <a:lnTo>
                        <a:pt x="3102" y="1956"/>
                      </a:lnTo>
                      <a:lnTo>
                        <a:pt x="3102" y="1952"/>
                      </a:lnTo>
                      <a:lnTo>
                        <a:pt x="3102" y="1963"/>
                      </a:lnTo>
                      <a:lnTo>
                        <a:pt x="3102" y="1974"/>
                      </a:lnTo>
                      <a:lnTo>
                        <a:pt x="3104" y="1989"/>
                      </a:lnTo>
                      <a:lnTo>
                        <a:pt x="3104" y="1989"/>
                      </a:lnTo>
                      <a:lnTo>
                        <a:pt x="3104" y="1980"/>
                      </a:lnTo>
                      <a:lnTo>
                        <a:pt x="3104" y="1967"/>
                      </a:lnTo>
                      <a:lnTo>
                        <a:pt x="3104" y="1965"/>
                      </a:lnTo>
                      <a:lnTo>
                        <a:pt x="3104" y="1965"/>
                      </a:lnTo>
                      <a:lnTo>
                        <a:pt x="3104" y="1967"/>
                      </a:lnTo>
                      <a:lnTo>
                        <a:pt x="3104" y="1969"/>
                      </a:lnTo>
                      <a:lnTo>
                        <a:pt x="3106" y="1980"/>
                      </a:lnTo>
                      <a:lnTo>
                        <a:pt x="3106" y="1991"/>
                      </a:lnTo>
                      <a:lnTo>
                        <a:pt x="3106" y="2002"/>
                      </a:lnTo>
                      <a:lnTo>
                        <a:pt x="3106" y="2025"/>
                      </a:lnTo>
                      <a:lnTo>
                        <a:pt x="3106" y="2032"/>
                      </a:lnTo>
                      <a:lnTo>
                        <a:pt x="3106" y="2049"/>
                      </a:lnTo>
                      <a:lnTo>
                        <a:pt x="3106" y="2040"/>
                      </a:lnTo>
                      <a:lnTo>
                        <a:pt x="3108" y="2043"/>
                      </a:lnTo>
                      <a:lnTo>
                        <a:pt x="3108" y="2040"/>
                      </a:lnTo>
                      <a:lnTo>
                        <a:pt x="3108" y="2040"/>
                      </a:lnTo>
                      <a:lnTo>
                        <a:pt x="3108" y="2038"/>
                      </a:lnTo>
                      <a:lnTo>
                        <a:pt x="3108" y="2038"/>
                      </a:lnTo>
                      <a:lnTo>
                        <a:pt x="3108" y="2040"/>
                      </a:lnTo>
                      <a:lnTo>
                        <a:pt x="3108" y="2058"/>
                      </a:lnTo>
                      <a:lnTo>
                        <a:pt x="3108" y="2090"/>
                      </a:lnTo>
                      <a:lnTo>
                        <a:pt x="3110" y="2107"/>
                      </a:lnTo>
                      <a:lnTo>
                        <a:pt x="3110" y="2114"/>
                      </a:lnTo>
                      <a:lnTo>
                        <a:pt x="3110" y="2112"/>
                      </a:lnTo>
                      <a:lnTo>
                        <a:pt x="3110" y="2099"/>
                      </a:lnTo>
                      <a:lnTo>
                        <a:pt x="3110" y="2084"/>
                      </a:lnTo>
                      <a:lnTo>
                        <a:pt x="3110" y="2090"/>
                      </a:lnTo>
                      <a:lnTo>
                        <a:pt x="3110" y="2081"/>
                      </a:lnTo>
                      <a:lnTo>
                        <a:pt x="3110" y="2090"/>
                      </a:lnTo>
                      <a:lnTo>
                        <a:pt x="3112" y="2079"/>
                      </a:lnTo>
                      <a:lnTo>
                        <a:pt x="3112" y="2092"/>
                      </a:lnTo>
                      <a:lnTo>
                        <a:pt x="3112" y="2101"/>
                      </a:lnTo>
                      <a:lnTo>
                        <a:pt x="3112" y="2125"/>
                      </a:lnTo>
                      <a:lnTo>
                        <a:pt x="3112" y="2114"/>
                      </a:lnTo>
                      <a:lnTo>
                        <a:pt x="3112" y="2127"/>
                      </a:lnTo>
                      <a:lnTo>
                        <a:pt x="3112" y="2107"/>
                      </a:lnTo>
                      <a:lnTo>
                        <a:pt x="3115" y="2109"/>
                      </a:lnTo>
                      <a:lnTo>
                        <a:pt x="3115" y="2086"/>
                      </a:lnTo>
                      <a:lnTo>
                        <a:pt x="3115" y="2094"/>
                      </a:lnTo>
                      <a:lnTo>
                        <a:pt x="3115" y="2075"/>
                      </a:lnTo>
                      <a:lnTo>
                        <a:pt x="3115" y="2086"/>
                      </a:lnTo>
                      <a:lnTo>
                        <a:pt x="3115" y="2084"/>
                      </a:lnTo>
                      <a:lnTo>
                        <a:pt x="3115" y="2084"/>
                      </a:lnTo>
                      <a:lnTo>
                        <a:pt x="3115" y="2084"/>
                      </a:lnTo>
                      <a:lnTo>
                        <a:pt x="3117" y="2084"/>
                      </a:lnTo>
                      <a:lnTo>
                        <a:pt x="3117" y="2084"/>
                      </a:lnTo>
                      <a:lnTo>
                        <a:pt x="3117" y="2084"/>
                      </a:lnTo>
                      <a:lnTo>
                        <a:pt x="3117" y="2084"/>
                      </a:lnTo>
                      <a:lnTo>
                        <a:pt x="3117" y="2084"/>
                      </a:lnTo>
                      <a:lnTo>
                        <a:pt x="3117" y="2084"/>
                      </a:lnTo>
                      <a:lnTo>
                        <a:pt x="3117" y="2084"/>
                      </a:lnTo>
                      <a:lnTo>
                        <a:pt x="3117" y="2084"/>
                      </a:lnTo>
                      <a:lnTo>
                        <a:pt x="3119" y="2084"/>
                      </a:lnTo>
                      <a:lnTo>
                        <a:pt x="3119" y="2084"/>
                      </a:lnTo>
                      <a:lnTo>
                        <a:pt x="3119" y="2084"/>
                      </a:lnTo>
                      <a:lnTo>
                        <a:pt x="3119" y="2084"/>
                      </a:lnTo>
                      <a:lnTo>
                        <a:pt x="3119" y="2084"/>
                      </a:lnTo>
                      <a:lnTo>
                        <a:pt x="3119" y="2084"/>
                      </a:lnTo>
                      <a:lnTo>
                        <a:pt x="3119" y="2084"/>
                      </a:lnTo>
                      <a:lnTo>
                        <a:pt x="3121" y="2084"/>
                      </a:lnTo>
                      <a:lnTo>
                        <a:pt x="3121" y="2084"/>
                      </a:lnTo>
                      <a:lnTo>
                        <a:pt x="3121" y="2084"/>
                      </a:lnTo>
                      <a:lnTo>
                        <a:pt x="3121" y="2084"/>
                      </a:lnTo>
                      <a:lnTo>
                        <a:pt x="3121" y="2084"/>
                      </a:lnTo>
                      <a:lnTo>
                        <a:pt x="3121" y="2084"/>
                      </a:lnTo>
                      <a:lnTo>
                        <a:pt x="3121" y="2084"/>
                      </a:lnTo>
                      <a:lnTo>
                        <a:pt x="3121" y="2084"/>
                      </a:lnTo>
                      <a:lnTo>
                        <a:pt x="3123" y="2084"/>
                      </a:lnTo>
                      <a:lnTo>
                        <a:pt x="3123" y="2084"/>
                      </a:lnTo>
                      <a:lnTo>
                        <a:pt x="3123" y="2084"/>
                      </a:lnTo>
                      <a:lnTo>
                        <a:pt x="3123" y="2084"/>
                      </a:lnTo>
                      <a:lnTo>
                        <a:pt x="3123" y="2084"/>
                      </a:lnTo>
                      <a:lnTo>
                        <a:pt x="3123" y="2084"/>
                      </a:lnTo>
                      <a:lnTo>
                        <a:pt x="3123" y="2084"/>
                      </a:lnTo>
                      <a:lnTo>
                        <a:pt x="3123" y="2084"/>
                      </a:lnTo>
                      <a:lnTo>
                        <a:pt x="3125" y="2084"/>
                      </a:lnTo>
                      <a:lnTo>
                        <a:pt x="3125" y="2084"/>
                      </a:lnTo>
                      <a:lnTo>
                        <a:pt x="3125" y="2084"/>
                      </a:lnTo>
                      <a:lnTo>
                        <a:pt x="3125" y="2084"/>
                      </a:lnTo>
                      <a:lnTo>
                        <a:pt x="3125" y="2084"/>
                      </a:lnTo>
                      <a:lnTo>
                        <a:pt x="3125" y="2084"/>
                      </a:lnTo>
                      <a:lnTo>
                        <a:pt x="3125" y="2084"/>
                      </a:lnTo>
                      <a:lnTo>
                        <a:pt x="3127" y="2084"/>
                      </a:lnTo>
                      <a:lnTo>
                        <a:pt x="3127" y="2084"/>
                      </a:lnTo>
                      <a:lnTo>
                        <a:pt x="3127" y="2084"/>
                      </a:lnTo>
                      <a:lnTo>
                        <a:pt x="3127" y="2084"/>
                      </a:lnTo>
                      <a:lnTo>
                        <a:pt x="3127" y="2084"/>
                      </a:lnTo>
                      <a:lnTo>
                        <a:pt x="3127" y="2084"/>
                      </a:lnTo>
                      <a:lnTo>
                        <a:pt x="3127" y="2084"/>
                      </a:lnTo>
                      <a:lnTo>
                        <a:pt x="3127" y="2084"/>
                      </a:lnTo>
                      <a:lnTo>
                        <a:pt x="3130" y="2084"/>
                      </a:lnTo>
                      <a:lnTo>
                        <a:pt x="3130" y="2084"/>
                      </a:lnTo>
                      <a:lnTo>
                        <a:pt x="3130" y="2084"/>
                      </a:lnTo>
                      <a:lnTo>
                        <a:pt x="3130" y="2084"/>
                      </a:lnTo>
                      <a:lnTo>
                        <a:pt x="3130" y="2084"/>
                      </a:lnTo>
                      <a:lnTo>
                        <a:pt x="3130" y="2084"/>
                      </a:lnTo>
                      <a:lnTo>
                        <a:pt x="3130" y="2084"/>
                      </a:lnTo>
                      <a:lnTo>
                        <a:pt x="3130" y="2084"/>
                      </a:lnTo>
                      <a:lnTo>
                        <a:pt x="3132" y="2084"/>
                      </a:lnTo>
                      <a:lnTo>
                        <a:pt x="3132" y="2084"/>
                      </a:lnTo>
                      <a:lnTo>
                        <a:pt x="3132" y="2084"/>
                      </a:lnTo>
                      <a:lnTo>
                        <a:pt x="3132" y="2084"/>
                      </a:lnTo>
                      <a:lnTo>
                        <a:pt x="3132" y="2084"/>
                      </a:lnTo>
                      <a:lnTo>
                        <a:pt x="3132" y="2084"/>
                      </a:lnTo>
                      <a:lnTo>
                        <a:pt x="3132" y="2084"/>
                      </a:lnTo>
                      <a:lnTo>
                        <a:pt x="3134" y="2084"/>
                      </a:lnTo>
                      <a:lnTo>
                        <a:pt x="3134" y="2084"/>
                      </a:lnTo>
                      <a:lnTo>
                        <a:pt x="3134" y="2084"/>
                      </a:lnTo>
                      <a:lnTo>
                        <a:pt x="3134" y="2084"/>
                      </a:lnTo>
                      <a:lnTo>
                        <a:pt x="3134" y="2084"/>
                      </a:lnTo>
                      <a:lnTo>
                        <a:pt x="3134" y="2084"/>
                      </a:lnTo>
                      <a:lnTo>
                        <a:pt x="3134" y="2084"/>
                      </a:lnTo>
                      <a:lnTo>
                        <a:pt x="3134" y="2084"/>
                      </a:lnTo>
                      <a:lnTo>
                        <a:pt x="3136" y="2084"/>
                      </a:lnTo>
                      <a:lnTo>
                        <a:pt x="3136" y="2084"/>
                      </a:lnTo>
                      <a:lnTo>
                        <a:pt x="3136" y="2084"/>
                      </a:lnTo>
                      <a:lnTo>
                        <a:pt x="3136" y="2084"/>
                      </a:lnTo>
                      <a:lnTo>
                        <a:pt x="3136" y="2084"/>
                      </a:lnTo>
                      <a:lnTo>
                        <a:pt x="3136" y="2084"/>
                      </a:lnTo>
                      <a:lnTo>
                        <a:pt x="3136" y="2084"/>
                      </a:lnTo>
                      <a:lnTo>
                        <a:pt x="3136" y="2084"/>
                      </a:lnTo>
                      <a:lnTo>
                        <a:pt x="3138" y="2084"/>
                      </a:lnTo>
                      <a:lnTo>
                        <a:pt x="3138" y="2084"/>
                      </a:lnTo>
                      <a:lnTo>
                        <a:pt x="3138" y="2084"/>
                      </a:lnTo>
                      <a:lnTo>
                        <a:pt x="3138" y="2084"/>
                      </a:lnTo>
                      <a:lnTo>
                        <a:pt x="3138" y="2084"/>
                      </a:lnTo>
                      <a:lnTo>
                        <a:pt x="3138" y="2084"/>
                      </a:lnTo>
                      <a:lnTo>
                        <a:pt x="3138" y="2084"/>
                      </a:lnTo>
                      <a:lnTo>
                        <a:pt x="3140" y="2084"/>
                      </a:lnTo>
                      <a:lnTo>
                        <a:pt x="3140" y="2084"/>
                      </a:lnTo>
                      <a:lnTo>
                        <a:pt x="3140" y="2084"/>
                      </a:lnTo>
                      <a:lnTo>
                        <a:pt x="3140" y="2084"/>
                      </a:lnTo>
                      <a:lnTo>
                        <a:pt x="3140" y="2084"/>
                      </a:lnTo>
                      <a:lnTo>
                        <a:pt x="3140" y="2084"/>
                      </a:lnTo>
                      <a:lnTo>
                        <a:pt x="3140" y="2084"/>
                      </a:lnTo>
                      <a:lnTo>
                        <a:pt x="3140" y="2084"/>
                      </a:lnTo>
                      <a:lnTo>
                        <a:pt x="3143" y="2084"/>
                      </a:lnTo>
                      <a:lnTo>
                        <a:pt x="3143" y="2084"/>
                      </a:lnTo>
                      <a:lnTo>
                        <a:pt x="3143" y="2084"/>
                      </a:lnTo>
                      <a:lnTo>
                        <a:pt x="3143" y="2084"/>
                      </a:lnTo>
                      <a:lnTo>
                        <a:pt x="3143" y="2084"/>
                      </a:lnTo>
                      <a:lnTo>
                        <a:pt x="3143" y="2084"/>
                      </a:lnTo>
                      <a:lnTo>
                        <a:pt x="3143" y="2084"/>
                      </a:lnTo>
                      <a:lnTo>
                        <a:pt x="3143" y="2084"/>
                      </a:lnTo>
                      <a:lnTo>
                        <a:pt x="3145" y="2084"/>
                      </a:lnTo>
                      <a:lnTo>
                        <a:pt x="3145" y="2084"/>
                      </a:lnTo>
                      <a:lnTo>
                        <a:pt x="3145" y="2084"/>
                      </a:lnTo>
                      <a:lnTo>
                        <a:pt x="3145" y="2084"/>
                      </a:lnTo>
                      <a:lnTo>
                        <a:pt x="3145" y="2084"/>
                      </a:lnTo>
                      <a:lnTo>
                        <a:pt x="3145" y="2084"/>
                      </a:lnTo>
                      <a:lnTo>
                        <a:pt x="3145" y="2084"/>
                      </a:lnTo>
                      <a:lnTo>
                        <a:pt x="3147" y="2084"/>
                      </a:lnTo>
                      <a:lnTo>
                        <a:pt x="3147" y="2084"/>
                      </a:lnTo>
                      <a:lnTo>
                        <a:pt x="3147" y="2084"/>
                      </a:lnTo>
                      <a:lnTo>
                        <a:pt x="3147" y="2084"/>
                      </a:lnTo>
                      <a:lnTo>
                        <a:pt x="3147" y="2084"/>
                      </a:lnTo>
                      <a:lnTo>
                        <a:pt x="3147" y="2084"/>
                      </a:lnTo>
                      <a:lnTo>
                        <a:pt x="3147" y="2084"/>
                      </a:lnTo>
                      <a:lnTo>
                        <a:pt x="3147" y="2084"/>
                      </a:lnTo>
                      <a:lnTo>
                        <a:pt x="3149" y="2084"/>
                      </a:lnTo>
                      <a:lnTo>
                        <a:pt x="3149" y="2084"/>
                      </a:lnTo>
                      <a:lnTo>
                        <a:pt x="3149" y="2084"/>
                      </a:lnTo>
                      <a:lnTo>
                        <a:pt x="3149" y="2084"/>
                      </a:lnTo>
                      <a:lnTo>
                        <a:pt x="3149" y="2084"/>
                      </a:lnTo>
                      <a:lnTo>
                        <a:pt x="3149" y="2084"/>
                      </a:lnTo>
                      <a:lnTo>
                        <a:pt x="3149" y="2084"/>
                      </a:lnTo>
                      <a:lnTo>
                        <a:pt x="3149" y="2084"/>
                      </a:lnTo>
                      <a:lnTo>
                        <a:pt x="3151" y="2084"/>
                      </a:lnTo>
                      <a:lnTo>
                        <a:pt x="3151" y="2084"/>
                      </a:lnTo>
                      <a:lnTo>
                        <a:pt x="3151" y="2084"/>
                      </a:lnTo>
                      <a:lnTo>
                        <a:pt x="3151" y="2084"/>
                      </a:lnTo>
                      <a:lnTo>
                        <a:pt x="3151" y="2084"/>
                      </a:lnTo>
                      <a:lnTo>
                        <a:pt x="3151" y="2084"/>
                      </a:lnTo>
                      <a:lnTo>
                        <a:pt x="3151" y="2084"/>
                      </a:lnTo>
                      <a:lnTo>
                        <a:pt x="3153" y="2084"/>
                      </a:lnTo>
                      <a:lnTo>
                        <a:pt x="3153" y="2084"/>
                      </a:lnTo>
                      <a:lnTo>
                        <a:pt x="3153" y="2084"/>
                      </a:lnTo>
                      <a:lnTo>
                        <a:pt x="3153" y="2084"/>
                      </a:lnTo>
                      <a:lnTo>
                        <a:pt x="3153" y="2084"/>
                      </a:lnTo>
                      <a:lnTo>
                        <a:pt x="3153" y="2084"/>
                      </a:lnTo>
                      <a:lnTo>
                        <a:pt x="3153" y="2084"/>
                      </a:lnTo>
                      <a:lnTo>
                        <a:pt x="3153" y="2084"/>
                      </a:lnTo>
                      <a:lnTo>
                        <a:pt x="3156" y="2084"/>
                      </a:lnTo>
                      <a:lnTo>
                        <a:pt x="3156" y="2084"/>
                      </a:lnTo>
                      <a:lnTo>
                        <a:pt x="3156" y="2084"/>
                      </a:lnTo>
                      <a:lnTo>
                        <a:pt x="3156" y="2084"/>
                      </a:lnTo>
                      <a:lnTo>
                        <a:pt x="3156" y="2084"/>
                      </a:lnTo>
                      <a:lnTo>
                        <a:pt x="3156" y="2084"/>
                      </a:lnTo>
                      <a:lnTo>
                        <a:pt x="3156" y="2084"/>
                      </a:lnTo>
                      <a:lnTo>
                        <a:pt x="3156" y="2084"/>
                      </a:lnTo>
                      <a:lnTo>
                        <a:pt x="3158" y="2084"/>
                      </a:lnTo>
                      <a:lnTo>
                        <a:pt x="3158" y="2084"/>
                      </a:lnTo>
                      <a:lnTo>
                        <a:pt x="3158" y="2084"/>
                      </a:lnTo>
                      <a:lnTo>
                        <a:pt x="3158" y="2084"/>
                      </a:lnTo>
                      <a:lnTo>
                        <a:pt x="3158" y="2084"/>
                      </a:lnTo>
                      <a:lnTo>
                        <a:pt x="3158" y="2084"/>
                      </a:lnTo>
                      <a:lnTo>
                        <a:pt x="3158" y="2084"/>
                      </a:lnTo>
                      <a:lnTo>
                        <a:pt x="3160" y="2084"/>
                      </a:lnTo>
                      <a:lnTo>
                        <a:pt x="3160" y="2084"/>
                      </a:lnTo>
                      <a:lnTo>
                        <a:pt x="3160" y="2084"/>
                      </a:lnTo>
                      <a:lnTo>
                        <a:pt x="3160" y="2084"/>
                      </a:lnTo>
                      <a:lnTo>
                        <a:pt x="3160" y="2084"/>
                      </a:lnTo>
                      <a:lnTo>
                        <a:pt x="3160" y="2084"/>
                      </a:lnTo>
                      <a:lnTo>
                        <a:pt x="3160" y="2084"/>
                      </a:lnTo>
                      <a:lnTo>
                        <a:pt x="3160" y="2084"/>
                      </a:lnTo>
                      <a:lnTo>
                        <a:pt x="3162" y="2084"/>
                      </a:lnTo>
                      <a:lnTo>
                        <a:pt x="3162" y="2084"/>
                      </a:lnTo>
                      <a:lnTo>
                        <a:pt x="3162" y="2084"/>
                      </a:lnTo>
                      <a:lnTo>
                        <a:pt x="3162" y="2084"/>
                      </a:lnTo>
                      <a:lnTo>
                        <a:pt x="3162" y="2084"/>
                      </a:lnTo>
                      <a:lnTo>
                        <a:pt x="3162" y="2084"/>
                      </a:lnTo>
                      <a:lnTo>
                        <a:pt x="3162" y="2084"/>
                      </a:lnTo>
                      <a:lnTo>
                        <a:pt x="3164" y="2084"/>
                      </a:lnTo>
                      <a:lnTo>
                        <a:pt x="3164" y="2084"/>
                      </a:lnTo>
                      <a:lnTo>
                        <a:pt x="3164" y="2084"/>
                      </a:lnTo>
                      <a:lnTo>
                        <a:pt x="3164" y="2084"/>
                      </a:lnTo>
                      <a:lnTo>
                        <a:pt x="3164" y="2084"/>
                      </a:lnTo>
                      <a:lnTo>
                        <a:pt x="3164" y="2084"/>
                      </a:lnTo>
                      <a:lnTo>
                        <a:pt x="3164" y="2084"/>
                      </a:lnTo>
                      <a:lnTo>
                        <a:pt x="3164" y="2084"/>
                      </a:lnTo>
                      <a:lnTo>
                        <a:pt x="3166" y="2084"/>
                      </a:lnTo>
                      <a:lnTo>
                        <a:pt x="3166" y="2084"/>
                      </a:lnTo>
                      <a:lnTo>
                        <a:pt x="3166" y="2084"/>
                      </a:lnTo>
                      <a:lnTo>
                        <a:pt x="3166" y="2084"/>
                      </a:lnTo>
                      <a:lnTo>
                        <a:pt x="3166" y="2084"/>
                      </a:lnTo>
                      <a:lnTo>
                        <a:pt x="3166" y="2084"/>
                      </a:lnTo>
                      <a:lnTo>
                        <a:pt x="3166" y="2084"/>
                      </a:lnTo>
                      <a:lnTo>
                        <a:pt x="3166" y="2084"/>
                      </a:lnTo>
                      <a:lnTo>
                        <a:pt x="3168" y="2084"/>
                      </a:lnTo>
                      <a:lnTo>
                        <a:pt x="3168" y="2084"/>
                      </a:lnTo>
                      <a:lnTo>
                        <a:pt x="3168" y="2084"/>
                      </a:lnTo>
                      <a:lnTo>
                        <a:pt x="3168" y="2084"/>
                      </a:lnTo>
                      <a:lnTo>
                        <a:pt x="3168" y="2084"/>
                      </a:lnTo>
                      <a:lnTo>
                        <a:pt x="3168" y="2084"/>
                      </a:lnTo>
                      <a:lnTo>
                        <a:pt x="3168" y="2084"/>
                      </a:lnTo>
                      <a:lnTo>
                        <a:pt x="3171" y="2084"/>
                      </a:lnTo>
                      <a:lnTo>
                        <a:pt x="3171" y="2084"/>
                      </a:lnTo>
                      <a:lnTo>
                        <a:pt x="3171" y="2084"/>
                      </a:lnTo>
                      <a:lnTo>
                        <a:pt x="3171" y="2084"/>
                      </a:lnTo>
                      <a:lnTo>
                        <a:pt x="3171" y="2084"/>
                      </a:lnTo>
                      <a:lnTo>
                        <a:pt x="3171" y="2084"/>
                      </a:lnTo>
                      <a:lnTo>
                        <a:pt x="3171" y="2084"/>
                      </a:lnTo>
                      <a:lnTo>
                        <a:pt x="3171" y="2084"/>
                      </a:lnTo>
                      <a:lnTo>
                        <a:pt x="3173" y="2084"/>
                      </a:lnTo>
                      <a:lnTo>
                        <a:pt x="3173" y="2084"/>
                      </a:lnTo>
                      <a:lnTo>
                        <a:pt x="3173" y="2084"/>
                      </a:lnTo>
                      <a:lnTo>
                        <a:pt x="3173" y="2084"/>
                      </a:lnTo>
                      <a:lnTo>
                        <a:pt x="3173" y="2084"/>
                      </a:lnTo>
                      <a:lnTo>
                        <a:pt x="3173" y="2084"/>
                      </a:lnTo>
                      <a:lnTo>
                        <a:pt x="3173" y="2084"/>
                      </a:lnTo>
                      <a:lnTo>
                        <a:pt x="3173" y="2084"/>
                      </a:lnTo>
                      <a:lnTo>
                        <a:pt x="3175" y="2084"/>
                      </a:lnTo>
                      <a:lnTo>
                        <a:pt x="3175" y="2084"/>
                      </a:lnTo>
                      <a:lnTo>
                        <a:pt x="3175" y="2084"/>
                      </a:lnTo>
                      <a:lnTo>
                        <a:pt x="3175" y="2084"/>
                      </a:lnTo>
                      <a:lnTo>
                        <a:pt x="3175" y="2084"/>
                      </a:lnTo>
                      <a:lnTo>
                        <a:pt x="3175" y="2084"/>
                      </a:lnTo>
                      <a:lnTo>
                        <a:pt x="3175" y="2084"/>
                      </a:lnTo>
                      <a:lnTo>
                        <a:pt x="3177" y="2084"/>
                      </a:lnTo>
                      <a:lnTo>
                        <a:pt x="3177" y="2084"/>
                      </a:lnTo>
                      <a:lnTo>
                        <a:pt x="3177" y="2084"/>
                      </a:lnTo>
                      <a:lnTo>
                        <a:pt x="3177" y="2084"/>
                      </a:lnTo>
                      <a:lnTo>
                        <a:pt x="3177" y="2084"/>
                      </a:lnTo>
                      <a:lnTo>
                        <a:pt x="3177" y="2084"/>
                      </a:lnTo>
                      <a:lnTo>
                        <a:pt x="3177" y="2084"/>
                      </a:lnTo>
                      <a:lnTo>
                        <a:pt x="3177" y="2084"/>
                      </a:lnTo>
                      <a:lnTo>
                        <a:pt x="3179" y="2084"/>
                      </a:lnTo>
                      <a:lnTo>
                        <a:pt x="3179" y="2084"/>
                      </a:lnTo>
                      <a:lnTo>
                        <a:pt x="3179" y="2084"/>
                      </a:lnTo>
                      <a:lnTo>
                        <a:pt x="3179" y="2084"/>
                      </a:lnTo>
                      <a:lnTo>
                        <a:pt x="3179" y="2084"/>
                      </a:lnTo>
                      <a:lnTo>
                        <a:pt x="3179" y="2084"/>
                      </a:lnTo>
                      <a:lnTo>
                        <a:pt x="3179" y="2084"/>
                      </a:lnTo>
                      <a:lnTo>
                        <a:pt x="3179" y="2084"/>
                      </a:lnTo>
                      <a:lnTo>
                        <a:pt x="3181" y="2084"/>
                      </a:lnTo>
                      <a:lnTo>
                        <a:pt x="3181" y="2084"/>
                      </a:lnTo>
                      <a:lnTo>
                        <a:pt x="3181" y="2084"/>
                      </a:lnTo>
                      <a:lnTo>
                        <a:pt x="3181" y="2084"/>
                      </a:lnTo>
                      <a:lnTo>
                        <a:pt x="3181" y="2084"/>
                      </a:lnTo>
                      <a:lnTo>
                        <a:pt x="3181" y="2084"/>
                      </a:lnTo>
                      <a:lnTo>
                        <a:pt x="3181" y="2084"/>
                      </a:lnTo>
                      <a:lnTo>
                        <a:pt x="3184" y="2084"/>
                      </a:lnTo>
                      <a:lnTo>
                        <a:pt x="3184" y="2084"/>
                      </a:lnTo>
                      <a:lnTo>
                        <a:pt x="3184" y="2084"/>
                      </a:lnTo>
                      <a:lnTo>
                        <a:pt x="3184" y="2084"/>
                      </a:lnTo>
                      <a:lnTo>
                        <a:pt x="3184" y="2084"/>
                      </a:lnTo>
                      <a:lnTo>
                        <a:pt x="3184" y="2084"/>
                      </a:lnTo>
                      <a:lnTo>
                        <a:pt x="3184" y="2084"/>
                      </a:lnTo>
                      <a:lnTo>
                        <a:pt x="3184" y="2084"/>
                      </a:lnTo>
                      <a:lnTo>
                        <a:pt x="3186" y="2084"/>
                      </a:lnTo>
                      <a:lnTo>
                        <a:pt x="3186" y="2084"/>
                      </a:lnTo>
                      <a:lnTo>
                        <a:pt x="3186" y="2084"/>
                      </a:lnTo>
                      <a:lnTo>
                        <a:pt x="3186" y="2084"/>
                      </a:lnTo>
                      <a:lnTo>
                        <a:pt x="3186" y="2084"/>
                      </a:lnTo>
                      <a:lnTo>
                        <a:pt x="3186" y="2084"/>
                      </a:lnTo>
                      <a:lnTo>
                        <a:pt x="3186" y="2084"/>
                      </a:lnTo>
                      <a:lnTo>
                        <a:pt x="3186" y="2084"/>
                      </a:lnTo>
                      <a:lnTo>
                        <a:pt x="3188" y="2084"/>
                      </a:lnTo>
                      <a:lnTo>
                        <a:pt x="3188" y="2084"/>
                      </a:lnTo>
                      <a:lnTo>
                        <a:pt x="3188" y="2084"/>
                      </a:lnTo>
                      <a:lnTo>
                        <a:pt x="3188" y="2084"/>
                      </a:lnTo>
                      <a:lnTo>
                        <a:pt x="3188" y="2084"/>
                      </a:lnTo>
                      <a:lnTo>
                        <a:pt x="3188" y="2084"/>
                      </a:lnTo>
                      <a:lnTo>
                        <a:pt x="3188" y="2084"/>
                      </a:lnTo>
                      <a:lnTo>
                        <a:pt x="3190" y="2084"/>
                      </a:lnTo>
                      <a:lnTo>
                        <a:pt x="3190" y="2084"/>
                      </a:lnTo>
                      <a:lnTo>
                        <a:pt x="3190" y="2084"/>
                      </a:lnTo>
                      <a:lnTo>
                        <a:pt x="3190" y="2084"/>
                      </a:lnTo>
                      <a:lnTo>
                        <a:pt x="3190" y="1736"/>
                      </a:lnTo>
                      <a:lnTo>
                        <a:pt x="3190" y="1706"/>
                      </a:lnTo>
                      <a:lnTo>
                        <a:pt x="3190" y="1708"/>
                      </a:lnTo>
                      <a:lnTo>
                        <a:pt x="3190" y="1715"/>
                      </a:lnTo>
                      <a:lnTo>
                        <a:pt x="3192" y="1708"/>
                      </a:lnTo>
                      <a:lnTo>
                        <a:pt x="3192" y="1710"/>
                      </a:lnTo>
                      <a:lnTo>
                        <a:pt x="3192" y="1708"/>
                      </a:lnTo>
                      <a:lnTo>
                        <a:pt x="3192" y="1715"/>
                      </a:lnTo>
                      <a:lnTo>
                        <a:pt x="3192" y="1713"/>
                      </a:lnTo>
                      <a:lnTo>
                        <a:pt x="3192" y="1713"/>
                      </a:lnTo>
                      <a:lnTo>
                        <a:pt x="3192" y="1721"/>
                      </a:lnTo>
                      <a:lnTo>
                        <a:pt x="3192" y="1728"/>
                      </a:lnTo>
                      <a:lnTo>
                        <a:pt x="3194" y="1745"/>
                      </a:lnTo>
                      <a:lnTo>
                        <a:pt x="3194" y="1756"/>
                      </a:lnTo>
                      <a:lnTo>
                        <a:pt x="3194" y="1762"/>
                      </a:lnTo>
                      <a:lnTo>
                        <a:pt x="3194" y="1754"/>
                      </a:lnTo>
                      <a:lnTo>
                        <a:pt x="3194" y="1739"/>
                      </a:lnTo>
                      <a:lnTo>
                        <a:pt x="3194" y="1713"/>
                      </a:lnTo>
                      <a:lnTo>
                        <a:pt x="3194" y="1510"/>
                      </a:lnTo>
                      <a:lnTo>
                        <a:pt x="3196" y="1432"/>
                      </a:lnTo>
                      <a:lnTo>
                        <a:pt x="3196" y="1480"/>
                      </a:lnTo>
                      <a:lnTo>
                        <a:pt x="3196" y="1370"/>
                      </a:lnTo>
                      <a:lnTo>
                        <a:pt x="3196" y="854"/>
                      </a:lnTo>
                      <a:lnTo>
                        <a:pt x="3196" y="667"/>
                      </a:lnTo>
                      <a:lnTo>
                        <a:pt x="3196" y="798"/>
                      </a:lnTo>
                      <a:lnTo>
                        <a:pt x="3196" y="1001"/>
                      </a:lnTo>
                      <a:lnTo>
                        <a:pt x="3196" y="1089"/>
                      </a:lnTo>
                      <a:lnTo>
                        <a:pt x="3199" y="1145"/>
                      </a:lnTo>
                      <a:lnTo>
                        <a:pt x="3199" y="1184"/>
                      </a:lnTo>
                      <a:lnTo>
                        <a:pt x="3199" y="1217"/>
                      </a:lnTo>
                      <a:lnTo>
                        <a:pt x="3199" y="1247"/>
                      </a:lnTo>
                      <a:lnTo>
                        <a:pt x="3199" y="1273"/>
                      </a:lnTo>
                      <a:lnTo>
                        <a:pt x="3199" y="1301"/>
                      </a:lnTo>
                      <a:lnTo>
                        <a:pt x="3199" y="1333"/>
                      </a:lnTo>
                      <a:lnTo>
                        <a:pt x="3199" y="1361"/>
                      </a:lnTo>
                      <a:lnTo>
                        <a:pt x="3201" y="1393"/>
                      </a:lnTo>
                      <a:lnTo>
                        <a:pt x="3201" y="1434"/>
                      </a:lnTo>
                      <a:lnTo>
                        <a:pt x="3201" y="1465"/>
                      </a:lnTo>
                      <a:lnTo>
                        <a:pt x="3201" y="1486"/>
                      </a:lnTo>
                      <a:lnTo>
                        <a:pt x="3201" y="1503"/>
                      </a:lnTo>
                      <a:lnTo>
                        <a:pt x="3201" y="1510"/>
                      </a:lnTo>
                      <a:lnTo>
                        <a:pt x="3201" y="1516"/>
                      </a:lnTo>
                      <a:lnTo>
                        <a:pt x="3203" y="1527"/>
                      </a:lnTo>
                      <a:lnTo>
                        <a:pt x="3203" y="1538"/>
                      </a:lnTo>
                      <a:lnTo>
                        <a:pt x="3203" y="1549"/>
                      </a:lnTo>
                      <a:lnTo>
                        <a:pt x="3203" y="1557"/>
                      </a:lnTo>
                      <a:lnTo>
                        <a:pt x="3203" y="1577"/>
                      </a:lnTo>
                      <a:lnTo>
                        <a:pt x="3203" y="1598"/>
                      </a:lnTo>
                      <a:lnTo>
                        <a:pt x="3203" y="1624"/>
                      </a:lnTo>
                      <a:lnTo>
                        <a:pt x="3203" y="1629"/>
                      </a:lnTo>
                      <a:lnTo>
                        <a:pt x="3205" y="1641"/>
                      </a:lnTo>
                      <a:lnTo>
                        <a:pt x="3205" y="1646"/>
                      </a:lnTo>
                      <a:lnTo>
                        <a:pt x="3205" y="1652"/>
                      </a:lnTo>
                      <a:lnTo>
                        <a:pt x="3205" y="1661"/>
                      </a:lnTo>
                      <a:lnTo>
                        <a:pt x="3205" y="1672"/>
                      </a:lnTo>
                      <a:lnTo>
                        <a:pt x="3205" y="1676"/>
                      </a:lnTo>
                      <a:lnTo>
                        <a:pt x="3205" y="1682"/>
                      </a:lnTo>
                      <a:lnTo>
                        <a:pt x="3205" y="1682"/>
                      </a:lnTo>
                      <a:lnTo>
                        <a:pt x="3207" y="1698"/>
                      </a:lnTo>
                      <a:lnTo>
                        <a:pt x="3207" y="1719"/>
                      </a:lnTo>
                      <a:lnTo>
                        <a:pt x="3207" y="1739"/>
                      </a:lnTo>
                      <a:lnTo>
                        <a:pt x="3207" y="1756"/>
                      </a:lnTo>
                      <a:lnTo>
                        <a:pt x="3207" y="1764"/>
                      </a:lnTo>
                      <a:lnTo>
                        <a:pt x="3207" y="1762"/>
                      </a:lnTo>
                      <a:lnTo>
                        <a:pt x="3207" y="1760"/>
                      </a:lnTo>
                      <a:lnTo>
                        <a:pt x="3209" y="1762"/>
                      </a:lnTo>
                      <a:lnTo>
                        <a:pt x="3209" y="1767"/>
                      </a:lnTo>
                      <a:lnTo>
                        <a:pt x="3209" y="1773"/>
                      </a:lnTo>
                      <a:lnTo>
                        <a:pt x="3209" y="1771"/>
                      </a:lnTo>
                      <a:lnTo>
                        <a:pt x="3209" y="1767"/>
                      </a:lnTo>
                      <a:lnTo>
                        <a:pt x="3209" y="1775"/>
                      </a:lnTo>
                      <a:lnTo>
                        <a:pt x="3209" y="1795"/>
                      </a:lnTo>
                      <a:lnTo>
                        <a:pt x="3209" y="1818"/>
                      </a:lnTo>
                      <a:lnTo>
                        <a:pt x="3212" y="1829"/>
                      </a:lnTo>
                      <a:lnTo>
                        <a:pt x="3212" y="1846"/>
                      </a:lnTo>
                      <a:lnTo>
                        <a:pt x="3212" y="1849"/>
                      </a:lnTo>
                      <a:lnTo>
                        <a:pt x="3212" y="1842"/>
                      </a:lnTo>
                      <a:lnTo>
                        <a:pt x="3212" y="1836"/>
                      </a:lnTo>
                      <a:lnTo>
                        <a:pt x="3212" y="1833"/>
                      </a:lnTo>
                      <a:lnTo>
                        <a:pt x="3212" y="1831"/>
                      </a:lnTo>
                      <a:lnTo>
                        <a:pt x="3212" y="1823"/>
                      </a:lnTo>
                      <a:lnTo>
                        <a:pt x="3214" y="1808"/>
                      </a:lnTo>
                      <a:lnTo>
                        <a:pt x="3214" y="1792"/>
                      </a:lnTo>
                      <a:lnTo>
                        <a:pt x="3214" y="1788"/>
                      </a:lnTo>
                      <a:lnTo>
                        <a:pt x="3214" y="1801"/>
                      </a:lnTo>
                      <a:lnTo>
                        <a:pt x="3214" y="1820"/>
                      </a:lnTo>
                      <a:lnTo>
                        <a:pt x="3214" y="1833"/>
                      </a:lnTo>
                      <a:lnTo>
                        <a:pt x="3214" y="1831"/>
                      </a:lnTo>
                      <a:lnTo>
                        <a:pt x="3216" y="1823"/>
                      </a:lnTo>
                      <a:lnTo>
                        <a:pt x="3216" y="1818"/>
                      </a:lnTo>
                      <a:lnTo>
                        <a:pt x="3216" y="1818"/>
                      </a:lnTo>
                      <a:lnTo>
                        <a:pt x="3216" y="1827"/>
                      </a:lnTo>
                      <a:lnTo>
                        <a:pt x="3216" y="1829"/>
                      </a:lnTo>
                      <a:lnTo>
                        <a:pt x="3216" y="1827"/>
                      </a:lnTo>
                      <a:lnTo>
                        <a:pt x="3216" y="1827"/>
                      </a:lnTo>
                      <a:lnTo>
                        <a:pt x="3216" y="1840"/>
                      </a:lnTo>
                      <a:lnTo>
                        <a:pt x="3218" y="1870"/>
                      </a:lnTo>
                      <a:lnTo>
                        <a:pt x="3218" y="1885"/>
                      </a:lnTo>
                      <a:lnTo>
                        <a:pt x="3218" y="1896"/>
                      </a:lnTo>
                      <a:lnTo>
                        <a:pt x="3218" y="1887"/>
                      </a:lnTo>
                      <a:lnTo>
                        <a:pt x="3218" y="1879"/>
                      </a:lnTo>
                      <a:lnTo>
                        <a:pt x="3218" y="1877"/>
                      </a:lnTo>
                      <a:lnTo>
                        <a:pt x="3218" y="1877"/>
                      </a:lnTo>
                      <a:lnTo>
                        <a:pt x="3218" y="1877"/>
                      </a:lnTo>
                      <a:lnTo>
                        <a:pt x="3220" y="1877"/>
                      </a:lnTo>
                      <a:lnTo>
                        <a:pt x="3220" y="1881"/>
                      </a:lnTo>
                      <a:lnTo>
                        <a:pt x="3220" y="1889"/>
                      </a:lnTo>
                      <a:lnTo>
                        <a:pt x="3220" y="1896"/>
                      </a:lnTo>
                      <a:lnTo>
                        <a:pt x="3220" y="1913"/>
                      </a:lnTo>
                      <a:lnTo>
                        <a:pt x="3220" y="1924"/>
                      </a:lnTo>
                      <a:lnTo>
                        <a:pt x="3220" y="1930"/>
                      </a:lnTo>
                      <a:lnTo>
                        <a:pt x="3222" y="1920"/>
                      </a:lnTo>
                      <a:lnTo>
                        <a:pt x="3222" y="1898"/>
                      </a:lnTo>
                      <a:lnTo>
                        <a:pt x="3222" y="1870"/>
                      </a:lnTo>
                      <a:lnTo>
                        <a:pt x="3222" y="1855"/>
                      </a:lnTo>
                      <a:lnTo>
                        <a:pt x="3222" y="1857"/>
                      </a:lnTo>
                      <a:lnTo>
                        <a:pt x="3222" y="1864"/>
                      </a:lnTo>
                      <a:lnTo>
                        <a:pt x="3222" y="1872"/>
                      </a:lnTo>
                      <a:lnTo>
                        <a:pt x="3222" y="1872"/>
                      </a:lnTo>
                      <a:lnTo>
                        <a:pt x="3224" y="1877"/>
                      </a:lnTo>
                      <a:lnTo>
                        <a:pt x="3224" y="1889"/>
                      </a:lnTo>
                      <a:lnTo>
                        <a:pt x="3224" y="1905"/>
                      </a:lnTo>
                      <a:lnTo>
                        <a:pt x="3224" y="1898"/>
                      </a:lnTo>
                      <a:lnTo>
                        <a:pt x="3224" y="1889"/>
                      </a:lnTo>
                      <a:lnTo>
                        <a:pt x="3224" y="1887"/>
                      </a:lnTo>
                      <a:lnTo>
                        <a:pt x="3224" y="1887"/>
                      </a:lnTo>
                      <a:lnTo>
                        <a:pt x="3224" y="1889"/>
                      </a:lnTo>
                      <a:lnTo>
                        <a:pt x="3227" y="1889"/>
                      </a:lnTo>
                      <a:lnTo>
                        <a:pt x="3227" y="1889"/>
                      </a:lnTo>
                      <a:lnTo>
                        <a:pt x="3227" y="1889"/>
                      </a:lnTo>
                      <a:lnTo>
                        <a:pt x="3227" y="1889"/>
                      </a:lnTo>
                      <a:lnTo>
                        <a:pt x="3227" y="1889"/>
                      </a:lnTo>
                      <a:lnTo>
                        <a:pt x="3227" y="1885"/>
                      </a:lnTo>
                      <a:lnTo>
                        <a:pt x="3227" y="1879"/>
                      </a:lnTo>
                      <a:lnTo>
                        <a:pt x="3229" y="1874"/>
                      </a:lnTo>
                      <a:lnTo>
                        <a:pt x="3229" y="1726"/>
                      </a:lnTo>
                      <a:lnTo>
                        <a:pt x="3229" y="1777"/>
                      </a:lnTo>
                      <a:lnTo>
                        <a:pt x="3229" y="1795"/>
                      </a:lnTo>
                      <a:lnTo>
                        <a:pt x="3229" y="1777"/>
                      </a:lnTo>
                      <a:lnTo>
                        <a:pt x="3229" y="1777"/>
                      </a:lnTo>
                      <a:lnTo>
                        <a:pt x="3229" y="1777"/>
                      </a:lnTo>
                      <a:lnTo>
                        <a:pt x="3229" y="1777"/>
                      </a:lnTo>
                      <a:lnTo>
                        <a:pt x="3231" y="1777"/>
                      </a:lnTo>
                      <a:lnTo>
                        <a:pt x="3231" y="1777"/>
                      </a:lnTo>
                      <a:lnTo>
                        <a:pt x="3231" y="1777"/>
                      </a:lnTo>
                      <a:lnTo>
                        <a:pt x="3231" y="1777"/>
                      </a:lnTo>
                      <a:lnTo>
                        <a:pt x="3231" y="1777"/>
                      </a:lnTo>
                      <a:lnTo>
                        <a:pt x="3231" y="1777"/>
                      </a:lnTo>
                      <a:lnTo>
                        <a:pt x="3231" y="1829"/>
                      </a:lnTo>
                      <a:lnTo>
                        <a:pt x="3231" y="1836"/>
                      </a:lnTo>
                      <a:lnTo>
                        <a:pt x="3233" y="1836"/>
                      </a:lnTo>
                      <a:lnTo>
                        <a:pt x="3233" y="1842"/>
                      </a:lnTo>
                      <a:lnTo>
                        <a:pt x="3233" y="1844"/>
                      </a:lnTo>
                      <a:lnTo>
                        <a:pt x="3233" y="1838"/>
                      </a:lnTo>
                      <a:lnTo>
                        <a:pt x="3233" y="1842"/>
                      </a:lnTo>
                      <a:lnTo>
                        <a:pt x="3233" y="1857"/>
                      </a:lnTo>
                      <a:lnTo>
                        <a:pt x="3233" y="1870"/>
                      </a:lnTo>
                      <a:lnTo>
                        <a:pt x="3235" y="1879"/>
                      </a:lnTo>
                      <a:lnTo>
                        <a:pt x="3235" y="1885"/>
                      </a:lnTo>
                      <a:lnTo>
                        <a:pt x="3235" y="1883"/>
                      </a:lnTo>
                      <a:lnTo>
                        <a:pt x="3235" y="1870"/>
                      </a:lnTo>
                      <a:lnTo>
                        <a:pt x="3235" y="1864"/>
                      </a:lnTo>
                      <a:lnTo>
                        <a:pt x="3235" y="1861"/>
                      </a:lnTo>
                      <a:lnTo>
                        <a:pt x="3235" y="1859"/>
                      </a:lnTo>
                      <a:lnTo>
                        <a:pt x="3235" y="1857"/>
                      </a:lnTo>
                      <a:lnTo>
                        <a:pt x="3237" y="1853"/>
                      </a:lnTo>
                      <a:lnTo>
                        <a:pt x="3237" y="1855"/>
                      </a:lnTo>
                      <a:lnTo>
                        <a:pt x="3237" y="1866"/>
                      </a:lnTo>
                      <a:lnTo>
                        <a:pt x="3237" y="1883"/>
                      </a:lnTo>
                      <a:lnTo>
                        <a:pt x="3237" y="1900"/>
                      </a:lnTo>
                      <a:lnTo>
                        <a:pt x="3237" y="1909"/>
                      </a:lnTo>
                      <a:lnTo>
                        <a:pt x="3237" y="1905"/>
                      </a:lnTo>
                      <a:lnTo>
                        <a:pt x="3237" y="1894"/>
                      </a:lnTo>
                      <a:lnTo>
                        <a:pt x="3240" y="1892"/>
                      </a:lnTo>
                      <a:lnTo>
                        <a:pt x="3240" y="1889"/>
                      </a:lnTo>
                      <a:lnTo>
                        <a:pt x="3240" y="1892"/>
                      </a:lnTo>
                      <a:lnTo>
                        <a:pt x="3240" y="1896"/>
                      </a:lnTo>
                      <a:lnTo>
                        <a:pt x="3240" y="1896"/>
                      </a:lnTo>
                      <a:lnTo>
                        <a:pt x="3240" y="1905"/>
                      </a:lnTo>
                      <a:lnTo>
                        <a:pt x="3240" y="1926"/>
                      </a:lnTo>
                      <a:lnTo>
                        <a:pt x="3242" y="1946"/>
                      </a:lnTo>
                      <a:lnTo>
                        <a:pt x="3242" y="1963"/>
                      </a:lnTo>
                      <a:lnTo>
                        <a:pt x="3242" y="1967"/>
                      </a:lnTo>
                      <a:lnTo>
                        <a:pt x="3242" y="1963"/>
                      </a:lnTo>
                      <a:lnTo>
                        <a:pt x="3242" y="1952"/>
                      </a:lnTo>
                      <a:lnTo>
                        <a:pt x="3242" y="1950"/>
                      </a:lnTo>
                      <a:lnTo>
                        <a:pt x="3242" y="1948"/>
                      </a:lnTo>
                      <a:lnTo>
                        <a:pt x="3242" y="1950"/>
                      </a:lnTo>
                      <a:lnTo>
                        <a:pt x="3244" y="1952"/>
                      </a:lnTo>
                      <a:lnTo>
                        <a:pt x="3244" y="1948"/>
                      </a:lnTo>
                      <a:lnTo>
                        <a:pt x="3244" y="1952"/>
                      </a:lnTo>
                      <a:lnTo>
                        <a:pt x="3244" y="1965"/>
                      </a:lnTo>
                      <a:lnTo>
                        <a:pt x="3244" y="1978"/>
                      </a:lnTo>
                      <a:lnTo>
                        <a:pt x="3244" y="1971"/>
                      </a:lnTo>
                      <a:lnTo>
                        <a:pt x="3244" y="1974"/>
                      </a:lnTo>
                      <a:lnTo>
                        <a:pt x="3244" y="1965"/>
                      </a:lnTo>
                      <a:lnTo>
                        <a:pt x="3246" y="1954"/>
                      </a:lnTo>
                      <a:lnTo>
                        <a:pt x="3246" y="1946"/>
                      </a:lnTo>
                      <a:lnTo>
                        <a:pt x="3246" y="1943"/>
                      </a:lnTo>
                      <a:lnTo>
                        <a:pt x="3246" y="1941"/>
                      </a:lnTo>
                      <a:lnTo>
                        <a:pt x="3246" y="1937"/>
                      </a:lnTo>
                      <a:lnTo>
                        <a:pt x="3246" y="1928"/>
                      </a:lnTo>
                      <a:lnTo>
                        <a:pt x="3246" y="1920"/>
                      </a:lnTo>
                      <a:lnTo>
                        <a:pt x="3248" y="1920"/>
                      </a:lnTo>
                      <a:lnTo>
                        <a:pt x="3248" y="1924"/>
                      </a:lnTo>
                      <a:lnTo>
                        <a:pt x="3248" y="1928"/>
                      </a:lnTo>
                      <a:lnTo>
                        <a:pt x="3248" y="1933"/>
                      </a:lnTo>
                      <a:lnTo>
                        <a:pt x="3248" y="1926"/>
                      </a:lnTo>
                      <a:lnTo>
                        <a:pt x="3248" y="1913"/>
                      </a:lnTo>
                      <a:lnTo>
                        <a:pt x="3248" y="1902"/>
                      </a:lnTo>
                      <a:lnTo>
                        <a:pt x="3248" y="1902"/>
                      </a:lnTo>
                      <a:lnTo>
                        <a:pt x="3250" y="1898"/>
                      </a:lnTo>
                      <a:lnTo>
                        <a:pt x="3250" y="1892"/>
                      </a:lnTo>
                      <a:lnTo>
                        <a:pt x="3250" y="1887"/>
                      </a:lnTo>
                      <a:lnTo>
                        <a:pt x="3250" y="1885"/>
                      </a:lnTo>
                      <a:lnTo>
                        <a:pt x="3250" y="1887"/>
                      </a:lnTo>
                      <a:lnTo>
                        <a:pt x="3250" y="1900"/>
                      </a:lnTo>
                      <a:lnTo>
                        <a:pt x="3250" y="1905"/>
                      </a:lnTo>
                      <a:lnTo>
                        <a:pt x="3250" y="1915"/>
                      </a:lnTo>
                      <a:lnTo>
                        <a:pt x="3252" y="1915"/>
                      </a:lnTo>
                      <a:lnTo>
                        <a:pt x="3252" y="1911"/>
                      </a:lnTo>
                      <a:lnTo>
                        <a:pt x="3252" y="1909"/>
                      </a:lnTo>
                      <a:lnTo>
                        <a:pt x="3252" y="1909"/>
                      </a:lnTo>
                      <a:lnTo>
                        <a:pt x="3252" y="1913"/>
                      </a:lnTo>
                      <a:lnTo>
                        <a:pt x="3252" y="1922"/>
                      </a:lnTo>
                      <a:lnTo>
                        <a:pt x="3252" y="1924"/>
                      </a:lnTo>
                      <a:lnTo>
                        <a:pt x="3255" y="1924"/>
                      </a:lnTo>
                      <a:lnTo>
                        <a:pt x="3255" y="1930"/>
                      </a:lnTo>
                      <a:lnTo>
                        <a:pt x="3255" y="1948"/>
                      </a:lnTo>
                      <a:lnTo>
                        <a:pt x="3255" y="1954"/>
                      </a:lnTo>
                      <a:lnTo>
                        <a:pt x="3255" y="1952"/>
                      </a:lnTo>
                      <a:lnTo>
                        <a:pt x="3255" y="1952"/>
                      </a:lnTo>
                      <a:lnTo>
                        <a:pt x="3255" y="1952"/>
                      </a:lnTo>
                      <a:lnTo>
                        <a:pt x="3255" y="1877"/>
                      </a:lnTo>
                      <a:lnTo>
                        <a:pt x="3257" y="1723"/>
                      </a:lnTo>
                      <a:lnTo>
                        <a:pt x="3257" y="1598"/>
                      </a:lnTo>
                      <a:lnTo>
                        <a:pt x="3257" y="1383"/>
                      </a:lnTo>
                      <a:lnTo>
                        <a:pt x="3257" y="1324"/>
                      </a:lnTo>
                      <a:lnTo>
                        <a:pt x="3257" y="1415"/>
                      </a:lnTo>
                      <a:lnTo>
                        <a:pt x="3257" y="1491"/>
                      </a:lnTo>
                      <a:lnTo>
                        <a:pt x="3257" y="1536"/>
                      </a:lnTo>
                      <a:lnTo>
                        <a:pt x="3257" y="1568"/>
                      </a:lnTo>
                      <a:lnTo>
                        <a:pt x="3259" y="1590"/>
                      </a:lnTo>
                      <a:lnTo>
                        <a:pt x="3259" y="1607"/>
                      </a:lnTo>
                      <a:lnTo>
                        <a:pt x="3259" y="1613"/>
                      </a:lnTo>
                      <a:lnTo>
                        <a:pt x="3259" y="1620"/>
                      </a:lnTo>
                      <a:lnTo>
                        <a:pt x="3259" y="1633"/>
                      </a:lnTo>
                      <a:lnTo>
                        <a:pt x="3259" y="1641"/>
                      </a:lnTo>
                      <a:lnTo>
                        <a:pt x="3259" y="1646"/>
                      </a:lnTo>
                      <a:lnTo>
                        <a:pt x="3261" y="1648"/>
                      </a:lnTo>
                      <a:lnTo>
                        <a:pt x="3261" y="1661"/>
                      </a:lnTo>
                      <a:lnTo>
                        <a:pt x="3261" y="1672"/>
                      </a:lnTo>
                      <a:lnTo>
                        <a:pt x="3261" y="1689"/>
                      </a:lnTo>
                      <a:lnTo>
                        <a:pt x="3261" y="1704"/>
                      </a:lnTo>
                      <a:lnTo>
                        <a:pt x="3261" y="1717"/>
                      </a:lnTo>
                      <a:lnTo>
                        <a:pt x="3261" y="1717"/>
                      </a:lnTo>
                      <a:lnTo>
                        <a:pt x="3261" y="1708"/>
                      </a:lnTo>
                      <a:lnTo>
                        <a:pt x="3263" y="1702"/>
                      </a:lnTo>
                      <a:lnTo>
                        <a:pt x="3263" y="1704"/>
                      </a:lnTo>
                      <a:lnTo>
                        <a:pt x="3263" y="1704"/>
                      </a:lnTo>
                      <a:lnTo>
                        <a:pt x="3263" y="1713"/>
                      </a:lnTo>
                      <a:lnTo>
                        <a:pt x="3263" y="1721"/>
                      </a:lnTo>
                      <a:lnTo>
                        <a:pt x="3263" y="1728"/>
                      </a:lnTo>
                      <a:lnTo>
                        <a:pt x="3263" y="1747"/>
                      </a:lnTo>
                      <a:lnTo>
                        <a:pt x="3263" y="1767"/>
                      </a:lnTo>
                      <a:lnTo>
                        <a:pt x="3265" y="1780"/>
                      </a:lnTo>
                      <a:lnTo>
                        <a:pt x="3265" y="1790"/>
                      </a:lnTo>
                      <a:lnTo>
                        <a:pt x="3265" y="1784"/>
                      </a:lnTo>
                      <a:lnTo>
                        <a:pt x="3265" y="1773"/>
                      </a:lnTo>
                      <a:lnTo>
                        <a:pt x="3265" y="1775"/>
                      </a:lnTo>
                      <a:lnTo>
                        <a:pt x="3265" y="1780"/>
                      </a:lnTo>
                      <a:lnTo>
                        <a:pt x="3265" y="1782"/>
                      </a:lnTo>
                      <a:lnTo>
                        <a:pt x="3268" y="1786"/>
                      </a:lnTo>
                      <a:lnTo>
                        <a:pt x="3268" y="1788"/>
                      </a:lnTo>
                      <a:lnTo>
                        <a:pt x="3268" y="1797"/>
                      </a:lnTo>
                      <a:lnTo>
                        <a:pt x="3268" y="1810"/>
                      </a:lnTo>
                      <a:lnTo>
                        <a:pt x="3268" y="1831"/>
                      </a:lnTo>
                      <a:lnTo>
                        <a:pt x="3268" y="1840"/>
                      </a:lnTo>
                      <a:lnTo>
                        <a:pt x="3268" y="1851"/>
                      </a:lnTo>
                      <a:lnTo>
                        <a:pt x="3268" y="1855"/>
                      </a:lnTo>
                      <a:lnTo>
                        <a:pt x="3270" y="1849"/>
                      </a:lnTo>
                      <a:lnTo>
                        <a:pt x="3270" y="1842"/>
                      </a:lnTo>
                      <a:lnTo>
                        <a:pt x="3270" y="1840"/>
                      </a:lnTo>
                      <a:lnTo>
                        <a:pt x="3270" y="1840"/>
                      </a:lnTo>
                      <a:lnTo>
                        <a:pt x="3270" y="1842"/>
                      </a:lnTo>
                      <a:lnTo>
                        <a:pt x="3270" y="1840"/>
                      </a:lnTo>
                      <a:lnTo>
                        <a:pt x="3270" y="1849"/>
                      </a:lnTo>
                      <a:lnTo>
                        <a:pt x="3270" y="1868"/>
                      </a:lnTo>
                      <a:lnTo>
                        <a:pt x="3272" y="1894"/>
                      </a:lnTo>
                      <a:lnTo>
                        <a:pt x="3272" y="1911"/>
                      </a:lnTo>
                      <a:lnTo>
                        <a:pt x="3272" y="1926"/>
                      </a:lnTo>
                      <a:lnTo>
                        <a:pt x="3272" y="1924"/>
                      </a:lnTo>
                      <a:lnTo>
                        <a:pt x="3272" y="1918"/>
                      </a:lnTo>
                      <a:lnTo>
                        <a:pt x="3272" y="1913"/>
                      </a:lnTo>
                      <a:lnTo>
                        <a:pt x="3272" y="1911"/>
                      </a:lnTo>
                      <a:lnTo>
                        <a:pt x="3274" y="1911"/>
                      </a:lnTo>
                      <a:lnTo>
                        <a:pt x="3274" y="1909"/>
                      </a:lnTo>
                      <a:lnTo>
                        <a:pt x="3274" y="1905"/>
                      </a:lnTo>
                      <a:lnTo>
                        <a:pt x="3274" y="1907"/>
                      </a:lnTo>
                      <a:lnTo>
                        <a:pt x="3274" y="1920"/>
                      </a:lnTo>
                      <a:lnTo>
                        <a:pt x="3274" y="1937"/>
                      </a:lnTo>
                      <a:lnTo>
                        <a:pt x="3274" y="1952"/>
                      </a:lnTo>
                      <a:lnTo>
                        <a:pt x="3274" y="1965"/>
                      </a:lnTo>
                      <a:lnTo>
                        <a:pt x="3276" y="1961"/>
                      </a:lnTo>
                      <a:lnTo>
                        <a:pt x="3276" y="1954"/>
                      </a:lnTo>
                      <a:lnTo>
                        <a:pt x="3276" y="1952"/>
                      </a:lnTo>
                      <a:lnTo>
                        <a:pt x="3276" y="1954"/>
                      </a:lnTo>
                      <a:lnTo>
                        <a:pt x="3276" y="1954"/>
                      </a:lnTo>
                      <a:lnTo>
                        <a:pt x="3276" y="1954"/>
                      </a:lnTo>
                      <a:lnTo>
                        <a:pt x="3276" y="1950"/>
                      </a:lnTo>
                      <a:lnTo>
                        <a:pt x="3276" y="1952"/>
                      </a:lnTo>
                      <a:lnTo>
                        <a:pt x="3278" y="1969"/>
                      </a:lnTo>
                      <a:lnTo>
                        <a:pt x="3278" y="1987"/>
                      </a:lnTo>
                      <a:lnTo>
                        <a:pt x="3278" y="1991"/>
                      </a:lnTo>
                      <a:lnTo>
                        <a:pt x="3278" y="1991"/>
                      </a:lnTo>
                      <a:lnTo>
                        <a:pt x="3278" y="1982"/>
                      </a:lnTo>
                      <a:lnTo>
                        <a:pt x="3278" y="1974"/>
                      </a:lnTo>
                      <a:lnTo>
                        <a:pt x="3278" y="1967"/>
                      </a:lnTo>
                      <a:lnTo>
                        <a:pt x="3281" y="1967"/>
                      </a:lnTo>
                      <a:lnTo>
                        <a:pt x="3281" y="1967"/>
                      </a:lnTo>
                      <a:lnTo>
                        <a:pt x="3281" y="1967"/>
                      </a:lnTo>
                      <a:lnTo>
                        <a:pt x="3281" y="1965"/>
                      </a:lnTo>
                      <a:lnTo>
                        <a:pt x="3281" y="1969"/>
                      </a:lnTo>
                      <a:lnTo>
                        <a:pt x="3281" y="1987"/>
                      </a:lnTo>
                      <a:lnTo>
                        <a:pt x="3281" y="2004"/>
                      </a:lnTo>
                      <a:lnTo>
                        <a:pt x="3281" y="2010"/>
                      </a:lnTo>
                      <a:lnTo>
                        <a:pt x="3283" y="2006"/>
                      </a:lnTo>
                      <a:lnTo>
                        <a:pt x="3283" y="1993"/>
                      </a:lnTo>
                      <a:lnTo>
                        <a:pt x="3283" y="1978"/>
                      </a:lnTo>
                      <a:lnTo>
                        <a:pt x="3283" y="1969"/>
                      </a:lnTo>
                      <a:lnTo>
                        <a:pt x="3283" y="1967"/>
                      </a:lnTo>
                      <a:lnTo>
                        <a:pt x="3283" y="1967"/>
                      </a:lnTo>
                      <a:lnTo>
                        <a:pt x="3283" y="1965"/>
                      </a:lnTo>
                      <a:lnTo>
                        <a:pt x="3283" y="1954"/>
                      </a:lnTo>
                      <a:lnTo>
                        <a:pt x="3285" y="1954"/>
                      </a:lnTo>
                      <a:lnTo>
                        <a:pt x="3285" y="1965"/>
                      </a:lnTo>
                      <a:lnTo>
                        <a:pt x="3285" y="1976"/>
                      </a:lnTo>
                      <a:lnTo>
                        <a:pt x="3285" y="1982"/>
                      </a:lnTo>
                      <a:lnTo>
                        <a:pt x="3285" y="1989"/>
                      </a:lnTo>
                      <a:lnTo>
                        <a:pt x="3285" y="1980"/>
                      </a:lnTo>
                      <a:lnTo>
                        <a:pt x="3285" y="1967"/>
                      </a:lnTo>
                      <a:lnTo>
                        <a:pt x="3287" y="1961"/>
                      </a:lnTo>
                      <a:lnTo>
                        <a:pt x="3287" y="1956"/>
                      </a:lnTo>
                      <a:lnTo>
                        <a:pt x="3287" y="1959"/>
                      </a:lnTo>
                      <a:lnTo>
                        <a:pt x="3287" y="1959"/>
                      </a:lnTo>
                      <a:lnTo>
                        <a:pt x="3287" y="1956"/>
                      </a:lnTo>
                      <a:lnTo>
                        <a:pt x="3287" y="1954"/>
                      </a:lnTo>
                      <a:lnTo>
                        <a:pt x="3287" y="1963"/>
                      </a:lnTo>
                      <a:lnTo>
                        <a:pt x="3287" y="1965"/>
                      </a:lnTo>
                      <a:lnTo>
                        <a:pt x="3289" y="1961"/>
                      </a:lnTo>
                      <a:lnTo>
                        <a:pt x="3289" y="1967"/>
                      </a:lnTo>
                      <a:lnTo>
                        <a:pt x="3289" y="1948"/>
                      </a:lnTo>
                      <a:lnTo>
                        <a:pt x="3289" y="1926"/>
                      </a:lnTo>
                      <a:lnTo>
                        <a:pt x="3289" y="1907"/>
                      </a:lnTo>
                      <a:lnTo>
                        <a:pt x="3289" y="1896"/>
                      </a:lnTo>
                      <a:lnTo>
                        <a:pt x="3289" y="1900"/>
                      </a:lnTo>
                      <a:lnTo>
                        <a:pt x="3289" y="1749"/>
                      </a:lnTo>
                      <a:lnTo>
                        <a:pt x="3291" y="1732"/>
                      </a:lnTo>
                      <a:lnTo>
                        <a:pt x="3291" y="1777"/>
                      </a:lnTo>
                      <a:lnTo>
                        <a:pt x="3291" y="1805"/>
                      </a:lnTo>
                      <a:lnTo>
                        <a:pt x="3291" y="1825"/>
                      </a:lnTo>
                      <a:lnTo>
                        <a:pt x="3291" y="1846"/>
                      </a:lnTo>
                      <a:lnTo>
                        <a:pt x="3291" y="1864"/>
                      </a:lnTo>
                      <a:lnTo>
                        <a:pt x="3291" y="1864"/>
                      </a:lnTo>
                      <a:lnTo>
                        <a:pt x="3293" y="1857"/>
                      </a:lnTo>
                      <a:lnTo>
                        <a:pt x="3293" y="1857"/>
                      </a:lnTo>
                      <a:lnTo>
                        <a:pt x="3293" y="1859"/>
                      </a:lnTo>
                      <a:lnTo>
                        <a:pt x="3293" y="1864"/>
                      </a:lnTo>
                      <a:lnTo>
                        <a:pt x="3293" y="1861"/>
                      </a:lnTo>
                      <a:lnTo>
                        <a:pt x="3293" y="1855"/>
                      </a:lnTo>
                      <a:lnTo>
                        <a:pt x="3293" y="1857"/>
                      </a:lnTo>
                      <a:lnTo>
                        <a:pt x="3293" y="1864"/>
                      </a:lnTo>
                      <a:lnTo>
                        <a:pt x="3296" y="1870"/>
                      </a:lnTo>
                      <a:lnTo>
                        <a:pt x="3296" y="1885"/>
                      </a:lnTo>
                      <a:lnTo>
                        <a:pt x="3296" y="1900"/>
                      </a:lnTo>
                      <a:lnTo>
                        <a:pt x="3296" y="1898"/>
                      </a:lnTo>
                      <a:lnTo>
                        <a:pt x="3296" y="1889"/>
                      </a:lnTo>
                      <a:lnTo>
                        <a:pt x="3296" y="1881"/>
                      </a:lnTo>
                      <a:lnTo>
                        <a:pt x="3296" y="1877"/>
                      </a:lnTo>
                      <a:lnTo>
                        <a:pt x="3296" y="1874"/>
                      </a:lnTo>
                      <a:lnTo>
                        <a:pt x="3298" y="1872"/>
                      </a:lnTo>
                      <a:lnTo>
                        <a:pt x="3298" y="1866"/>
                      </a:lnTo>
                      <a:lnTo>
                        <a:pt x="3298" y="1870"/>
                      </a:lnTo>
                      <a:lnTo>
                        <a:pt x="3298" y="1889"/>
                      </a:lnTo>
                      <a:lnTo>
                        <a:pt x="3298" y="1911"/>
                      </a:lnTo>
                      <a:lnTo>
                        <a:pt x="3298" y="1926"/>
                      </a:lnTo>
                      <a:lnTo>
                        <a:pt x="3298" y="1935"/>
                      </a:lnTo>
                      <a:lnTo>
                        <a:pt x="3300" y="1926"/>
                      </a:lnTo>
                      <a:lnTo>
                        <a:pt x="3300" y="1913"/>
                      </a:lnTo>
                      <a:lnTo>
                        <a:pt x="3300" y="1909"/>
                      </a:lnTo>
                      <a:lnTo>
                        <a:pt x="3300" y="1909"/>
                      </a:lnTo>
                      <a:lnTo>
                        <a:pt x="3300" y="1907"/>
                      </a:lnTo>
                      <a:lnTo>
                        <a:pt x="3300" y="1907"/>
                      </a:lnTo>
                      <a:lnTo>
                        <a:pt x="3300" y="1902"/>
                      </a:lnTo>
                      <a:lnTo>
                        <a:pt x="3300" y="1902"/>
                      </a:lnTo>
                      <a:lnTo>
                        <a:pt x="3302" y="1922"/>
                      </a:lnTo>
                      <a:lnTo>
                        <a:pt x="3302" y="1941"/>
                      </a:lnTo>
                      <a:lnTo>
                        <a:pt x="3302" y="1952"/>
                      </a:lnTo>
                      <a:lnTo>
                        <a:pt x="3302" y="1961"/>
                      </a:lnTo>
                      <a:lnTo>
                        <a:pt x="3302" y="1956"/>
                      </a:lnTo>
                      <a:lnTo>
                        <a:pt x="3302" y="1943"/>
                      </a:lnTo>
                      <a:lnTo>
                        <a:pt x="3302" y="1939"/>
                      </a:lnTo>
                      <a:lnTo>
                        <a:pt x="3304" y="1937"/>
                      </a:lnTo>
                      <a:lnTo>
                        <a:pt x="3304" y="1937"/>
                      </a:lnTo>
                      <a:lnTo>
                        <a:pt x="3304" y="1937"/>
                      </a:lnTo>
                      <a:lnTo>
                        <a:pt x="3304" y="1933"/>
                      </a:lnTo>
                      <a:lnTo>
                        <a:pt x="3304" y="1935"/>
                      </a:lnTo>
                      <a:lnTo>
                        <a:pt x="3304" y="1954"/>
                      </a:lnTo>
                      <a:lnTo>
                        <a:pt x="3304" y="1976"/>
                      </a:lnTo>
                      <a:lnTo>
                        <a:pt x="3304" y="1991"/>
                      </a:lnTo>
                      <a:lnTo>
                        <a:pt x="3306" y="2002"/>
                      </a:lnTo>
                      <a:lnTo>
                        <a:pt x="3306" y="1995"/>
                      </a:lnTo>
                      <a:lnTo>
                        <a:pt x="3306" y="1982"/>
                      </a:lnTo>
                      <a:lnTo>
                        <a:pt x="3306" y="1976"/>
                      </a:lnTo>
                      <a:lnTo>
                        <a:pt x="3306" y="1976"/>
                      </a:lnTo>
                      <a:lnTo>
                        <a:pt x="3306" y="1976"/>
                      </a:lnTo>
                      <a:lnTo>
                        <a:pt x="3306" y="1976"/>
                      </a:lnTo>
                      <a:lnTo>
                        <a:pt x="3306" y="1974"/>
                      </a:lnTo>
                      <a:lnTo>
                        <a:pt x="3309" y="1978"/>
                      </a:lnTo>
                      <a:lnTo>
                        <a:pt x="3309" y="1999"/>
                      </a:lnTo>
                      <a:lnTo>
                        <a:pt x="3309" y="2025"/>
                      </a:lnTo>
                      <a:lnTo>
                        <a:pt x="3309" y="2040"/>
                      </a:lnTo>
                      <a:lnTo>
                        <a:pt x="3309" y="2049"/>
                      </a:lnTo>
                      <a:lnTo>
                        <a:pt x="3309" y="2036"/>
                      </a:lnTo>
                      <a:lnTo>
                        <a:pt x="3309" y="2019"/>
                      </a:lnTo>
                      <a:lnTo>
                        <a:pt x="3311" y="2010"/>
                      </a:lnTo>
                      <a:lnTo>
                        <a:pt x="3311" y="2008"/>
                      </a:lnTo>
                      <a:lnTo>
                        <a:pt x="3311" y="2004"/>
                      </a:lnTo>
                      <a:lnTo>
                        <a:pt x="3311" y="1997"/>
                      </a:lnTo>
                      <a:lnTo>
                        <a:pt x="3311" y="1995"/>
                      </a:lnTo>
                      <a:lnTo>
                        <a:pt x="3311" y="1997"/>
                      </a:lnTo>
                      <a:lnTo>
                        <a:pt x="3311" y="2015"/>
                      </a:lnTo>
                      <a:lnTo>
                        <a:pt x="3311" y="2034"/>
                      </a:lnTo>
                      <a:lnTo>
                        <a:pt x="3313" y="2047"/>
                      </a:lnTo>
                      <a:lnTo>
                        <a:pt x="3313" y="2047"/>
                      </a:lnTo>
                      <a:lnTo>
                        <a:pt x="3313" y="1956"/>
                      </a:lnTo>
                      <a:lnTo>
                        <a:pt x="3313" y="1902"/>
                      </a:lnTo>
                      <a:lnTo>
                        <a:pt x="3313" y="1937"/>
                      </a:lnTo>
                      <a:lnTo>
                        <a:pt x="3313" y="1687"/>
                      </a:lnTo>
                      <a:lnTo>
                        <a:pt x="3313" y="1465"/>
                      </a:lnTo>
                      <a:lnTo>
                        <a:pt x="3313" y="1508"/>
                      </a:lnTo>
                      <a:lnTo>
                        <a:pt x="3315" y="1635"/>
                      </a:lnTo>
                      <a:lnTo>
                        <a:pt x="3315" y="1698"/>
                      </a:lnTo>
                      <a:lnTo>
                        <a:pt x="3315" y="1726"/>
                      </a:lnTo>
                      <a:lnTo>
                        <a:pt x="3315" y="1743"/>
                      </a:lnTo>
                      <a:lnTo>
                        <a:pt x="3315" y="1721"/>
                      </a:lnTo>
                      <a:lnTo>
                        <a:pt x="3315" y="1626"/>
                      </a:lnTo>
                      <a:lnTo>
                        <a:pt x="3315" y="1603"/>
                      </a:lnTo>
                      <a:lnTo>
                        <a:pt x="3317" y="1611"/>
                      </a:lnTo>
                      <a:lnTo>
                        <a:pt x="3317" y="1596"/>
                      </a:lnTo>
                      <a:lnTo>
                        <a:pt x="3317" y="1570"/>
                      </a:lnTo>
                      <a:lnTo>
                        <a:pt x="3317" y="1570"/>
                      </a:lnTo>
                      <a:lnTo>
                        <a:pt x="3317" y="1555"/>
                      </a:lnTo>
                      <a:lnTo>
                        <a:pt x="3317" y="1501"/>
                      </a:lnTo>
                      <a:lnTo>
                        <a:pt x="3317" y="1344"/>
                      </a:lnTo>
                      <a:lnTo>
                        <a:pt x="3317" y="1223"/>
                      </a:lnTo>
                      <a:lnTo>
                        <a:pt x="3319" y="1184"/>
                      </a:lnTo>
                      <a:lnTo>
                        <a:pt x="3319" y="1111"/>
                      </a:lnTo>
                      <a:lnTo>
                        <a:pt x="3319" y="1046"/>
                      </a:lnTo>
                      <a:lnTo>
                        <a:pt x="3319" y="971"/>
                      </a:lnTo>
                      <a:lnTo>
                        <a:pt x="3319" y="954"/>
                      </a:lnTo>
                      <a:lnTo>
                        <a:pt x="3319" y="1010"/>
                      </a:lnTo>
                      <a:lnTo>
                        <a:pt x="3319" y="1100"/>
                      </a:lnTo>
                      <a:lnTo>
                        <a:pt x="3319" y="1171"/>
                      </a:lnTo>
                      <a:lnTo>
                        <a:pt x="3321" y="1206"/>
                      </a:lnTo>
                      <a:lnTo>
                        <a:pt x="3321" y="1236"/>
                      </a:lnTo>
                      <a:lnTo>
                        <a:pt x="3321" y="1264"/>
                      </a:lnTo>
                      <a:lnTo>
                        <a:pt x="3321" y="1309"/>
                      </a:lnTo>
                      <a:lnTo>
                        <a:pt x="3321" y="1346"/>
                      </a:lnTo>
                      <a:lnTo>
                        <a:pt x="3321" y="1374"/>
                      </a:lnTo>
                      <a:lnTo>
                        <a:pt x="3321" y="1400"/>
                      </a:lnTo>
                      <a:lnTo>
                        <a:pt x="3324" y="1415"/>
                      </a:lnTo>
                      <a:lnTo>
                        <a:pt x="3324" y="1422"/>
                      </a:lnTo>
                      <a:lnTo>
                        <a:pt x="3324" y="1441"/>
                      </a:lnTo>
                      <a:lnTo>
                        <a:pt x="3324" y="1456"/>
                      </a:lnTo>
                      <a:lnTo>
                        <a:pt x="3324" y="1478"/>
                      </a:lnTo>
                      <a:lnTo>
                        <a:pt x="3324" y="1493"/>
                      </a:lnTo>
                      <a:lnTo>
                        <a:pt x="3324" y="1506"/>
                      </a:lnTo>
                      <a:lnTo>
                        <a:pt x="3324" y="1525"/>
                      </a:lnTo>
                      <a:lnTo>
                        <a:pt x="3326" y="1534"/>
                      </a:lnTo>
                      <a:lnTo>
                        <a:pt x="3326" y="1547"/>
                      </a:lnTo>
                      <a:lnTo>
                        <a:pt x="3326" y="1560"/>
                      </a:lnTo>
                      <a:lnTo>
                        <a:pt x="3326" y="1566"/>
                      </a:lnTo>
                      <a:lnTo>
                        <a:pt x="3326" y="1568"/>
                      </a:lnTo>
                      <a:lnTo>
                        <a:pt x="3326" y="1544"/>
                      </a:lnTo>
                      <a:lnTo>
                        <a:pt x="3326" y="1534"/>
                      </a:lnTo>
                      <a:lnTo>
                        <a:pt x="3326" y="1553"/>
                      </a:lnTo>
                      <a:lnTo>
                        <a:pt x="3328" y="1572"/>
                      </a:lnTo>
                      <a:lnTo>
                        <a:pt x="3328" y="1583"/>
                      </a:lnTo>
                      <a:lnTo>
                        <a:pt x="3328" y="1594"/>
                      </a:lnTo>
                      <a:lnTo>
                        <a:pt x="3328" y="1605"/>
                      </a:lnTo>
                      <a:lnTo>
                        <a:pt x="3328" y="1609"/>
                      </a:lnTo>
                      <a:lnTo>
                        <a:pt x="3328" y="1631"/>
                      </a:lnTo>
                      <a:lnTo>
                        <a:pt x="3328" y="1652"/>
                      </a:lnTo>
                      <a:lnTo>
                        <a:pt x="3330" y="1661"/>
                      </a:lnTo>
                      <a:lnTo>
                        <a:pt x="3330" y="1659"/>
                      </a:lnTo>
                      <a:lnTo>
                        <a:pt x="3330" y="1654"/>
                      </a:lnTo>
                      <a:lnTo>
                        <a:pt x="3330" y="1603"/>
                      </a:lnTo>
                      <a:lnTo>
                        <a:pt x="3330" y="1560"/>
                      </a:lnTo>
                      <a:lnTo>
                        <a:pt x="3330" y="1575"/>
                      </a:lnTo>
                      <a:lnTo>
                        <a:pt x="3330" y="1601"/>
                      </a:lnTo>
                      <a:lnTo>
                        <a:pt x="3330" y="1620"/>
                      </a:lnTo>
                      <a:lnTo>
                        <a:pt x="3332" y="1637"/>
                      </a:lnTo>
                      <a:lnTo>
                        <a:pt x="3332" y="1652"/>
                      </a:lnTo>
                      <a:lnTo>
                        <a:pt x="3332" y="1665"/>
                      </a:lnTo>
                      <a:lnTo>
                        <a:pt x="3332" y="1674"/>
                      </a:lnTo>
                      <a:lnTo>
                        <a:pt x="3332" y="1678"/>
                      </a:lnTo>
                      <a:lnTo>
                        <a:pt x="3332" y="1689"/>
                      </a:lnTo>
                      <a:lnTo>
                        <a:pt x="3332" y="1689"/>
                      </a:lnTo>
                      <a:lnTo>
                        <a:pt x="3332" y="1691"/>
                      </a:lnTo>
                      <a:lnTo>
                        <a:pt x="3334" y="1700"/>
                      </a:lnTo>
                      <a:lnTo>
                        <a:pt x="3334" y="1700"/>
                      </a:lnTo>
                      <a:lnTo>
                        <a:pt x="3334" y="1702"/>
                      </a:lnTo>
                      <a:lnTo>
                        <a:pt x="3334" y="1704"/>
                      </a:lnTo>
                      <a:lnTo>
                        <a:pt x="3334" y="1706"/>
                      </a:lnTo>
                      <a:lnTo>
                        <a:pt x="3334" y="1704"/>
                      </a:lnTo>
                      <a:lnTo>
                        <a:pt x="3334" y="1704"/>
                      </a:lnTo>
                      <a:lnTo>
                        <a:pt x="3337" y="1713"/>
                      </a:lnTo>
                      <a:lnTo>
                        <a:pt x="3337" y="1721"/>
                      </a:lnTo>
                      <a:lnTo>
                        <a:pt x="3337" y="1726"/>
                      </a:lnTo>
                      <a:lnTo>
                        <a:pt x="3337" y="1723"/>
                      </a:lnTo>
                      <a:lnTo>
                        <a:pt x="3337" y="1715"/>
                      </a:lnTo>
                      <a:lnTo>
                        <a:pt x="3337" y="1717"/>
                      </a:lnTo>
                      <a:lnTo>
                        <a:pt x="3337" y="1723"/>
                      </a:lnTo>
                      <a:lnTo>
                        <a:pt x="3337" y="1726"/>
                      </a:lnTo>
                      <a:lnTo>
                        <a:pt x="3339" y="1723"/>
                      </a:lnTo>
                      <a:lnTo>
                        <a:pt x="3339" y="1726"/>
                      </a:lnTo>
                      <a:lnTo>
                        <a:pt x="3339" y="1734"/>
                      </a:lnTo>
                      <a:lnTo>
                        <a:pt x="3339" y="1754"/>
                      </a:lnTo>
                      <a:lnTo>
                        <a:pt x="3339" y="1764"/>
                      </a:lnTo>
                      <a:lnTo>
                        <a:pt x="3339" y="1769"/>
                      </a:lnTo>
                      <a:lnTo>
                        <a:pt x="3339" y="1764"/>
                      </a:lnTo>
                      <a:lnTo>
                        <a:pt x="3339" y="1756"/>
                      </a:lnTo>
                      <a:lnTo>
                        <a:pt x="3341" y="1756"/>
                      </a:lnTo>
                      <a:lnTo>
                        <a:pt x="3341" y="1756"/>
                      </a:lnTo>
                      <a:lnTo>
                        <a:pt x="3341" y="1756"/>
                      </a:lnTo>
                      <a:lnTo>
                        <a:pt x="3341" y="1751"/>
                      </a:lnTo>
                      <a:lnTo>
                        <a:pt x="3341" y="1751"/>
                      </a:lnTo>
                      <a:lnTo>
                        <a:pt x="3341" y="1758"/>
                      </a:lnTo>
                      <a:lnTo>
                        <a:pt x="3341" y="1762"/>
                      </a:lnTo>
                      <a:lnTo>
                        <a:pt x="3343" y="1777"/>
                      </a:lnTo>
                      <a:lnTo>
                        <a:pt x="3343" y="1788"/>
                      </a:lnTo>
                      <a:lnTo>
                        <a:pt x="3343" y="1805"/>
                      </a:lnTo>
                      <a:lnTo>
                        <a:pt x="3343" y="1797"/>
                      </a:lnTo>
                      <a:lnTo>
                        <a:pt x="3343" y="1790"/>
                      </a:lnTo>
                      <a:lnTo>
                        <a:pt x="3343" y="1786"/>
                      </a:lnTo>
                      <a:lnTo>
                        <a:pt x="3343" y="1792"/>
                      </a:lnTo>
                      <a:lnTo>
                        <a:pt x="3343" y="1801"/>
                      </a:lnTo>
                      <a:lnTo>
                        <a:pt x="3345" y="1805"/>
                      </a:lnTo>
                      <a:lnTo>
                        <a:pt x="3345" y="1810"/>
                      </a:lnTo>
                      <a:lnTo>
                        <a:pt x="3345" y="1816"/>
                      </a:lnTo>
                      <a:lnTo>
                        <a:pt x="3345" y="1825"/>
                      </a:lnTo>
                      <a:lnTo>
                        <a:pt x="3345" y="1836"/>
                      </a:lnTo>
                      <a:lnTo>
                        <a:pt x="3345" y="1844"/>
                      </a:lnTo>
                      <a:lnTo>
                        <a:pt x="3345" y="1849"/>
                      </a:lnTo>
                      <a:lnTo>
                        <a:pt x="3345" y="1816"/>
                      </a:lnTo>
                      <a:lnTo>
                        <a:pt x="3347" y="1771"/>
                      </a:lnTo>
                      <a:lnTo>
                        <a:pt x="3347" y="1767"/>
                      </a:lnTo>
                      <a:lnTo>
                        <a:pt x="3347" y="1745"/>
                      </a:lnTo>
                      <a:lnTo>
                        <a:pt x="3347" y="1670"/>
                      </a:lnTo>
                      <a:lnTo>
                        <a:pt x="3347" y="1745"/>
                      </a:lnTo>
                      <a:lnTo>
                        <a:pt x="3347" y="1782"/>
                      </a:lnTo>
                      <a:lnTo>
                        <a:pt x="3347" y="1786"/>
                      </a:lnTo>
                      <a:lnTo>
                        <a:pt x="3349" y="1741"/>
                      </a:lnTo>
                      <a:lnTo>
                        <a:pt x="3349" y="1706"/>
                      </a:lnTo>
                      <a:lnTo>
                        <a:pt x="3349" y="1719"/>
                      </a:lnTo>
                      <a:lnTo>
                        <a:pt x="3349" y="1754"/>
                      </a:lnTo>
                      <a:lnTo>
                        <a:pt x="3349" y="1760"/>
                      </a:lnTo>
                      <a:lnTo>
                        <a:pt x="3349" y="1764"/>
                      </a:lnTo>
                      <a:lnTo>
                        <a:pt x="3349" y="1771"/>
                      </a:lnTo>
                      <a:lnTo>
                        <a:pt x="3349" y="1782"/>
                      </a:lnTo>
                      <a:lnTo>
                        <a:pt x="3352" y="1788"/>
                      </a:lnTo>
                      <a:lnTo>
                        <a:pt x="3352" y="1792"/>
                      </a:lnTo>
                      <a:lnTo>
                        <a:pt x="3352" y="1790"/>
                      </a:lnTo>
                      <a:lnTo>
                        <a:pt x="3352" y="1792"/>
                      </a:lnTo>
                      <a:lnTo>
                        <a:pt x="3352" y="1814"/>
                      </a:lnTo>
                      <a:lnTo>
                        <a:pt x="3352" y="1829"/>
                      </a:lnTo>
                      <a:lnTo>
                        <a:pt x="3352" y="1840"/>
                      </a:lnTo>
                      <a:lnTo>
                        <a:pt x="3352" y="1846"/>
                      </a:lnTo>
                      <a:lnTo>
                        <a:pt x="3354" y="1838"/>
                      </a:lnTo>
                      <a:lnTo>
                        <a:pt x="3354" y="1831"/>
                      </a:lnTo>
                      <a:lnTo>
                        <a:pt x="3354" y="1825"/>
                      </a:lnTo>
                      <a:lnTo>
                        <a:pt x="3354" y="1820"/>
                      </a:lnTo>
                      <a:lnTo>
                        <a:pt x="3354" y="1823"/>
                      </a:lnTo>
                      <a:lnTo>
                        <a:pt x="3354" y="1820"/>
                      </a:lnTo>
                      <a:lnTo>
                        <a:pt x="3354" y="1812"/>
                      </a:lnTo>
                      <a:lnTo>
                        <a:pt x="3356" y="1808"/>
                      </a:lnTo>
                      <a:lnTo>
                        <a:pt x="3356" y="1818"/>
                      </a:lnTo>
                      <a:lnTo>
                        <a:pt x="3356" y="1831"/>
                      </a:lnTo>
                      <a:lnTo>
                        <a:pt x="3356" y="1842"/>
                      </a:lnTo>
                      <a:lnTo>
                        <a:pt x="3356" y="1844"/>
                      </a:lnTo>
                      <a:lnTo>
                        <a:pt x="3356" y="1836"/>
                      </a:lnTo>
                      <a:lnTo>
                        <a:pt x="3356" y="1827"/>
                      </a:lnTo>
                      <a:lnTo>
                        <a:pt x="3356" y="1820"/>
                      </a:lnTo>
                      <a:lnTo>
                        <a:pt x="3358" y="1816"/>
                      </a:lnTo>
                      <a:lnTo>
                        <a:pt x="3358" y="1816"/>
                      </a:lnTo>
                      <a:lnTo>
                        <a:pt x="3358" y="1816"/>
                      </a:lnTo>
                      <a:lnTo>
                        <a:pt x="3358" y="1812"/>
                      </a:lnTo>
                      <a:lnTo>
                        <a:pt x="3358" y="1814"/>
                      </a:lnTo>
                      <a:lnTo>
                        <a:pt x="3358" y="1818"/>
                      </a:lnTo>
                      <a:lnTo>
                        <a:pt x="3358" y="1827"/>
                      </a:lnTo>
                      <a:lnTo>
                        <a:pt x="3358" y="1840"/>
                      </a:lnTo>
                      <a:lnTo>
                        <a:pt x="3360" y="1853"/>
                      </a:lnTo>
                      <a:lnTo>
                        <a:pt x="3360" y="1857"/>
                      </a:lnTo>
                      <a:lnTo>
                        <a:pt x="3360" y="1855"/>
                      </a:lnTo>
                      <a:lnTo>
                        <a:pt x="3360" y="1853"/>
                      </a:lnTo>
                      <a:lnTo>
                        <a:pt x="3360" y="1859"/>
                      </a:lnTo>
                      <a:lnTo>
                        <a:pt x="3360" y="1859"/>
                      </a:lnTo>
                      <a:lnTo>
                        <a:pt x="3360" y="1855"/>
                      </a:lnTo>
                      <a:lnTo>
                        <a:pt x="3362" y="1844"/>
                      </a:lnTo>
                      <a:lnTo>
                        <a:pt x="3362" y="1838"/>
                      </a:lnTo>
                      <a:lnTo>
                        <a:pt x="3362" y="1833"/>
                      </a:lnTo>
                      <a:lnTo>
                        <a:pt x="3362" y="1829"/>
                      </a:lnTo>
                      <a:lnTo>
                        <a:pt x="3362" y="1829"/>
                      </a:lnTo>
                      <a:lnTo>
                        <a:pt x="3362" y="1820"/>
                      </a:lnTo>
                      <a:lnTo>
                        <a:pt x="3362" y="1810"/>
                      </a:lnTo>
                      <a:lnTo>
                        <a:pt x="3362" y="1799"/>
                      </a:lnTo>
                      <a:lnTo>
                        <a:pt x="3365" y="1797"/>
                      </a:lnTo>
                      <a:lnTo>
                        <a:pt x="3365" y="1799"/>
                      </a:lnTo>
                      <a:lnTo>
                        <a:pt x="3365" y="1801"/>
                      </a:lnTo>
                      <a:lnTo>
                        <a:pt x="3365" y="1801"/>
                      </a:lnTo>
                      <a:lnTo>
                        <a:pt x="3365" y="1799"/>
                      </a:lnTo>
                      <a:lnTo>
                        <a:pt x="3365" y="1795"/>
                      </a:lnTo>
                      <a:lnTo>
                        <a:pt x="3365" y="1773"/>
                      </a:lnTo>
                      <a:lnTo>
                        <a:pt x="3365" y="1749"/>
                      </a:lnTo>
                      <a:lnTo>
                        <a:pt x="3367" y="1734"/>
                      </a:lnTo>
                      <a:lnTo>
                        <a:pt x="3367" y="1730"/>
                      </a:lnTo>
                      <a:lnTo>
                        <a:pt x="3367" y="1713"/>
                      </a:lnTo>
                      <a:lnTo>
                        <a:pt x="3367" y="1693"/>
                      </a:lnTo>
                      <a:lnTo>
                        <a:pt x="3367" y="1674"/>
                      </a:lnTo>
                      <a:lnTo>
                        <a:pt x="3367" y="1665"/>
                      </a:lnTo>
                      <a:lnTo>
                        <a:pt x="3367" y="1663"/>
                      </a:lnTo>
                      <a:lnTo>
                        <a:pt x="3369" y="1646"/>
                      </a:lnTo>
                      <a:lnTo>
                        <a:pt x="3369" y="1624"/>
                      </a:lnTo>
                      <a:lnTo>
                        <a:pt x="3369" y="1624"/>
                      </a:lnTo>
                      <a:lnTo>
                        <a:pt x="3369" y="1652"/>
                      </a:lnTo>
                      <a:lnTo>
                        <a:pt x="3369" y="1678"/>
                      </a:lnTo>
                      <a:lnTo>
                        <a:pt x="3369" y="1693"/>
                      </a:lnTo>
                      <a:lnTo>
                        <a:pt x="3369" y="1704"/>
                      </a:lnTo>
                      <a:lnTo>
                        <a:pt x="3369" y="1715"/>
                      </a:lnTo>
                      <a:lnTo>
                        <a:pt x="3371" y="1717"/>
                      </a:lnTo>
                      <a:lnTo>
                        <a:pt x="3371" y="1721"/>
                      </a:lnTo>
                      <a:lnTo>
                        <a:pt x="3371" y="1728"/>
                      </a:lnTo>
                      <a:lnTo>
                        <a:pt x="3371" y="1741"/>
                      </a:lnTo>
                      <a:lnTo>
                        <a:pt x="3371" y="1747"/>
                      </a:lnTo>
                      <a:lnTo>
                        <a:pt x="3371" y="1749"/>
                      </a:lnTo>
                      <a:lnTo>
                        <a:pt x="3371" y="1751"/>
                      </a:lnTo>
                      <a:lnTo>
                        <a:pt x="3371" y="1758"/>
                      </a:lnTo>
                      <a:lnTo>
                        <a:pt x="3373" y="1762"/>
                      </a:lnTo>
                      <a:lnTo>
                        <a:pt x="3373" y="1741"/>
                      </a:lnTo>
                      <a:lnTo>
                        <a:pt x="3373" y="1706"/>
                      </a:lnTo>
                      <a:lnTo>
                        <a:pt x="3373" y="1670"/>
                      </a:lnTo>
                      <a:lnTo>
                        <a:pt x="3373" y="1648"/>
                      </a:lnTo>
                      <a:lnTo>
                        <a:pt x="3373" y="1661"/>
                      </a:lnTo>
                      <a:lnTo>
                        <a:pt x="3373" y="1685"/>
                      </a:lnTo>
                      <a:lnTo>
                        <a:pt x="3375" y="1706"/>
                      </a:lnTo>
                      <a:lnTo>
                        <a:pt x="3375" y="1723"/>
                      </a:lnTo>
                      <a:lnTo>
                        <a:pt x="3375" y="1734"/>
                      </a:lnTo>
                      <a:lnTo>
                        <a:pt x="3375" y="1745"/>
                      </a:lnTo>
                      <a:lnTo>
                        <a:pt x="3375" y="1758"/>
                      </a:lnTo>
                      <a:lnTo>
                        <a:pt x="3375" y="1762"/>
                      </a:lnTo>
                      <a:lnTo>
                        <a:pt x="3375" y="1773"/>
                      </a:lnTo>
                      <a:lnTo>
                        <a:pt x="3375" y="1771"/>
                      </a:lnTo>
                      <a:lnTo>
                        <a:pt x="3377" y="1708"/>
                      </a:lnTo>
                      <a:lnTo>
                        <a:pt x="3377" y="1512"/>
                      </a:lnTo>
                      <a:lnTo>
                        <a:pt x="3377" y="1503"/>
                      </a:lnTo>
                      <a:lnTo>
                        <a:pt x="3377" y="1353"/>
                      </a:lnTo>
                      <a:lnTo>
                        <a:pt x="3377" y="1333"/>
                      </a:lnTo>
                      <a:lnTo>
                        <a:pt x="3377" y="1422"/>
                      </a:lnTo>
                      <a:lnTo>
                        <a:pt x="3377" y="1478"/>
                      </a:lnTo>
                      <a:lnTo>
                        <a:pt x="3377" y="1508"/>
                      </a:lnTo>
                      <a:lnTo>
                        <a:pt x="3380" y="1527"/>
                      </a:lnTo>
                      <a:lnTo>
                        <a:pt x="3380" y="1544"/>
                      </a:lnTo>
                      <a:lnTo>
                        <a:pt x="3380" y="1560"/>
                      </a:lnTo>
                      <a:lnTo>
                        <a:pt x="3380" y="1560"/>
                      </a:lnTo>
                      <a:lnTo>
                        <a:pt x="3380" y="1482"/>
                      </a:lnTo>
                      <a:lnTo>
                        <a:pt x="3380" y="1393"/>
                      </a:lnTo>
                      <a:lnTo>
                        <a:pt x="3380" y="1370"/>
                      </a:lnTo>
                      <a:lnTo>
                        <a:pt x="3382" y="1277"/>
                      </a:lnTo>
                      <a:lnTo>
                        <a:pt x="3382" y="1133"/>
                      </a:lnTo>
                      <a:lnTo>
                        <a:pt x="3382" y="1120"/>
                      </a:lnTo>
                      <a:lnTo>
                        <a:pt x="3382" y="1083"/>
                      </a:lnTo>
                      <a:lnTo>
                        <a:pt x="3382" y="1007"/>
                      </a:lnTo>
                      <a:lnTo>
                        <a:pt x="3382" y="1048"/>
                      </a:lnTo>
                      <a:lnTo>
                        <a:pt x="3382" y="1158"/>
                      </a:lnTo>
                      <a:lnTo>
                        <a:pt x="3382" y="1230"/>
                      </a:lnTo>
                      <a:lnTo>
                        <a:pt x="3384" y="1275"/>
                      </a:lnTo>
                      <a:lnTo>
                        <a:pt x="3384" y="1294"/>
                      </a:lnTo>
                      <a:lnTo>
                        <a:pt x="3384" y="1318"/>
                      </a:lnTo>
                      <a:lnTo>
                        <a:pt x="3384" y="1346"/>
                      </a:lnTo>
                      <a:lnTo>
                        <a:pt x="3384" y="1370"/>
                      </a:lnTo>
                      <a:lnTo>
                        <a:pt x="3384" y="1389"/>
                      </a:lnTo>
                      <a:lnTo>
                        <a:pt x="3384" y="1406"/>
                      </a:lnTo>
                      <a:lnTo>
                        <a:pt x="3384" y="1417"/>
                      </a:lnTo>
                      <a:lnTo>
                        <a:pt x="3386" y="1441"/>
                      </a:lnTo>
                      <a:lnTo>
                        <a:pt x="3386" y="1467"/>
                      </a:lnTo>
                      <a:lnTo>
                        <a:pt x="3386" y="1488"/>
                      </a:lnTo>
                      <a:lnTo>
                        <a:pt x="3386" y="1510"/>
                      </a:lnTo>
                      <a:lnTo>
                        <a:pt x="3386" y="1523"/>
                      </a:lnTo>
                      <a:lnTo>
                        <a:pt x="3386" y="1523"/>
                      </a:lnTo>
                      <a:lnTo>
                        <a:pt x="3386" y="1521"/>
                      </a:lnTo>
                      <a:lnTo>
                        <a:pt x="3388" y="1525"/>
                      </a:lnTo>
                      <a:lnTo>
                        <a:pt x="3388" y="1536"/>
                      </a:lnTo>
                      <a:lnTo>
                        <a:pt x="3388" y="1549"/>
                      </a:lnTo>
                      <a:lnTo>
                        <a:pt x="3388" y="1553"/>
                      </a:lnTo>
                      <a:lnTo>
                        <a:pt x="3388" y="1560"/>
                      </a:lnTo>
                      <a:lnTo>
                        <a:pt x="3388" y="1568"/>
                      </a:lnTo>
                      <a:lnTo>
                        <a:pt x="3388" y="1585"/>
                      </a:lnTo>
                      <a:lnTo>
                        <a:pt x="3388" y="1605"/>
                      </a:lnTo>
                      <a:lnTo>
                        <a:pt x="3390" y="1624"/>
                      </a:lnTo>
                      <a:lnTo>
                        <a:pt x="3390" y="1637"/>
                      </a:lnTo>
                      <a:lnTo>
                        <a:pt x="3390" y="1637"/>
                      </a:lnTo>
                      <a:lnTo>
                        <a:pt x="3390" y="1635"/>
                      </a:lnTo>
                      <a:lnTo>
                        <a:pt x="3390" y="1637"/>
                      </a:lnTo>
                      <a:lnTo>
                        <a:pt x="3390" y="1644"/>
                      </a:lnTo>
                      <a:lnTo>
                        <a:pt x="3390" y="1650"/>
                      </a:lnTo>
                      <a:lnTo>
                        <a:pt x="3390" y="1648"/>
                      </a:lnTo>
                      <a:lnTo>
                        <a:pt x="3393" y="1646"/>
                      </a:lnTo>
                      <a:lnTo>
                        <a:pt x="3393" y="1648"/>
                      </a:lnTo>
                      <a:lnTo>
                        <a:pt x="3393" y="1667"/>
                      </a:lnTo>
                      <a:lnTo>
                        <a:pt x="3393" y="1687"/>
                      </a:lnTo>
                      <a:lnTo>
                        <a:pt x="3393" y="1708"/>
                      </a:lnTo>
                      <a:lnTo>
                        <a:pt x="3393" y="1719"/>
                      </a:lnTo>
                      <a:lnTo>
                        <a:pt x="3393" y="1719"/>
                      </a:lnTo>
                      <a:lnTo>
                        <a:pt x="3395" y="1717"/>
                      </a:lnTo>
                      <a:lnTo>
                        <a:pt x="3395" y="1715"/>
                      </a:lnTo>
                      <a:lnTo>
                        <a:pt x="3395" y="1721"/>
                      </a:lnTo>
                      <a:lnTo>
                        <a:pt x="3395" y="1723"/>
                      </a:lnTo>
                      <a:lnTo>
                        <a:pt x="3395" y="1728"/>
                      </a:lnTo>
                      <a:lnTo>
                        <a:pt x="3395" y="1728"/>
                      </a:lnTo>
                      <a:lnTo>
                        <a:pt x="3395" y="1734"/>
                      </a:lnTo>
                      <a:lnTo>
                        <a:pt x="3395" y="1749"/>
                      </a:lnTo>
                      <a:lnTo>
                        <a:pt x="3397" y="1775"/>
                      </a:lnTo>
                      <a:lnTo>
                        <a:pt x="3397" y="1792"/>
                      </a:lnTo>
                      <a:lnTo>
                        <a:pt x="3397" y="1801"/>
                      </a:lnTo>
                      <a:lnTo>
                        <a:pt x="3397" y="1801"/>
                      </a:lnTo>
                      <a:lnTo>
                        <a:pt x="3397" y="1799"/>
                      </a:lnTo>
                      <a:lnTo>
                        <a:pt x="3397" y="1799"/>
                      </a:lnTo>
                      <a:lnTo>
                        <a:pt x="3397" y="1805"/>
                      </a:lnTo>
                      <a:lnTo>
                        <a:pt x="3397" y="1810"/>
                      </a:lnTo>
                      <a:lnTo>
                        <a:pt x="3399" y="1805"/>
                      </a:lnTo>
                      <a:lnTo>
                        <a:pt x="3399" y="1797"/>
                      </a:lnTo>
                      <a:lnTo>
                        <a:pt x="3399" y="1799"/>
                      </a:lnTo>
                      <a:lnTo>
                        <a:pt x="3399" y="1805"/>
                      </a:lnTo>
                      <a:lnTo>
                        <a:pt x="3399" y="1820"/>
                      </a:lnTo>
                      <a:lnTo>
                        <a:pt x="3399" y="1831"/>
                      </a:lnTo>
                      <a:lnTo>
                        <a:pt x="3399" y="1833"/>
                      </a:lnTo>
                      <a:lnTo>
                        <a:pt x="3401" y="1825"/>
                      </a:lnTo>
                      <a:lnTo>
                        <a:pt x="3401" y="1816"/>
                      </a:lnTo>
                      <a:lnTo>
                        <a:pt x="3401" y="1814"/>
                      </a:lnTo>
                      <a:lnTo>
                        <a:pt x="3401" y="1820"/>
                      </a:lnTo>
                      <a:lnTo>
                        <a:pt x="3401" y="1825"/>
                      </a:lnTo>
                      <a:lnTo>
                        <a:pt x="3401" y="1827"/>
                      </a:lnTo>
                      <a:lnTo>
                        <a:pt x="3401" y="1829"/>
                      </a:lnTo>
                      <a:lnTo>
                        <a:pt x="3401" y="1833"/>
                      </a:lnTo>
                      <a:lnTo>
                        <a:pt x="3403" y="1844"/>
                      </a:lnTo>
                      <a:lnTo>
                        <a:pt x="3403" y="1861"/>
                      </a:lnTo>
                      <a:lnTo>
                        <a:pt x="3403" y="1857"/>
                      </a:lnTo>
                      <a:lnTo>
                        <a:pt x="3403" y="1855"/>
                      </a:lnTo>
                      <a:lnTo>
                        <a:pt x="3403" y="1810"/>
                      </a:lnTo>
                      <a:lnTo>
                        <a:pt x="3403" y="1754"/>
                      </a:lnTo>
                      <a:lnTo>
                        <a:pt x="3403" y="1717"/>
                      </a:lnTo>
                      <a:lnTo>
                        <a:pt x="3403" y="1667"/>
                      </a:lnTo>
                      <a:lnTo>
                        <a:pt x="3405" y="1650"/>
                      </a:lnTo>
                      <a:lnTo>
                        <a:pt x="3405" y="1676"/>
                      </a:lnTo>
                      <a:lnTo>
                        <a:pt x="3405" y="1698"/>
                      </a:lnTo>
                      <a:lnTo>
                        <a:pt x="3405" y="1706"/>
                      </a:lnTo>
                      <a:lnTo>
                        <a:pt x="3405" y="1706"/>
                      </a:lnTo>
                      <a:lnTo>
                        <a:pt x="3405" y="1715"/>
                      </a:lnTo>
                      <a:lnTo>
                        <a:pt x="3405" y="1728"/>
                      </a:lnTo>
                      <a:lnTo>
                        <a:pt x="3408" y="1739"/>
                      </a:lnTo>
                      <a:lnTo>
                        <a:pt x="3408" y="1743"/>
                      </a:lnTo>
                      <a:lnTo>
                        <a:pt x="3408" y="1743"/>
                      </a:lnTo>
                      <a:lnTo>
                        <a:pt x="3408" y="1743"/>
                      </a:lnTo>
                      <a:lnTo>
                        <a:pt x="3408" y="1745"/>
                      </a:lnTo>
                      <a:lnTo>
                        <a:pt x="3408" y="1751"/>
                      </a:lnTo>
                      <a:lnTo>
                        <a:pt x="3408" y="1756"/>
                      </a:lnTo>
                      <a:lnTo>
                        <a:pt x="3408" y="1751"/>
                      </a:lnTo>
                      <a:lnTo>
                        <a:pt x="3410" y="1754"/>
                      </a:lnTo>
                      <a:lnTo>
                        <a:pt x="3410" y="1758"/>
                      </a:lnTo>
                      <a:lnTo>
                        <a:pt x="3410" y="1769"/>
                      </a:lnTo>
                      <a:lnTo>
                        <a:pt x="3410" y="1780"/>
                      </a:lnTo>
                      <a:lnTo>
                        <a:pt x="3410" y="1784"/>
                      </a:lnTo>
                      <a:lnTo>
                        <a:pt x="3410" y="1784"/>
                      </a:lnTo>
                      <a:lnTo>
                        <a:pt x="3410" y="1780"/>
                      </a:lnTo>
                      <a:lnTo>
                        <a:pt x="3410" y="1784"/>
                      </a:lnTo>
                      <a:lnTo>
                        <a:pt x="3412" y="1788"/>
                      </a:lnTo>
                      <a:lnTo>
                        <a:pt x="3412" y="1788"/>
                      </a:lnTo>
                      <a:lnTo>
                        <a:pt x="3412" y="1788"/>
                      </a:lnTo>
                      <a:lnTo>
                        <a:pt x="3412" y="1790"/>
                      </a:lnTo>
                      <a:lnTo>
                        <a:pt x="3412" y="1786"/>
                      </a:lnTo>
                      <a:lnTo>
                        <a:pt x="3412" y="1790"/>
                      </a:lnTo>
                      <a:lnTo>
                        <a:pt x="3412" y="1805"/>
                      </a:lnTo>
                      <a:lnTo>
                        <a:pt x="3414" y="1823"/>
                      </a:lnTo>
                      <a:lnTo>
                        <a:pt x="3414" y="1831"/>
                      </a:lnTo>
                      <a:lnTo>
                        <a:pt x="3414" y="1818"/>
                      </a:lnTo>
                      <a:lnTo>
                        <a:pt x="3414" y="1812"/>
                      </a:lnTo>
                      <a:lnTo>
                        <a:pt x="3414" y="1805"/>
                      </a:lnTo>
                      <a:lnTo>
                        <a:pt x="3414" y="1801"/>
                      </a:lnTo>
                      <a:lnTo>
                        <a:pt x="3414" y="1799"/>
                      </a:lnTo>
                      <a:lnTo>
                        <a:pt x="3414" y="1797"/>
                      </a:lnTo>
                      <a:lnTo>
                        <a:pt x="3416" y="1797"/>
                      </a:lnTo>
                      <a:lnTo>
                        <a:pt x="3416" y="1792"/>
                      </a:lnTo>
                      <a:lnTo>
                        <a:pt x="3416" y="1795"/>
                      </a:lnTo>
                      <a:lnTo>
                        <a:pt x="3416" y="1805"/>
                      </a:lnTo>
                      <a:lnTo>
                        <a:pt x="3416" y="1818"/>
                      </a:lnTo>
                      <a:lnTo>
                        <a:pt x="3416" y="1823"/>
                      </a:lnTo>
                      <a:lnTo>
                        <a:pt x="3416" y="1812"/>
                      </a:lnTo>
                      <a:lnTo>
                        <a:pt x="3416" y="1805"/>
                      </a:lnTo>
                      <a:lnTo>
                        <a:pt x="3418" y="1805"/>
                      </a:lnTo>
                      <a:lnTo>
                        <a:pt x="3418" y="1801"/>
                      </a:lnTo>
                      <a:lnTo>
                        <a:pt x="3418" y="1805"/>
                      </a:lnTo>
                      <a:lnTo>
                        <a:pt x="3418" y="1808"/>
                      </a:lnTo>
                      <a:lnTo>
                        <a:pt x="3418" y="1805"/>
                      </a:lnTo>
                      <a:lnTo>
                        <a:pt x="3418" y="1805"/>
                      </a:lnTo>
                      <a:lnTo>
                        <a:pt x="3418" y="1812"/>
                      </a:lnTo>
                      <a:lnTo>
                        <a:pt x="3421" y="1827"/>
                      </a:lnTo>
                      <a:lnTo>
                        <a:pt x="3421" y="1840"/>
                      </a:lnTo>
                      <a:lnTo>
                        <a:pt x="3421" y="1846"/>
                      </a:lnTo>
                      <a:lnTo>
                        <a:pt x="3421" y="1842"/>
                      </a:lnTo>
                      <a:lnTo>
                        <a:pt x="3421" y="1836"/>
                      </a:lnTo>
                      <a:lnTo>
                        <a:pt x="3421" y="1836"/>
                      </a:lnTo>
                      <a:lnTo>
                        <a:pt x="3421" y="1836"/>
                      </a:lnTo>
                      <a:lnTo>
                        <a:pt x="3421" y="1844"/>
                      </a:lnTo>
                      <a:lnTo>
                        <a:pt x="3423" y="1849"/>
                      </a:lnTo>
                      <a:lnTo>
                        <a:pt x="3423" y="1846"/>
                      </a:lnTo>
                      <a:lnTo>
                        <a:pt x="3423" y="1846"/>
                      </a:lnTo>
                      <a:lnTo>
                        <a:pt x="3423" y="1857"/>
                      </a:lnTo>
                      <a:lnTo>
                        <a:pt x="3423" y="1877"/>
                      </a:lnTo>
                      <a:lnTo>
                        <a:pt x="3423" y="1894"/>
                      </a:lnTo>
                      <a:lnTo>
                        <a:pt x="3423" y="1902"/>
                      </a:lnTo>
                      <a:lnTo>
                        <a:pt x="3423" y="1898"/>
                      </a:lnTo>
                      <a:lnTo>
                        <a:pt x="3425" y="1898"/>
                      </a:lnTo>
                      <a:lnTo>
                        <a:pt x="3425" y="1905"/>
                      </a:lnTo>
                      <a:lnTo>
                        <a:pt x="3425" y="1911"/>
                      </a:lnTo>
                      <a:lnTo>
                        <a:pt x="3425" y="1915"/>
                      </a:lnTo>
                      <a:lnTo>
                        <a:pt x="3425" y="1911"/>
                      </a:lnTo>
                      <a:lnTo>
                        <a:pt x="3425" y="1905"/>
                      </a:lnTo>
                      <a:lnTo>
                        <a:pt x="3425" y="1887"/>
                      </a:lnTo>
                      <a:lnTo>
                        <a:pt x="3427" y="1887"/>
                      </a:lnTo>
                      <a:lnTo>
                        <a:pt x="3427" y="1889"/>
                      </a:lnTo>
                      <a:lnTo>
                        <a:pt x="3427" y="1894"/>
                      </a:lnTo>
                      <a:lnTo>
                        <a:pt x="3427" y="1892"/>
                      </a:lnTo>
                      <a:lnTo>
                        <a:pt x="3427" y="1849"/>
                      </a:lnTo>
                      <a:lnTo>
                        <a:pt x="3427" y="1836"/>
                      </a:lnTo>
                      <a:lnTo>
                        <a:pt x="3427" y="1775"/>
                      </a:lnTo>
                      <a:lnTo>
                        <a:pt x="3427" y="1771"/>
                      </a:lnTo>
                      <a:lnTo>
                        <a:pt x="3429" y="1756"/>
                      </a:lnTo>
                      <a:lnTo>
                        <a:pt x="3429" y="1723"/>
                      </a:lnTo>
                      <a:lnTo>
                        <a:pt x="3429" y="1706"/>
                      </a:lnTo>
                      <a:lnTo>
                        <a:pt x="3429" y="1706"/>
                      </a:lnTo>
                      <a:lnTo>
                        <a:pt x="3429" y="1717"/>
                      </a:lnTo>
                      <a:lnTo>
                        <a:pt x="3429" y="1730"/>
                      </a:lnTo>
                      <a:lnTo>
                        <a:pt x="3429" y="1743"/>
                      </a:lnTo>
                      <a:lnTo>
                        <a:pt x="3429" y="1749"/>
                      </a:lnTo>
                      <a:lnTo>
                        <a:pt x="3431" y="1749"/>
                      </a:lnTo>
                      <a:lnTo>
                        <a:pt x="3431" y="1745"/>
                      </a:lnTo>
                      <a:lnTo>
                        <a:pt x="3431" y="1747"/>
                      </a:lnTo>
                      <a:lnTo>
                        <a:pt x="3431" y="1758"/>
                      </a:lnTo>
                      <a:lnTo>
                        <a:pt x="3431" y="1760"/>
                      </a:lnTo>
                      <a:lnTo>
                        <a:pt x="3431" y="1756"/>
                      </a:lnTo>
                      <a:lnTo>
                        <a:pt x="3431" y="1756"/>
                      </a:lnTo>
                      <a:lnTo>
                        <a:pt x="3434" y="1754"/>
                      </a:lnTo>
                      <a:lnTo>
                        <a:pt x="3434" y="1756"/>
                      </a:lnTo>
                      <a:lnTo>
                        <a:pt x="3434" y="1758"/>
                      </a:lnTo>
                      <a:lnTo>
                        <a:pt x="3434" y="1760"/>
                      </a:lnTo>
                      <a:lnTo>
                        <a:pt x="3434" y="1756"/>
                      </a:lnTo>
                      <a:lnTo>
                        <a:pt x="3434" y="1749"/>
                      </a:lnTo>
                      <a:lnTo>
                        <a:pt x="3434" y="1754"/>
                      </a:lnTo>
                      <a:lnTo>
                        <a:pt x="3434" y="1756"/>
                      </a:lnTo>
                      <a:lnTo>
                        <a:pt x="3436" y="1762"/>
                      </a:lnTo>
                      <a:lnTo>
                        <a:pt x="3436" y="1767"/>
                      </a:lnTo>
                      <a:lnTo>
                        <a:pt x="3436" y="1767"/>
                      </a:lnTo>
                      <a:lnTo>
                        <a:pt x="3436" y="1769"/>
                      </a:lnTo>
                      <a:lnTo>
                        <a:pt x="3436" y="1767"/>
                      </a:lnTo>
                      <a:lnTo>
                        <a:pt x="3436" y="1771"/>
                      </a:lnTo>
                      <a:lnTo>
                        <a:pt x="3436" y="1775"/>
                      </a:lnTo>
                      <a:lnTo>
                        <a:pt x="3436" y="1784"/>
                      </a:lnTo>
                      <a:lnTo>
                        <a:pt x="3438" y="1790"/>
                      </a:lnTo>
                      <a:lnTo>
                        <a:pt x="3438" y="1788"/>
                      </a:lnTo>
                      <a:lnTo>
                        <a:pt x="3438" y="1786"/>
                      </a:lnTo>
                      <a:lnTo>
                        <a:pt x="3438" y="1788"/>
                      </a:lnTo>
                      <a:lnTo>
                        <a:pt x="3438" y="1792"/>
                      </a:lnTo>
                      <a:lnTo>
                        <a:pt x="3438" y="1799"/>
                      </a:lnTo>
                      <a:lnTo>
                        <a:pt x="3438" y="1805"/>
                      </a:lnTo>
                      <a:lnTo>
                        <a:pt x="3440" y="1808"/>
                      </a:lnTo>
                      <a:lnTo>
                        <a:pt x="3440" y="1812"/>
                      </a:lnTo>
                      <a:lnTo>
                        <a:pt x="3440" y="1818"/>
                      </a:lnTo>
                      <a:lnTo>
                        <a:pt x="3440" y="1829"/>
                      </a:lnTo>
                      <a:lnTo>
                        <a:pt x="3440" y="1836"/>
                      </a:lnTo>
                      <a:lnTo>
                        <a:pt x="3440" y="1842"/>
                      </a:lnTo>
                      <a:lnTo>
                        <a:pt x="3440" y="1846"/>
                      </a:lnTo>
                      <a:lnTo>
                        <a:pt x="3440" y="1842"/>
                      </a:lnTo>
                      <a:lnTo>
                        <a:pt x="3442" y="1833"/>
                      </a:lnTo>
                      <a:lnTo>
                        <a:pt x="3442" y="1818"/>
                      </a:lnTo>
                      <a:lnTo>
                        <a:pt x="3442" y="1803"/>
                      </a:lnTo>
                      <a:lnTo>
                        <a:pt x="3442" y="1788"/>
                      </a:lnTo>
                      <a:lnTo>
                        <a:pt x="3442" y="1773"/>
                      </a:lnTo>
                      <a:lnTo>
                        <a:pt x="3442" y="1767"/>
                      </a:lnTo>
                      <a:lnTo>
                        <a:pt x="3442" y="1769"/>
                      </a:lnTo>
                      <a:lnTo>
                        <a:pt x="3444" y="1780"/>
                      </a:lnTo>
                      <a:lnTo>
                        <a:pt x="3444" y="1792"/>
                      </a:lnTo>
                      <a:lnTo>
                        <a:pt x="3444" y="1797"/>
                      </a:lnTo>
                      <a:lnTo>
                        <a:pt x="3444" y="1792"/>
                      </a:lnTo>
                      <a:lnTo>
                        <a:pt x="3444" y="1792"/>
                      </a:lnTo>
                      <a:lnTo>
                        <a:pt x="3444" y="1792"/>
                      </a:lnTo>
                      <a:lnTo>
                        <a:pt x="3444" y="1790"/>
                      </a:lnTo>
                      <a:lnTo>
                        <a:pt x="3444" y="1797"/>
                      </a:lnTo>
                      <a:lnTo>
                        <a:pt x="3446" y="1792"/>
                      </a:lnTo>
                      <a:lnTo>
                        <a:pt x="3446" y="1786"/>
                      </a:lnTo>
                      <a:lnTo>
                        <a:pt x="3446" y="1782"/>
                      </a:lnTo>
                      <a:lnTo>
                        <a:pt x="3446" y="1790"/>
                      </a:lnTo>
                      <a:lnTo>
                        <a:pt x="3446" y="1805"/>
                      </a:lnTo>
                      <a:lnTo>
                        <a:pt x="3446" y="1820"/>
                      </a:lnTo>
                      <a:lnTo>
                        <a:pt x="3446" y="1818"/>
                      </a:lnTo>
                      <a:lnTo>
                        <a:pt x="3446" y="1799"/>
                      </a:lnTo>
                      <a:lnTo>
                        <a:pt x="3449" y="1782"/>
                      </a:lnTo>
                      <a:lnTo>
                        <a:pt x="3449" y="1773"/>
                      </a:lnTo>
                      <a:lnTo>
                        <a:pt x="3449" y="1780"/>
                      </a:lnTo>
                      <a:lnTo>
                        <a:pt x="3449" y="1784"/>
                      </a:lnTo>
                      <a:lnTo>
                        <a:pt x="3449" y="1784"/>
                      </a:lnTo>
                      <a:lnTo>
                        <a:pt x="3449" y="1780"/>
                      </a:lnTo>
                      <a:lnTo>
                        <a:pt x="3449" y="1786"/>
                      </a:lnTo>
                      <a:lnTo>
                        <a:pt x="3451" y="1792"/>
                      </a:lnTo>
                      <a:lnTo>
                        <a:pt x="3451" y="1801"/>
                      </a:lnTo>
                      <a:lnTo>
                        <a:pt x="3451" y="1810"/>
                      </a:lnTo>
                      <a:lnTo>
                        <a:pt x="3451" y="1812"/>
                      </a:lnTo>
                      <a:lnTo>
                        <a:pt x="3451" y="1803"/>
                      </a:lnTo>
                      <a:lnTo>
                        <a:pt x="3451" y="1797"/>
                      </a:lnTo>
                      <a:lnTo>
                        <a:pt x="3451" y="1799"/>
                      </a:lnTo>
                      <a:lnTo>
                        <a:pt x="3451" y="1799"/>
                      </a:lnTo>
                      <a:lnTo>
                        <a:pt x="3453" y="1801"/>
                      </a:lnTo>
                      <a:lnTo>
                        <a:pt x="3453" y="1797"/>
                      </a:lnTo>
                      <a:lnTo>
                        <a:pt x="3453" y="1795"/>
                      </a:lnTo>
                      <a:lnTo>
                        <a:pt x="3453" y="1799"/>
                      </a:lnTo>
                      <a:lnTo>
                        <a:pt x="3453" y="1818"/>
                      </a:lnTo>
                      <a:lnTo>
                        <a:pt x="3453" y="1844"/>
                      </a:lnTo>
                      <a:lnTo>
                        <a:pt x="3453" y="1868"/>
                      </a:lnTo>
                      <a:lnTo>
                        <a:pt x="3453" y="1883"/>
                      </a:lnTo>
                      <a:lnTo>
                        <a:pt x="3455" y="1892"/>
                      </a:lnTo>
                      <a:lnTo>
                        <a:pt x="3455" y="1896"/>
                      </a:lnTo>
                      <a:lnTo>
                        <a:pt x="3455" y="1913"/>
                      </a:lnTo>
                      <a:lnTo>
                        <a:pt x="3455" y="1926"/>
                      </a:lnTo>
                      <a:lnTo>
                        <a:pt x="3455" y="1933"/>
                      </a:lnTo>
                      <a:lnTo>
                        <a:pt x="3455" y="1933"/>
                      </a:lnTo>
                      <a:lnTo>
                        <a:pt x="3455" y="1933"/>
                      </a:lnTo>
                      <a:lnTo>
                        <a:pt x="3457" y="1928"/>
                      </a:lnTo>
                      <a:lnTo>
                        <a:pt x="3457" y="1928"/>
                      </a:lnTo>
                      <a:lnTo>
                        <a:pt x="3457" y="1930"/>
                      </a:lnTo>
                      <a:lnTo>
                        <a:pt x="3457" y="1926"/>
                      </a:lnTo>
                      <a:lnTo>
                        <a:pt x="3457" y="1928"/>
                      </a:lnTo>
                      <a:lnTo>
                        <a:pt x="3457" y="1918"/>
                      </a:lnTo>
                      <a:lnTo>
                        <a:pt x="3457" y="1905"/>
                      </a:lnTo>
                      <a:lnTo>
                        <a:pt x="3457" y="1887"/>
                      </a:lnTo>
                      <a:lnTo>
                        <a:pt x="3459" y="1889"/>
                      </a:lnTo>
                      <a:lnTo>
                        <a:pt x="3459" y="1883"/>
                      </a:lnTo>
                      <a:lnTo>
                        <a:pt x="3459" y="1868"/>
                      </a:lnTo>
                      <a:lnTo>
                        <a:pt x="3459" y="1842"/>
                      </a:lnTo>
                      <a:lnTo>
                        <a:pt x="3459" y="1820"/>
                      </a:lnTo>
                      <a:lnTo>
                        <a:pt x="3459" y="1812"/>
                      </a:lnTo>
                      <a:lnTo>
                        <a:pt x="3459" y="1808"/>
                      </a:lnTo>
                      <a:lnTo>
                        <a:pt x="3459" y="1818"/>
                      </a:lnTo>
                      <a:lnTo>
                        <a:pt x="3462" y="1814"/>
                      </a:lnTo>
                      <a:lnTo>
                        <a:pt x="3462" y="1805"/>
                      </a:lnTo>
                      <a:lnTo>
                        <a:pt x="3462" y="1808"/>
                      </a:lnTo>
                      <a:lnTo>
                        <a:pt x="3462" y="1812"/>
                      </a:lnTo>
                      <a:lnTo>
                        <a:pt x="3462" y="1818"/>
                      </a:lnTo>
                      <a:lnTo>
                        <a:pt x="3462" y="1823"/>
                      </a:lnTo>
                      <a:lnTo>
                        <a:pt x="3462" y="1825"/>
                      </a:lnTo>
                      <a:lnTo>
                        <a:pt x="3464" y="1823"/>
                      </a:lnTo>
                      <a:lnTo>
                        <a:pt x="3464" y="1827"/>
                      </a:lnTo>
                      <a:lnTo>
                        <a:pt x="3464" y="1842"/>
                      </a:lnTo>
                      <a:lnTo>
                        <a:pt x="3464" y="1859"/>
                      </a:lnTo>
                      <a:lnTo>
                        <a:pt x="3464" y="1879"/>
                      </a:lnTo>
                      <a:lnTo>
                        <a:pt x="3464" y="1889"/>
                      </a:lnTo>
                      <a:lnTo>
                        <a:pt x="3464" y="1894"/>
                      </a:lnTo>
                      <a:lnTo>
                        <a:pt x="3464" y="1887"/>
                      </a:lnTo>
                      <a:lnTo>
                        <a:pt x="3466" y="1887"/>
                      </a:lnTo>
                      <a:lnTo>
                        <a:pt x="3466" y="1889"/>
                      </a:lnTo>
                      <a:lnTo>
                        <a:pt x="3466" y="1894"/>
                      </a:lnTo>
                      <a:lnTo>
                        <a:pt x="3466" y="1900"/>
                      </a:lnTo>
                      <a:lnTo>
                        <a:pt x="3466" y="1898"/>
                      </a:lnTo>
                      <a:lnTo>
                        <a:pt x="3466" y="1900"/>
                      </a:lnTo>
                      <a:lnTo>
                        <a:pt x="3466" y="1911"/>
                      </a:lnTo>
                      <a:lnTo>
                        <a:pt x="3466" y="1930"/>
                      </a:lnTo>
                      <a:lnTo>
                        <a:pt x="3468" y="1943"/>
                      </a:lnTo>
                      <a:lnTo>
                        <a:pt x="3468" y="1941"/>
                      </a:lnTo>
                      <a:lnTo>
                        <a:pt x="3468" y="1922"/>
                      </a:lnTo>
                      <a:lnTo>
                        <a:pt x="3468" y="1911"/>
                      </a:lnTo>
                      <a:lnTo>
                        <a:pt x="3468" y="1900"/>
                      </a:lnTo>
                      <a:lnTo>
                        <a:pt x="3468" y="1892"/>
                      </a:lnTo>
                      <a:lnTo>
                        <a:pt x="3468" y="1885"/>
                      </a:lnTo>
                      <a:lnTo>
                        <a:pt x="3470" y="1879"/>
                      </a:lnTo>
                      <a:lnTo>
                        <a:pt x="3470" y="1872"/>
                      </a:lnTo>
                      <a:lnTo>
                        <a:pt x="3470" y="1868"/>
                      </a:lnTo>
                      <a:lnTo>
                        <a:pt x="3470" y="1857"/>
                      </a:lnTo>
                      <a:lnTo>
                        <a:pt x="3470" y="1859"/>
                      </a:lnTo>
                      <a:lnTo>
                        <a:pt x="3470" y="1866"/>
                      </a:lnTo>
                      <a:lnTo>
                        <a:pt x="3470" y="1861"/>
                      </a:lnTo>
                      <a:lnTo>
                        <a:pt x="3470" y="1857"/>
                      </a:lnTo>
                      <a:lnTo>
                        <a:pt x="3472" y="1851"/>
                      </a:lnTo>
                      <a:lnTo>
                        <a:pt x="3472" y="1844"/>
                      </a:lnTo>
                      <a:lnTo>
                        <a:pt x="3472" y="1844"/>
                      </a:lnTo>
                      <a:lnTo>
                        <a:pt x="3472" y="1844"/>
                      </a:lnTo>
                      <a:lnTo>
                        <a:pt x="3472" y="1846"/>
                      </a:lnTo>
                      <a:lnTo>
                        <a:pt x="3472" y="1842"/>
                      </a:lnTo>
                      <a:lnTo>
                        <a:pt x="3472" y="1842"/>
                      </a:lnTo>
                      <a:lnTo>
                        <a:pt x="3472" y="1853"/>
                      </a:lnTo>
                      <a:lnTo>
                        <a:pt x="3474" y="1872"/>
                      </a:lnTo>
                      <a:lnTo>
                        <a:pt x="3474" y="1887"/>
                      </a:lnTo>
                      <a:lnTo>
                        <a:pt x="3474" y="1889"/>
                      </a:lnTo>
                      <a:lnTo>
                        <a:pt x="3474" y="1887"/>
                      </a:lnTo>
                      <a:lnTo>
                        <a:pt x="3474" y="1885"/>
                      </a:lnTo>
                      <a:lnTo>
                        <a:pt x="3474" y="1883"/>
                      </a:lnTo>
                      <a:lnTo>
                        <a:pt x="3474" y="1883"/>
                      </a:lnTo>
                      <a:lnTo>
                        <a:pt x="3477" y="1881"/>
                      </a:lnTo>
                      <a:lnTo>
                        <a:pt x="3477" y="1879"/>
                      </a:lnTo>
                      <a:lnTo>
                        <a:pt x="3477" y="1877"/>
                      </a:lnTo>
                      <a:lnTo>
                        <a:pt x="3477" y="1872"/>
                      </a:lnTo>
                      <a:lnTo>
                        <a:pt x="3477" y="1879"/>
                      </a:lnTo>
                      <a:lnTo>
                        <a:pt x="3477" y="1885"/>
                      </a:lnTo>
                      <a:lnTo>
                        <a:pt x="3477" y="1896"/>
                      </a:lnTo>
                      <a:lnTo>
                        <a:pt x="3477" y="1909"/>
                      </a:lnTo>
                      <a:lnTo>
                        <a:pt x="3479" y="1913"/>
                      </a:lnTo>
                      <a:lnTo>
                        <a:pt x="3479" y="1913"/>
                      </a:lnTo>
                      <a:lnTo>
                        <a:pt x="3479" y="1918"/>
                      </a:lnTo>
                      <a:lnTo>
                        <a:pt x="3479" y="1911"/>
                      </a:lnTo>
                      <a:lnTo>
                        <a:pt x="3479" y="1889"/>
                      </a:lnTo>
                      <a:lnTo>
                        <a:pt x="3479" y="1864"/>
                      </a:lnTo>
                      <a:lnTo>
                        <a:pt x="3479" y="1842"/>
                      </a:lnTo>
                      <a:lnTo>
                        <a:pt x="3479" y="1820"/>
                      </a:lnTo>
                      <a:lnTo>
                        <a:pt x="3481" y="1810"/>
                      </a:lnTo>
                      <a:lnTo>
                        <a:pt x="3481" y="1805"/>
                      </a:lnTo>
                      <a:lnTo>
                        <a:pt x="3481" y="1797"/>
                      </a:lnTo>
                      <a:lnTo>
                        <a:pt x="3481" y="1797"/>
                      </a:lnTo>
                      <a:lnTo>
                        <a:pt x="3481" y="1790"/>
                      </a:lnTo>
                      <a:lnTo>
                        <a:pt x="3481" y="1790"/>
                      </a:lnTo>
                      <a:lnTo>
                        <a:pt x="3481" y="1788"/>
                      </a:lnTo>
                      <a:lnTo>
                        <a:pt x="3483" y="1795"/>
                      </a:lnTo>
                      <a:lnTo>
                        <a:pt x="3483" y="1803"/>
                      </a:lnTo>
                      <a:lnTo>
                        <a:pt x="3483" y="1812"/>
                      </a:lnTo>
                      <a:lnTo>
                        <a:pt x="3483" y="1814"/>
                      </a:lnTo>
                      <a:lnTo>
                        <a:pt x="3483" y="1816"/>
                      </a:lnTo>
                      <a:lnTo>
                        <a:pt x="3483" y="1820"/>
                      </a:lnTo>
                      <a:lnTo>
                        <a:pt x="3483" y="1833"/>
                      </a:lnTo>
                      <a:lnTo>
                        <a:pt x="3483" y="1846"/>
                      </a:lnTo>
                      <a:lnTo>
                        <a:pt x="3485" y="1857"/>
                      </a:lnTo>
                      <a:lnTo>
                        <a:pt x="3485" y="1861"/>
                      </a:lnTo>
                      <a:lnTo>
                        <a:pt x="3485" y="1874"/>
                      </a:lnTo>
                      <a:lnTo>
                        <a:pt x="3485" y="1883"/>
                      </a:lnTo>
                      <a:lnTo>
                        <a:pt x="3485" y="1887"/>
                      </a:lnTo>
                      <a:lnTo>
                        <a:pt x="3485" y="1889"/>
                      </a:lnTo>
                      <a:lnTo>
                        <a:pt x="3485" y="1885"/>
                      </a:lnTo>
                      <a:lnTo>
                        <a:pt x="3485" y="1877"/>
                      </a:lnTo>
                      <a:lnTo>
                        <a:pt x="3487" y="1870"/>
                      </a:lnTo>
                      <a:lnTo>
                        <a:pt x="3487" y="1870"/>
                      </a:lnTo>
                      <a:lnTo>
                        <a:pt x="3487" y="1870"/>
                      </a:lnTo>
                      <a:lnTo>
                        <a:pt x="3487" y="1868"/>
                      </a:lnTo>
                      <a:lnTo>
                        <a:pt x="3487" y="1855"/>
                      </a:lnTo>
                      <a:lnTo>
                        <a:pt x="3487" y="1838"/>
                      </a:lnTo>
                      <a:lnTo>
                        <a:pt x="3487" y="1827"/>
                      </a:lnTo>
                      <a:lnTo>
                        <a:pt x="3490" y="1820"/>
                      </a:lnTo>
                      <a:lnTo>
                        <a:pt x="3490" y="1818"/>
                      </a:lnTo>
                      <a:lnTo>
                        <a:pt x="3490" y="1814"/>
                      </a:lnTo>
                      <a:lnTo>
                        <a:pt x="3490" y="1812"/>
                      </a:lnTo>
                      <a:lnTo>
                        <a:pt x="3490" y="1805"/>
                      </a:lnTo>
                      <a:lnTo>
                        <a:pt x="3490" y="1801"/>
                      </a:lnTo>
                      <a:lnTo>
                        <a:pt x="3490" y="1812"/>
                      </a:lnTo>
                      <a:lnTo>
                        <a:pt x="3490" y="1827"/>
                      </a:lnTo>
                      <a:lnTo>
                        <a:pt x="3492" y="1842"/>
                      </a:lnTo>
                      <a:lnTo>
                        <a:pt x="3492" y="1844"/>
                      </a:lnTo>
                      <a:lnTo>
                        <a:pt x="3492" y="1831"/>
                      </a:lnTo>
                      <a:lnTo>
                        <a:pt x="3492" y="1825"/>
                      </a:lnTo>
                      <a:lnTo>
                        <a:pt x="3492" y="1827"/>
                      </a:lnTo>
                      <a:lnTo>
                        <a:pt x="3492" y="1827"/>
                      </a:lnTo>
                      <a:lnTo>
                        <a:pt x="3492" y="1829"/>
                      </a:lnTo>
                      <a:lnTo>
                        <a:pt x="3492" y="1829"/>
                      </a:lnTo>
                      <a:lnTo>
                        <a:pt x="3494" y="1829"/>
                      </a:lnTo>
                      <a:lnTo>
                        <a:pt x="3494" y="1833"/>
                      </a:lnTo>
                      <a:lnTo>
                        <a:pt x="3494" y="1849"/>
                      </a:lnTo>
                      <a:lnTo>
                        <a:pt x="3494" y="1868"/>
                      </a:lnTo>
                      <a:lnTo>
                        <a:pt x="3494" y="1887"/>
                      </a:lnTo>
                      <a:lnTo>
                        <a:pt x="3494" y="1894"/>
                      </a:lnTo>
                      <a:lnTo>
                        <a:pt x="3494" y="1887"/>
                      </a:lnTo>
                      <a:lnTo>
                        <a:pt x="3496" y="1885"/>
                      </a:lnTo>
                      <a:lnTo>
                        <a:pt x="3496" y="1885"/>
                      </a:lnTo>
                      <a:lnTo>
                        <a:pt x="3496" y="1889"/>
                      </a:lnTo>
                      <a:lnTo>
                        <a:pt x="3496" y="1894"/>
                      </a:lnTo>
                      <a:lnTo>
                        <a:pt x="3496" y="1892"/>
                      </a:lnTo>
                      <a:lnTo>
                        <a:pt x="3496" y="1889"/>
                      </a:lnTo>
                      <a:lnTo>
                        <a:pt x="3496" y="1889"/>
                      </a:lnTo>
                      <a:lnTo>
                        <a:pt x="3496" y="1902"/>
                      </a:lnTo>
                      <a:lnTo>
                        <a:pt x="3498" y="1920"/>
                      </a:lnTo>
                      <a:lnTo>
                        <a:pt x="3498" y="1922"/>
                      </a:lnTo>
                      <a:lnTo>
                        <a:pt x="3498" y="1913"/>
                      </a:lnTo>
                      <a:lnTo>
                        <a:pt x="3498" y="1911"/>
                      </a:lnTo>
                      <a:lnTo>
                        <a:pt x="3498" y="1915"/>
                      </a:lnTo>
                      <a:lnTo>
                        <a:pt x="3498" y="1924"/>
                      </a:lnTo>
                      <a:lnTo>
                        <a:pt x="3498" y="1926"/>
                      </a:lnTo>
                      <a:lnTo>
                        <a:pt x="3498" y="1922"/>
                      </a:lnTo>
                      <a:lnTo>
                        <a:pt x="3500" y="1915"/>
                      </a:lnTo>
                      <a:lnTo>
                        <a:pt x="3500" y="1915"/>
                      </a:lnTo>
                      <a:lnTo>
                        <a:pt x="3500" y="1913"/>
                      </a:lnTo>
                      <a:lnTo>
                        <a:pt x="3500" y="1913"/>
                      </a:lnTo>
                      <a:lnTo>
                        <a:pt x="3500" y="1918"/>
                      </a:lnTo>
                      <a:lnTo>
                        <a:pt x="3500" y="1918"/>
                      </a:lnTo>
                      <a:lnTo>
                        <a:pt x="3500" y="1911"/>
                      </a:lnTo>
                      <a:lnTo>
                        <a:pt x="3502" y="1909"/>
                      </a:lnTo>
                      <a:lnTo>
                        <a:pt x="3502" y="1892"/>
                      </a:lnTo>
                      <a:lnTo>
                        <a:pt x="3502" y="1635"/>
                      </a:lnTo>
                      <a:lnTo>
                        <a:pt x="3502" y="1601"/>
                      </a:lnTo>
                      <a:lnTo>
                        <a:pt x="3502" y="1572"/>
                      </a:lnTo>
                      <a:lnTo>
                        <a:pt x="3502" y="1510"/>
                      </a:lnTo>
                      <a:lnTo>
                        <a:pt x="3502" y="1503"/>
                      </a:lnTo>
                      <a:lnTo>
                        <a:pt x="3502" y="1542"/>
                      </a:lnTo>
                      <a:lnTo>
                        <a:pt x="3505" y="1564"/>
                      </a:lnTo>
                      <a:lnTo>
                        <a:pt x="3505" y="1581"/>
                      </a:lnTo>
                      <a:lnTo>
                        <a:pt x="3505" y="1594"/>
                      </a:lnTo>
                      <a:lnTo>
                        <a:pt x="3505" y="1605"/>
                      </a:lnTo>
                      <a:lnTo>
                        <a:pt x="3505" y="1618"/>
                      </a:lnTo>
                      <a:lnTo>
                        <a:pt x="3505" y="1626"/>
                      </a:lnTo>
                      <a:lnTo>
                        <a:pt x="3505" y="1639"/>
                      </a:lnTo>
                      <a:lnTo>
                        <a:pt x="3505" y="1654"/>
                      </a:lnTo>
                      <a:lnTo>
                        <a:pt x="3507" y="1661"/>
                      </a:lnTo>
                      <a:lnTo>
                        <a:pt x="3507" y="1672"/>
                      </a:lnTo>
                      <a:lnTo>
                        <a:pt x="3507" y="1678"/>
                      </a:lnTo>
                      <a:lnTo>
                        <a:pt x="3507" y="1693"/>
                      </a:lnTo>
                      <a:lnTo>
                        <a:pt x="3507" y="1713"/>
                      </a:lnTo>
                      <a:lnTo>
                        <a:pt x="3507" y="1732"/>
                      </a:lnTo>
                      <a:lnTo>
                        <a:pt x="3507" y="1749"/>
                      </a:lnTo>
                      <a:lnTo>
                        <a:pt x="3509" y="1758"/>
                      </a:lnTo>
                      <a:lnTo>
                        <a:pt x="3509" y="1754"/>
                      </a:lnTo>
                      <a:lnTo>
                        <a:pt x="3509" y="1760"/>
                      </a:lnTo>
                      <a:lnTo>
                        <a:pt x="3509" y="1769"/>
                      </a:lnTo>
                      <a:lnTo>
                        <a:pt x="3509" y="1780"/>
                      </a:lnTo>
                      <a:lnTo>
                        <a:pt x="3509" y="1795"/>
                      </a:lnTo>
                      <a:lnTo>
                        <a:pt x="3509" y="1805"/>
                      </a:lnTo>
                      <a:lnTo>
                        <a:pt x="3509" y="1810"/>
                      </a:lnTo>
                      <a:lnTo>
                        <a:pt x="3511" y="1786"/>
                      </a:lnTo>
                      <a:lnTo>
                        <a:pt x="3511" y="1741"/>
                      </a:lnTo>
                      <a:lnTo>
                        <a:pt x="3511" y="1672"/>
                      </a:lnTo>
                      <a:lnTo>
                        <a:pt x="3511" y="1633"/>
                      </a:lnTo>
                      <a:lnTo>
                        <a:pt x="3511" y="1579"/>
                      </a:lnTo>
                      <a:lnTo>
                        <a:pt x="3511" y="1570"/>
                      </a:lnTo>
                      <a:lnTo>
                        <a:pt x="3511" y="1588"/>
                      </a:lnTo>
                      <a:lnTo>
                        <a:pt x="3511" y="1618"/>
                      </a:lnTo>
                      <a:lnTo>
                        <a:pt x="3513" y="1650"/>
                      </a:lnTo>
                      <a:lnTo>
                        <a:pt x="3513" y="1676"/>
                      </a:lnTo>
                      <a:lnTo>
                        <a:pt x="3513" y="1687"/>
                      </a:lnTo>
                      <a:lnTo>
                        <a:pt x="3513" y="1704"/>
                      </a:lnTo>
                      <a:lnTo>
                        <a:pt x="3513" y="1702"/>
                      </a:lnTo>
                      <a:lnTo>
                        <a:pt x="3513" y="1657"/>
                      </a:lnTo>
                      <a:lnTo>
                        <a:pt x="3513" y="1588"/>
                      </a:lnTo>
                      <a:lnTo>
                        <a:pt x="3515" y="1562"/>
                      </a:lnTo>
                      <a:lnTo>
                        <a:pt x="3515" y="1491"/>
                      </a:lnTo>
                      <a:lnTo>
                        <a:pt x="3515" y="1445"/>
                      </a:lnTo>
                      <a:lnTo>
                        <a:pt x="3515" y="1478"/>
                      </a:lnTo>
                      <a:lnTo>
                        <a:pt x="3515" y="1508"/>
                      </a:lnTo>
                      <a:lnTo>
                        <a:pt x="3515" y="1523"/>
                      </a:lnTo>
                      <a:lnTo>
                        <a:pt x="3515" y="1536"/>
                      </a:lnTo>
                      <a:lnTo>
                        <a:pt x="3515" y="1542"/>
                      </a:lnTo>
                      <a:lnTo>
                        <a:pt x="3518" y="1551"/>
                      </a:lnTo>
                      <a:lnTo>
                        <a:pt x="3518" y="1560"/>
                      </a:lnTo>
                      <a:lnTo>
                        <a:pt x="3518" y="1575"/>
                      </a:lnTo>
                      <a:lnTo>
                        <a:pt x="3518" y="1590"/>
                      </a:lnTo>
                      <a:lnTo>
                        <a:pt x="3518" y="1605"/>
                      </a:lnTo>
                      <a:lnTo>
                        <a:pt x="3518" y="1609"/>
                      </a:lnTo>
                      <a:lnTo>
                        <a:pt x="3518" y="1609"/>
                      </a:lnTo>
                      <a:lnTo>
                        <a:pt x="3518" y="1611"/>
                      </a:lnTo>
                      <a:lnTo>
                        <a:pt x="3520" y="1616"/>
                      </a:lnTo>
                      <a:lnTo>
                        <a:pt x="3520" y="1620"/>
                      </a:lnTo>
                      <a:lnTo>
                        <a:pt x="3520" y="1620"/>
                      </a:lnTo>
                      <a:lnTo>
                        <a:pt x="3520" y="1618"/>
                      </a:lnTo>
                      <a:lnTo>
                        <a:pt x="3520" y="1620"/>
                      </a:lnTo>
                      <a:lnTo>
                        <a:pt x="3520" y="1624"/>
                      </a:lnTo>
                      <a:lnTo>
                        <a:pt x="3520" y="1635"/>
                      </a:lnTo>
                      <a:lnTo>
                        <a:pt x="3522" y="1650"/>
                      </a:lnTo>
                      <a:lnTo>
                        <a:pt x="3522" y="1657"/>
                      </a:lnTo>
                      <a:lnTo>
                        <a:pt x="3522" y="1659"/>
                      </a:lnTo>
                      <a:lnTo>
                        <a:pt x="3522" y="1659"/>
                      </a:lnTo>
                      <a:lnTo>
                        <a:pt x="3522" y="1661"/>
                      </a:lnTo>
                      <a:lnTo>
                        <a:pt x="3522" y="1667"/>
                      </a:lnTo>
                      <a:lnTo>
                        <a:pt x="3522" y="1672"/>
                      </a:lnTo>
                      <a:lnTo>
                        <a:pt x="3522" y="1678"/>
                      </a:lnTo>
                      <a:lnTo>
                        <a:pt x="3524" y="1689"/>
                      </a:lnTo>
                      <a:lnTo>
                        <a:pt x="3524" y="1698"/>
                      </a:lnTo>
                      <a:lnTo>
                        <a:pt x="3524" y="1708"/>
                      </a:lnTo>
                      <a:lnTo>
                        <a:pt x="3524" y="1730"/>
                      </a:lnTo>
                      <a:lnTo>
                        <a:pt x="3524" y="1751"/>
                      </a:lnTo>
                      <a:lnTo>
                        <a:pt x="3524" y="1749"/>
                      </a:lnTo>
                      <a:lnTo>
                        <a:pt x="3524" y="1710"/>
                      </a:lnTo>
                      <a:lnTo>
                        <a:pt x="3524" y="1691"/>
                      </a:lnTo>
                      <a:lnTo>
                        <a:pt x="3526" y="1667"/>
                      </a:lnTo>
                      <a:lnTo>
                        <a:pt x="3526" y="1641"/>
                      </a:lnTo>
                      <a:lnTo>
                        <a:pt x="3526" y="1601"/>
                      </a:lnTo>
                      <a:lnTo>
                        <a:pt x="3526" y="1572"/>
                      </a:lnTo>
                      <a:lnTo>
                        <a:pt x="3526" y="1577"/>
                      </a:lnTo>
                      <a:lnTo>
                        <a:pt x="3526" y="1583"/>
                      </a:lnTo>
                      <a:lnTo>
                        <a:pt x="3526" y="1581"/>
                      </a:lnTo>
                      <a:lnTo>
                        <a:pt x="3528" y="1583"/>
                      </a:lnTo>
                      <a:lnTo>
                        <a:pt x="3528" y="1588"/>
                      </a:lnTo>
                      <a:lnTo>
                        <a:pt x="3528" y="1592"/>
                      </a:lnTo>
                      <a:lnTo>
                        <a:pt x="3528" y="1590"/>
                      </a:lnTo>
                      <a:lnTo>
                        <a:pt x="3528" y="1603"/>
                      </a:lnTo>
                      <a:lnTo>
                        <a:pt x="3528" y="1611"/>
                      </a:lnTo>
                      <a:lnTo>
                        <a:pt x="3528" y="1618"/>
                      </a:lnTo>
                      <a:lnTo>
                        <a:pt x="3528" y="1631"/>
                      </a:lnTo>
                      <a:lnTo>
                        <a:pt x="3530" y="1637"/>
                      </a:lnTo>
                      <a:lnTo>
                        <a:pt x="3530" y="1641"/>
                      </a:lnTo>
                      <a:lnTo>
                        <a:pt x="3530" y="1648"/>
                      </a:lnTo>
                      <a:lnTo>
                        <a:pt x="3530" y="1650"/>
                      </a:lnTo>
                      <a:lnTo>
                        <a:pt x="3530" y="1665"/>
                      </a:lnTo>
                      <a:lnTo>
                        <a:pt x="3530" y="1685"/>
                      </a:lnTo>
                      <a:lnTo>
                        <a:pt x="3530" y="1695"/>
                      </a:lnTo>
                      <a:lnTo>
                        <a:pt x="3530" y="1700"/>
                      </a:lnTo>
                      <a:lnTo>
                        <a:pt x="3533" y="1695"/>
                      </a:lnTo>
                      <a:lnTo>
                        <a:pt x="3533" y="1691"/>
                      </a:lnTo>
                      <a:lnTo>
                        <a:pt x="3533" y="1693"/>
                      </a:lnTo>
                      <a:lnTo>
                        <a:pt x="3533" y="1691"/>
                      </a:lnTo>
                      <a:lnTo>
                        <a:pt x="3533" y="1693"/>
                      </a:lnTo>
                      <a:lnTo>
                        <a:pt x="3533" y="1691"/>
                      </a:lnTo>
                      <a:lnTo>
                        <a:pt x="3533" y="1691"/>
                      </a:lnTo>
                      <a:lnTo>
                        <a:pt x="3535" y="1693"/>
                      </a:lnTo>
                      <a:lnTo>
                        <a:pt x="3535" y="1708"/>
                      </a:lnTo>
                      <a:lnTo>
                        <a:pt x="3535" y="1726"/>
                      </a:lnTo>
                      <a:lnTo>
                        <a:pt x="3535" y="1734"/>
                      </a:lnTo>
                      <a:lnTo>
                        <a:pt x="3535" y="1734"/>
                      </a:lnTo>
                      <a:lnTo>
                        <a:pt x="3535" y="1736"/>
                      </a:lnTo>
                      <a:lnTo>
                        <a:pt x="3535" y="1741"/>
                      </a:lnTo>
                      <a:lnTo>
                        <a:pt x="3535" y="1734"/>
                      </a:lnTo>
                      <a:lnTo>
                        <a:pt x="3537" y="1713"/>
                      </a:lnTo>
                      <a:lnTo>
                        <a:pt x="3537" y="1680"/>
                      </a:lnTo>
                      <a:lnTo>
                        <a:pt x="3537" y="1629"/>
                      </a:lnTo>
                      <a:lnTo>
                        <a:pt x="3537" y="1581"/>
                      </a:lnTo>
                      <a:lnTo>
                        <a:pt x="3537" y="1512"/>
                      </a:lnTo>
                      <a:lnTo>
                        <a:pt x="3537" y="1475"/>
                      </a:lnTo>
                      <a:lnTo>
                        <a:pt x="3537" y="1497"/>
                      </a:lnTo>
                      <a:lnTo>
                        <a:pt x="3537" y="1525"/>
                      </a:lnTo>
                      <a:lnTo>
                        <a:pt x="3539" y="1547"/>
                      </a:lnTo>
                      <a:lnTo>
                        <a:pt x="3539" y="1557"/>
                      </a:lnTo>
                      <a:lnTo>
                        <a:pt x="3539" y="1564"/>
                      </a:lnTo>
                      <a:lnTo>
                        <a:pt x="3539" y="1572"/>
                      </a:lnTo>
                      <a:lnTo>
                        <a:pt x="3539" y="1575"/>
                      </a:lnTo>
                      <a:lnTo>
                        <a:pt x="3539" y="1577"/>
                      </a:lnTo>
                      <a:lnTo>
                        <a:pt x="3539" y="1570"/>
                      </a:lnTo>
                      <a:lnTo>
                        <a:pt x="3541" y="1572"/>
                      </a:lnTo>
                      <a:lnTo>
                        <a:pt x="3541" y="1575"/>
                      </a:lnTo>
                      <a:lnTo>
                        <a:pt x="3541" y="1590"/>
                      </a:lnTo>
                      <a:lnTo>
                        <a:pt x="3541" y="1603"/>
                      </a:lnTo>
                      <a:lnTo>
                        <a:pt x="3541" y="1603"/>
                      </a:lnTo>
                      <a:lnTo>
                        <a:pt x="3541" y="1607"/>
                      </a:lnTo>
                      <a:lnTo>
                        <a:pt x="3541" y="1616"/>
                      </a:lnTo>
                      <a:lnTo>
                        <a:pt x="3541" y="1620"/>
                      </a:lnTo>
                      <a:lnTo>
                        <a:pt x="3543" y="1631"/>
                      </a:lnTo>
                      <a:lnTo>
                        <a:pt x="3543" y="1644"/>
                      </a:lnTo>
                      <a:lnTo>
                        <a:pt x="3543" y="1650"/>
                      </a:lnTo>
                      <a:lnTo>
                        <a:pt x="3543" y="1652"/>
                      </a:lnTo>
                      <a:lnTo>
                        <a:pt x="3543" y="1667"/>
                      </a:lnTo>
                      <a:lnTo>
                        <a:pt x="3543" y="1782"/>
                      </a:lnTo>
                      <a:lnTo>
                        <a:pt x="3543" y="1866"/>
                      </a:lnTo>
                      <a:lnTo>
                        <a:pt x="3543" y="1868"/>
                      </a:lnTo>
                      <a:lnTo>
                        <a:pt x="3546" y="1868"/>
                      </a:lnTo>
                      <a:lnTo>
                        <a:pt x="3546" y="1868"/>
                      </a:lnTo>
                      <a:lnTo>
                        <a:pt x="3546" y="1868"/>
                      </a:lnTo>
                      <a:lnTo>
                        <a:pt x="3546" y="1868"/>
                      </a:lnTo>
                      <a:lnTo>
                        <a:pt x="3546" y="1868"/>
                      </a:lnTo>
                      <a:lnTo>
                        <a:pt x="3546" y="1868"/>
                      </a:lnTo>
                      <a:lnTo>
                        <a:pt x="3546" y="1868"/>
                      </a:lnTo>
                      <a:lnTo>
                        <a:pt x="3548" y="1868"/>
                      </a:lnTo>
                      <a:lnTo>
                        <a:pt x="3548" y="1868"/>
                      </a:lnTo>
                      <a:lnTo>
                        <a:pt x="3548" y="1868"/>
                      </a:lnTo>
                      <a:lnTo>
                        <a:pt x="3548" y="1868"/>
                      </a:lnTo>
                      <a:lnTo>
                        <a:pt x="3548" y="1868"/>
                      </a:lnTo>
                      <a:lnTo>
                        <a:pt x="3548" y="1868"/>
                      </a:lnTo>
                      <a:lnTo>
                        <a:pt x="3548" y="1868"/>
                      </a:lnTo>
                      <a:lnTo>
                        <a:pt x="3548" y="1868"/>
                      </a:lnTo>
                      <a:lnTo>
                        <a:pt x="3550" y="1868"/>
                      </a:lnTo>
                      <a:lnTo>
                        <a:pt x="3550" y="1868"/>
                      </a:lnTo>
                      <a:lnTo>
                        <a:pt x="3550" y="1868"/>
                      </a:lnTo>
                      <a:lnTo>
                        <a:pt x="3550" y="1868"/>
                      </a:lnTo>
                      <a:lnTo>
                        <a:pt x="3550" y="1868"/>
                      </a:lnTo>
                      <a:lnTo>
                        <a:pt x="3550" y="1868"/>
                      </a:lnTo>
                      <a:lnTo>
                        <a:pt x="3550" y="1868"/>
                      </a:lnTo>
                      <a:lnTo>
                        <a:pt x="3550" y="1868"/>
                      </a:lnTo>
                      <a:lnTo>
                        <a:pt x="3552" y="1868"/>
                      </a:lnTo>
                      <a:lnTo>
                        <a:pt x="3552" y="1868"/>
                      </a:lnTo>
                      <a:lnTo>
                        <a:pt x="3552" y="1868"/>
                      </a:lnTo>
                      <a:lnTo>
                        <a:pt x="3552" y="1868"/>
                      </a:lnTo>
                      <a:lnTo>
                        <a:pt x="3552" y="1868"/>
                      </a:lnTo>
                      <a:lnTo>
                        <a:pt x="3552" y="1868"/>
                      </a:lnTo>
                      <a:lnTo>
                        <a:pt x="3552" y="1868"/>
                      </a:lnTo>
                      <a:lnTo>
                        <a:pt x="3554" y="1868"/>
                      </a:lnTo>
                      <a:lnTo>
                        <a:pt x="3554" y="1868"/>
                      </a:lnTo>
                      <a:lnTo>
                        <a:pt x="3554" y="1868"/>
                      </a:lnTo>
                      <a:lnTo>
                        <a:pt x="3554" y="1868"/>
                      </a:lnTo>
                      <a:lnTo>
                        <a:pt x="3554" y="1868"/>
                      </a:lnTo>
                      <a:lnTo>
                        <a:pt x="3554" y="1868"/>
                      </a:lnTo>
                      <a:lnTo>
                        <a:pt x="3554" y="1868"/>
                      </a:lnTo>
                      <a:lnTo>
                        <a:pt x="3554" y="1868"/>
                      </a:lnTo>
                      <a:lnTo>
                        <a:pt x="3556" y="1868"/>
                      </a:lnTo>
                      <a:lnTo>
                        <a:pt x="3556" y="1868"/>
                      </a:lnTo>
                      <a:lnTo>
                        <a:pt x="3556" y="1868"/>
                      </a:lnTo>
                      <a:lnTo>
                        <a:pt x="3556" y="1868"/>
                      </a:lnTo>
                      <a:lnTo>
                        <a:pt x="3556" y="1868"/>
                      </a:lnTo>
                      <a:lnTo>
                        <a:pt x="3556" y="1868"/>
                      </a:lnTo>
                      <a:lnTo>
                        <a:pt x="3556" y="1868"/>
                      </a:lnTo>
                      <a:lnTo>
                        <a:pt x="3556" y="1868"/>
                      </a:lnTo>
                      <a:lnTo>
                        <a:pt x="3559" y="1868"/>
                      </a:lnTo>
                      <a:lnTo>
                        <a:pt x="3559" y="1868"/>
                      </a:lnTo>
                      <a:lnTo>
                        <a:pt x="3559" y="1868"/>
                      </a:lnTo>
                      <a:lnTo>
                        <a:pt x="3559" y="1868"/>
                      </a:lnTo>
                      <a:lnTo>
                        <a:pt x="3559" y="1868"/>
                      </a:lnTo>
                      <a:lnTo>
                        <a:pt x="3559" y="1868"/>
                      </a:lnTo>
                      <a:lnTo>
                        <a:pt x="3559" y="1868"/>
                      </a:lnTo>
                      <a:lnTo>
                        <a:pt x="3561" y="1868"/>
                      </a:lnTo>
                      <a:lnTo>
                        <a:pt x="3561" y="1868"/>
                      </a:lnTo>
                      <a:lnTo>
                        <a:pt x="3561" y="1868"/>
                      </a:lnTo>
                      <a:lnTo>
                        <a:pt x="3561" y="1868"/>
                      </a:lnTo>
                      <a:lnTo>
                        <a:pt x="3561" y="1868"/>
                      </a:lnTo>
                      <a:lnTo>
                        <a:pt x="3561" y="1868"/>
                      </a:lnTo>
                      <a:lnTo>
                        <a:pt x="3561" y="1868"/>
                      </a:lnTo>
                      <a:lnTo>
                        <a:pt x="3561" y="1868"/>
                      </a:lnTo>
                      <a:lnTo>
                        <a:pt x="3563" y="1868"/>
                      </a:lnTo>
                      <a:lnTo>
                        <a:pt x="3563" y="1868"/>
                      </a:lnTo>
                      <a:lnTo>
                        <a:pt x="3563" y="1868"/>
                      </a:lnTo>
                      <a:lnTo>
                        <a:pt x="3563" y="1868"/>
                      </a:lnTo>
                      <a:lnTo>
                        <a:pt x="3563" y="1868"/>
                      </a:lnTo>
                      <a:lnTo>
                        <a:pt x="3563" y="1868"/>
                      </a:lnTo>
                      <a:lnTo>
                        <a:pt x="3563" y="1868"/>
                      </a:lnTo>
                      <a:lnTo>
                        <a:pt x="3563" y="1868"/>
                      </a:lnTo>
                      <a:lnTo>
                        <a:pt x="3565" y="1868"/>
                      </a:lnTo>
                      <a:lnTo>
                        <a:pt x="3565" y="1868"/>
                      </a:lnTo>
                      <a:lnTo>
                        <a:pt x="3565" y="1868"/>
                      </a:lnTo>
                      <a:lnTo>
                        <a:pt x="3565" y="1868"/>
                      </a:lnTo>
                      <a:lnTo>
                        <a:pt x="3565" y="1868"/>
                      </a:lnTo>
                      <a:lnTo>
                        <a:pt x="3565" y="1868"/>
                      </a:lnTo>
                      <a:lnTo>
                        <a:pt x="3565" y="1868"/>
                      </a:lnTo>
                      <a:lnTo>
                        <a:pt x="3567" y="1868"/>
                      </a:lnTo>
                      <a:lnTo>
                        <a:pt x="3567" y="1868"/>
                      </a:lnTo>
                      <a:lnTo>
                        <a:pt x="3567" y="1868"/>
                      </a:lnTo>
                      <a:lnTo>
                        <a:pt x="3567" y="1868"/>
                      </a:lnTo>
                      <a:lnTo>
                        <a:pt x="3567" y="1868"/>
                      </a:lnTo>
                      <a:lnTo>
                        <a:pt x="3567" y="1868"/>
                      </a:lnTo>
                      <a:lnTo>
                        <a:pt x="3567" y="1868"/>
                      </a:lnTo>
                      <a:lnTo>
                        <a:pt x="3567" y="1868"/>
                      </a:lnTo>
                      <a:lnTo>
                        <a:pt x="3569" y="1868"/>
                      </a:lnTo>
                      <a:lnTo>
                        <a:pt x="3569" y="1868"/>
                      </a:lnTo>
                      <a:lnTo>
                        <a:pt x="3569" y="1868"/>
                      </a:lnTo>
                      <a:lnTo>
                        <a:pt x="3569" y="1868"/>
                      </a:lnTo>
                      <a:lnTo>
                        <a:pt x="3569" y="1868"/>
                      </a:lnTo>
                      <a:lnTo>
                        <a:pt x="3569" y="1868"/>
                      </a:lnTo>
                      <a:lnTo>
                        <a:pt x="3569" y="1868"/>
                      </a:lnTo>
                      <a:lnTo>
                        <a:pt x="3569" y="1868"/>
                      </a:lnTo>
                      <a:lnTo>
                        <a:pt x="3571" y="1868"/>
                      </a:lnTo>
                      <a:lnTo>
                        <a:pt x="3571" y="1868"/>
                      </a:lnTo>
                      <a:lnTo>
                        <a:pt x="3571" y="1868"/>
                      </a:lnTo>
                      <a:lnTo>
                        <a:pt x="3571" y="1868"/>
                      </a:lnTo>
                      <a:lnTo>
                        <a:pt x="3571" y="1868"/>
                      </a:lnTo>
                      <a:lnTo>
                        <a:pt x="3571" y="1868"/>
                      </a:lnTo>
                      <a:lnTo>
                        <a:pt x="3571" y="1868"/>
                      </a:lnTo>
                      <a:lnTo>
                        <a:pt x="3574" y="1868"/>
                      </a:lnTo>
                      <a:lnTo>
                        <a:pt x="3574" y="1868"/>
                      </a:lnTo>
                      <a:lnTo>
                        <a:pt x="3574" y="1868"/>
                      </a:lnTo>
                      <a:lnTo>
                        <a:pt x="3574" y="1868"/>
                      </a:lnTo>
                      <a:lnTo>
                        <a:pt x="3574" y="1868"/>
                      </a:lnTo>
                      <a:lnTo>
                        <a:pt x="3574" y="1868"/>
                      </a:lnTo>
                      <a:lnTo>
                        <a:pt x="3574" y="1868"/>
                      </a:lnTo>
                      <a:lnTo>
                        <a:pt x="3574" y="1868"/>
                      </a:lnTo>
                      <a:lnTo>
                        <a:pt x="3576" y="1868"/>
                      </a:lnTo>
                      <a:lnTo>
                        <a:pt x="3576" y="1868"/>
                      </a:lnTo>
                      <a:lnTo>
                        <a:pt x="3576" y="1868"/>
                      </a:lnTo>
                      <a:lnTo>
                        <a:pt x="3576" y="1868"/>
                      </a:lnTo>
                      <a:lnTo>
                        <a:pt x="3576" y="1868"/>
                      </a:lnTo>
                      <a:lnTo>
                        <a:pt x="3576" y="1868"/>
                      </a:lnTo>
                      <a:lnTo>
                        <a:pt x="3576" y="1868"/>
                      </a:lnTo>
                      <a:lnTo>
                        <a:pt x="3576" y="1868"/>
                      </a:lnTo>
                      <a:lnTo>
                        <a:pt x="3578" y="1868"/>
                      </a:lnTo>
                      <a:lnTo>
                        <a:pt x="3578" y="1868"/>
                      </a:lnTo>
                      <a:lnTo>
                        <a:pt x="3578" y="1868"/>
                      </a:lnTo>
                      <a:lnTo>
                        <a:pt x="3578" y="1868"/>
                      </a:lnTo>
                      <a:lnTo>
                        <a:pt x="3578" y="1868"/>
                      </a:lnTo>
                      <a:lnTo>
                        <a:pt x="3578" y="1868"/>
                      </a:lnTo>
                      <a:lnTo>
                        <a:pt x="3578" y="1868"/>
                      </a:lnTo>
                      <a:lnTo>
                        <a:pt x="3580" y="1868"/>
                      </a:lnTo>
                      <a:lnTo>
                        <a:pt x="3580" y="1868"/>
                      </a:lnTo>
                      <a:lnTo>
                        <a:pt x="3580" y="1868"/>
                      </a:lnTo>
                      <a:lnTo>
                        <a:pt x="3580" y="1868"/>
                      </a:lnTo>
                      <a:lnTo>
                        <a:pt x="3580" y="1868"/>
                      </a:lnTo>
                      <a:lnTo>
                        <a:pt x="3580" y="1868"/>
                      </a:lnTo>
                      <a:lnTo>
                        <a:pt x="3580" y="1868"/>
                      </a:lnTo>
                      <a:lnTo>
                        <a:pt x="3580" y="1868"/>
                      </a:lnTo>
                      <a:lnTo>
                        <a:pt x="3582" y="1868"/>
                      </a:lnTo>
                      <a:lnTo>
                        <a:pt x="3582" y="1868"/>
                      </a:lnTo>
                      <a:lnTo>
                        <a:pt x="3582" y="1868"/>
                      </a:lnTo>
                      <a:lnTo>
                        <a:pt x="3582" y="1868"/>
                      </a:lnTo>
                      <a:lnTo>
                        <a:pt x="3582" y="1868"/>
                      </a:lnTo>
                      <a:lnTo>
                        <a:pt x="3582" y="1868"/>
                      </a:lnTo>
                      <a:lnTo>
                        <a:pt x="3582" y="1868"/>
                      </a:lnTo>
                      <a:lnTo>
                        <a:pt x="3584" y="1868"/>
                      </a:lnTo>
                      <a:lnTo>
                        <a:pt x="3584" y="1868"/>
                      </a:lnTo>
                      <a:lnTo>
                        <a:pt x="3584" y="1868"/>
                      </a:lnTo>
                      <a:lnTo>
                        <a:pt x="3584" y="1868"/>
                      </a:lnTo>
                      <a:lnTo>
                        <a:pt x="3584" y="1868"/>
                      </a:lnTo>
                      <a:lnTo>
                        <a:pt x="3584" y="1868"/>
                      </a:lnTo>
                      <a:lnTo>
                        <a:pt x="3584" y="1868"/>
                      </a:lnTo>
                      <a:lnTo>
                        <a:pt x="3584" y="1868"/>
                      </a:lnTo>
                      <a:lnTo>
                        <a:pt x="3587" y="1868"/>
                      </a:lnTo>
                      <a:lnTo>
                        <a:pt x="3587" y="1868"/>
                      </a:lnTo>
                      <a:lnTo>
                        <a:pt x="3587" y="1868"/>
                      </a:lnTo>
                      <a:lnTo>
                        <a:pt x="3587" y="1868"/>
                      </a:lnTo>
                      <a:lnTo>
                        <a:pt x="3587" y="1868"/>
                      </a:lnTo>
                      <a:lnTo>
                        <a:pt x="3587" y="1868"/>
                      </a:lnTo>
                      <a:lnTo>
                        <a:pt x="3587" y="1868"/>
                      </a:lnTo>
                      <a:lnTo>
                        <a:pt x="3587" y="1868"/>
                      </a:lnTo>
                      <a:lnTo>
                        <a:pt x="3589" y="1868"/>
                      </a:lnTo>
                      <a:lnTo>
                        <a:pt x="3589" y="1868"/>
                      </a:lnTo>
                      <a:lnTo>
                        <a:pt x="3589" y="1868"/>
                      </a:lnTo>
                      <a:lnTo>
                        <a:pt x="3589" y="1868"/>
                      </a:lnTo>
                      <a:lnTo>
                        <a:pt x="3589" y="1868"/>
                      </a:lnTo>
                      <a:lnTo>
                        <a:pt x="3589" y="1868"/>
                      </a:lnTo>
                      <a:lnTo>
                        <a:pt x="3589" y="1868"/>
                      </a:lnTo>
                      <a:lnTo>
                        <a:pt x="3591" y="1868"/>
                      </a:lnTo>
                      <a:lnTo>
                        <a:pt x="3591" y="1868"/>
                      </a:lnTo>
                      <a:lnTo>
                        <a:pt x="3591" y="1868"/>
                      </a:lnTo>
                      <a:lnTo>
                        <a:pt x="3591" y="1868"/>
                      </a:lnTo>
                      <a:lnTo>
                        <a:pt x="3591" y="1868"/>
                      </a:lnTo>
                      <a:lnTo>
                        <a:pt x="3591" y="1868"/>
                      </a:lnTo>
                      <a:lnTo>
                        <a:pt x="3591" y="1868"/>
                      </a:lnTo>
                      <a:lnTo>
                        <a:pt x="3591" y="1868"/>
                      </a:lnTo>
                      <a:lnTo>
                        <a:pt x="3593" y="1868"/>
                      </a:lnTo>
                      <a:lnTo>
                        <a:pt x="3593" y="1868"/>
                      </a:lnTo>
                      <a:lnTo>
                        <a:pt x="3593" y="1868"/>
                      </a:lnTo>
                      <a:lnTo>
                        <a:pt x="3593" y="1868"/>
                      </a:lnTo>
                      <a:lnTo>
                        <a:pt x="3593" y="1868"/>
                      </a:lnTo>
                      <a:lnTo>
                        <a:pt x="3593" y="1868"/>
                      </a:lnTo>
                      <a:lnTo>
                        <a:pt x="3593" y="1868"/>
                      </a:lnTo>
                      <a:lnTo>
                        <a:pt x="3593" y="1868"/>
                      </a:lnTo>
                      <a:lnTo>
                        <a:pt x="3595" y="1868"/>
                      </a:lnTo>
                      <a:lnTo>
                        <a:pt x="3595" y="1868"/>
                      </a:lnTo>
                      <a:lnTo>
                        <a:pt x="3595" y="1868"/>
                      </a:lnTo>
                      <a:lnTo>
                        <a:pt x="3595" y="1868"/>
                      </a:lnTo>
                      <a:lnTo>
                        <a:pt x="3595" y="1868"/>
                      </a:lnTo>
                      <a:lnTo>
                        <a:pt x="3595" y="1868"/>
                      </a:lnTo>
                      <a:lnTo>
                        <a:pt x="3595" y="1868"/>
                      </a:lnTo>
                      <a:lnTo>
                        <a:pt x="3597" y="1868"/>
                      </a:lnTo>
                      <a:lnTo>
                        <a:pt x="3597" y="1868"/>
                      </a:lnTo>
                      <a:lnTo>
                        <a:pt x="3597" y="1868"/>
                      </a:lnTo>
                      <a:lnTo>
                        <a:pt x="3597" y="1868"/>
                      </a:lnTo>
                      <a:lnTo>
                        <a:pt x="3597" y="1868"/>
                      </a:lnTo>
                      <a:lnTo>
                        <a:pt x="3597" y="1868"/>
                      </a:lnTo>
                      <a:lnTo>
                        <a:pt x="3597" y="1868"/>
                      </a:lnTo>
                      <a:lnTo>
                        <a:pt x="3597" y="1868"/>
                      </a:lnTo>
                      <a:lnTo>
                        <a:pt x="3599" y="1868"/>
                      </a:lnTo>
                      <a:lnTo>
                        <a:pt x="3599" y="1868"/>
                      </a:lnTo>
                      <a:lnTo>
                        <a:pt x="3599" y="1868"/>
                      </a:lnTo>
                      <a:lnTo>
                        <a:pt x="3599" y="1868"/>
                      </a:lnTo>
                      <a:lnTo>
                        <a:pt x="3599" y="1868"/>
                      </a:lnTo>
                      <a:lnTo>
                        <a:pt x="3599" y="1868"/>
                      </a:lnTo>
                      <a:lnTo>
                        <a:pt x="3599" y="1868"/>
                      </a:lnTo>
                      <a:lnTo>
                        <a:pt x="3599" y="1868"/>
                      </a:lnTo>
                      <a:lnTo>
                        <a:pt x="3602" y="1868"/>
                      </a:lnTo>
                      <a:lnTo>
                        <a:pt x="3602" y="1868"/>
                      </a:lnTo>
                      <a:lnTo>
                        <a:pt x="3602" y="1868"/>
                      </a:lnTo>
                      <a:lnTo>
                        <a:pt x="3602" y="1868"/>
                      </a:lnTo>
                      <a:lnTo>
                        <a:pt x="3602" y="1868"/>
                      </a:lnTo>
                      <a:lnTo>
                        <a:pt x="3602" y="1868"/>
                      </a:lnTo>
                      <a:lnTo>
                        <a:pt x="3602" y="1868"/>
                      </a:lnTo>
                      <a:lnTo>
                        <a:pt x="3604" y="1868"/>
                      </a:lnTo>
                      <a:lnTo>
                        <a:pt x="3604" y="1868"/>
                      </a:lnTo>
                      <a:lnTo>
                        <a:pt x="3604" y="1868"/>
                      </a:lnTo>
                      <a:lnTo>
                        <a:pt x="3604" y="1868"/>
                      </a:lnTo>
                      <a:lnTo>
                        <a:pt x="3604" y="1868"/>
                      </a:lnTo>
                      <a:lnTo>
                        <a:pt x="3604" y="1868"/>
                      </a:lnTo>
                      <a:lnTo>
                        <a:pt x="3604" y="1868"/>
                      </a:lnTo>
                      <a:lnTo>
                        <a:pt x="3604" y="1868"/>
                      </a:lnTo>
                      <a:lnTo>
                        <a:pt x="3606" y="1868"/>
                      </a:lnTo>
                      <a:lnTo>
                        <a:pt x="3606" y="1868"/>
                      </a:lnTo>
                      <a:lnTo>
                        <a:pt x="3606" y="1868"/>
                      </a:lnTo>
                      <a:lnTo>
                        <a:pt x="3606" y="1868"/>
                      </a:lnTo>
                      <a:lnTo>
                        <a:pt x="3606" y="1868"/>
                      </a:lnTo>
                      <a:lnTo>
                        <a:pt x="3606" y="1868"/>
                      </a:lnTo>
                      <a:lnTo>
                        <a:pt x="3606" y="1868"/>
                      </a:lnTo>
                      <a:lnTo>
                        <a:pt x="3606" y="1868"/>
                      </a:lnTo>
                      <a:lnTo>
                        <a:pt x="3608" y="1868"/>
                      </a:lnTo>
                      <a:lnTo>
                        <a:pt x="3608" y="1868"/>
                      </a:lnTo>
                      <a:lnTo>
                        <a:pt x="3608" y="1868"/>
                      </a:lnTo>
                      <a:lnTo>
                        <a:pt x="3608" y="1868"/>
                      </a:lnTo>
                      <a:lnTo>
                        <a:pt x="3608" y="1868"/>
                      </a:lnTo>
                      <a:lnTo>
                        <a:pt x="3608" y="1868"/>
                      </a:lnTo>
                      <a:lnTo>
                        <a:pt x="3608" y="1868"/>
                      </a:lnTo>
                      <a:lnTo>
                        <a:pt x="3610" y="1868"/>
                      </a:lnTo>
                      <a:lnTo>
                        <a:pt x="3610" y="1868"/>
                      </a:lnTo>
                      <a:lnTo>
                        <a:pt x="3610" y="1868"/>
                      </a:lnTo>
                      <a:lnTo>
                        <a:pt x="3610" y="1868"/>
                      </a:lnTo>
                      <a:lnTo>
                        <a:pt x="3610" y="1868"/>
                      </a:lnTo>
                      <a:lnTo>
                        <a:pt x="3610" y="1868"/>
                      </a:lnTo>
                      <a:lnTo>
                        <a:pt x="3610" y="1868"/>
                      </a:lnTo>
                      <a:lnTo>
                        <a:pt x="3610" y="1868"/>
                      </a:lnTo>
                      <a:lnTo>
                        <a:pt x="3612" y="1868"/>
                      </a:lnTo>
                      <a:lnTo>
                        <a:pt x="3612" y="1868"/>
                      </a:lnTo>
                      <a:lnTo>
                        <a:pt x="3612" y="1868"/>
                      </a:lnTo>
                      <a:lnTo>
                        <a:pt x="3612" y="1868"/>
                      </a:lnTo>
                      <a:lnTo>
                        <a:pt x="3612" y="1868"/>
                      </a:lnTo>
                      <a:lnTo>
                        <a:pt x="3612" y="1868"/>
                      </a:lnTo>
                      <a:lnTo>
                        <a:pt x="3612" y="1868"/>
                      </a:lnTo>
                      <a:lnTo>
                        <a:pt x="3612" y="1868"/>
                      </a:lnTo>
                      <a:lnTo>
                        <a:pt x="3615" y="1868"/>
                      </a:lnTo>
                      <a:lnTo>
                        <a:pt x="3615" y="1868"/>
                      </a:lnTo>
                      <a:lnTo>
                        <a:pt x="3615" y="1868"/>
                      </a:lnTo>
                      <a:lnTo>
                        <a:pt x="3615" y="1868"/>
                      </a:lnTo>
                      <a:lnTo>
                        <a:pt x="3615" y="1868"/>
                      </a:lnTo>
                      <a:lnTo>
                        <a:pt x="3615" y="1868"/>
                      </a:lnTo>
                      <a:lnTo>
                        <a:pt x="3615" y="1868"/>
                      </a:lnTo>
                      <a:lnTo>
                        <a:pt x="3617" y="1868"/>
                      </a:lnTo>
                      <a:lnTo>
                        <a:pt x="3617" y="1868"/>
                      </a:lnTo>
                      <a:lnTo>
                        <a:pt x="3617" y="1868"/>
                      </a:lnTo>
                      <a:lnTo>
                        <a:pt x="3617" y="1868"/>
                      </a:lnTo>
                      <a:lnTo>
                        <a:pt x="3617" y="1868"/>
                      </a:lnTo>
                      <a:lnTo>
                        <a:pt x="3617" y="1868"/>
                      </a:lnTo>
                      <a:lnTo>
                        <a:pt x="3617" y="1868"/>
                      </a:lnTo>
                      <a:lnTo>
                        <a:pt x="3617" y="1868"/>
                      </a:lnTo>
                      <a:lnTo>
                        <a:pt x="3619" y="1868"/>
                      </a:lnTo>
                      <a:lnTo>
                        <a:pt x="3619" y="1831"/>
                      </a:lnTo>
                      <a:lnTo>
                        <a:pt x="3619" y="1723"/>
                      </a:lnTo>
                      <a:lnTo>
                        <a:pt x="3619" y="1728"/>
                      </a:lnTo>
                      <a:lnTo>
                        <a:pt x="3619" y="1728"/>
                      </a:lnTo>
                      <a:lnTo>
                        <a:pt x="3619" y="1726"/>
                      </a:lnTo>
                      <a:lnTo>
                        <a:pt x="3619" y="1719"/>
                      </a:lnTo>
                      <a:lnTo>
                        <a:pt x="3619" y="1719"/>
                      </a:lnTo>
                      <a:lnTo>
                        <a:pt x="3621" y="1721"/>
                      </a:lnTo>
                      <a:lnTo>
                        <a:pt x="3621" y="1723"/>
                      </a:lnTo>
                      <a:lnTo>
                        <a:pt x="3621" y="1721"/>
                      </a:lnTo>
                      <a:lnTo>
                        <a:pt x="3621" y="1719"/>
                      </a:lnTo>
                      <a:lnTo>
                        <a:pt x="3621" y="1713"/>
                      </a:lnTo>
                      <a:lnTo>
                        <a:pt x="3621" y="1706"/>
                      </a:lnTo>
                      <a:lnTo>
                        <a:pt x="3621" y="1721"/>
                      </a:lnTo>
                      <a:lnTo>
                        <a:pt x="3623" y="1745"/>
                      </a:lnTo>
                      <a:lnTo>
                        <a:pt x="3623" y="1747"/>
                      </a:lnTo>
                      <a:lnTo>
                        <a:pt x="3623" y="1741"/>
                      </a:lnTo>
                      <a:lnTo>
                        <a:pt x="3623" y="1732"/>
                      </a:lnTo>
                      <a:lnTo>
                        <a:pt x="3623" y="1726"/>
                      </a:lnTo>
                      <a:lnTo>
                        <a:pt x="3623" y="1736"/>
                      </a:lnTo>
                      <a:lnTo>
                        <a:pt x="3623" y="1741"/>
                      </a:lnTo>
                      <a:lnTo>
                        <a:pt x="3623" y="1743"/>
                      </a:lnTo>
                      <a:lnTo>
                        <a:pt x="3625" y="1747"/>
                      </a:lnTo>
                      <a:lnTo>
                        <a:pt x="3625" y="1749"/>
                      </a:lnTo>
                      <a:lnTo>
                        <a:pt x="3625" y="1754"/>
                      </a:lnTo>
                      <a:lnTo>
                        <a:pt x="3625" y="1767"/>
                      </a:lnTo>
                      <a:lnTo>
                        <a:pt x="3625" y="1777"/>
                      </a:lnTo>
                      <a:lnTo>
                        <a:pt x="3625" y="1790"/>
                      </a:lnTo>
                      <a:lnTo>
                        <a:pt x="3625" y="1795"/>
                      </a:lnTo>
                      <a:lnTo>
                        <a:pt x="3625" y="1799"/>
                      </a:lnTo>
                      <a:lnTo>
                        <a:pt x="3627" y="1808"/>
                      </a:lnTo>
                      <a:lnTo>
                        <a:pt x="3627" y="1816"/>
                      </a:lnTo>
                      <a:lnTo>
                        <a:pt x="3627" y="1825"/>
                      </a:lnTo>
                      <a:lnTo>
                        <a:pt x="3627" y="1829"/>
                      </a:lnTo>
                      <a:lnTo>
                        <a:pt x="3627" y="1827"/>
                      </a:lnTo>
                      <a:lnTo>
                        <a:pt x="3627" y="1816"/>
                      </a:lnTo>
                      <a:lnTo>
                        <a:pt x="3627" y="1810"/>
                      </a:lnTo>
                      <a:lnTo>
                        <a:pt x="3630" y="1810"/>
                      </a:lnTo>
                      <a:lnTo>
                        <a:pt x="3630" y="1818"/>
                      </a:lnTo>
                      <a:lnTo>
                        <a:pt x="3630" y="1823"/>
                      </a:lnTo>
                      <a:lnTo>
                        <a:pt x="3630" y="1818"/>
                      </a:lnTo>
                      <a:lnTo>
                        <a:pt x="3630" y="1810"/>
                      </a:lnTo>
                      <a:lnTo>
                        <a:pt x="3630" y="1805"/>
                      </a:lnTo>
                      <a:lnTo>
                        <a:pt x="3630" y="1803"/>
                      </a:lnTo>
                      <a:lnTo>
                        <a:pt x="3630" y="1805"/>
                      </a:lnTo>
                      <a:lnTo>
                        <a:pt x="3632" y="1805"/>
                      </a:lnTo>
                      <a:lnTo>
                        <a:pt x="3632" y="1808"/>
                      </a:lnTo>
                      <a:lnTo>
                        <a:pt x="3632" y="1805"/>
                      </a:lnTo>
                      <a:lnTo>
                        <a:pt x="3632" y="1808"/>
                      </a:lnTo>
                      <a:lnTo>
                        <a:pt x="3632" y="1814"/>
                      </a:lnTo>
                      <a:lnTo>
                        <a:pt x="3632" y="1829"/>
                      </a:lnTo>
                      <a:lnTo>
                        <a:pt x="3632" y="1842"/>
                      </a:lnTo>
                      <a:lnTo>
                        <a:pt x="3632" y="1844"/>
                      </a:lnTo>
                      <a:lnTo>
                        <a:pt x="3634" y="1840"/>
                      </a:lnTo>
                      <a:lnTo>
                        <a:pt x="3634" y="1838"/>
                      </a:lnTo>
                      <a:lnTo>
                        <a:pt x="3634" y="1831"/>
                      </a:lnTo>
                      <a:lnTo>
                        <a:pt x="3634" y="1827"/>
                      </a:lnTo>
                      <a:lnTo>
                        <a:pt x="3634" y="1820"/>
                      </a:lnTo>
                      <a:lnTo>
                        <a:pt x="3634" y="1814"/>
                      </a:lnTo>
                      <a:lnTo>
                        <a:pt x="3634" y="1808"/>
                      </a:lnTo>
                      <a:lnTo>
                        <a:pt x="3636" y="1797"/>
                      </a:lnTo>
                      <a:lnTo>
                        <a:pt x="3636" y="1799"/>
                      </a:lnTo>
                      <a:lnTo>
                        <a:pt x="3636" y="1814"/>
                      </a:lnTo>
                      <a:lnTo>
                        <a:pt x="3636" y="1816"/>
                      </a:lnTo>
                      <a:lnTo>
                        <a:pt x="3636" y="1810"/>
                      </a:lnTo>
                      <a:lnTo>
                        <a:pt x="3636" y="1803"/>
                      </a:lnTo>
                      <a:lnTo>
                        <a:pt x="3636" y="1803"/>
                      </a:lnTo>
                      <a:lnTo>
                        <a:pt x="3636" y="1803"/>
                      </a:lnTo>
                      <a:lnTo>
                        <a:pt x="3638" y="1805"/>
                      </a:lnTo>
                      <a:lnTo>
                        <a:pt x="3638" y="1803"/>
                      </a:lnTo>
                      <a:lnTo>
                        <a:pt x="3638" y="1799"/>
                      </a:lnTo>
                      <a:lnTo>
                        <a:pt x="3638" y="1795"/>
                      </a:lnTo>
                      <a:lnTo>
                        <a:pt x="3638" y="1788"/>
                      </a:lnTo>
                      <a:lnTo>
                        <a:pt x="3638" y="1788"/>
                      </a:lnTo>
                      <a:lnTo>
                        <a:pt x="3638" y="1795"/>
                      </a:lnTo>
                      <a:lnTo>
                        <a:pt x="3638" y="1795"/>
                      </a:lnTo>
                      <a:lnTo>
                        <a:pt x="3640" y="1790"/>
                      </a:lnTo>
                      <a:lnTo>
                        <a:pt x="3640" y="1784"/>
                      </a:lnTo>
                      <a:lnTo>
                        <a:pt x="3640" y="1782"/>
                      </a:lnTo>
                      <a:lnTo>
                        <a:pt x="3640" y="1777"/>
                      </a:lnTo>
                      <a:lnTo>
                        <a:pt x="3640" y="1775"/>
                      </a:lnTo>
                      <a:lnTo>
                        <a:pt x="3640" y="1777"/>
                      </a:lnTo>
                      <a:lnTo>
                        <a:pt x="3640" y="1780"/>
                      </a:lnTo>
                      <a:lnTo>
                        <a:pt x="3643" y="1777"/>
                      </a:lnTo>
                      <a:lnTo>
                        <a:pt x="3643" y="1775"/>
                      </a:lnTo>
                      <a:lnTo>
                        <a:pt x="3643" y="1788"/>
                      </a:lnTo>
                      <a:lnTo>
                        <a:pt x="3643" y="1801"/>
                      </a:lnTo>
                      <a:lnTo>
                        <a:pt x="3643" y="1808"/>
                      </a:lnTo>
                      <a:lnTo>
                        <a:pt x="3643" y="1812"/>
                      </a:lnTo>
                      <a:lnTo>
                        <a:pt x="3643" y="1814"/>
                      </a:lnTo>
                      <a:lnTo>
                        <a:pt x="3643" y="1823"/>
                      </a:lnTo>
                      <a:lnTo>
                        <a:pt x="3645" y="1827"/>
                      </a:lnTo>
                      <a:lnTo>
                        <a:pt x="3645" y="1831"/>
                      </a:lnTo>
                      <a:lnTo>
                        <a:pt x="3645" y="1831"/>
                      </a:lnTo>
                      <a:lnTo>
                        <a:pt x="3645" y="1829"/>
                      </a:lnTo>
                      <a:lnTo>
                        <a:pt x="3645" y="1820"/>
                      </a:lnTo>
                      <a:lnTo>
                        <a:pt x="3645" y="1799"/>
                      </a:lnTo>
                      <a:lnTo>
                        <a:pt x="3645" y="1767"/>
                      </a:lnTo>
                      <a:lnTo>
                        <a:pt x="3645" y="1721"/>
                      </a:lnTo>
                      <a:lnTo>
                        <a:pt x="3647" y="1687"/>
                      </a:lnTo>
                      <a:lnTo>
                        <a:pt x="3647" y="1620"/>
                      </a:lnTo>
                      <a:lnTo>
                        <a:pt x="3647" y="1478"/>
                      </a:lnTo>
                      <a:lnTo>
                        <a:pt x="3647" y="1370"/>
                      </a:lnTo>
                      <a:lnTo>
                        <a:pt x="3647" y="1329"/>
                      </a:lnTo>
                      <a:lnTo>
                        <a:pt x="3647" y="1178"/>
                      </a:lnTo>
                      <a:lnTo>
                        <a:pt x="3647" y="977"/>
                      </a:lnTo>
                      <a:lnTo>
                        <a:pt x="3649" y="915"/>
                      </a:lnTo>
                      <a:lnTo>
                        <a:pt x="3649" y="947"/>
                      </a:lnTo>
                      <a:lnTo>
                        <a:pt x="3649" y="1042"/>
                      </a:lnTo>
                      <a:lnTo>
                        <a:pt x="3649" y="1167"/>
                      </a:lnTo>
                      <a:lnTo>
                        <a:pt x="3649" y="1214"/>
                      </a:lnTo>
                      <a:lnTo>
                        <a:pt x="3649" y="1247"/>
                      </a:lnTo>
                      <a:lnTo>
                        <a:pt x="3649" y="1275"/>
                      </a:lnTo>
                      <a:lnTo>
                        <a:pt x="3649" y="1309"/>
                      </a:lnTo>
                      <a:lnTo>
                        <a:pt x="3651" y="1340"/>
                      </a:lnTo>
                      <a:lnTo>
                        <a:pt x="3651" y="1372"/>
                      </a:lnTo>
                      <a:lnTo>
                        <a:pt x="3651" y="1402"/>
                      </a:lnTo>
                      <a:lnTo>
                        <a:pt x="3651" y="1439"/>
                      </a:lnTo>
                      <a:lnTo>
                        <a:pt x="3651" y="1471"/>
                      </a:lnTo>
                      <a:lnTo>
                        <a:pt x="3651" y="1486"/>
                      </a:lnTo>
                      <a:lnTo>
                        <a:pt x="3651" y="1508"/>
                      </a:lnTo>
                      <a:lnTo>
                        <a:pt x="3651" y="1529"/>
                      </a:lnTo>
                      <a:lnTo>
                        <a:pt x="3653" y="1557"/>
                      </a:lnTo>
                      <a:lnTo>
                        <a:pt x="3653" y="1570"/>
                      </a:lnTo>
                      <a:lnTo>
                        <a:pt x="3653" y="1572"/>
                      </a:lnTo>
                      <a:lnTo>
                        <a:pt x="3653" y="1564"/>
                      </a:lnTo>
                      <a:lnTo>
                        <a:pt x="3653" y="1566"/>
                      </a:lnTo>
                      <a:lnTo>
                        <a:pt x="3653" y="1579"/>
                      </a:lnTo>
                      <a:lnTo>
                        <a:pt x="3653" y="1588"/>
                      </a:lnTo>
                      <a:lnTo>
                        <a:pt x="3655" y="1588"/>
                      </a:lnTo>
                      <a:lnTo>
                        <a:pt x="3655" y="1588"/>
                      </a:lnTo>
                      <a:lnTo>
                        <a:pt x="3655" y="1588"/>
                      </a:lnTo>
                      <a:lnTo>
                        <a:pt x="3655" y="1585"/>
                      </a:lnTo>
                      <a:lnTo>
                        <a:pt x="3655" y="1594"/>
                      </a:lnTo>
                      <a:lnTo>
                        <a:pt x="3655" y="1605"/>
                      </a:lnTo>
                      <a:lnTo>
                        <a:pt x="3655" y="1609"/>
                      </a:lnTo>
                      <a:lnTo>
                        <a:pt x="3655" y="1609"/>
                      </a:lnTo>
                      <a:lnTo>
                        <a:pt x="3658" y="1607"/>
                      </a:lnTo>
                      <a:lnTo>
                        <a:pt x="3658" y="1609"/>
                      </a:lnTo>
                      <a:lnTo>
                        <a:pt x="3658" y="1616"/>
                      </a:lnTo>
                      <a:lnTo>
                        <a:pt x="3658" y="1618"/>
                      </a:lnTo>
                      <a:lnTo>
                        <a:pt x="3658" y="1618"/>
                      </a:lnTo>
                      <a:lnTo>
                        <a:pt x="3658" y="1622"/>
                      </a:lnTo>
                      <a:lnTo>
                        <a:pt x="3658" y="1624"/>
                      </a:lnTo>
                      <a:lnTo>
                        <a:pt x="3658" y="1626"/>
                      </a:lnTo>
                      <a:lnTo>
                        <a:pt x="3660" y="1635"/>
                      </a:lnTo>
                      <a:lnTo>
                        <a:pt x="3660" y="1654"/>
                      </a:lnTo>
                      <a:lnTo>
                        <a:pt x="3660" y="1672"/>
                      </a:lnTo>
                      <a:lnTo>
                        <a:pt x="3660" y="1672"/>
                      </a:lnTo>
                      <a:lnTo>
                        <a:pt x="3660" y="1670"/>
                      </a:lnTo>
                      <a:lnTo>
                        <a:pt x="3660" y="1665"/>
                      </a:lnTo>
                      <a:lnTo>
                        <a:pt x="3660" y="1670"/>
                      </a:lnTo>
                      <a:lnTo>
                        <a:pt x="3662" y="1674"/>
                      </a:lnTo>
                      <a:lnTo>
                        <a:pt x="3662" y="1678"/>
                      </a:lnTo>
                      <a:lnTo>
                        <a:pt x="3662" y="1680"/>
                      </a:lnTo>
                      <a:lnTo>
                        <a:pt x="3662" y="1680"/>
                      </a:lnTo>
                      <a:lnTo>
                        <a:pt x="3662" y="1682"/>
                      </a:lnTo>
                      <a:lnTo>
                        <a:pt x="3662" y="1689"/>
                      </a:lnTo>
                      <a:lnTo>
                        <a:pt x="3662" y="1710"/>
                      </a:lnTo>
                      <a:lnTo>
                        <a:pt x="3662" y="1721"/>
                      </a:lnTo>
                      <a:lnTo>
                        <a:pt x="3664" y="1730"/>
                      </a:lnTo>
                      <a:lnTo>
                        <a:pt x="3664" y="1728"/>
                      </a:lnTo>
                      <a:lnTo>
                        <a:pt x="3664" y="1706"/>
                      </a:lnTo>
                      <a:lnTo>
                        <a:pt x="3664" y="1695"/>
                      </a:lnTo>
                      <a:lnTo>
                        <a:pt x="3664" y="1639"/>
                      </a:lnTo>
                      <a:lnTo>
                        <a:pt x="3664" y="1590"/>
                      </a:lnTo>
                      <a:lnTo>
                        <a:pt x="3664" y="1572"/>
                      </a:lnTo>
                      <a:lnTo>
                        <a:pt x="3664" y="1568"/>
                      </a:lnTo>
                      <a:lnTo>
                        <a:pt x="3666" y="1568"/>
                      </a:lnTo>
                      <a:lnTo>
                        <a:pt x="3666" y="1553"/>
                      </a:lnTo>
                      <a:lnTo>
                        <a:pt x="3666" y="1553"/>
                      </a:lnTo>
                      <a:lnTo>
                        <a:pt x="3666" y="1581"/>
                      </a:lnTo>
                      <a:lnTo>
                        <a:pt x="3666" y="1607"/>
                      </a:lnTo>
                      <a:lnTo>
                        <a:pt x="3666" y="1616"/>
                      </a:lnTo>
                      <a:lnTo>
                        <a:pt x="3666" y="1620"/>
                      </a:lnTo>
                      <a:lnTo>
                        <a:pt x="3668" y="1620"/>
                      </a:lnTo>
                      <a:lnTo>
                        <a:pt x="3668" y="1488"/>
                      </a:lnTo>
                      <a:lnTo>
                        <a:pt x="3668" y="1441"/>
                      </a:lnTo>
                      <a:lnTo>
                        <a:pt x="3668" y="1471"/>
                      </a:lnTo>
                      <a:lnTo>
                        <a:pt x="3668" y="1475"/>
                      </a:lnTo>
                      <a:lnTo>
                        <a:pt x="3668" y="1473"/>
                      </a:lnTo>
                      <a:lnTo>
                        <a:pt x="3668" y="1471"/>
                      </a:lnTo>
                      <a:lnTo>
                        <a:pt x="3668" y="1478"/>
                      </a:lnTo>
                      <a:lnTo>
                        <a:pt x="3671" y="1484"/>
                      </a:lnTo>
                      <a:lnTo>
                        <a:pt x="3671" y="1493"/>
                      </a:lnTo>
                      <a:lnTo>
                        <a:pt x="3671" y="1501"/>
                      </a:lnTo>
                      <a:lnTo>
                        <a:pt x="3671" y="1514"/>
                      </a:lnTo>
                      <a:lnTo>
                        <a:pt x="3671" y="1523"/>
                      </a:lnTo>
                      <a:lnTo>
                        <a:pt x="3671" y="1538"/>
                      </a:lnTo>
                      <a:lnTo>
                        <a:pt x="3671" y="1542"/>
                      </a:lnTo>
                      <a:lnTo>
                        <a:pt x="3671" y="1547"/>
                      </a:lnTo>
                      <a:lnTo>
                        <a:pt x="3673" y="1553"/>
                      </a:lnTo>
                      <a:lnTo>
                        <a:pt x="3673" y="1562"/>
                      </a:lnTo>
                      <a:lnTo>
                        <a:pt x="3673" y="1581"/>
                      </a:lnTo>
                      <a:lnTo>
                        <a:pt x="3673" y="1603"/>
                      </a:lnTo>
                      <a:lnTo>
                        <a:pt x="3673" y="1613"/>
                      </a:lnTo>
                      <a:lnTo>
                        <a:pt x="3673" y="1622"/>
                      </a:lnTo>
                      <a:lnTo>
                        <a:pt x="3673" y="1622"/>
                      </a:lnTo>
                      <a:lnTo>
                        <a:pt x="3675" y="1624"/>
                      </a:lnTo>
                      <a:lnTo>
                        <a:pt x="3675" y="1633"/>
                      </a:lnTo>
                      <a:lnTo>
                        <a:pt x="3675" y="1639"/>
                      </a:lnTo>
                      <a:lnTo>
                        <a:pt x="3675" y="1641"/>
                      </a:lnTo>
                      <a:lnTo>
                        <a:pt x="3675" y="1639"/>
                      </a:lnTo>
                      <a:lnTo>
                        <a:pt x="3675" y="1629"/>
                      </a:lnTo>
                      <a:lnTo>
                        <a:pt x="3675" y="1620"/>
                      </a:lnTo>
                      <a:lnTo>
                        <a:pt x="3675" y="1622"/>
                      </a:lnTo>
                      <a:lnTo>
                        <a:pt x="3677" y="1631"/>
                      </a:lnTo>
                      <a:lnTo>
                        <a:pt x="3677" y="1635"/>
                      </a:lnTo>
                      <a:lnTo>
                        <a:pt x="3677" y="1631"/>
                      </a:lnTo>
                      <a:lnTo>
                        <a:pt x="3677" y="1631"/>
                      </a:lnTo>
                      <a:lnTo>
                        <a:pt x="3677" y="1624"/>
                      </a:lnTo>
                      <a:lnTo>
                        <a:pt x="3677" y="1620"/>
                      </a:lnTo>
                      <a:lnTo>
                        <a:pt x="3677" y="1622"/>
                      </a:lnTo>
                      <a:lnTo>
                        <a:pt x="3677" y="1620"/>
                      </a:lnTo>
                      <a:lnTo>
                        <a:pt x="3679" y="1626"/>
                      </a:lnTo>
                      <a:lnTo>
                        <a:pt x="3679" y="1631"/>
                      </a:lnTo>
                      <a:lnTo>
                        <a:pt x="3679" y="1633"/>
                      </a:lnTo>
                      <a:lnTo>
                        <a:pt x="3679" y="1646"/>
                      </a:lnTo>
                      <a:lnTo>
                        <a:pt x="3679" y="1657"/>
                      </a:lnTo>
                      <a:lnTo>
                        <a:pt x="3679" y="1657"/>
                      </a:lnTo>
                      <a:lnTo>
                        <a:pt x="3679" y="1652"/>
                      </a:lnTo>
                      <a:lnTo>
                        <a:pt x="3681" y="1646"/>
                      </a:lnTo>
                      <a:lnTo>
                        <a:pt x="3681" y="1639"/>
                      </a:lnTo>
                      <a:lnTo>
                        <a:pt x="3681" y="1639"/>
                      </a:lnTo>
                      <a:lnTo>
                        <a:pt x="3681" y="1637"/>
                      </a:lnTo>
                      <a:lnTo>
                        <a:pt x="3681" y="1629"/>
                      </a:lnTo>
                      <a:lnTo>
                        <a:pt x="3681" y="1626"/>
                      </a:lnTo>
                      <a:lnTo>
                        <a:pt x="3681" y="1613"/>
                      </a:lnTo>
                      <a:lnTo>
                        <a:pt x="3681" y="1609"/>
                      </a:lnTo>
                      <a:lnTo>
                        <a:pt x="3684" y="1648"/>
                      </a:lnTo>
                      <a:lnTo>
                        <a:pt x="3684" y="1665"/>
                      </a:lnTo>
                      <a:lnTo>
                        <a:pt x="3684" y="1670"/>
                      </a:lnTo>
                      <a:lnTo>
                        <a:pt x="3684" y="1665"/>
                      </a:lnTo>
                      <a:lnTo>
                        <a:pt x="3684" y="1661"/>
                      </a:lnTo>
                      <a:lnTo>
                        <a:pt x="3684" y="1659"/>
                      </a:lnTo>
                      <a:lnTo>
                        <a:pt x="3684" y="1657"/>
                      </a:lnTo>
                      <a:lnTo>
                        <a:pt x="3684" y="1659"/>
                      </a:lnTo>
                      <a:lnTo>
                        <a:pt x="3686" y="1654"/>
                      </a:lnTo>
                      <a:lnTo>
                        <a:pt x="3686" y="1654"/>
                      </a:lnTo>
                      <a:lnTo>
                        <a:pt x="3686" y="1650"/>
                      </a:lnTo>
                      <a:lnTo>
                        <a:pt x="3686" y="1646"/>
                      </a:lnTo>
                      <a:lnTo>
                        <a:pt x="3686" y="1661"/>
                      </a:lnTo>
                      <a:lnTo>
                        <a:pt x="3686" y="1678"/>
                      </a:lnTo>
                      <a:lnTo>
                        <a:pt x="3686" y="1689"/>
                      </a:lnTo>
                      <a:lnTo>
                        <a:pt x="3688" y="1695"/>
                      </a:lnTo>
                      <a:lnTo>
                        <a:pt x="3688" y="1698"/>
                      </a:lnTo>
                      <a:lnTo>
                        <a:pt x="3688" y="1708"/>
                      </a:lnTo>
                      <a:lnTo>
                        <a:pt x="3688" y="1721"/>
                      </a:lnTo>
                      <a:lnTo>
                        <a:pt x="3688" y="1734"/>
                      </a:lnTo>
                      <a:lnTo>
                        <a:pt x="3688" y="1747"/>
                      </a:lnTo>
                      <a:lnTo>
                        <a:pt x="3688" y="1745"/>
                      </a:lnTo>
                      <a:lnTo>
                        <a:pt x="3688" y="1713"/>
                      </a:lnTo>
                      <a:lnTo>
                        <a:pt x="3690" y="1659"/>
                      </a:lnTo>
                      <a:lnTo>
                        <a:pt x="3690" y="1601"/>
                      </a:lnTo>
                      <a:lnTo>
                        <a:pt x="3690" y="1521"/>
                      </a:lnTo>
                      <a:lnTo>
                        <a:pt x="3690" y="1452"/>
                      </a:lnTo>
                      <a:lnTo>
                        <a:pt x="3690" y="1450"/>
                      </a:lnTo>
                      <a:lnTo>
                        <a:pt x="3690" y="1486"/>
                      </a:lnTo>
                      <a:lnTo>
                        <a:pt x="3690" y="1523"/>
                      </a:lnTo>
                      <a:lnTo>
                        <a:pt x="3690" y="1547"/>
                      </a:lnTo>
                      <a:lnTo>
                        <a:pt x="3692" y="1564"/>
                      </a:lnTo>
                      <a:lnTo>
                        <a:pt x="3692" y="1575"/>
                      </a:lnTo>
                      <a:lnTo>
                        <a:pt x="3692" y="1581"/>
                      </a:lnTo>
                      <a:lnTo>
                        <a:pt x="3692" y="1581"/>
                      </a:lnTo>
                      <a:lnTo>
                        <a:pt x="3692" y="1581"/>
                      </a:lnTo>
                      <a:lnTo>
                        <a:pt x="3692" y="1588"/>
                      </a:lnTo>
                      <a:lnTo>
                        <a:pt x="3692" y="1594"/>
                      </a:lnTo>
                      <a:lnTo>
                        <a:pt x="3694" y="1592"/>
                      </a:lnTo>
                      <a:lnTo>
                        <a:pt x="3694" y="1590"/>
                      </a:lnTo>
                      <a:lnTo>
                        <a:pt x="3694" y="1596"/>
                      </a:lnTo>
                      <a:lnTo>
                        <a:pt x="3694" y="1603"/>
                      </a:lnTo>
                      <a:lnTo>
                        <a:pt x="3694" y="1609"/>
                      </a:lnTo>
                      <a:lnTo>
                        <a:pt x="3694" y="1618"/>
                      </a:lnTo>
                      <a:lnTo>
                        <a:pt x="3694" y="1626"/>
                      </a:lnTo>
                      <a:lnTo>
                        <a:pt x="3694" y="1635"/>
                      </a:lnTo>
                      <a:lnTo>
                        <a:pt x="3696" y="1633"/>
                      </a:lnTo>
                      <a:lnTo>
                        <a:pt x="3696" y="1626"/>
                      </a:lnTo>
                      <a:lnTo>
                        <a:pt x="3696" y="1641"/>
                      </a:lnTo>
                      <a:lnTo>
                        <a:pt x="3696" y="1661"/>
                      </a:lnTo>
                      <a:lnTo>
                        <a:pt x="3696" y="1667"/>
                      </a:lnTo>
                      <a:lnTo>
                        <a:pt x="3696" y="1663"/>
                      </a:lnTo>
                      <a:lnTo>
                        <a:pt x="3696" y="1661"/>
                      </a:lnTo>
                      <a:lnTo>
                        <a:pt x="3696" y="1654"/>
                      </a:lnTo>
                      <a:lnTo>
                        <a:pt x="3699" y="1657"/>
                      </a:lnTo>
                      <a:lnTo>
                        <a:pt x="3699" y="1648"/>
                      </a:lnTo>
                      <a:lnTo>
                        <a:pt x="3699" y="1648"/>
                      </a:lnTo>
                      <a:lnTo>
                        <a:pt x="3699" y="1650"/>
                      </a:lnTo>
                      <a:lnTo>
                        <a:pt x="3699" y="1650"/>
                      </a:lnTo>
                      <a:lnTo>
                        <a:pt x="3699" y="1652"/>
                      </a:lnTo>
                      <a:lnTo>
                        <a:pt x="3699" y="1665"/>
                      </a:lnTo>
                      <a:lnTo>
                        <a:pt x="3701" y="1682"/>
                      </a:lnTo>
                      <a:lnTo>
                        <a:pt x="3701" y="1680"/>
                      </a:lnTo>
                      <a:lnTo>
                        <a:pt x="3701" y="1639"/>
                      </a:lnTo>
                      <a:lnTo>
                        <a:pt x="3701" y="1624"/>
                      </a:lnTo>
                      <a:lnTo>
                        <a:pt x="3701" y="1603"/>
                      </a:lnTo>
                      <a:lnTo>
                        <a:pt x="3701" y="1583"/>
                      </a:lnTo>
                      <a:lnTo>
                        <a:pt x="3701" y="1590"/>
                      </a:lnTo>
                      <a:lnTo>
                        <a:pt x="3701" y="1596"/>
                      </a:lnTo>
                      <a:lnTo>
                        <a:pt x="3703" y="1581"/>
                      </a:lnTo>
                      <a:lnTo>
                        <a:pt x="3703" y="1568"/>
                      </a:lnTo>
                      <a:lnTo>
                        <a:pt x="3703" y="1568"/>
                      </a:lnTo>
                      <a:lnTo>
                        <a:pt x="3703" y="1572"/>
                      </a:lnTo>
                      <a:lnTo>
                        <a:pt x="3703" y="1575"/>
                      </a:lnTo>
                      <a:lnTo>
                        <a:pt x="3703" y="1572"/>
                      </a:lnTo>
                      <a:lnTo>
                        <a:pt x="3703" y="1564"/>
                      </a:lnTo>
                      <a:lnTo>
                        <a:pt x="3703" y="1560"/>
                      </a:lnTo>
                      <a:lnTo>
                        <a:pt x="3705" y="1562"/>
                      </a:lnTo>
                      <a:lnTo>
                        <a:pt x="3705" y="1568"/>
                      </a:lnTo>
                      <a:lnTo>
                        <a:pt x="3705" y="1572"/>
                      </a:lnTo>
                      <a:lnTo>
                        <a:pt x="3705" y="1572"/>
                      </a:lnTo>
                      <a:lnTo>
                        <a:pt x="3705" y="1581"/>
                      </a:lnTo>
                      <a:lnTo>
                        <a:pt x="3705" y="1575"/>
                      </a:lnTo>
                      <a:lnTo>
                        <a:pt x="3705" y="1572"/>
                      </a:lnTo>
                      <a:lnTo>
                        <a:pt x="3707" y="1579"/>
                      </a:lnTo>
                      <a:lnTo>
                        <a:pt x="3707" y="1596"/>
                      </a:lnTo>
                      <a:lnTo>
                        <a:pt x="3707" y="1609"/>
                      </a:lnTo>
                      <a:lnTo>
                        <a:pt x="3707" y="1620"/>
                      </a:lnTo>
                      <a:lnTo>
                        <a:pt x="3707" y="1629"/>
                      </a:lnTo>
                      <a:lnTo>
                        <a:pt x="3707" y="1637"/>
                      </a:lnTo>
                      <a:lnTo>
                        <a:pt x="3707" y="1654"/>
                      </a:lnTo>
                      <a:lnTo>
                        <a:pt x="3707" y="1672"/>
                      </a:lnTo>
                      <a:lnTo>
                        <a:pt x="3709" y="1678"/>
                      </a:lnTo>
                      <a:lnTo>
                        <a:pt x="3709" y="1687"/>
                      </a:lnTo>
                      <a:lnTo>
                        <a:pt x="3709" y="1689"/>
                      </a:lnTo>
                      <a:lnTo>
                        <a:pt x="3709" y="1678"/>
                      </a:lnTo>
                      <a:lnTo>
                        <a:pt x="3709" y="1678"/>
                      </a:lnTo>
                      <a:lnTo>
                        <a:pt x="3709" y="1682"/>
                      </a:lnTo>
                      <a:lnTo>
                        <a:pt x="3709" y="1682"/>
                      </a:lnTo>
                      <a:lnTo>
                        <a:pt x="3709" y="1674"/>
                      </a:lnTo>
                      <a:lnTo>
                        <a:pt x="3712" y="1667"/>
                      </a:lnTo>
                      <a:lnTo>
                        <a:pt x="3712" y="1667"/>
                      </a:lnTo>
                      <a:lnTo>
                        <a:pt x="3712" y="1667"/>
                      </a:lnTo>
                      <a:lnTo>
                        <a:pt x="3712" y="1667"/>
                      </a:lnTo>
                      <a:lnTo>
                        <a:pt x="3712" y="1670"/>
                      </a:lnTo>
                      <a:lnTo>
                        <a:pt x="3712" y="1670"/>
                      </a:lnTo>
                      <a:lnTo>
                        <a:pt x="3712" y="1672"/>
                      </a:lnTo>
                      <a:lnTo>
                        <a:pt x="3714" y="1667"/>
                      </a:lnTo>
                      <a:lnTo>
                        <a:pt x="3714" y="1685"/>
                      </a:lnTo>
                      <a:lnTo>
                        <a:pt x="3714" y="1713"/>
                      </a:lnTo>
                      <a:lnTo>
                        <a:pt x="3714" y="1721"/>
                      </a:lnTo>
                      <a:lnTo>
                        <a:pt x="3714" y="1726"/>
                      </a:lnTo>
                      <a:lnTo>
                        <a:pt x="3714" y="1739"/>
                      </a:lnTo>
                      <a:lnTo>
                        <a:pt x="3714" y="1749"/>
                      </a:lnTo>
                      <a:lnTo>
                        <a:pt x="3714" y="1764"/>
                      </a:lnTo>
                      <a:lnTo>
                        <a:pt x="3716" y="1780"/>
                      </a:lnTo>
                      <a:lnTo>
                        <a:pt x="3716" y="1786"/>
                      </a:lnTo>
                      <a:lnTo>
                        <a:pt x="3716" y="1782"/>
                      </a:lnTo>
                      <a:lnTo>
                        <a:pt x="3716" y="1769"/>
                      </a:lnTo>
                      <a:lnTo>
                        <a:pt x="3716" y="1760"/>
                      </a:lnTo>
                      <a:lnTo>
                        <a:pt x="3716" y="1758"/>
                      </a:lnTo>
                      <a:lnTo>
                        <a:pt x="3716" y="1758"/>
                      </a:lnTo>
                      <a:lnTo>
                        <a:pt x="3716" y="1743"/>
                      </a:lnTo>
                      <a:lnTo>
                        <a:pt x="3718" y="1728"/>
                      </a:lnTo>
                      <a:lnTo>
                        <a:pt x="3718" y="1710"/>
                      </a:lnTo>
                      <a:lnTo>
                        <a:pt x="3718" y="1700"/>
                      </a:lnTo>
                      <a:lnTo>
                        <a:pt x="3718" y="1698"/>
                      </a:lnTo>
                      <a:lnTo>
                        <a:pt x="3718" y="1693"/>
                      </a:lnTo>
                      <a:lnTo>
                        <a:pt x="3718" y="1682"/>
                      </a:lnTo>
                      <a:lnTo>
                        <a:pt x="3718" y="1680"/>
                      </a:lnTo>
                      <a:lnTo>
                        <a:pt x="3720" y="1672"/>
                      </a:lnTo>
                      <a:lnTo>
                        <a:pt x="3720" y="1661"/>
                      </a:lnTo>
                      <a:lnTo>
                        <a:pt x="3720" y="1665"/>
                      </a:lnTo>
                      <a:lnTo>
                        <a:pt x="3720" y="1670"/>
                      </a:lnTo>
                      <a:lnTo>
                        <a:pt x="3720" y="1661"/>
                      </a:lnTo>
                      <a:lnTo>
                        <a:pt x="3720" y="1644"/>
                      </a:lnTo>
                      <a:lnTo>
                        <a:pt x="3720" y="1641"/>
                      </a:lnTo>
                      <a:lnTo>
                        <a:pt x="3720" y="1646"/>
                      </a:lnTo>
                      <a:lnTo>
                        <a:pt x="3722" y="1652"/>
                      </a:lnTo>
                      <a:lnTo>
                        <a:pt x="3722" y="1659"/>
                      </a:lnTo>
                      <a:lnTo>
                        <a:pt x="3722" y="1659"/>
                      </a:lnTo>
                      <a:lnTo>
                        <a:pt x="3722" y="1661"/>
                      </a:lnTo>
                      <a:lnTo>
                        <a:pt x="3722" y="1661"/>
                      </a:lnTo>
                      <a:lnTo>
                        <a:pt x="3722" y="1661"/>
                      </a:lnTo>
                      <a:lnTo>
                        <a:pt x="3722" y="1672"/>
                      </a:lnTo>
                      <a:lnTo>
                        <a:pt x="3724" y="1687"/>
                      </a:lnTo>
                      <a:lnTo>
                        <a:pt x="3724" y="1691"/>
                      </a:lnTo>
                      <a:lnTo>
                        <a:pt x="3724" y="1698"/>
                      </a:lnTo>
                      <a:lnTo>
                        <a:pt x="3724" y="1704"/>
                      </a:lnTo>
                      <a:lnTo>
                        <a:pt x="3724" y="1713"/>
                      </a:lnTo>
                      <a:lnTo>
                        <a:pt x="3724" y="1726"/>
                      </a:lnTo>
                      <a:lnTo>
                        <a:pt x="3724" y="1734"/>
                      </a:lnTo>
                      <a:lnTo>
                        <a:pt x="3724" y="1741"/>
                      </a:lnTo>
                      <a:lnTo>
                        <a:pt x="3727" y="1749"/>
                      </a:lnTo>
                      <a:lnTo>
                        <a:pt x="3727" y="1754"/>
                      </a:lnTo>
                      <a:lnTo>
                        <a:pt x="3727" y="1754"/>
                      </a:lnTo>
                      <a:lnTo>
                        <a:pt x="3727" y="1771"/>
                      </a:lnTo>
                      <a:lnTo>
                        <a:pt x="3727" y="1797"/>
                      </a:lnTo>
                      <a:lnTo>
                        <a:pt x="3727" y="1812"/>
                      </a:lnTo>
                      <a:lnTo>
                        <a:pt x="3727" y="1816"/>
                      </a:lnTo>
                      <a:lnTo>
                        <a:pt x="3727" y="1820"/>
                      </a:lnTo>
                      <a:lnTo>
                        <a:pt x="3729" y="1814"/>
                      </a:lnTo>
                      <a:lnTo>
                        <a:pt x="3729" y="1801"/>
                      </a:lnTo>
                      <a:lnTo>
                        <a:pt x="3729" y="1782"/>
                      </a:lnTo>
                      <a:lnTo>
                        <a:pt x="3729" y="1760"/>
                      </a:lnTo>
                      <a:lnTo>
                        <a:pt x="3729" y="1751"/>
                      </a:lnTo>
                      <a:lnTo>
                        <a:pt x="3729" y="1745"/>
                      </a:lnTo>
                      <a:lnTo>
                        <a:pt x="3729" y="1745"/>
                      </a:lnTo>
                      <a:lnTo>
                        <a:pt x="3731" y="1756"/>
                      </a:lnTo>
                      <a:lnTo>
                        <a:pt x="3731" y="1769"/>
                      </a:lnTo>
                      <a:lnTo>
                        <a:pt x="3731" y="1760"/>
                      </a:lnTo>
                      <a:lnTo>
                        <a:pt x="3731" y="1751"/>
                      </a:lnTo>
                      <a:lnTo>
                        <a:pt x="3731" y="1743"/>
                      </a:lnTo>
                      <a:lnTo>
                        <a:pt x="3731" y="1736"/>
                      </a:lnTo>
                      <a:lnTo>
                        <a:pt x="3731" y="1739"/>
                      </a:lnTo>
                      <a:lnTo>
                        <a:pt x="3731" y="1736"/>
                      </a:lnTo>
                      <a:lnTo>
                        <a:pt x="3733" y="1734"/>
                      </a:lnTo>
                      <a:lnTo>
                        <a:pt x="3733" y="1741"/>
                      </a:lnTo>
                      <a:lnTo>
                        <a:pt x="3733" y="1732"/>
                      </a:lnTo>
                      <a:lnTo>
                        <a:pt x="3733" y="1723"/>
                      </a:lnTo>
                      <a:lnTo>
                        <a:pt x="3733" y="1719"/>
                      </a:lnTo>
                      <a:lnTo>
                        <a:pt x="3733" y="1715"/>
                      </a:lnTo>
                      <a:lnTo>
                        <a:pt x="3733" y="1700"/>
                      </a:lnTo>
                      <a:lnTo>
                        <a:pt x="3733" y="1695"/>
                      </a:lnTo>
                      <a:lnTo>
                        <a:pt x="3735" y="1689"/>
                      </a:lnTo>
                      <a:lnTo>
                        <a:pt x="3735" y="1687"/>
                      </a:lnTo>
                      <a:lnTo>
                        <a:pt x="3735" y="1689"/>
                      </a:lnTo>
                      <a:lnTo>
                        <a:pt x="3735" y="1682"/>
                      </a:lnTo>
                      <a:lnTo>
                        <a:pt x="3735" y="1676"/>
                      </a:lnTo>
                      <a:lnTo>
                        <a:pt x="3735" y="1672"/>
                      </a:lnTo>
                      <a:lnTo>
                        <a:pt x="3735" y="1665"/>
                      </a:lnTo>
                      <a:lnTo>
                        <a:pt x="3737" y="1657"/>
                      </a:lnTo>
                      <a:lnTo>
                        <a:pt x="3737" y="1687"/>
                      </a:lnTo>
                      <a:lnTo>
                        <a:pt x="3737" y="1702"/>
                      </a:lnTo>
                      <a:lnTo>
                        <a:pt x="3737" y="1702"/>
                      </a:lnTo>
                      <a:lnTo>
                        <a:pt x="3737" y="1693"/>
                      </a:lnTo>
                      <a:lnTo>
                        <a:pt x="3737" y="1687"/>
                      </a:lnTo>
                      <a:lnTo>
                        <a:pt x="3737" y="1682"/>
                      </a:lnTo>
                      <a:lnTo>
                        <a:pt x="3737" y="1682"/>
                      </a:lnTo>
                      <a:lnTo>
                        <a:pt x="3740" y="1680"/>
                      </a:lnTo>
                      <a:lnTo>
                        <a:pt x="3740" y="1674"/>
                      </a:lnTo>
                      <a:lnTo>
                        <a:pt x="3740" y="1674"/>
                      </a:lnTo>
                      <a:lnTo>
                        <a:pt x="3740" y="1667"/>
                      </a:lnTo>
                      <a:lnTo>
                        <a:pt x="3740" y="1663"/>
                      </a:lnTo>
                      <a:lnTo>
                        <a:pt x="3740" y="1691"/>
                      </a:lnTo>
                      <a:lnTo>
                        <a:pt x="3740" y="1706"/>
                      </a:lnTo>
                      <a:lnTo>
                        <a:pt x="3740" y="1710"/>
                      </a:lnTo>
                      <a:lnTo>
                        <a:pt x="3742" y="1710"/>
                      </a:lnTo>
                      <a:lnTo>
                        <a:pt x="3742" y="1708"/>
                      </a:lnTo>
                      <a:lnTo>
                        <a:pt x="3742" y="1710"/>
                      </a:lnTo>
                      <a:lnTo>
                        <a:pt x="3742" y="1708"/>
                      </a:lnTo>
                      <a:lnTo>
                        <a:pt x="3742" y="1715"/>
                      </a:lnTo>
                      <a:lnTo>
                        <a:pt x="3742" y="1715"/>
                      </a:lnTo>
                      <a:lnTo>
                        <a:pt x="3742" y="1717"/>
                      </a:lnTo>
                      <a:lnTo>
                        <a:pt x="3744" y="1713"/>
                      </a:lnTo>
                      <a:lnTo>
                        <a:pt x="3744" y="1715"/>
                      </a:lnTo>
                      <a:lnTo>
                        <a:pt x="3744" y="1715"/>
                      </a:lnTo>
                      <a:lnTo>
                        <a:pt x="3744" y="1730"/>
                      </a:lnTo>
                      <a:lnTo>
                        <a:pt x="3744" y="1741"/>
                      </a:lnTo>
                      <a:lnTo>
                        <a:pt x="3744" y="1747"/>
                      </a:lnTo>
                      <a:lnTo>
                        <a:pt x="3744" y="1739"/>
                      </a:lnTo>
                      <a:lnTo>
                        <a:pt x="3744" y="1732"/>
                      </a:lnTo>
                      <a:lnTo>
                        <a:pt x="3746" y="1732"/>
                      </a:lnTo>
                      <a:lnTo>
                        <a:pt x="3746" y="1739"/>
                      </a:lnTo>
                      <a:lnTo>
                        <a:pt x="3746" y="1739"/>
                      </a:lnTo>
                      <a:lnTo>
                        <a:pt x="3746" y="1739"/>
                      </a:lnTo>
                      <a:lnTo>
                        <a:pt x="3746" y="1736"/>
                      </a:lnTo>
                      <a:lnTo>
                        <a:pt x="3746" y="1730"/>
                      </a:lnTo>
                      <a:lnTo>
                        <a:pt x="3746" y="1728"/>
                      </a:lnTo>
                      <a:lnTo>
                        <a:pt x="3746" y="1739"/>
                      </a:lnTo>
                      <a:lnTo>
                        <a:pt x="3748" y="1747"/>
                      </a:lnTo>
                      <a:lnTo>
                        <a:pt x="3748" y="1754"/>
                      </a:lnTo>
                      <a:lnTo>
                        <a:pt x="3748" y="1754"/>
                      </a:lnTo>
                      <a:lnTo>
                        <a:pt x="3748" y="1756"/>
                      </a:lnTo>
                      <a:lnTo>
                        <a:pt x="3748" y="1756"/>
                      </a:lnTo>
                      <a:lnTo>
                        <a:pt x="3748" y="1758"/>
                      </a:lnTo>
                      <a:lnTo>
                        <a:pt x="3748" y="1758"/>
                      </a:lnTo>
                      <a:lnTo>
                        <a:pt x="3750" y="1760"/>
                      </a:lnTo>
                      <a:lnTo>
                        <a:pt x="3750" y="1758"/>
                      </a:lnTo>
                      <a:lnTo>
                        <a:pt x="3750" y="1754"/>
                      </a:lnTo>
                      <a:lnTo>
                        <a:pt x="3750" y="1749"/>
                      </a:lnTo>
                      <a:lnTo>
                        <a:pt x="3750" y="1760"/>
                      </a:lnTo>
                      <a:lnTo>
                        <a:pt x="3750" y="1762"/>
                      </a:lnTo>
                      <a:lnTo>
                        <a:pt x="3750" y="1762"/>
                      </a:lnTo>
                      <a:lnTo>
                        <a:pt x="3750" y="1762"/>
                      </a:lnTo>
                      <a:lnTo>
                        <a:pt x="3752" y="1764"/>
                      </a:lnTo>
                      <a:lnTo>
                        <a:pt x="3752" y="1769"/>
                      </a:lnTo>
                      <a:lnTo>
                        <a:pt x="3752" y="1771"/>
                      </a:lnTo>
                      <a:lnTo>
                        <a:pt x="3752" y="1773"/>
                      </a:lnTo>
                      <a:lnTo>
                        <a:pt x="3752" y="1777"/>
                      </a:lnTo>
                      <a:lnTo>
                        <a:pt x="3752" y="1775"/>
                      </a:lnTo>
                      <a:lnTo>
                        <a:pt x="3752" y="1773"/>
                      </a:lnTo>
                      <a:lnTo>
                        <a:pt x="3752" y="1767"/>
                      </a:lnTo>
                      <a:lnTo>
                        <a:pt x="3755" y="1775"/>
                      </a:lnTo>
                      <a:lnTo>
                        <a:pt x="3755" y="1773"/>
                      </a:lnTo>
                      <a:lnTo>
                        <a:pt x="3755" y="1764"/>
                      </a:lnTo>
                      <a:lnTo>
                        <a:pt x="3755" y="1754"/>
                      </a:lnTo>
                      <a:lnTo>
                        <a:pt x="3755" y="1747"/>
                      </a:lnTo>
                      <a:lnTo>
                        <a:pt x="3755" y="1741"/>
                      </a:lnTo>
                      <a:lnTo>
                        <a:pt x="3755" y="1734"/>
                      </a:lnTo>
                      <a:lnTo>
                        <a:pt x="3757" y="1732"/>
                      </a:lnTo>
                      <a:lnTo>
                        <a:pt x="3757" y="1734"/>
                      </a:lnTo>
                      <a:lnTo>
                        <a:pt x="3757" y="1730"/>
                      </a:lnTo>
                      <a:lnTo>
                        <a:pt x="3757" y="1726"/>
                      </a:lnTo>
                      <a:lnTo>
                        <a:pt x="3757" y="1721"/>
                      </a:lnTo>
                      <a:lnTo>
                        <a:pt x="3757" y="1734"/>
                      </a:lnTo>
                      <a:lnTo>
                        <a:pt x="3757" y="1745"/>
                      </a:lnTo>
                      <a:lnTo>
                        <a:pt x="3757" y="1749"/>
                      </a:lnTo>
                      <a:lnTo>
                        <a:pt x="3759" y="1754"/>
                      </a:lnTo>
                      <a:lnTo>
                        <a:pt x="3759" y="1758"/>
                      </a:lnTo>
                      <a:lnTo>
                        <a:pt x="3759" y="1764"/>
                      </a:lnTo>
                      <a:lnTo>
                        <a:pt x="3759" y="1771"/>
                      </a:lnTo>
                      <a:lnTo>
                        <a:pt x="3759" y="1777"/>
                      </a:lnTo>
                      <a:lnTo>
                        <a:pt x="3759" y="1784"/>
                      </a:lnTo>
                      <a:lnTo>
                        <a:pt x="3759" y="1784"/>
                      </a:lnTo>
                      <a:lnTo>
                        <a:pt x="3759" y="1777"/>
                      </a:lnTo>
                      <a:lnTo>
                        <a:pt x="3761" y="1773"/>
                      </a:lnTo>
                      <a:lnTo>
                        <a:pt x="3761" y="1777"/>
                      </a:lnTo>
                      <a:lnTo>
                        <a:pt x="3761" y="1780"/>
                      </a:lnTo>
                      <a:lnTo>
                        <a:pt x="3761" y="1773"/>
                      </a:lnTo>
                      <a:lnTo>
                        <a:pt x="3761" y="1767"/>
                      </a:lnTo>
                      <a:lnTo>
                        <a:pt x="3761" y="1756"/>
                      </a:lnTo>
                      <a:lnTo>
                        <a:pt x="3761" y="1749"/>
                      </a:lnTo>
                      <a:lnTo>
                        <a:pt x="3763" y="1749"/>
                      </a:lnTo>
                      <a:lnTo>
                        <a:pt x="3763" y="1749"/>
                      </a:lnTo>
                      <a:lnTo>
                        <a:pt x="3763" y="1751"/>
                      </a:lnTo>
                      <a:lnTo>
                        <a:pt x="3763" y="1749"/>
                      </a:lnTo>
                      <a:lnTo>
                        <a:pt x="3763" y="1745"/>
                      </a:lnTo>
                      <a:lnTo>
                        <a:pt x="3763" y="1749"/>
                      </a:lnTo>
                      <a:lnTo>
                        <a:pt x="3763" y="1764"/>
                      </a:lnTo>
                      <a:lnTo>
                        <a:pt x="3763" y="1782"/>
                      </a:lnTo>
                      <a:lnTo>
                        <a:pt x="3765" y="1797"/>
                      </a:lnTo>
                      <a:lnTo>
                        <a:pt x="3765" y="1816"/>
                      </a:lnTo>
                      <a:lnTo>
                        <a:pt x="3765" y="1825"/>
                      </a:lnTo>
                      <a:lnTo>
                        <a:pt x="3765" y="1734"/>
                      </a:lnTo>
                      <a:lnTo>
                        <a:pt x="3765" y="1624"/>
                      </a:lnTo>
                      <a:lnTo>
                        <a:pt x="3765" y="1516"/>
                      </a:lnTo>
                      <a:lnTo>
                        <a:pt x="3765" y="1419"/>
                      </a:lnTo>
                      <a:lnTo>
                        <a:pt x="3765" y="1359"/>
                      </a:lnTo>
                      <a:lnTo>
                        <a:pt x="3768" y="1346"/>
                      </a:lnTo>
                      <a:lnTo>
                        <a:pt x="3768" y="1361"/>
                      </a:lnTo>
                      <a:lnTo>
                        <a:pt x="3768" y="1389"/>
                      </a:lnTo>
                      <a:lnTo>
                        <a:pt x="3768" y="1391"/>
                      </a:lnTo>
                      <a:lnTo>
                        <a:pt x="3768" y="1393"/>
                      </a:lnTo>
                      <a:lnTo>
                        <a:pt x="3768" y="1393"/>
                      </a:lnTo>
                      <a:lnTo>
                        <a:pt x="3768" y="1400"/>
                      </a:lnTo>
                      <a:lnTo>
                        <a:pt x="3770" y="1402"/>
                      </a:lnTo>
                      <a:lnTo>
                        <a:pt x="3770" y="1409"/>
                      </a:lnTo>
                      <a:lnTo>
                        <a:pt x="3770" y="1422"/>
                      </a:lnTo>
                      <a:lnTo>
                        <a:pt x="3770" y="1428"/>
                      </a:lnTo>
                      <a:lnTo>
                        <a:pt x="3770" y="1434"/>
                      </a:lnTo>
                      <a:lnTo>
                        <a:pt x="3770" y="1434"/>
                      </a:lnTo>
                      <a:lnTo>
                        <a:pt x="3770" y="1437"/>
                      </a:lnTo>
                      <a:lnTo>
                        <a:pt x="3770" y="1443"/>
                      </a:lnTo>
                      <a:lnTo>
                        <a:pt x="3772" y="1450"/>
                      </a:lnTo>
                      <a:lnTo>
                        <a:pt x="3772" y="1447"/>
                      </a:lnTo>
                      <a:lnTo>
                        <a:pt x="3772" y="1447"/>
                      </a:lnTo>
                      <a:lnTo>
                        <a:pt x="3772" y="1439"/>
                      </a:lnTo>
                      <a:lnTo>
                        <a:pt x="3772" y="1443"/>
                      </a:lnTo>
                      <a:lnTo>
                        <a:pt x="3772" y="1447"/>
                      </a:lnTo>
                      <a:lnTo>
                        <a:pt x="3772" y="1445"/>
                      </a:lnTo>
                      <a:lnTo>
                        <a:pt x="3772" y="1450"/>
                      </a:lnTo>
                      <a:lnTo>
                        <a:pt x="3774" y="1450"/>
                      </a:lnTo>
                      <a:lnTo>
                        <a:pt x="3774" y="1450"/>
                      </a:lnTo>
                      <a:lnTo>
                        <a:pt x="3774" y="1458"/>
                      </a:lnTo>
                      <a:lnTo>
                        <a:pt x="3774" y="1469"/>
                      </a:lnTo>
                      <a:lnTo>
                        <a:pt x="3774" y="1547"/>
                      </a:lnTo>
                      <a:lnTo>
                        <a:pt x="3774" y="1560"/>
                      </a:lnTo>
                      <a:lnTo>
                        <a:pt x="3774" y="1562"/>
                      </a:lnTo>
                      <a:lnTo>
                        <a:pt x="3776" y="1572"/>
                      </a:lnTo>
                      <a:lnTo>
                        <a:pt x="3776" y="1583"/>
                      </a:lnTo>
                      <a:lnTo>
                        <a:pt x="3776" y="1596"/>
                      </a:lnTo>
                      <a:lnTo>
                        <a:pt x="3776" y="1626"/>
                      </a:lnTo>
                      <a:lnTo>
                        <a:pt x="3776" y="1637"/>
                      </a:lnTo>
                      <a:lnTo>
                        <a:pt x="3776" y="1650"/>
                      </a:lnTo>
                      <a:lnTo>
                        <a:pt x="3776" y="1657"/>
                      </a:lnTo>
                      <a:lnTo>
                        <a:pt x="3776" y="1670"/>
                      </a:lnTo>
                      <a:lnTo>
                        <a:pt x="3778" y="1678"/>
                      </a:lnTo>
                      <a:lnTo>
                        <a:pt x="3778" y="1678"/>
                      </a:lnTo>
                      <a:lnTo>
                        <a:pt x="3778" y="1698"/>
                      </a:lnTo>
                      <a:lnTo>
                        <a:pt x="3778" y="1732"/>
                      </a:lnTo>
                      <a:lnTo>
                        <a:pt x="3778" y="1741"/>
                      </a:lnTo>
                      <a:lnTo>
                        <a:pt x="3778" y="1758"/>
                      </a:lnTo>
                      <a:lnTo>
                        <a:pt x="3778" y="1775"/>
                      </a:lnTo>
                      <a:lnTo>
                        <a:pt x="3778" y="1790"/>
                      </a:lnTo>
                      <a:lnTo>
                        <a:pt x="3780" y="1799"/>
                      </a:lnTo>
                      <a:lnTo>
                        <a:pt x="3780" y="1801"/>
                      </a:lnTo>
                      <a:lnTo>
                        <a:pt x="3780" y="1792"/>
                      </a:lnTo>
                      <a:lnTo>
                        <a:pt x="3780" y="1758"/>
                      </a:lnTo>
                      <a:lnTo>
                        <a:pt x="3780" y="1613"/>
                      </a:lnTo>
                      <a:lnTo>
                        <a:pt x="3780" y="1497"/>
                      </a:lnTo>
                      <a:lnTo>
                        <a:pt x="3780" y="1359"/>
                      </a:lnTo>
                      <a:lnTo>
                        <a:pt x="3783" y="1288"/>
                      </a:lnTo>
                      <a:lnTo>
                        <a:pt x="3783" y="1316"/>
                      </a:lnTo>
                      <a:lnTo>
                        <a:pt x="3783" y="1368"/>
                      </a:lnTo>
                      <a:lnTo>
                        <a:pt x="3783" y="1402"/>
                      </a:lnTo>
                      <a:lnTo>
                        <a:pt x="3783" y="1432"/>
                      </a:lnTo>
                      <a:lnTo>
                        <a:pt x="3783" y="1450"/>
                      </a:lnTo>
                      <a:lnTo>
                        <a:pt x="3783" y="1458"/>
                      </a:lnTo>
                      <a:lnTo>
                        <a:pt x="3783" y="1465"/>
                      </a:lnTo>
                      <a:lnTo>
                        <a:pt x="3785" y="1475"/>
                      </a:lnTo>
                      <a:lnTo>
                        <a:pt x="3785" y="1488"/>
                      </a:lnTo>
                      <a:lnTo>
                        <a:pt x="3785" y="1499"/>
                      </a:lnTo>
                      <a:lnTo>
                        <a:pt x="3785" y="1497"/>
                      </a:lnTo>
                      <a:lnTo>
                        <a:pt x="3785" y="1503"/>
                      </a:lnTo>
                      <a:lnTo>
                        <a:pt x="3785" y="1510"/>
                      </a:lnTo>
                      <a:lnTo>
                        <a:pt x="3785" y="1512"/>
                      </a:lnTo>
                      <a:lnTo>
                        <a:pt x="3785" y="1514"/>
                      </a:lnTo>
                      <a:lnTo>
                        <a:pt x="3787" y="1519"/>
                      </a:lnTo>
                      <a:lnTo>
                        <a:pt x="3787" y="1525"/>
                      </a:lnTo>
                      <a:lnTo>
                        <a:pt x="3787" y="1534"/>
                      </a:lnTo>
                      <a:lnTo>
                        <a:pt x="3787" y="1538"/>
                      </a:lnTo>
                      <a:lnTo>
                        <a:pt x="3787" y="1549"/>
                      </a:lnTo>
                      <a:lnTo>
                        <a:pt x="3787" y="1566"/>
                      </a:lnTo>
                      <a:lnTo>
                        <a:pt x="3787" y="1575"/>
                      </a:lnTo>
                      <a:lnTo>
                        <a:pt x="3789" y="1583"/>
                      </a:lnTo>
                      <a:lnTo>
                        <a:pt x="3789" y="1583"/>
                      </a:lnTo>
                      <a:lnTo>
                        <a:pt x="3789" y="1588"/>
                      </a:lnTo>
                      <a:lnTo>
                        <a:pt x="3789" y="1590"/>
                      </a:lnTo>
                      <a:lnTo>
                        <a:pt x="3789" y="1590"/>
                      </a:lnTo>
                      <a:lnTo>
                        <a:pt x="3789" y="1607"/>
                      </a:lnTo>
                      <a:lnTo>
                        <a:pt x="3789" y="1620"/>
                      </a:lnTo>
                      <a:lnTo>
                        <a:pt x="3789" y="1631"/>
                      </a:lnTo>
                      <a:lnTo>
                        <a:pt x="3791" y="1639"/>
                      </a:lnTo>
                      <a:lnTo>
                        <a:pt x="3791" y="1646"/>
                      </a:lnTo>
                      <a:lnTo>
                        <a:pt x="3791" y="1661"/>
                      </a:lnTo>
                      <a:lnTo>
                        <a:pt x="3791" y="1674"/>
                      </a:lnTo>
                      <a:lnTo>
                        <a:pt x="3791" y="1674"/>
                      </a:lnTo>
                      <a:lnTo>
                        <a:pt x="3791" y="1670"/>
                      </a:lnTo>
                      <a:lnTo>
                        <a:pt x="3791" y="1667"/>
                      </a:lnTo>
                      <a:lnTo>
                        <a:pt x="3791" y="1661"/>
                      </a:lnTo>
                      <a:lnTo>
                        <a:pt x="3793" y="1661"/>
                      </a:lnTo>
                      <a:lnTo>
                        <a:pt x="3793" y="1661"/>
                      </a:lnTo>
                      <a:lnTo>
                        <a:pt x="3793" y="1663"/>
                      </a:lnTo>
                      <a:lnTo>
                        <a:pt x="3793" y="1657"/>
                      </a:lnTo>
                      <a:lnTo>
                        <a:pt x="3793" y="1652"/>
                      </a:lnTo>
                      <a:lnTo>
                        <a:pt x="3793" y="1650"/>
                      </a:lnTo>
                      <a:lnTo>
                        <a:pt x="3793" y="1663"/>
                      </a:lnTo>
                      <a:lnTo>
                        <a:pt x="3796" y="1691"/>
                      </a:lnTo>
                      <a:lnTo>
                        <a:pt x="3796" y="1700"/>
                      </a:lnTo>
                      <a:lnTo>
                        <a:pt x="3796" y="1700"/>
                      </a:lnTo>
                      <a:lnTo>
                        <a:pt x="3796" y="1698"/>
                      </a:lnTo>
                      <a:lnTo>
                        <a:pt x="3796" y="1702"/>
                      </a:lnTo>
                      <a:lnTo>
                        <a:pt x="3796" y="1706"/>
                      </a:lnTo>
                      <a:lnTo>
                        <a:pt x="3796" y="1710"/>
                      </a:lnTo>
                      <a:lnTo>
                        <a:pt x="3796" y="1719"/>
                      </a:lnTo>
                      <a:lnTo>
                        <a:pt x="3798" y="1723"/>
                      </a:lnTo>
                      <a:lnTo>
                        <a:pt x="3798" y="1730"/>
                      </a:lnTo>
                      <a:lnTo>
                        <a:pt x="3798" y="1736"/>
                      </a:lnTo>
                      <a:lnTo>
                        <a:pt x="3798" y="1749"/>
                      </a:lnTo>
                      <a:lnTo>
                        <a:pt x="3798" y="1754"/>
                      </a:lnTo>
                      <a:lnTo>
                        <a:pt x="3798" y="1741"/>
                      </a:lnTo>
                      <a:lnTo>
                        <a:pt x="3798" y="1739"/>
                      </a:lnTo>
                      <a:lnTo>
                        <a:pt x="3798" y="1723"/>
                      </a:lnTo>
                      <a:lnTo>
                        <a:pt x="3800" y="1706"/>
                      </a:lnTo>
                      <a:lnTo>
                        <a:pt x="3800" y="1695"/>
                      </a:lnTo>
                      <a:lnTo>
                        <a:pt x="3800" y="1693"/>
                      </a:lnTo>
                      <a:lnTo>
                        <a:pt x="3800" y="1702"/>
                      </a:lnTo>
                      <a:lnTo>
                        <a:pt x="3800" y="1706"/>
                      </a:lnTo>
                      <a:lnTo>
                        <a:pt x="3800" y="1715"/>
                      </a:lnTo>
                      <a:lnTo>
                        <a:pt x="3800" y="1730"/>
                      </a:lnTo>
                      <a:lnTo>
                        <a:pt x="3802" y="1730"/>
                      </a:lnTo>
                      <a:lnTo>
                        <a:pt x="3802" y="1721"/>
                      </a:lnTo>
                      <a:lnTo>
                        <a:pt x="3802" y="1721"/>
                      </a:lnTo>
                      <a:lnTo>
                        <a:pt x="3802" y="1678"/>
                      </a:lnTo>
                      <a:lnTo>
                        <a:pt x="3802" y="1637"/>
                      </a:lnTo>
                      <a:lnTo>
                        <a:pt x="3802" y="1635"/>
                      </a:lnTo>
                      <a:lnTo>
                        <a:pt x="3802" y="1641"/>
                      </a:lnTo>
                      <a:lnTo>
                        <a:pt x="3802" y="1644"/>
                      </a:lnTo>
                      <a:lnTo>
                        <a:pt x="3804" y="1639"/>
                      </a:lnTo>
                      <a:lnTo>
                        <a:pt x="3804" y="1633"/>
                      </a:lnTo>
                      <a:lnTo>
                        <a:pt x="3804" y="1629"/>
                      </a:lnTo>
                      <a:lnTo>
                        <a:pt x="3804" y="1631"/>
                      </a:lnTo>
                      <a:lnTo>
                        <a:pt x="3804" y="1641"/>
                      </a:lnTo>
                      <a:lnTo>
                        <a:pt x="3804" y="1639"/>
                      </a:lnTo>
                      <a:lnTo>
                        <a:pt x="3804" y="1637"/>
                      </a:lnTo>
                      <a:lnTo>
                        <a:pt x="3804" y="1635"/>
                      </a:lnTo>
                      <a:lnTo>
                        <a:pt x="3806" y="1622"/>
                      </a:lnTo>
                      <a:lnTo>
                        <a:pt x="3806" y="1616"/>
                      </a:lnTo>
                      <a:lnTo>
                        <a:pt x="3806" y="1622"/>
                      </a:lnTo>
                      <a:lnTo>
                        <a:pt x="3806" y="1629"/>
                      </a:lnTo>
                      <a:lnTo>
                        <a:pt x="3806" y="1637"/>
                      </a:lnTo>
                      <a:lnTo>
                        <a:pt x="3806" y="1637"/>
                      </a:lnTo>
                      <a:lnTo>
                        <a:pt x="3806" y="1639"/>
                      </a:lnTo>
                      <a:lnTo>
                        <a:pt x="3808" y="1641"/>
                      </a:lnTo>
                      <a:lnTo>
                        <a:pt x="3808" y="1650"/>
                      </a:lnTo>
                      <a:lnTo>
                        <a:pt x="3808" y="1652"/>
                      </a:lnTo>
                      <a:lnTo>
                        <a:pt x="3808" y="1641"/>
                      </a:lnTo>
                      <a:lnTo>
                        <a:pt x="3808" y="1629"/>
                      </a:lnTo>
                      <a:lnTo>
                        <a:pt x="3808" y="1620"/>
                      </a:lnTo>
                      <a:lnTo>
                        <a:pt x="3808" y="1620"/>
                      </a:lnTo>
                      <a:lnTo>
                        <a:pt x="3808" y="1624"/>
                      </a:lnTo>
                      <a:lnTo>
                        <a:pt x="3811" y="1633"/>
                      </a:lnTo>
                      <a:lnTo>
                        <a:pt x="3811" y="1637"/>
                      </a:lnTo>
                      <a:lnTo>
                        <a:pt x="3811" y="1639"/>
                      </a:lnTo>
                      <a:lnTo>
                        <a:pt x="3811" y="1641"/>
                      </a:lnTo>
                      <a:lnTo>
                        <a:pt x="3811" y="1654"/>
                      </a:lnTo>
                      <a:lnTo>
                        <a:pt x="3811" y="1667"/>
                      </a:lnTo>
                      <a:lnTo>
                        <a:pt x="3811" y="1676"/>
                      </a:lnTo>
                      <a:lnTo>
                        <a:pt x="3811" y="1682"/>
                      </a:lnTo>
                      <a:lnTo>
                        <a:pt x="3813" y="1680"/>
                      </a:lnTo>
                      <a:lnTo>
                        <a:pt x="3813" y="1682"/>
                      </a:lnTo>
                      <a:lnTo>
                        <a:pt x="3813" y="1685"/>
                      </a:lnTo>
                      <a:lnTo>
                        <a:pt x="3813" y="1687"/>
                      </a:lnTo>
                      <a:lnTo>
                        <a:pt x="3813" y="1687"/>
                      </a:lnTo>
                      <a:lnTo>
                        <a:pt x="3813" y="1693"/>
                      </a:lnTo>
                      <a:lnTo>
                        <a:pt x="3813" y="1687"/>
                      </a:lnTo>
                      <a:lnTo>
                        <a:pt x="3815" y="1682"/>
                      </a:lnTo>
                      <a:lnTo>
                        <a:pt x="3815" y="1685"/>
                      </a:lnTo>
                      <a:lnTo>
                        <a:pt x="3815" y="1693"/>
                      </a:lnTo>
                      <a:lnTo>
                        <a:pt x="3815" y="1702"/>
                      </a:lnTo>
                      <a:lnTo>
                        <a:pt x="3815" y="1704"/>
                      </a:lnTo>
                      <a:lnTo>
                        <a:pt x="3815" y="1698"/>
                      </a:lnTo>
                      <a:lnTo>
                        <a:pt x="3815" y="1695"/>
                      </a:lnTo>
                      <a:lnTo>
                        <a:pt x="3815" y="1695"/>
                      </a:lnTo>
                      <a:lnTo>
                        <a:pt x="3817" y="1695"/>
                      </a:lnTo>
                      <a:lnTo>
                        <a:pt x="3817" y="1698"/>
                      </a:lnTo>
                      <a:lnTo>
                        <a:pt x="3817" y="1695"/>
                      </a:lnTo>
                      <a:lnTo>
                        <a:pt x="3817" y="1698"/>
                      </a:lnTo>
                      <a:lnTo>
                        <a:pt x="3817" y="1698"/>
                      </a:lnTo>
                      <a:lnTo>
                        <a:pt x="3817" y="1702"/>
                      </a:lnTo>
                      <a:lnTo>
                        <a:pt x="3817" y="1710"/>
                      </a:lnTo>
                      <a:lnTo>
                        <a:pt x="3817" y="1717"/>
                      </a:lnTo>
                      <a:lnTo>
                        <a:pt x="3819" y="1719"/>
                      </a:lnTo>
                      <a:lnTo>
                        <a:pt x="3819" y="1717"/>
                      </a:lnTo>
                      <a:lnTo>
                        <a:pt x="3819" y="1713"/>
                      </a:lnTo>
                      <a:lnTo>
                        <a:pt x="3819" y="1710"/>
                      </a:lnTo>
                      <a:lnTo>
                        <a:pt x="3819" y="1710"/>
                      </a:lnTo>
                      <a:lnTo>
                        <a:pt x="3819" y="1710"/>
                      </a:lnTo>
                      <a:lnTo>
                        <a:pt x="3819" y="1713"/>
                      </a:lnTo>
                      <a:lnTo>
                        <a:pt x="3821" y="1706"/>
                      </a:lnTo>
                      <a:lnTo>
                        <a:pt x="3821" y="1706"/>
                      </a:lnTo>
                      <a:lnTo>
                        <a:pt x="3821" y="1715"/>
                      </a:lnTo>
                      <a:lnTo>
                        <a:pt x="3821" y="1741"/>
                      </a:lnTo>
                      <a:lnTo>
                        <a:pt x="3821" y="1756"/>
                      </a:lnTo>
                      <a:lnTo>
                        <a:pt x="3821" y="1751"/>
                      </a:lnTo>
                      <a:lnTo>
                        <a:pt x="3821" y="1741"/>
                      </a:lnTo>
                      <a:lnTo>
                        <a:pt x="3821" y="1728"/>
                      </a:lnTo>
                      <a:lnTo>
                        <a:pt x="3824" y="1717"/>
                      </a:lnTo>
                      <a:lnTo>
                        <a:pt x="3824" y="1710"/>
                      </a:lnTo>
                      <a:lnTo>
                        <a:pt x="3824" y="1706"/>
                      </a:lnTo>
                      <a:lnTo>
                        <a:pt x="3824" y="1702"/>
                      </a:lnTo>
                      <a:lnTo>
                        <a:pt x="3824" y="1687"/>
                      </a:lnTo>
                      <a:lnTo>
                        <a:pt x="3824" y="1680"/>
                      </a:lnTo>
                      <a:lnTo>
                        <a:pt x="3824" y="1693"/>
                      </a:lnTo>
                      <a:lnTo>
                        <a:pt x="3824" y="1715"/>
                      </a:lnTo>
                      <a:lnTo>
                        <a:pt x="3826" y="1726"/>
                      </a:lnTo>
                      <a:lnTo>
                        <a:pt x="3826" y="1734"/>
                      </a:lnTo>
                      <a:lnTo>
                        <a:pt x="3826" y="1732"/>
                      </a:lnTo>
                      <a:lnTo>
                        <a:pt x="3826" y="1734"/>
                      </a:lnTo>
                      <a:lnTo>
                        <a:pt x="3826" y="1730"/>
                      </a:lnTo>
                      <a:lnTo>
                        <a:pt x="3826" y="1715"/>
                      </a:lnTo>
                      <a:lnTo>
                        <a:pt x="3826" y="1704"/>
                      </a:lnTo>
                      <a:lnTo>
                        <a:pt x="3828" y="1695"/>
                      </a:lnTo>
                      <a:lnTo>
                        <a:pt x="3828" y="1689"/>
                      </a:lnTo>
                      <a:lnTo>
                        <a:pt x="3828" y="1682"/>
                      </a:lnTo>
                      <a:lnTo>
                        <a:pt x="3828" y="1693"/>
                      </a:lnTo>
                      <a:lnTo>
                        <a:pt x="3828" y="1710"/>
                      </a:lnTo>
                      <a:lnTo>
                        <a:pt x="3828" y="1723"/>
                      </a:lnTo>
                      <a:lnTo>
                        <a:pt x="3828" y="1730"/>
                      </a:lnTo>
                      <a:lnTo>
                        <a:pt x="3828" y="1734"/>
                      </a:lnTo>
                      <a:lnTo>
                        <a:pt x="3830" y="1739"/>
                      </a:lnTo>
                      <a:lnTo>
                        <a:pt x="3830" y="1745"/>
                      </a:lnTo>
                      <a:lnTo>
                        <a:pt x="3830" y="1747"/>
                      </a:lnTo>
                      <a:lnTo>
                        <a:pt x="3830" y="1745"/>
                      </a:lnTo>
                      <a:lnTo>
                        <a:pt x="3830" y="1747"/>
                      </a:lnTo>
                      <a:lnTo>
                        <a:pt x="3830" y="1743"/>
                      </a:lnTo>
                      <a:lnTo>
                        <a:pt x="3830" y="1743"/>
                      </a:lnTo>
                      <a:lnTo>
                        <a:pt x="3830" y="1739"/>
                      </a:lnTo>
                      <a:lnTo>
                        <a:pt x="3832" y="1739"/>
                      </a:lnTo>
                      <a:lnTo>
                        <a:pt x="3832" y="1730"/>
                      </a:lnTo>
                      <a:lnTo>
                        <a:pt x="3832" y="1708"/>
                      </a:lnTo>
                      <a:lnTo>
                        <a:pt x="3832" y="1687"/>
                      </a:lnTo>
                      <a:lnTo>
                        <a:pt x="3832" y="1670"/>
                      </a:lnTo>
                      <a:lnTo>
                        <a:pt x="3832" y="1657"/>
                      </a:lnTo>
                      <a:lnTo>
                        <a:pt x="3832" y="1648"/>
                      </a:lnTo>
                      <a:lnTo>
                        <a:pt x="3834" y="1641"/>
                      </a:lnTo>
                      <a:lnTo>
                        <a:pt x="3834" y="1629"/>
                      </a:lnTo>
                      <a:lnTo>
                        <a:pt x="3834" y="1613"/>
                      </a:lnTo>
                      <a:lnTo>
                        <a:pt x="3834" y="1598"/>
                      </a:lnTo>
                      <a:lnTo>
                        <a:pt x="3834" y="1603"/>
                      </a:lnTo>
                      <a:lnTo>
                        <a:pt x="3834" y="1629"/>
                      </a:lnTo>
                      <a:lnTo>
                        <a:pt x="3834" y="1633"/>
                      </a:lnTo>
                      <a:lnTo>
                        <a:pt x="3834" y="1631"/>
                      </a:lnTo>
                      <a:lnTo>
                        <a:pt x="3837" y="1631"/>
                      </a:lnTo>
                      <a:lnTo>
                        <a:pt x="3837" y="1631"/>
                      </a:lnTo>
                      <a:lnTo>
                        <a:pt x="3837" y="1639"/>
                      </a:lnTo>
                      <a:lnTo>
                        <a:pt x="3837" y="1639"/>
                      </a:lnTo>
                      <a:lnTo>
                        <a:pt x="3837" y="1633"/>
                      </a:lnTo>
                      <a:lnTo>
                        <a:pt x="3837" y="1633"/>
                      </a:lnTo>
                      <a:lnTo>
                        <a:pt x="3837" y="1635"/>
                      </a:lnTo>
                      <a:lnTo>
                        <a:pt x="3837" y="1633"/>
                      </a:lnTo>
                      <a:lnTo>
                        <a:pt x="3839" y="1646"/>
                      </a:lnTo>
                      <a:lnTo>
                        <a:pt x="3839" y="1670"/>
                      </a:lnTo>
                      <a:lnTo>
                        <a:pt x="3839" y="1689"/>
                      </a:lnTo>
                      <a:lnTo>
                        <a:pt x="3839" y="1693"/>
                      </a:lnTo>
                      <a:lnTo>
                        <a:pt x="3839" y="1693"/>
                      </a:lnTo>
                      <a:lnTo>
                        <a:pt x="3839" y="1700"/>
                      </a:lnTo>
                      <a:lnTo>
                        <a:pt x="3839" y="1704"/>
                      </a:lnTo>
                      <a:lnTo>
                        <a:pt x="3841" y="1710"/>
                      </a:lnTo>
                      <a:lnTo>
                        <a:pt x="3841" y="1715"/>
                      </a:lnTo>
                      <a:lnTo>
                        <a:pt x="3841" y="1715"/>
                      </a:lnTo>
                      <a:lnTo>
                        <a:pt x="3841" y="1704"/>
                      </a:lnTo>
                      <a:lnTo>
                        <a:pt x="3841" y="1693"/>
                      </a:lnTo>
                      <a:lnTo>
                        <a:pt x="3841" y="1685"/>
                      </a:lnTo>
                      <a:lnTo>
                        <a:pt x="3841" y="1682"/>
                      </a:lnTo>
                      <a:lnTo>
                        <a:pt x="3841" y="1680"/>
                      </a:lnTo>
                      <a:lnTo>
                        <a:pt x="3843" y="1665"/>
                      </a:lnTo>
                      <a:lnTo>
                        <a:pt x="3843" y="1646"/>
                      </a:lnTo>
                      <a:lnTo>
                        <a:pt x="3843" y="1633"/>
                      </a:lnTo>
                      <a:lnTo>
                        <a:pt x="3843" y="1629"/>
                      </a:lnTo>
                      <a:lnTo>
                        <a:pt x="3843" y="1631"/>
                      </a:lnTo>
                      <a:lnTo>
                        <a:pt x="3843" y="1635"/>
                      </a:lnTo>
                      <a:lnTo>
                        <a:pt x="3843" y="1641"/>
                      </a:lnTo>
                      <a:lnTo>
                        <a:pt x="3843" y="1648"/>
                      </a:lnTo>
                      <a:lnTo>
                        <a:pt x="3845" y="1650"/>
                      </a:lnTo>
                      <a:lnTo>
                        <a:pt x="3845" y="1631"/>
                      </a:lnTo>
                      <a:lnTo>
                        <a:pt x="3845" y="1592"/>
                      </a:lnTo>
                      <a:lnTo>
                        <a:pt x="3845" y="1579"/>
                      </a:lnTo>
                      <a:lnTo>
                        <a:pt x="3845" y="1555"/>
                      </a:lnTo>
                      <a:lnTo>
                        <a:pt x="3845" y="1542"/>
                      </a:lnTo>
                      <a:lnTo>
                        <a:pt x="3845" y="1529"/>
                      </a:lnTo>
                      <a:lnTo>
                        <a:pt x="3847" y="1529"/>
                      </a:lnTo>
                      <a:lnTo>
                        <a:pt x="3847" y="1542"/>
                      </a:lnTo>
                      <a:lnTo>
                        <a:pt x="3847" y="1547"/>
                      </a:lnTo>
                      <a:lnTo>
                        <a:pt x="3847" y="1553"/>
                      </a:lnTo>
                      <a:lnTo>
                        <a:pt x="3847" y="1564"/>
                      </a:lnTo>
                      <a:lnTo>
                        <a:pt x="3847" y="1575"/>
                      </a:lnTo>
                      <a:lnTo>
                        <a:pt x="3847" y="1588"/>
                      </a:lnTo>
                      <a:lnTo>
                        <a:pt x="3847" y="1609"/>
                      </a:lnTo>
                      <a:lnTo>
                        <a:pt x="3849" y="1616"/>
                      </a:lnTo>
                      <a:lnTo>
                        <a:pt x="3849" y="1611"/>
                      </a:lnTo>
                      <a:lnTo>
                        <a:pt x="3849" y="1598"/>
                      </a:lnTo>
                      <a:lnTo>
                        <a:pt x="3849" y="1585"/>
                      </a:lnTo>
                      <a:lnTo>
                        <a:pt x="3849" y="1579"/>
                      </a:lnTo>
                      <a:lnTo>
                        <a:pt x="3849" y="1579"/>
                      </a:lnTo>
                      <a:lnTo>
                        <a:pt x="3849" y="1579"/>
                      </a:lnTo>
                      <a:lnTo>
                        <a:pt x="3849" y="1583"/>
                      </a:lnTo>
                      <a:lnTo>
                        <a:pt x="3852" y="1588"/>
                      </a:lnTo>
                      <a:lnTo>
                        <a:pt x="3852" y="1590"/>
                      </a:lnTo>
                      <a:lnTo>
                        <a:pt x="3852" y="1603"/>
                      </a:lnTo>
                      <a:lnTo>
                        <a:pt x="3852" y="1620"/>
                      </a:lnTo>
                      <a:lnTo>
                        <a:pt x="3852" y="1639"/>
                      </a:lnTo>
                      <a:lnTo>
                        <a:pt x="3852" y="1659"/>
                      </a:lnTo>
                      <a:lnTo>
                        <a:pt x="3852" y="1665"/>
                      </a:lnTo>
                      <a:lnTo>
                        <a:pt x="3854" y="1672"/>
                      </a:lnTo>
                      <a:lnTo>
                        <a:pt x="3854" y="1676"/>
                      </a:lnTo>
                      <a:lnTo>
                        <a:pt x="3854" y="1676"/>
                      </a:lnTo>
                      <a:lnTo>
                        <a:pt x="3854" y="1691"/>
                      </a:lnTo>
                      <a:lnTo>
                        <a:pt x="3854" y="1706"/>
                      </a:lnTo>
                      <a:lnTo>
                        <a:pt x="3854" y="1710"/>
                      </a:lnTo>
                      <a:lnTo>
                        <a:pt x="3854" y="1715"/>
                      </a:lnTo>
                      <a:lnTo>
                        <a:pt x="3854" y="1734"/>
                      </a:lnTo>
                      <a:lnTo>
                        <a:pt x="3856" y="1767"/>
                      </a:lnTo>
                      <a:lnTo>
                        <a:pt x="3856" y="1795"/>
                      </a:lnTo>
                      <a:lnTo>
                        <a:pt x="3856" y="1795"/>
                      </a:lnTo>
                      <a:lnTo>
                        <a:pt x="3856" y="1788"/>
                      </a:lnTo>
                      <a:lnTo>
                        <a:pt x="3856" y="1777"/>
                      </a:lnTo>
                      <a:lnTo>
                        <a:pt x="3856" y="1764"/>
                      </a:lnTo>
                      <a:lnTo>
                        <a:pt x="3856" y="1749"/>
                      </a:lnTo>
                      <a:lnTo>
                        <a:pt x="3856" y="1734"/>
                      </a:lnTo>
                      <a:lnTo>
                        <a:pt x="3858" y="1723"/>
                      </a:lnTo>
                      <a:lnTo>
                        <a:pt x="3858" y="1713"/>
                      </a:lnTo>
                      <a:lnTo>
                        <a:pt x="3858" y="1704"/>
                      </a:lnTo>
                      <a:lnTo>
                        <a:pt x="3858" y="1704"/>
                      </a:lnTo>
                      <a:lnTo>
                        <a:pt x="3858" y="1719"/>
                      </a:lnTo>
                      <a:lnTo>
                        <a:pt x="3858" y="1728"/>
                      </a:lnTo>
                      <a:lnTo>
                        <a:pt x="3858" y="1721"/>
                      </a:lnTo>
                      <a:lnTo>
                        <a:pt x="3860" y="1734"/>
                      </a:lnTo>
                      <a:lnTo>
                        <a:pt x="3860" y="1726"/>
                      </a:lnTo>
                      <a:lnTo>
                        <a:pt x="3860" y="1715"/>
                      </a:lnTo>
                      <a:lnTo>
                        <a:pt x="3860" y="1715"/>
                      </a:lnTo>
                      <a:lnTo>
                        <a:pt x="3860" y="1713"/>
                      </a:lnTo>
                      <a:lnTo>
                        <a:pt x="3860" y="1708"/>
                      </a:lnTo>
                      <a:lnTo>
                        <a:pt x="3860" y="1698"/>
                      </a:lnTo>
                      <a:lnTo>
                        <a:pt x="3860" y="1700"/>
                      </a:lnTo>
                      <a:lnTo>
                        <a:pt x="3862" y="1700"/>
                      </a:lnTo>
                      <a:lnTo>
                        <a:pt x="3862" y="1706"/>
                      </a:lnTo>
                      <a:lnTo>
                        <a:pt x="3862" y="1717"/>
                      </a:lnTo>
                      <a:lnTo>
                        <a:pt x="3862" y="1726"/>
                      </a:lnTo>
                      <a:lnTo>
                        <a:pt x="3862" y="1732"/>
                      </a:lnTo>
                      <a:lnTo>
                        <a:pt x="3862" y="1741"/>
                      </a:lnTo>
                      <a:lnTo>
                        <a:pt x="3862" y="1743"/>
                      </a:lnTo>
                      <a:lnTo>
                        <a:pt x="3865" y="1745"/>
                      </a:lnTo>
                      <a:lnTo>
                        <a:pt x="3865" y="1743"/>
                      </a:lnTo>
                      <a:lnTo>
                        <a:pt x="3865" y="1723"/>
                      </a:lnTo>
                      <a:lnTo>
                        <a:pt x="3865" y="1704"/>
                      </a:lnTo>
                      <a:lnTo>
                        <a:pt x="3865" y="1691"/>
                      </a:lnTo>
                      <a:lnTo>
                        <a:pt x="3865" y="1687"/>
                      </a:lnTo>
                      <a:lnTo>
                        <a:pt x="3865" y="1687"/>
                      </a:lnTo>
                      <a:lnTo>
                        <a:pt x="3865" y="1687"/>
                      </a:lnTo>
                      <a:lnTo>
                        <a:pt x="3867" y="1665"/>
                      </a:lnTo>
                      <a:lnTo>
                        <a:pt x="3867" y="1650"/>
                      </a:lnTo>
                      <a:lnTo>
                        <a:pt x="3867" y="1639"/>
                      </a:lnTo>
                      <a:lnTo>
                        <a:pt x="3867" y="1622"/>
                      </a:lnTo>
                      <a:lnTo>
                        <a:pt x="3867" y="1607"/>
                      </a:lnTo>
                      <a:lnTo>
                        <a:pt x="3867" y="1601"/>
                      </a:lnTo>
                      <a:lnTo>
                        <a:pt x="3867" y="1596"/>
                      </a:lnTo>
                      <a:lnTo>
                        <a:pt x="3867" y="1588"/>
                      </a:lnTo>
                      <a:lnTo>
                        <a:pt x="3869" y="1583"/>
                      </a:lnTo>
                      <a:lnTo>
                        <a:pt x="3869" y="1592"/>
                      </a:lnTo>
                      <a:lnTo>
                        <a:pt x="3869" y="1609"/>
                      </a:lnTo>
                      <a:lnTo>
                        <a:pt x="3869" y="1624"/>
                      </a:lnTo>
                      <a:lnTo>
                        <a:pt x="3869" y="1622"/>
                      </a:lnTo>
                      <a:lnTo>
                        <a:pt x="3869" y="1618"/>
                      </a:lnTo>
                      <a:lnTo>
                        <a:pt x="3869" y="1618"/>
                      </a:lnTo>
                      <a:lnTo>
                        <a:pt x="3871" y="1616"/>
                      </a:lnTo>
                      <a:lnTo>
                        <a:pt x="3871" y="1616"/>
                      </a:lnTo>
                      <a:lnTo>
                        <a:pt x="3871" y="1620"/>
                      </a:lnTo>
                      <a:lnTo>
                        <a:pt x="3871" y="1629"/>
                      </a:lnTo>
                      <a:lnTo>
                        <a:pt x="3871" y="1631"/>
                      </a:lnTo>
                      <a:lnTo>
                        <a:pt x="3871" y="1633"/>
                      </a:lnTo>
                      <a:lnTo>
                        <a:pt x="3871" y="1635"/>
                      </a:lnTo>
                      <a:lnTo>
                        <a:pt x="3871" y="1644"/>
                      </a:lnTo>
                      <a:lnTo>
                        <a:pt x="3873" y="1657"/>
                      </a:lnTo>
                      <a:lnTo>
                        <a:pt x="3873" y="1659"/>
                      </a:lnTo>
                      <a:lnTo>
                        <a:pt x="3873" y="1674"/>
                      </a:lnTo>
                      <a:lnTo>
                        <a:pt x="3873" y="1698"/>
                      </a:lnTo>
                      <a:lnTo>
                        <a:pt x="3873" y="1706"/>
                      </a:lnTo>
                      <a:lnTo>
                        <a:pt x="3873" y="1710"/>
                      </a:lnTo>
                      <a:lnTo>
                        <a:pt x="3873" y="1715"/>
                      </a:lnTo>
                      <a:lnTo>
                        <a:pt x="3873" y="1715"/>
                      </a:lnTo>
                      <a:lnTo>
                        <a:pt x="3875" y="1715"/>
                      </a:lnTo>
                      <a:lnTo>
                        <a:pt x="3875" y="1708"/>
                      </a:lnTo>
                      <a:lnTo>
                        <a:pt x="3875" y="1710"/>
                      </a:lnTo>
                      <a:lnTo>
                        <a:pt x="3875" y="1713"/>
                      </a:lnTo>
                      <a:lnTo>
                        <a:pt x="3875" y="1687"/>
                      </a:lnTo>
                      <a:lnTo>
                        <a:pt x="3875" y="1661"/>
                      </a:lnTo>
                      <a:lnTo>
                        <a:pt x="3875" y="1646"/>
                      </a:lnTo>
                      <a:lnTo>
                        <a:pt x="3877" y="1626"/>
                      </a:lnTo>
                      <a:lnTo>
                        <a:pt x="3877" y="1609"/>
                      </a:lnTo>
                      <a:lnTo>
                        <a:pt x="3877" y="1603"/>
                      </a:lnTo>
                      <a:lnTo>
                        <a:pt x="3877" y="1605"/>
                      </a:lnTo>
                      <a:lnTo>
                        <a:pt x="3877" y="1607"/>
                      </a:lnTo>
                      <a:lnTo>
                        <a:pt x="3877" y="1603"/>
                      </a:lnTo>
                      <a:lnTo>
                        <a:pt x="3877" y="1598"/>
                      </a:lnTo>
                      <a:lnTo>
                        <a:pt x="3877" y="1603"/>
                      </a:lnTo>
                      <a:lnTo>
                        <a:pt x="3880" y="1613"/>
                      </a:lnTo>
                      <a:lnTo>
                        <a:pt x="3880" y="1618"/>
                      </a:lnTo>
                      <a:lnTo>
                        <a:pt x="3880" y="1622"/>
                      </a:lnTo>
                      <a:lnTo>
                        <a:pt x="3880" y="1618"/>
                      </a:lnTo>
                      <a:lnTo>
                        <a:pt x="3880" y="1616"/>
                      </a:lnTo>
                      <a:lnTo>
                        <a:pt x="3880" y="1616"/>
                      </a:lnTo>
                      <a:lnTo>
                        <a:pt x="3880" y="1616"/>
                      </a:lnTo>
                      <a:lnTo>
                        <a:pt x="3880" y="1622"/>
                      </a:lnTo>
                      <a:lnTo>
                        <a:pt x="3882" y="1622"/>
                      </a:lnTo>
                      <a:lnTo>
                        <a:pt x="3882" y="1616"/>
                      </a:lnTo>
                      <a:lnTo>
                        <a:pt x="3882" y="1618"/>
                      </a:lnTo>
                      <a:lnTo>
                        <a:pt x="3882" y="1626"/>
                      </a:lnTo>
                      <a:lnTo>
                        <a:pt x="3882" y="1641"/>
                      </a:lnTo>
                      <a:lnTo>
                        <a:pt x="3882" y="1657"/>
                      </a:lnTo>
                      <a:lnTo>
                        <a:pt x="3882" y="1672"/>
                      </a:lnTo>
                      <a:lnTo>
                        <a:pt x="3884" y="1674"/>
                      </a:lnTo>
                      <a:lnTo>
                        <a:pt x="3884" y="1685"/>
                      </a:lnTo>
                      <a:lnTo>
                        <a:pt x="3884" y="1693"/>
                      </a:lnTo>
                      <a:lnTo>
                        <a:pt x="3884" y="1706"/>
                      </a:lnTo>
                      <a:lnTo>
                        <a:pt x="3884" y="1728"/>
                      </a:lnTo>
                      <a:lnTo>
                        <a:pt x="3884" y="1723"/>
                      </a:lnTo>
                      <a:lnTo>
                        <a:pt x="3884" y="1687"/>
                      </a:lnTo>
                      <a:lnTo>
                        <a:pt x="3884" y="1674"/>
                      </a:lnTo>
                      <a:lnTo>
                        <a:pt x="3886" y="1672"/>
                      </a:lnTo>
                      <a:lnTo>
                        <a:pt x="3886" y="1676"/>
                      </a:lnTo>
                      <a:lnTo>
                        <a:pt x="3886" y="1674"/>
                      </a:lnTo>
                      <a:lnTo>
                        <a:pt x="3886" y="1670"/>
                      </a:lnTo>
                      <a:lnTo>
                        <a:pt x="3886" y="1659"/>
                      </a:lnTo>
                      <a:lnTo>
                        <a:pt x="3886" y="1657"/>
                      </a:lnTo>
                      <a:lnTo>
                        <a:pt x="3886" y="1659"/>
                      </a:lnTo>
                      <a:lnTo>
                        <a:pt x="3886" y="1657"/>
                      </a:lnTo>
                      <a:lnTo>
                        <a:pt x="3888" y="1652"/>
                      </a:lnTo>
                      <a:lnTo>
                        <a:pt x="3888" y="1641"/>
                      </a:lnTo>
                      <a:lnTo>
                        <a:pt x="3888" y="1626"/>
                      </a:lnTo>
                      <a:lnTo>
                        <a:pt x="3888" y="1611"/>
                      </a:lnTo>
                      <a:lnTo>
                        <a:pt x="3888" y="1605"/>
                      </a:lnTo>
                      <a:lnTo>
                        <a:pt x="3888" y="1605"/>
                      </a:lnTo>
                      <a:lnTo>
                        <a:pt x="3888" y="1609"/>
                      </a:lnTo>
                      <a:lnTo>
                        <a:pt x="3890" y="1605"/>
                      </a:lnTo>
                      <a:lnTo>
                        <a:pt x="3890" y="1594"/>
                      </a:lnTo>
                      <a:lnTo>
                        <a:pt x="3890" y="1585"/>
                      </a:lnTo>
                      <a:lnTo>
                        <a:pt x="3890" y="1577"/>
                      </a:lnTo>
                      <a:lnTo>
                        <a:pt x="3890" y="1579"/>
                      </a:lnTo>
                      <a:lnTo>
                        <a:pt x="3890" y="1581"/>
                      </a:lnTo>
                      <a:lnTo>
                        <a:pt x="3890" y="1577"/>
                      </a:lnTo>
                      <a:lnTo>
                        <a:pt x="3890" y="1575"/>
                      </a:lnTo>
                      <a:lnTo>
                        <a:pt x="3893" y="1572"/>
                      </a:lnTo>
                      <a:lnTo>
                        <a:pt x="3893" y="1588"/>
                      </a:lnTo>
                      <a:lnTo>
                        <a:pt x="3893" y="1611"/>
                      </a:lnTo>
                      <a:lnTo>
                        <a:pt x="3893" y="1633"/>
                      </a:lnTo>
                      <a:lnTo>
                        <a:pt x="3893" y="1635"/>
                      </a:lnTo>
                      <a:lnTo>
                        <a:pt x="3893" y="1626"/>
                      </a:lnTo>
                      <a:lnTo>
                        <a:pt x="3893" y="1616"/>
                      </a:lnTo>
                      <a:lnTo>
                        <a:pt x="3893" y="1611"/>
                      </a:lnTo>
                      <a:lnTo>
                        <a:pt x="3895" y="1611"/>
                      </a:lnTo>
                      <a:lnTo>
                        <a:pt x="3895" y="1616"/>
                      </a:lnTo>
                      <a:lnTo>
                        <a:pt x="3895" y="1611"/>
                      </a:lnTo>
                      <a:lnTo>
                        <a:pt x="3895" y="1607"/>
                      </a:lnTo>
                      <a:lnTo>
                        <a:pt x="3895" y="1611"/>
                      </a:lnTo>
                      <a:lnTo>
                        <a:pt x="3895" y="1622"/>
                      </a:lnTo>
                      <a:lnTo>
                        <a:pt x="3895" y="1646"/>
                      </a:lnTo>
                      <a:lnTo>
                        <a:pt x="3897" y="1670"/>
                      </a:lnTo>
                      <a:lnTo>
                        <a:pt x="3897" y="1682"/>
                      </a:lnTo>
                      <a:lnTo>
                        <a:pt x="3897" y="1691"/>
                      </a:lnTo>
                      <a:lnTo>
                        <a:pt x="3897" y="1698"/>
                      </a:lnTo>
                      <a:lnTo>
                        <a:pt x="3897" y="1708"/>
                      </a:lnTo>
                      <a:lnTo>
                        <a:pt x="3897" y="1717"/>
                      </a:lnTo>
                      <a:lnTo>
                        <a:pt x="3897" y="1713"/>
                      </a:lnTo>
                      <a:lnTo>
                        <a:pt x="3897" y="1704"/>
                      </a:lnTo>
                      <a:lnTo>
                        <a:pt x="3899" y="1691"/>
                      </a:lnTo>
                      <a:lnTo>
                        <a:pt x="3899" y="1676"/>
                      </a:lnTo>
                      <a:lnTo>
                        <a:pt x="3899" y="1672"/>
                      </a:lnTo>
                      <a:lnTo>
                        <a:pt x="3899" y="1682"/>
                      </a:lnTo>
                      <a:lnTo>
                        <a:pt x="3899" y="1687"/>
                      </a:lnTo>
                      <a:lnTo>
                        <a:pt x="3899" y="1685"/>
                      </a:lnTo>
                      <a:lnTo>
                        <a:pt x="3899" y="1685"/>
                      </a:lnTo>
                      <a:lnTo>
                        <a:pt x="3899" y="1676"/>
                      </a:lnTo>
                      <a:lnTo>
                        <a:pt x="3901" y="1674"/>
                      </a:lnTo>
                      <a:lnTo>
                        <a:pt x="3901" y="1672"/>
                      </a:lnTo>
                      <a:lnTo>
                        <a:pt x="3901" y="1667"/>
                      </a:lnTo>
                      <a:lnTo>
                        <a:pt x="3901" y="1663"/>
                      </a:lnTo>
                      <a:lnTo>
                        <a:pt x="3901" y="1657"/>
                      </a:lnTo>
                      <a:lnTo>
                        <a:pt x="3901" y="1650"/>
                      </a:lnTo>
                      <a:lnTo>
                        <a:pt x="3901" y="1646"/>
                      </a:lnTo>
                      <a:lnTo>
                        <a:pt x="3903" y="1646"/>
                      </a:lnTo>
                      <a:lnTo>
                        <a:pt x="3903" y="1659"/>
                      </a:lnTo>
                      <a:lnTo>
                        <a:pt x="3903" y="1665"/>
                      </a:lnTo>
                      <a:lnTo>
                        <a:pt x="3903" y="1665"/>
                      </a:lnTo>
                      <a:lnTo>
                        <a:pt x="3903" y="1665"/>
                      </a:lnTo>
                      <a:lnTo>
                        <a:pt x="3903" y="1648"/>
                      </a:lnTo>
                      <a:lnTo>
                        <a:pt x="3903" y="1603"/>
                      </a:lnTo>
                      <a:lnTo>
                        <a:pt x="3903" y="1592"/>
                      </a:lnTo>
                      <a:lnTo>
                        <a:pt x="3905" y="1575"/>
                      </a:lnTo>
                      <a:lnTo>
                        <a:pt x="3905" y="1564"/>
                      </a:lnTo>
                      <a:lnTo>
                        <a:pt x="3905" y="1568"/>
                      </a:lnTo>
                      <a:lnTo>
                        <a:pt x="3905" y="1581"/>
                      </a:lnTo>
                      <a:lnTo>
                        <a:pt x="3905" y="1590"/>
                      </a:lnTo>
                      <a:lnTo>
                        <a:pt x="3905" y="1609"/>
                      </a:lnTo>
                      <a:lnTo>
                        <a:pt x="3905" y="1616"/>
                      </a:lnTo>
                      <a:lnTo>
                        <a:pt x="3905" y="1607"/>
                      </a:lnTo>
                      <a:lnTo>
                        <a:pt x="3908" y="1609"/>
                      </a:lnTo>
                      <a:lnTo>
                        <a:pt x="3908" y="1609"/>
                      </a:lnTo>
                      <a:lnTo>
                        <a:pt x="3908" y="1613"/>
                      </a:lnTo>
                      <a:lnTo>
                        <a:pt x="3908" y="1613"/>
                      </a:lnTo>
                      <a:lnTo>
                        <a:pt x="3908" y="1613"/>
                      </a:lnTo>
                      <a:lnTo>
                        <a:pt x="3908" y="1611"/>
                      </a:lnTo>
                      <a:lnTo>
                        <a:pt x="3908" y="1609"/>
                      </a:lnTo>
                      <a:lnTo>
                        <a:pt x="3910" y="1624"/>
                      </a:lnTo>
                      <a:lnTo>
                        <a:pt x="3910" y="1644"/>
                      </a:lnTo>
                      <a:lnTo>
                        <a:pt x="3910" y="1663"/>
                      </a:lnTo>
                      <a:lnTo>
                        <a:pt x="3910" y="1670"/>
                      </a:lnTo>
                      <a:lnTo>
                        <a:pt x="3910" y="1652"/>
                      </a:lnTo>
                      <a:lnTo>
                        <a:pt x="3910" y="1601"/>
                      </a:lnTo>
                      <a:lnTo>
                        <a:pt x="3910" y="1549"/>
                      </a:lnTo>
                      <a:lnTo>
                        <a:pt x="3910" y="1547"/>
                      </a:lnTo>
                      <a:lnTo>
                        <a:pt x="3912" y="1553"/>
                      </a:lnTo>
                      <a:lnTo>
                        <a:pt x="3912" y="1557"/>
                      </a:lnTo>
                      <a:lnTo>
                        <a:pt x="3912" y="1562"/>
                      </a:lnTo>
                      <a:lnTo>
                        <a:pt x="3912" y="1570"/>
                      </a:lnTo>
                      <a:lnTo>
                        <a:pt x="3912" y="1590"/>
                      </a:lnTo>
                      <a:lnTo>
                        <a:pt x="3912" y="1607"/>
                      </a:lnTo>
                      <a:lnTo>
                        <a:pt x="3912" y="1618"/>
                      </a:lnTo>
                      <a:lnTo>
                        <a:pt x="3912" y="1624"/>
                      </a:lnTo>
                      <a:lnTo>
                        <a:pt x="3914" y="1618"/>
                      </a:lnTo>
                      <a:lnTo>
                        <a:pt x="3914" y="1605"/>
                      </a:lnTo>
                      <a:lnTo>
                        <a:pt x="3914" y="1592"/>
                      </a:lnTo>
                      <a:lnTo>
                        <a:pt x="3914" y="1581"/>
                      </a:lnTo>
                      <a:lnTo>
                        <a:pt x="3914" y="1588"/>
                      </a:lnTo>
                      <a:lnTo>
                        <a:pt x="3914" y="1590"/>
                      </a:lnTo>
                      <a:lnTo>
                        <a:pt x="3914" y="1592"/>
                      </a:lnTo>
                      <a:lnTo>
                        <a:pt x="3916" y="1598"/>
                      </a:lnTo>
                      <a:lnTo>
                        <a:pt x="3916" y="1613"/>
                      </a:lnTo>
                      <a:lnTo>
                        <a:pt x="3916" y="1641"/>
                      </a:lnTo>
                      <a:lnTo>
                        <a:pt x="3916" y="1663"/>
                      </a:lnTo>
                      <a:lnTo>
                        <a:pt x="3916" y="1670"/>
                      </a:lnTo>
                      <a:lnTo>
                        <a:pt x="3916" y="1659"/>
                      </a:lnTo>
                      <a:lnTo>
                        <a:pt x="3916" y="1641"/>
                      </a:lnTo>
                      <a:lnTo>
                        <a:pt x="3916" y="1624"/>
                      </a:lnTo>
                      <a:lnTo>
                        <a:pt x="3918" y="1613"/>
                      </a:lnTo>
                      <a:lnTo>
                        <a:pt x="3918" y="1605"/>
                      </a:lnTo>
                      <a:lnTo>
                        <a:pt x="3918" y="1605"/>
                      </a:lnTo>
                      <a:lnTo>
                        <a:pt x="3918" y="1598"/>
                      </a:lnTo>
                      <a:lnTo>
                        <a:pt x="3918" y="1596"/>
                      </a:lnTo>
                      <a:lnTo>
                        <a:pt x="3918" y="1603"/>
                      </a:lnTo>
                      <a:lnTo>
                        <a:pt x="3918" y="1613"/>
                      </a:lnTo>
                      <a:lnTo>
                        <a:pt x="3918" y="1622"/>
                      </a:lnTo>
                      <a:lnTo>
                        <a:pt x="3921" y="1618"/>
                      </a:lnTo>
                      <a:lnTo>
                        <a:pt x="3921" y="1613"/>
                      </a:lnTo>
                      <a:lnTo>
                        <a:pt x="3921" y="1605"/>
                      </a:lnTo>
                      <a:lnTo>
                        <a:pt x="3921" y="1596"/>
                      </a:lnTo>
                      <a:lnTo>
                        <a:pt x="3921" y="1601"/>
                      </a:lnTo>
                      <a:lnTo>
                        <a:pt x="3921" y="1601"/>
                      </a:lnTo>
                      <a:lnTo>
                        <a:pt x="3921" y="1603"/>
                      </a:lnTo>
                      <a:lnTo>
                        <a:pt x="3923" y="1603"/>
                      </a:lnTo>
                      <a:lnTo>
                        <a:pt x="3923" y="1603"/>
                      </a:lnTo>
                      <a:lnTo>
                        <a:pt x="3923" y="1611"/>
                      </a:lnTo>
                      <a:lnTo>
                        <a:pt x="3923" y="1631"/>
                      </a:lnTo>
                      <a:lnTo>
                        <a:pt x="3923" y="1635"/>
                      </a:lnTo>
                      <a:lnTo>
                        <a:pt x="3923" y="1635"/>
                      </a:lnTo>
                      <a:lnTo>
                        <a:pt x="3923" y="1626"/>
                      </a:lnTo>
                      <a:lnTo>
                        <a:pt x="3923" y="1624"/>
                      </a:lnTo>
                      <a:lnTo>
                        <a:pt x="3925" y="1631"/>
                      </a:lnTo>
                      <a:lnTo>
                        <a:pt x="3925" y="1629"/>
                      </a:lnTo>
                      <a:lnTo>
                        <a:pt x="3925" y="1624"/>
                      </a:lnTo>
                      <a:lnTo>
                        <a:pt x="3925" y="1613"/>
                      </a:lnTo>
                      <a:lnTo>
                        <a:pt x="3925" y="1616"/>
                      </a:lnTo>
                      <a:lnTo>
                        <a:pt x="3925" y="1622"/>
                      </a:lnTo>
                      <a:lnTo>
                        <a:pt x="3925" y="1635"/>
                      </a:lnTo>
                      <a:lnTo>
                        <a:pt x="3925" y="1657"/>
                      </a:lnTo>
                      <a:lnTo>
                        <a:pt x="3927" y="1665"/>
                      </a:lnTo>
                      <a:lnTo>
                        <a:pt x="3927" y="1672"/>
                      </a:lnTo>
                      <a:lnTo>
                        <a:pt x="3927" y="1674"/>
                      </a:lnTo>
                      <a:lnTo>
                        <a:pt x="3927" y="1672"/>
                      </a:lnTo>
                      <a:lnTo>
                        <a:pt x="3927" y="1678"/>
                      </a:lnTo>
                      <a:lnTo>
                        <a:pt x="3927" y="1678"/>
                      </a:lnTo>
                      <a:lnTo>
                        <a:pt x="3927" y="1678"/>
                      </a:lnTo>
                      <a:lnTo>
                        <a:pt x="3929" y="1678"/>
                      </a:lnTo>
                      <a:lnTo>
                        <a:pt x="3929" y="1654"/>
                      </a:lnTo>
                      <a:lnTo>
                        <a:pt x="3929" y="1657"/>
                      </a:lnTo>
                      <a:lnTo>
                        <a:pt x="3929" y="1659"/>
                      </a:lnTo>
                      <a:lnTo>
                        <a:pt x="3929" y="1676"/>
                      </a:lnTo>
                      <a:lnTo>
                        <a:pt x="3929" y="1685"/>
                      </a:lnTo>
                      <a:lnTo>
                        <a:pt x="3929" y="1691"/>
                      </a:lnTo>
                      <a:lnTo>
                        <a:pt x="3929" y="1698"/>
                      </a:lnTo>
                      <a:lnTo>
                        <a:pt x="3931" y="1704"/>
                      </a:lnTo>
                      <a:lnTo>
                        <a:pt x="3931" y="1713"/>
                      </a:lnTo>
                      <a:lnTo>
                        <a:pt x="3931" y="1717"/>
                      </a:lnTo>
                      <a:lnTo>
                        <a:pt x="3931" y="1682"/>
                      </a:lnTo>
                      <a:lnTo>
                        <a:pt x="3931" y="1652"/>
                      </a:lnTo>
                      <a:lnTo>
                        <a:pt x="3931" y="1629"/>
                      </a:lnTo>
                      <a:lnTo>
                        <a:pt x="3931" y="1620"/>
                      </a:lnTo>
                      <a:lnTo>
                        <a:pt x="3931" y="1611"/>
                      </a:lnTo>
                      <a:lnTo>
                        <a:pt x="3933" y="1605"/>
                      </a:lnTo>
                      <a:lnTo>
                        <a:pt x="3933" y="1626"/>
                      </a:lnTo>
                      <a:lnTo>
                        <a:pt x="3933" y="1654"/>
                      </a:lnTo>
                      <a:lnTo>
                        <a:pt x="3933" y="1665"/>
                      </a:lnTo>
                      <a:lnTo>
                        <a:pt x="3933" y="1663"/>
                      </a:lnTo>
                      <a:lnTo>
                        <a:pt x="3933" y="1657"/>
                      </a:lnTo>
                      <a:lnTo>
                        <a:pt x="3933" y="1657"/>
                      </a:lnTo>
                      <a:lnTo>
                        <a:pt x="3936" y="1650"/>
                      </a:lnTo>
                      <a:lnTo>
                        <a:pt x="3936" y="1648"/>
                      </a:lnTo>
                      <a:lnTo>
                        <a:pt x="3936" y="1641"/>
                      </a:lnTo>
                      <a:lnTo>
                        <a:pt x="3936" y="1644"/>
                      </a:lnTo>
                      <a:lnTo>
                        <a:pt x="3936" y="1654"/>
                      </a:lnTo>
                      <a:lnTo>
                        <a:pt x="3936" y="1665"/>
                      </a:lnTo>
                      <a:lnTo>
                        <a:pt x="3936" y="1687"/>
                      </a:lnTo>
                      <a:lnTo>
                        <a:pt x="3936" y="1702"/>
                      </a:lnTo>
                      <a:lnTo>
                        <a:pt x="3938" y="1708"/>
                      </a:lnTo>
                      <a:lnTo>
                        <a:pt x="3938" y="1708"/>
                      </a:lnTo>
                      <a:lnTo>
                        <a:pt x="3938" y="1704"/>
                      </a:lnTo>
                      <a:lnTo>
                        <a:pt x="3938" y="1695"/>
                      </a:lnTo>
                      <a:lnTo>
                        <a:pt x="3938" y="1695"/>
                      </a:lnTo>
                      <a:lnTo>
                        <a:pt x="3938" y="1698"/>
                      </a:lnTo>
                      <a:lnTo>
                        <a:pt x="3938" y="1693"/>
                      </a:lnTo>
                      <a:lnTo>
                        <a:pt x="3938" y="1682"/>
                      </a:lnTo>
                      <a:lnTo>
                        <a:pt x="3940" y="1691"/>
                      </a:lnTo>
                      <a:lnTo>
                        <a:pt x="3940" y="1710"/>
                      </a:lnTo>
                      <a:lnTo>
                        <a:pt x="3940" y="1721"/>
                      </a:lnTo>
                      <a:lnTo>
                        <a:pt x="3940" y="1726"/>
                      </a:lnTo>
                      <a:lnTo>
                        <a:pt x="3940" y="1726"/>
                      </a:lnTo>
                      <a:lnTo>
                        <a:pt x="3940" y="1715"/>
                      </a:lnTo>
                      <a:lnTo>
                        <a:pt x="3940" y="1715"/>
                      </a:lnTo>
                      <a:lnTo>
                        <a:pt x="3942" y="1713"/>
                      </a:lnTo>
                      <a:lnTo>
                        <a:pt x="3942" y="1708"/>
                      </a:lnTo>
                      <a:lnTo>
                        <a:pt x="3942" y="1704"/>
                      </a:lnTo>
                      <a:lnTo>
                        <a:pt x="3942" y="1693"/>
                      </a:lnTo>
                      <a:lnTo>
                        <a:pt x="3942" y="1678"/>
                      </a:lnTo>
                      <a:lnTo>
                        <a:pt x="3942" y="1680"/>
                      </a:lnTo>
                      <a:lnTo>
                        <a:pt x="3942" y="1702"/>
                      </a:lnTo>
                      <a:lnTo>
                        <a:pt x="3942" y="1728"/>
                      </a:lnTo>
                      <a:lnTo>
                        <a:pt x="3944" y="1730"/>
                      </a:lnTo>
                      <a:lnTo>
                        <a:pt x="3944" y="1728"/>
                      </a:lnTo>
                      <a:lnTo>
                        <a:pt x="3944" y="1726"/>
                      </a:lnTo>
                      <a:lnTo>
                        <a:pt x="3944" y="1734"/>
                      </a:lnTo>
                      <a:lnTo>
                        <a:pt x="3944" y="1736"/>
                      </a:lnTo>
                      <a:lnTo>
                        <a:pt x="3944" y="1743"/>
                      </a:lnTo>
                      <a:lnTo>
                        <a:pt x="3944" y="1741"/>
                      </a:lnTo>
                      <a:lnTo>
                        <a:pt x="3944" y="1734"/>
                      </a:lnTo>
                      <a:lnTo>
                        <a:pt x="3946" y="1736"/>
                      </a:lnTo>
                      <a:lnTo>
                        <a:pt x="3946" y="1747"/>
                      </a:lnTo>
                      <a:lnTo>
                        <a:pt x="3946" y="1782"/>
                      </a:lnTo>
                      <a:lnTo>
                        <a:pt x="3946" y="1803"/>
                      </a:lnTo>
                      <a:lnTo>
                        <a:pt x="3946" y="1812"/>
                      </a:lnTo>
                      <a:lnTo>
                        <a:pt x="3946" y="1816"/>
                      </a:lnTo>
                      <a:lnTo>
                        <a:pt x="3946" y="1814"/>
                      </a:lnTo>
                      <a:lnTo>
                        <a:pt x="3949" y="1818"/>
                      </a:lnTo>
                      <a:lnTo>
                        <a:pt x="3949" y="1836"/>
                      </a:lnTo>
                      <a:lnTo>
                        <a:pt x="3949" y="1846"/>
                      </a:lnTo>
                      <a:lnTo>
                        <a:pt x="3949" y="1849"/>
                      </a:lnTo>
                      <a:lnTo>
                        <a:pt x="3949" y="1846"/>
                      </a:lnTo>
                      <a:lnTo>
                        <a:pt x="3949" y="1840"/>
                      </a:lnTo>
                      <a:lnTo>
                        <a:pt x="3949" y="1851"/>
                      </a:lnTo>
                      <a:lnTo>
                        <a:pt x="3949" y="1872"/>
                      </a:lnTo>
                      <a:lnTo>
                        <a:pt x="3951" y="1885"/>
                      </a:lnTo>
                      <a:lnTo>
                        <a:pt x="3951" y="1879"/>
                      </a:lnTo>
                      <a:lnTo>
                        <a:pt x="3951" y="1870"/>
                      </a:lnTo>
                      <a:lnTo>
                        <a:pt x="3951" y="1855"/>
                      </a:lnTo>
                      <a:lnTo>
                        <a:pt x="3951" y="1838"/>
                      </a:lnTo>
                      <a:lnTo>
                        <a:pt x="3951" y="1810"/>
                      </a:lnTo>
                      <a:lnTo>
                        <a:pt x="3951" y="1780"/>
                      </a:lnTo>
                      <a:lnTo>
                        <a:pt x="3951" y="1760"/>
                      </a:lnTo>
                      <a:lnTo>
                        <a:pt x="3953" y="1739"/>
                      </a:lnTo>
                      <a:lnTo>
                        <a:pt x="3953" y="1732"/>
                      </a:lnTo>
                      <a:lnTo>
                        <a:pt x="3953" y="1736"/>
                      </a:lnTo>
                      <a:lnTo>
                        <a:pt x="3953" y="1751"/>
                      </a:lnTo>
                      <a:lnTo>
                        <a:pt x="3953" y="1760"/>
                      </a:lnTo>
                      <a:lnTo>
                        <a:pt x="3953" y="1756"/>
                      </a:lnTo>
                      <a:lnTo>
                        <a:pt x="3953" y="1732"/>
                      </a:lnTo>
                      <a:lnTo>
                        <a:pt x="3955" y="1723"/>
                      </a:lnTo>
                      <a:lnTo>
                        <a:pt x="3955" y="1708"/>
                      </a:lnTo>
                      <a:lnTo>
                        <a:pt x="3955" y="1710"/>
                      </a:lnTo>
                      <a:lnTo>
                        <a:pt x="3955" y="1702"/>
                      </a:lnTo>
                      <a:lnTo>
                        <a:pt x="3955" y="1700"/>
                      </a:lnTo>
                      <a:lnTo>
                        <a:pt x="3955" y="1704"/>
                      </a:lnTo>
                      <a:lnTo>
                        <a:pt x="3955" y="1693"/>
                      </a:lnTo>
                      <a:lnTo>
                        <a:pt x="3955" y="1702"/>
                      </a:lnTo>
                      <a:lnTo>
                        <a:pt x="3957" y="1723"/>
                      </a:lnTo>
                      <a:lnTo>
                        <a:pt x="3957" y="1734"/>
                      </a:lnTo>
                      <a:lnTo>
                        <a:pt x="3957" y="1743"/>
                      </a:lnTo>
                      <a:lnTo>
                        <a:pt x="3957" y="1739"/>
                      </a:lnTo>
                      <a:lnTo>
                        <a:pt x="3957" y="1726"/>
                      </a:lnTo>
                      <a:lnTo>
                        <a:pt x="3957" y="1700"/>
                      </a:lnTo>
                      <a:lnTo>
                        <a:pt x="3957" y="1708"/>
                      </a:lnTo>
                      <a:lnTo>
                        <a:pt x="3957" y="1702"/>
                      </a:lnTo>
                      <a:lnTo>
                        <a:pt x="3959" y="1680"/>
                      </a:lnTo>
                      <a:lnTo>
                        <a:pt x="3959" y="1689"/>
                      </a:lnTo>
                      <a:lnTo>
                        <a:pt x="3959" y="1678"/>
                      </a:lnTo>
                      <a:lnTo>
                        <a:pt x="3959" y="1670"/>
                      </a:lnTo>
                      <a:lnTo>
                        <a:pt x="3959" y="1687"/>
                      </a:lnTo>
                      <a:lnTo>
                        <a:pt x="3959" y="1700"/>
                      </a:lnTo>
                      <a:lnTo>
                        <a:pt x="3959" y="1700"/>
                      </a:lnTo>
                      <a:lnTo>
                        <a:pt x="3962" y="1695"/>
                      </a:lnTo>
                      <a:lnTo>
                        <a:pt x="3962" y="1672"/>
                      </a:lnTo>
                      <a:lnTo>
                        <a:pt x="3962" y="1648"/>
                      </a:lnTo>
                      <a:lnTo>
                        <a:pt x="3962" y="1648"/>
                      </a:lnTo>
                      <a:lnTo>
                        <a:pt x="3962" y="1654"/>
                      </a:lnTo>
                      <a:lnTo>
                        <a:pt x="3962" y="1639"/>
                      </a:lnTo>
                      <a:lnTo>
                        <a:pt x="3962" y="1629"/>
                      </a:lnTo>
                      <a:lnTo>
                        <a:pt x="3962" y="1620"/>
                      </a:lnTo>
                      <a:lnTo>
                        <a:pt x="3964" y="1644"/>
                      </a:lnTo>
                      <a:lnTo>
                        <a:pt x="3964" y="1650"/>
                      </a:lnTo>
                      <a:lnTo>
                        <a:pt x="3964" y="1674"/>
                      </a:lnTo>
                      <a:lnTo>
                        <a:pt x="3964" y="1687"/>
                      </a:lnTo>
                      <a:lnTo>
                        <a:pt x="3964" y="1665"/>
                      </a:lnTo>
                      <a:lnTo>
                        <a:pt x="3964" y="1663"/>
                      </a:lnTo>
                      <a:lnTo>
                        <a:pt x="3964" y="1652"/>
                      </a:lnTo>
                      <a:lnTo>
                        <a:pt x="3964" y="1663"/>
                      </a:lnTo>
                      <a:lnTo>
                        <a:pt x="3966" y="1648"/>
                      </a:lnTo>
                      <a:lnTo>
                        <a:pt x="3966" y="1652"/>
                      </a:lnTo>
                      <a:lnTo>
                        <a:pt x="3966" y="1652"/>
                      </a:lnTo>
                      <a:lnTo>
                        <a:pt x="3966" y="1648"/>
                      </a:lnTo>
                      <a:lnTo>
                        <a:pt x="3966" y="1670"/>
                      </a:lnTo>
                      <a:lnTo>
                        <a:pt x="3966" y="1680"/>
                      </a:lnTo>
                      <a:lnTo>
                        <a:pt x="3966" y="1698"/>
                      </a:lnTo>
                      <a:lnTo>
                        <a:pt x="3968" y="1635"/>
                      </a:lnTo>
                      <a:lnTo>
                        <a:pt x="3968" y="1650"/>
                      </a:lnTo>
                      <a:lnTo>
                        <a:pt x="3968" y="1674"/>
                      </a:lnTo>
                      <a:lnTo>
                        <a:pt x="3968" y="1667"/>
                      </a:lnTo>
                      <a:lnTo>
                        <a:pt x="3968" y="1685"/>
                      </a:lnTo>
                      <a:lnTo>
                        <a:pt x="3968" y="1698"/>
                      </a:lnTo>
                      <a:lnTo>
                        <a:pt x="3968" y="1698"/>
                      </a:lnTo>
                      <a:lnTo>
                        <a:pt x="3968" y="1700"/>
                      </a:lnTo>
                      <a:lnTo>
                        <a:pt x="3970" y="1702"/>
                      </a:lnTo>
                      <a:lnTo>
                        <a:pt x="3970" y="1672"/>
                      </a:lnTo>
                      <a:lnTo>
                        <a:pt x="3970" y="1626"/>
                      </a:lnTo>
                      <a:lnTo>
                        <a:pt x="3970" y="1605"/>
                      </a:lnTo>
                      <a:lnTo>
                        <a:pt x="3970" y="1570"/>
                      </a:lnTo>
                      <a:lnTo>
                        <a:pt x="3970" y="1497"/>
                      </a:lnTo>
                      <a:lnTo>
                        <a:pt x="3970" y="1281"/>
                      </a:lnTo>
                      <a:lnTo>
                        <a:pt x="3970" y="1033"/>
                      </a:lnTo>
                      <a:lnTo>
                        <a:pt x="3972" y="988"/>
                      </a:lnTo>
                      <a:lnTo>
                        <a:pt x="3972" y="1005"/>
                      </a:lnTo>
                      <a:lnTo>
                        <a:pt x="3972" y="1070"/>
                      </a:lnTo>
                      <a:lnTo>
                        <a:pt x="3972" y="1122"/>
                      </a:lnTo>
                      <a:lnTo>
                        <a:pt x="3972" y="1158"/>
                      </a:lnTo>
                      <a:lnTo>
                        <a:pt x="3972" y="1167"/>
                      </a:lnTo>
                      <a:lnTo>
                        <a:pt x="3972" y="1195"/>
                      </a:lnTo>
                      <a:lnTo>
                        <a:pt x="3974" y="1277"/>
                      </a:lnTo>
                      <a:lnTo>
                        <a:pt x="3974" y="1301"/>
                      </a:lnTo>
                      <a:lnTo>
                        <a:pt x="3974" y="1309"/>
                      </a:lnTo>
                      <a:lnTo>
                        <a:pt x="3974" y="1316"/>
                      </a:lnTo>
                      <a:lnTo>
                        <a:pt x="3974" y="1324"/>
                      </a:lnTo>
                      <a:lnTo>
                        <a:pt x="3974" y="1333"/>
                      </a:lnTo>
                      <a:lnTo>
                        <a:pt x="3974" y="1346"/>
                      </a:lnTo>
                      <a:lnTo>
                        <a:pt x="3974" y="1346"/>
                      </a:lnTo>
                      <a:lnTo>
                        <a:pt x="3977" y="1342"/>
                      </a:lnTo>
                      <a:lnTo>
                        <a:pt x="3977" y="1346"/>
                      </a:lnTo>
                      <a:lnTo>
                        <a:pt x="3977" y="1350"/>
                      </a:lnTo>
                      <a:lnTo>
                        <a:pt x="3977" y="1361"/>
                      </a:lnTo>
                      <a:lnTo>
                        <a:pt x="3977" y="1432"/>
                      </a:lnTo>
                      <a:lnTo>
                        <a:pt x="3977" y="1460"/>
                      </a:lnTo>
                      <a:lnTo>
                        <a:pt x="3977" y="1465"/>
                      </a:lnTo>
                      <a:lnTo>
                        <a:pt x="3977" y="1456"/>
                      </a:lnTo>
                      <a:lnTo>
                        <a:pt x="3979" y="1441"/>
                      </a:lnTo>
                      <a:lnTo>
                        <a:pt x="3979" y="1432"/>
                      </a:lnTo>
                      <a:lnTo>
                        <a:pt x="3979" y="1430"/>
                      </a:lnTo>
                      <a:lnTo>
                        <a:pt x="3979" y="1432"/>
                      </a:lnTo>
                      <a:lnTo>
                        <a:pt x="3979" y="1432"/>
                      </a:lnTo>
                      <a:lnTo>
                        <a:pt x="3979" y="1432"/>
                      </a:lnTo>
                      <a:lnTo>
                        <a:pt x="3979" y="1447"/>
                      </a:lnTo>
                      <a:lnTo>
                        <a:pt x="3981" y="1473"/>
                      </a:lnTo>
                      <a:lnTo>
                        <a:pt x="3981" y="1501"/>
                      </a:lnTo>
                      <a:lnTo>
                        <a:pt x="3981" y="1521"/>
                      </a:lnTo>
                      <a:lnTo>
                        <a:pt x="3981" y="1626"/>
                      </a:lnTo>
                      <a:lnTo>
                        <a:pt x="3981" y="1760"/>
                      </a:lnTo>
                      <a:lnTo>
                        <a:pt x="3981" y="1771"/>
                      </a:lnTo>
                      <a:lnTo>
                        <a:pt x="3981" y="1767"/>
                      </a:lnTo>
                      <a:lnTo>
                        <a:pt x="3981" y="1760"/>
                      </a:lnTo>
                      <a:lnTo>
                        <a:pt x="3983" y="1762"/>
                      </a:lnTo>
                      <a:lnTo>
                        <a:pt x="3983" y="1756"/>
                      </a:lnTo>
                      <a:lnTo>
                        <a:pt x="3983" y="1751"/>
                      </a:lnTo>
                      <a:lnTo>
                        <a:pt x="3983" y="1773"/>
                      </a:lnTo>
                      <a:lnTo>
                        <a:pt x="3983" y="1777"/>
                      </a:lnTo>
                      <a:lnTo>
                        <a:pt x="3983" y="1788"/>
                      </a:lnTo>
                      <a:lnTo>
                        <a:pt x="3983" y="1782"/>
                      </a:lnTo>
                      <a:lnTo>
                        <a:pt x="3983" y="1760"/>
                      </a:lnTo>
                      <a:lnTo>
                        <a:pt x="3985" y="1756"/>
                      </a:lnTo>
                      <a:lnTo>
                        <a:pt x="3985" y="1732"/>
                      </a:lnTo>
                      <a:lnTo>
                        <a:pt x="3985" y="1734"/>
                      </a:lnTo>
                      <a:lnTo>
                        <a:pt x="3985" y="1734"/>
                      </a:lnTo>
                      <a:lnTo>
                        <a:pt x="3985" y="1721"/>
                      </a:lnTo>
                      <a:lnTo>
                        <a:pt x="3985" y="1704"/>
                      </a:lnTo>
                      <a:lnTo>
                        <a:pt x="3985" y="1680"/>
                      </a:lnTo>
                      <a:lnTo>
                        <a:pt x="3987" y="1687"/>
                      </a:lnTo>
                      <a:lnTo>
                        <a:pt x="3987" y="1708"/>
                      </a:lnTo>
                      <a:lnTo>
                        <a:pt x="3987" y="1713"/>
                      </a:lnTo>
                      <a:lnTo>
                        <a:pt x="3987" y="1715"/>
                      </a:lnTo>
                      <a:lnTo>
                        <a:pt x="3987" y="1695"/>
                      </a:lnTo>
                      <a:lnTo>
                        <a:pt x="3987" y="1682"/>
                      </a:lnTo>
                      <a:lnTo>
                        <a:pt x="3987" y="1685"/>
                      </a:lnTo>
                      <a:lnTo>
                        <a:pt x="3987" y="1687"/>
                      </a:lnTo>
                      <a:lnTo>
                        <a:pt x="3990" y="1685"/>
                      </a:lnTo>
                      <a:lnTo>
                        <a:pt x="3990" y="1678"/>
                      </a:lnTo>
                      <a:lnTo>
                        <a:pt x="3990" y="1706"/>
                      </a:lnTo>
                      <a:lnTo>
                        <a:pt x="3990" y="1700"/>
                      </a:lnTo>
                      <a:lnTo>
                        <a:pt x="3990" y="1706"/>
                      </a:lnTo>
                      <a:lnTo>
                        <a:pt x="3990" y="1710"/>
                      </a:lnTo>
                      <a:lnTo>
                        <a:pt x="3990" y="1702"/>
                      </a:lnTo>
                      <a:lnTo>
                        <a:pt x="3990" y="1704"/>
                      </a:lnTo>
                      <a:lnTo>
                        <a:pt x="3992" y="1685"/>
                      </a:lnTo>
                      <a:lnTo>
                        <a:pt x="3992" y="1698"/>
                      </a:lnTo>
                      <a:lnTo>
                        <a:pt x="3992" y="1700"/>
                      </a:lnTo>
                      <a:lnTo>
                        <a:pt x="3992" y="1691"/>
                      </a:lnTo>
                      <a:lnTo>
                        <a:pt x="3992" y="1713"/>
                      </a:lnTo>
                      <a:lnTo>
                        <a:pt x="3992" y="1715"/>
                      </a:lnTo>
                      <a:lnTo>
                        <a:pt x="3992" y="1691"/>
                      </a:lnTo>
                      <a:lnTo>
                        <a:pt x="3994" y="1695"/>
                      </a:lnTo>
                      <a:lnTo>
                        <a:pt x="3994" y="1710"/>
                      </a:lnTo>
                      <a:lnTo>
                        <a:pt x="3994" y="1723"/>
                      </a:lnTo>
                      <a:lnTo>
                        <a:pt x="3994" y="1739"/>
                      </a:lnTo>
                      <a:lnTo>
                        <a:pt x="3994" y="1760"/>
                      </a:lnTo>
                      <a:lnTo>
                        <a:pt x="3994" y="1767"/>
                      </a:lnTo>
                      <a:lnTo>
                        <a:pt x="3994" y="1756"/>
                      </a:lnTo>
                      <a:lnTo>
                        <a:pt x="3994" y="1751"/>
                      </a:lnTo>
                      <a:lnTo>
                        <a:pt x="3996" y="1747"/>
                      </a:lnTo>
                      <a:lnTo>
                        <a:pt x="3996" y="1747"/>
                      </a:lnTo>
                      <a:lnTo>
                        <a:pt x="3996" y="1732"/>
                      </a:lnTo>
                      <a:lnTo>
                        <a:pt x="3996" y="1736"/>
                      </a:lnTo>
                      <a:lnTo>
                        <a:pt x="3996" y="1702"/>
                      </a:lnTo>
                      <a:lnTo>
                        <a:pt x="3996" y="1680"/>
                      </a:lnTo>
                      <a:lnTo>
                        <a:pt x="3996" y="1693"/>
                      </a:lnTo>
                      <a:lnTo>
                        <a:pt x="3996" y="1704"/>
                      </a:lnTo>
                      <a:lnTo>
                        <a:pt x="3998" y="1706"/>
                      </a:lnTo>
                      <a:lnTo>
                        <a:pt x="3998" y="1685"/>
                      </a:lnTo>
                      <a:lnTo>
                        <a:pt x="3998" y="1676"/>
                      </a:lnTo>
                      <a:lnTo>
                        <a:pt x="3998" y="1672"/>
                      </a:lnTo>
                      <a:lnTo>
                        <a:pt x="3998" y="1663"/>
                      </a:lnTo>
                      <a:lnTo>
                        <a:pt x="3998" y="1654"/>
                      </a:lnTo>
                      <a:lnTo>
                        <a:pt x="3998" y="1652"/>
                      </a:lnTo>
                      <a:lnTo>
                        <a:pt x="4000" y="1622"/>
                      </a:lnTo>
                      <a:lnTo>
                        <a:pt x="4000" y="1601"/>
                      </a:lnTo>
                      <a:lnTo>
                        <a:pt x="4000" y="1637"/>
                      </a:lnTo>
                      <a:lnTo>
                        <a:pt x="4000" y="1663"/>
                      </a:lnTo>
                      <a:lnTo>
                        <a:pt x="4000" y="1691"/>
                      </a:lnTo>
                      <a:lnTo>
                        <a:pt x="4000" y="1715"/>
                      </a:lnTo>
                      <a:lnTo>
                        <a:pt x="4000" y="1728"/>
                      </a:lnTo>
                      <a:lnTo>
                        <a:pt x="4000" y="1734"/>
                      </a:lnTo>
                      <a:lnTo>
                        <a:pt x="4002" y="1743"/>
                      </a:lnTo>
                      <a:lnTo>
                        <a:pt x="4002" y="1751"/>
                      </a:lnTo>
                      <a:lnTo>
                        <a:pt x="4002" y="1762"/>
                      </a:lnTo>
                      <a:lnTo>
                        <a:pt x="4002" y="1767"/>
                      </a:lnTo>
                      <a:lnTo>
                        <a:pt x="4002" y="1764"/>
                      </a:lnTo>
                      <a:lnTo>
                        <a:pt x="4002" y="1758"/>
                      </a:lnTo>
                      <a:lnTo>
                        <a:pt x="4002" y="1741"/>
                      </a:lnTo>
                      <a:lnTo>
                        <a:pt x="4005" y="1728"/>
                      </a:lnTo>
                      <a:lnTo>
                        <a:pt x="4005" y="1715"/>
                      </a:lnTo>
                      <a:lnTo>
                        <a:pt x="4005" y="1708"/>
                      </a:lnTo>
                      <a:lnTo>
                        <a:pt x="4005" y="1691"/>
                      </a:lnTo>
                      <a:lnTo>
                        <a:pt x="4005" y="1670"/>
                      </a:lnTo>
                      <a:lnTo>
                        <a:pt x="4005" y="1654"/>
                      </a:lnTo>
                      <a:lnTo>
                        <a:pt x="4005" y="1650"/>
                      </a:lnTo>
                      <a:lnTo>
                        <a:pt x="4005" y="1644"/>
                      </a:lnTo>
                      <a:lnTo>
                        <a:pt x="4007" y="1639"/>
                      </a:lnTo>
                      <a:lnTo>
                        <a:pt x="4007" y="1629"/>
                      </a:lnTo>
                      <a:lnTo>
                        <a:pt x="4007" y="1620"/>
                      </a:lnTo>
                      <a:lnTo>
                        <a:pt x="4007" y="1620"/>
                      </a:lnTo>
                      <a:lnTo>
                        <a:pt x="4007" y="1626"/>
                      </a:lnTo>
                      <a:lnTo>
                        <a:pt x="4007" y="1620"/>
                      </a:lnTo>
                      <a:lnTo>
                        <a:pt x="4007" y="1637"/>
                      </a:lnTo>
                      <a:lnTo>
                        <a:pt x="4007" y="1635"/>
                      </a:lnTo>
                      <a:lnTo>
                        <a:pt x="4009" y="1626"/>
                      </a:lnTo>
                      <a:lnTo>
                        <a:pt x="4009" y="1626"/>
                      </a:lnTo>
                      <a:lnTo>
                        <a:pt x="4009" y="1626"/>
                      </a:lnTo>
                      <a:lnTo>
                        <a:pt x="4009" y="1626"/>
                      </a:lnTo>
                      <a:lnTo>
                        <a:pt x="4009" y="1624"/>
                      </a:lnTo>
                      <a:lnTo>
                        <a:pt x="4009" y="1622"/>
                      </a:lnTo>
                      <a:lnTo>
                        <a:pt x="4009" y="1626"/>
                      </a:lnTo>
                      <a:lnTo>
                        <a:pt x="4011" y="1641"/>
                      </a:lnTo>
                      <a:lnTo>
                        <a:pt x="4011" y="1652"/>
                      </a:lnTo>
                      <a:lnTo>
                        <a:pt x="4011" y="1661"/>
                      </a:lnTo>
                      <a:lnTo>
                        <a:pt x="4011" y="1670"/>
                      </a:lnTo>
                      <a:lnTo>
                        <a:pt x="4011" y="1678"/>
                      </a:lnTo>
                      <a:lnTo>
                        <a:pt x="4011" y="1678"/>
                      </a:lnTo>
                      <a:lnTo>
                        <a:pt x="4011" y="1682"/>
                      </a:lnTo>
                      <a:lnTo>
                        <a:pt x="4011" y="1685"/>
                      </a:lnTo>
                      <a:lnTo>
                        <a:pt x="4013" y="1680"/>
                      </a:lnTo>
                      <a:lnTo>
                        <a:pt x="4013" y="1676"/>
                      </a:lnTo>
                      <a:lnTo>
                        <a:pt x="4013" y="1667"/>
                      </a:lnTo>
                      <a:lnTo>
                        <a:pt x="4013" y="1663"/>
                      </a:lnTo>
                      <a:lnTo>
                        <a:pt x="4013" y="1670"/>
                      </a:lnTo>
                      <a:lnTo>
                        <a:pt x="4013" y="1680"/>
                      </a:lnTo>
                      <a:lnTo>
                        <a:pt x="4013" y="1682"/>
                      </a:lnTo>
                      <a:lnTo>
                        <a:pt x="4013" y="1695"/>
                      </a:lnTo>
                      <a:lnTo>
                        <a:pt x="4015" y="1680"/>
                      </a:lnTo>
                      <a:lnTo>
                        <a:pt x="4015" y="1670"/>
                      </a:lnTo>
                      <a:lnTo>
                        <a:pt x="4015" y="1657"/>
                      </a:lnTo>
                      <a:lnTo>
                        <a:pt x="4015" y="1648"/>
                      </a:lnTo>
                      <a:lnTo>
                        <a:pt x="4015" y="1641"/>
                      </a:lnTo>
                      <a:lnTo>
                        <a:pt x="4015" y="1648"/>
                      </a:lnTo>
                      <a:lnTo>
                        <a:pt x="4015" y="1646"/>
                      </a:lnTo>
                      <a:lnTo>
                        <a:pt x="4018" y="1637"/>
                      </a:lnTo>
                      <a:lnTo>
                        <a:pt x="4018" y="1646"/>
                      </a:lnTo>
                      <a:lnTo>
                        <a:pt x="4018" y="1650"/>
                      </a:lnTo>
                      <a:lnTo>
                        <a:pt x="4018" y="1659"/>
                      </a:lnTo>
                      <a:lnTo>
                        <a:pt x="4018" y="1670"/>
                      </a:lnTo>
                      <a:lnTo>
                        <a:pt x="4018" y="1670"/>
                      </a:lnTo>
                      <a:lnTo>
                        <a:pt x="4018" y="1663"/>
                      </a:lnTo>
                      <a:lnTo>
                        <a:pt x="4018" y="1663"/>
                      </a:lnTo>
                      <a:lnTo>
                        <a:pt x="4020" y="1665"/>
                      </a:lnTo>
                      <a:lnTo>
                        <a:pt x="4020" y="1665"/>
                      </a:lnTo>
                      <a:lnTo>
                        <a:pt x="4020" y="1667"/>
                      </a:lnTo>
                      <a:lnTo>
                        <a:pt x="4020" y="1667"/>
                      </a:lnTo>
                      <a:lnTo>
                        <a:pt x="4020" y="1665"/>
                      </a:lnTo>
                      <a:lnTo>
                        <a:pt x="4020" y="1667"/>
                      </a:lnTo>
                      <a:lnTo>
                        <a:pt x="4020" y="1674"/>
                      </a:lnTo>
                      <a:lnTo>
                        <a:pt x="4020" y="1689"/>
                      </a:lnTo>
                      <a:lnTo>
                        <a:pt x="4022" y="1695"/>
                      </a:lnTo>
                      <a:lnTo>
                        <a:pt x="4022" y="1695"/>
                      </a:lnTo>
                      <a:lnTo>
                        <a:pt x="4022" y="1693"/>
                      </a:lnTo>
                      <a:lnTo>
                        <a:pt x="4022" y="1693"/>
                      </a:lnTo>
                      <a:lnTo>
                        <a:pt x="4022" y="1698"/>
                      </a:lnTo>
                      <a:lnTo>
                        <a:pt x="4022" y="1702"/>
                      </a:lnTo>
                      <a:lnTo>
                        <a:pt x="4022" y="1702"/>
                      </a:lnTo>
                      <a:lnTo>
                        <a:pt x="4024" y="1695"/>
                      </a:lnTo>
                      <a:lnTo>
                        <a:pt x="4024" y="1691"/>
                      </a:lnTo>
                      <a:lnTo>
                        <a:pt x="4024" y="1695"/>
                      </a:lnTo>
                      <a:lnTo>
                        <a:pt x="4024" y="1700"/>
                      </a:lnTo>
                      <a:lnTo>
                        <a:pt x="4024" y="1706"/>
                      </a:lnTo>
                      <a:lnTo>
                        <a:pt x="4024" y="1723"/>
                      </a:lnTo>
                      <a:lnTo>
                        <a:pt x="4024" y="1721"/>
                      </a:lnTo>
                      <a:lnTo>
                        <a:pt x="4024" y="1717"/>
                      </a:lnTo>
                      <a:lnTo>
                        <a:pt x="4026" y="1710"/>
                      </a:lnTo>
                      <a:lnTo>
                        <a:pt x="4026" y="1708"/>
                      </a:lnTo>
                      <a:lnTo>
                        <a:pt x="4026" y="1708"/>
                      </a:lnTo>
                      <a:lnTo>
                        <a:pt x="4026" y="1702"/>
                      </a:lnTo>
                      <a:lnTo>
                        <a:pt x="4026" y="1693"/>
                      </a:lnTo>
                      <a:lnTo>
                        <a:pt x="4026" y="1687"/>
                      </a:lnTo>
                      <a:lnTo>
                        <a:pt x="4026" y="1695"/>
                      </a:lnTo>
                      <a:lnTo>
                        <a:pt x="4026" y="1723"/>
                      </a:lnTo>
                      <a:lnTo>
                        <a:pt x="4028" y="1749"/>
                      </a:lnTo>
                      <a:lnTo>
                        <a:pt x="4028" y="1762"/>
                      </a:lnTo>
                      <a:lnTo>
                        <a:pt x="4028" y="1767"/>
                      </a:lnTo>
                      <a:lnTo>
                        <a:pt x="4028" y="1771"/>
                      </a:lnTo>
                      <a:lnTo>
                        <a:pt x="4028" y="1777"/>
                      </a:lnTo>
                      <a:lnTo>
                        <a:pt x="4028" y="1782"/>
                      </a:lnTo>
                      <a:lnTo>
                        <a:pt x="4028" y="1795"/>
                      </a:lnTo>
                      <a:lnTo>
                        <a:pt x="4030" y="1801"/>
                      </a:lnTo>
                      <a:lnTo>
                        <a:pt x="4030" y="1795"/>
                      </a:lnTo>
                      <a:lnTo>
                        <a:pt x="4030" y="1792"/>
                      </a:lnTo>
                      <a:lnTo>
                        <a:pt x="4030" y="1810"/>
                      </a:lnTo>
                      <a:lnTo>
                        <a:pt x="4030" y="1823"/>
                      </a:lnTo>
                      <a:lnTo>
                        <a:pt x="4030" y="1820"/>
                      </a:lnTo>
                      <a:lnTo>
                        <a:pt x="4030" y="1829"/>
                      </a:lnTo>
                      <a:lnTo>
                        <a:pt x="4030" y="1827"/>
                      </a:lnTo>
                      <a:lnTo>
                        <a:pt x="4033" y="1838"/>
                      </a:lnTo>
                      <a:lnTo>
                        <a:pt x="4033" y="1900"/>
                      </a:lnTo>
                      <a:lnTo>
                        <a:pt x="4033" y="1874"/>
                      </a:lnTo>
                      <a:lnTo>
                        <a:pt x="4033" y="1870"/>
                      </a:lnTo>
                      <a:lnTo>
                        <a:pt x="4033" y="1868"/>
                      </a:lnTo>
                      <a:lnTo>
                        <a:pt x="4033" y="1868"/>
                      </a:lnTo>
                      <a:lnTo>
                        <a:pt x="4033" y="1866"/>
                      </a:lnTo>
                      <a:lnTo>
                        <a:pt x="4033" y="1864"/>
                      </a:lnTo>
                      <a:lnTo>
                        <a:pt x="4035" y="1861"/>
                      </a:lnTo>
                      <a:lnTo>
                        <a:pt x="4035" y="1859"/>
                      </a:lnTo>
                      <a:lnTo>
                        <a:pt x="4035" y="1853"/>
                      </a:lnTo>
                      <a:lnTo>
                        <a:pt x="4035" y="1836"/>
                      </a:lnTo>
                      <a:lnTo>
                        <a:pt x="4035" y="1816"/>
                      </a:lnTo>
                      <a:lnTo>
                        <a:pt x="4035" y="1799"/>
                      </a:lnTo>
                      <a:lnTo>
                        <a:pt x="4035" y="1780"/>
                      </a:lnTo>
                      <a:lnTo>
                        <a:pt x="4037" y="1764"/>
                      </a:lnTo>
                      <a:lnTo>
                        <a:pt x="4037" y="1756"/>
                      </a:lnTo>
                      <a:lnTo>
                        <a:pt x="4037" y="1736"/>
                      </a:lnTo>
                      <a:lnTo>
                        <a:pt x="4037" y="1736"/>
                      </a:lnTo>
                      <a:lnTo>
                        <a:pt x="4037" y="1745"/>
                      </a:lnTo>
                      <a:lnTo>
                        <a:pt x="4037" y="1764"/>
                      </a:lnTo>
                      <a:lnTo>
                        <a:pt x="4037" y="1773"/>
                      </a:lnTo>
                      <a:lnTo>
                        <a:pt x="4037" y="1775"/>
                      </a:lnTo>
                      <a:lnTo>
                        <a:pt x="4039" y="1769"/>
                      </a:lnTo>
                      <a:lnTo>
                        <a:pt x="4039" y="1751"/>
                      </a:lnTo>
                      <a:lnTo>
                        <a:pt x="4039" y="1734"/>
                      </a:lnTo>
                      <a:lnTo>
                        <a:pt x="4039" y="1721"/>
                      </a:lnTo>
                      <a:lnTo>
                        <a:pt x="4039" y="1715"/>
                      </a:lnTo>
                      <a:lnTo>
                        <a:pt x="4039" y="1700"/>
                      </a:lnTo>
                      <a:lnTo>
                        <a:pt x="4039" y="1682"/>
                      </a:lnTo>
                      <a:lnTo>
                        <a:pt x="4039" y="1674"/>
                      </a:lnTo>
                      <a:lnTo>
                        <a:pt x="4041" y="1682"/>
                      </a:lnTo>
                      <a:lnTo>
                        <a:pt x="4041" y="1698"/>
                      </a:lnTo>
                      <a:lnTo>
                        <a:pt x="4041" y="1708"/>
                      </a:lnTo>
                      <a:lnTo>
                        <a:pt x="4041" y="1715"/>
                      </a:lnTo>
                      <a:lnTo>
                        <a:pt x="4041" y="1710"/>
                      </a:lnTo>
                      <a:lnTo>
                        <a:pt x="4041" y="1700"/>
                      </a:lnTo>
                      <a:lnTo>
                        <a:pt x="4041" y="1695"/>
                      </a:lnTo>
                      <a:lnTo>
                        <a:pt x="4043" y="1691"/>
                      </a:lnTo>
                      <a:lnTo>
                        <a:pt x="4043" y="1695"/>
                      </a:lnTo>
                      <a:lnTo>
                        <a:pt x="4043" y="1691"/>
                      </a:lnTo>
                      <a:lnTo>
                        <a:pt x="4043" y="1689"/>
                      </a:lnTo>
                      <a:lnTo>
                        <a:pt x="4043" y="1687"/>
                      </a:lnTo>
                      <a:lnTo>
                        <a:pt x="4043" y="1698"/>
                      </a:lnTo>
                      <a:lnTo>
                        <a:pt x="4043" y="1726"/>
                      </a:lnTo>
                      <a:lnTo>
                        <a:pt x="4043" y="1730"/>
                      </a:lnTo>
                      <a:lnTo>
                        <a:pt x="4046" y="1734"/>
                      </a:lnTo>
                      <a:lnTo>
                        <a:pt x="4046" y="1736"/>
                      </a:lnTo>
                      <a:lnTo>
                        <a:pt x="4046" y="1730"/>
                      </a:lnTo>
                      <a:lnTo>
                        <a:pt x="4046" y="1726"/>
                      </a:lnTo>
                      <a:lnTo>
                        <a:pt x="4046" y="1723"/>
                      </a:lnTo>
                      <a:lnTo>
                        <a:pt x="4046" y="1721"/>
                      </a:lnTo>
                      <a:lnTo>
                        <a:pt x="4046" y="1698"/>
                      </a:lnTo>
                      <a:lnTo>
                        <a:pt x="4046" y="1646"/>
                      </a:lnTo>
                      <a:lnTo>
                        <a:pt x="4048" y="1598"/>
                      </a:lnTo>
                      <a:lnTo>
                        <a:pt x="4048" y="1562"/>
                      </a:lnTo>
                      <a:lnTo>
                        <a:pt x="4048" y="1555"/>
                      </a:lnTo>
                      <a:lnTo>
                        <a:pt x="4048" y="1553"/>
                      </a:lnTo>
                      <a:lnTo>
                        <a:pt x="4048" y="1607"/>
                      </a:lnTo>
                      <a:lnTo>
                        <a:pt x="4048" y="1635"/>
                      </a:lnTo>
                      <a:lnTo>
                        <a:pt x="4048" y="1650"/>
                      </a:lnTo>
                      <a:lnTo>
                        <a:pt x="4050" y="1659"/>
                      </a:lnTo>
                      <a:lnTo>
                        <a:pt x="4050" y="1665"/>
                      </a:lnTo>
                      <a:lnTo>
                        <a:pt x="4050" y="1672"/>
                      </a:lnTo>
                      <a:lnTo>
                        <a:pt x="4050" y="1670"/>
                      </a:lnTo>
                      <a:lnTo>
                        <a:pt x="4050" y="1676"/>
                      </a:lnTo>
                      <a:lnTo>
                        <a:pt x="4050" y="1685"/>
                      </a:lnTo>
                      <a:lnTo>
                        <a:pt x="4050" y="1700"/>
                      </a:lnTo>
                      <a:lnTo>
                        <a:pt x="4050" y="1717"/>
                      </a:lnTo>
                      <a:lnTo>
                        <a:pt x="4052" y="1747"/>
                      </a:lnTo>
                      <a:lnTo>
                        <a:pt x="4052" y="1771"/>
                      </a:lnTo>
                      <a:lnTo>
                        <a:pt x="4052" y="1790"/>
                      </a:lnTo>
                      <a:lnTo>
                        <a:pt x="4052" y="1808"/>
                      </a:lnTo>
                      <a:lnTo>
                        <a:pt x="4052" y="1820"/>
                      </a:lnTo>
                      <a:lnTo>
                        <a:pt x="4052" y="1820"/>
                      </a:lnTo>
                      <a:lnTo>
                        <a:pt x="4052" y="1801"/>
                      </a:lnTo>
                      <a:lnTo>
                        <a:pt x="4052" y="1782"/>
                      </a:lnTo>
                      <a:lnTo>
                        <a:pt x="4054" y="1741"/>
                      </a:lnTo>
                      <a:lnTo>
                        <a:pt x="4054" y="1719"/>
                      </a:lnTo>
                      <a:lnTo>
                        <a:pt x="4054" y="1715"/>
                      </a:lnTo>
                      <a:lnTo>
                        <a:pt x="4054" y="1702"/>
                      </a:lnTo>
                      <a:lnTo>
                        <a:pt x="4054" y="1680"/>
                      </a:lnTo>
                      <a:lnTo>
                        <a:pt x="4054" y="1672"/>
                      </a:lnTo>
                      <a:lnTo>
                        <a:pt x="4054" y="1663"/>
                      </a:lnTo>
                      <a:lnTo>
                        <a:pt x="4056" y="1644"/>
                      </a:lnTo>
                      <a:lnTo>
                        <a:pt x="4056" y="1644"/>
                      </a:lnTo>
                      <a:lnTo>
                        <a:pt x="4056" y="1626"/>
                      </a:lnTo>
                      <a:lnTo>
                        <a:pt x="4056" y="1616"/>
                      </a:lnTo>
                      <a:lnTo>
                        <a:pt x="4056" y="1598"/>
                      </a:lnTo>
                      <a:lnTo>
                        <a:pt x="4056" y="1590"/>
                      </a:lnTo>
                      <a:lnTo>
                        <a:pt x="4056" y="1594"/>
                      </a:lnTo>
                      <a:lnTo>
                        <a:pt x="4056" y="1607"/>
                      </a:lnTo>
                      <a:lnTo>
                        <a:pt x="4058" y="1622"/>
                      </a:lnTo>
                      <a:lnTo>
                        <a:pt x="4058" y="1650"/>
                      </a:lnTo>
                      <a:lnTo>
                        <a:pt x="4058" y="1670"/>
                      </a:lnTo>
                      <a:lnTo>
                        <a:pt x="4058" y="1674"/>
                      </a:lnTo>
                      <a:lnTo>
                        <a:pt x="4058" y="1678"/>
                      </a:lnTo>
                      <a:lnTo>
                        <a:pt x="4058" y="1682"/>
                      </a:lnTo>
                      <a:lnTo>
                        <a:pt x="4058" y="1689"/>
                      </a:lnTo>
                      <a:lnTo>
                        <a:pt x="4058" y="1700"/>
                      </a:lnTo>
                      <a:lnTo>
                        <a:pt x="4061" y="1700"/>
                      </a:lnTo>
                      <a:lnTo>
                        <a:pt x="4061" y="1654"/>
                      </a:lnTo>
                      <a:lnTo>
                        <a:pt x="4061" y="1654"/>
                      </a:lnTo>
                      <a:lnTo>
                        <a:pt x="4061" y="1648"/>
                      </a:lnTo>
                      <a:lnTo>
                        <a:pt x="4061" y="1663"/>
                      </a:lnTo>
                      <a:lnTo>
                        <a:pt x="4061" y="1676"/>
                      </a:lnTo>
                      <a:lnTo>
                        <a:pt x="4061" y="1689"/>
                      </a:lnTo>
                      <a:lnTo>
                        <a:pt x="4063" y="1687"/>
                      </a:lnTo>
                      <a:lnTo>
                        <a:pt x="4063" y="1687"/>
                      </a:lnTo>
                      <a:lnTo>
                        <a:pt x="4063" y="1678"/>
                      </a:lnTo>
                      <a:lnTo>
                        <a:pt x="4063" y="1678"/>
                      </a:lnTo>
                      <a:lnTo>
                        <a:pt x="4063" y="1682"/>
                      </a:lnTo>
                      <a:lnTo>
                        <a:pt x="4063" y="1689"/>
                      </a:lnTo>
                      <a:lnTo>
                        <a:pt x="4063" y="1689"/>
                      </a:lnTo>
                      <a:lnTo>
                        <a:pt x="4063" y="1689"/>
                      </a:lnTo>
                      <a:lnTo>
                        <a:pt x="4065" y="1693"/>
                      </a:lnTo>
                      <a:lnTo>
                        <a:pt x="4065" y="1713"/>
                      </a:lnTo>
                      <a:lnTo>
                        <a:pt x="4065" y="1745"/>
                      </a:lnTo>
                      <a:lnTo>
                        <a:pt x="4065" y="1760"/>
                      </a:lnTo>
                      <a:lnTo>
                        <a:pt x="4065" y="1771"/>
                      </a:lnTo>
                      <a:lnTo>
                        <a:pt x="4065" y="1773"/>
                      </a:lnTo>
                      <a:lnTo>
                        <a:pt x="4065" y="1771"/>
                      </a:lnTo>
                      <a:lnTo>
                        <a:pt x="4065" y="1777"/>
                      </a:lnTo>
                      <a:lnTo>
                        <a:pt x="4067" y="1786"/>
                      </a:lnTo>
                      <a:lnTo>
                        <a:pt x="4067" y="1788"/>
                      </a:lnTo>
                      <a:lnTo>
                        <a:pt x="4067" y="1797"/>
                      </a:lnTo>
                      <a:lnTo>
                        <a:pt x="4067" y="1795"/>
                      </a:lnTo>
                      <a:lnTo>
                        <a:pt x="4067" y="1801"/>
                      </a:lnTo>
                      <a:lnTo>
                        <a:pt x="4067" y="1814"/>
                      </a:lnTo>
                      <a:lnTo>
                        <a:pt x="4067" y="1823"/>
                      </a:lnTo>
                      <a:lnTo>
                        <a:pt x="4069" y="1825"/>
                      </a:lnTo>
                      <a:lnTo>
                        <a:pt x="4069" y="1838"/>
                      </a:lnTo>
                      <a:lnTo>
                        <a:pt x="4069" y="1833"/>
                      </a:lnTo>
                      <a:lnTo>
                        <a:pt x="4069" y="1820"/>
                      </a:lnTo>
                      <a:lnTo>
                        <a:pt x="4069" y="1814"/>
                      </a:lnTo>
                      <a:lnTo>
                        <a:pt x="4069" y="1814"/>
                      </a:lnTo>
                      <a:lnTo>
                        <a:pt x="4069" y="1801"/>
                      </a:lnTo>
                      <a:lnTo>
                        <a:pt x="4069" y="1803"/>
                      </a:lnTo>
                      <a:lnTo>
                        <a:pt x="4071" y="1803"/>
                      </a:lnTo>
                      <a:lnTo>
                        <a:pt x="4071" y="1797"/>
                      </a:lnTo>
                      <a:lnTo>
                        <a:pt x="4071" y="1820"/>
                      </a:lnTo>
                      <a:lnTo>
                        <a:pt x="4071" y="1803"/>
                      </a:lnTo>
                      <a:lnTo>
                        <a:pt x="4071" y="1784"/>
                      </a:lnTo>
                      <a:lnTo>
                        <a:pt x="4071" y="1777"/>
                      </a:lnTo>
                      <a:lnTo>
                        <a:pt x="4071" y="1777"/>
                      </a:lnTo>
                      <a:lnTo>
                        <a:pt x="4071" y="1780"/>
                      </a:lnTo>
                      <a:lnTo>
                        <a:pt x="4074" y="1777"/>
                      </a:lnTo>
                      <a:lnTo>
                        <a:pt x="4074" y="1769"/>
                      </a:lnTo>
                      <a:lnTo>
                        <a:pt x="4074" y="1758"/>
                      </a:lnTo>
                      <a:lnTo>
                        <a:pt x="4074" y="1741"/>
                      </a:lnTo>
                      <a:lnTo>
                        <a:pt x="4074" y="1732"/>
                      </a:lnTo>
                      <a:lnTo>
                        <a:pt x="4074" y="1741"/>
                      </a:lnTo>
                      <a:lnTo>
                        <a:pt x="4074" y="1754"/>
                      </a:lnTo>
                      <a:lnTo>
                        <a:pt x="4076" y="1745"/>
                      </a:lnTo>
                      <a:lnTo>
                        <a:pt x="4076" y="1741"/>
                      </a:lnTo>
                      <a:lnTo>
                        <a:pt x="4076" y="1736"/>
                      </a:lnTo>
                      <a:lnTo>
                        <a:pt x="4076" y="1739"/>
                      </a:lnTo>
                      <a:lnTo>
                        <a:pt x="4076" y="1736"/>
                      </a:lnTo>
                      <a:lnTo>
                        <a:pt x="4076" y="1734"/>
                      </a:lnTo>
                      <a:lnTo>
                        <a:pt x="4076" y="1741"/>
                      </a:lnTo>
                      <a:lnTo>
                        <a:pt x="4076" y="1739"/>
                      </a:lnTo>
                      <a:lnTo>
                        <a:pt x="4078" y="1734"/>
                      </a:lnTo>
                      <a:lnTo>
                        <a:pt x="4078" y="1726"/>
                      </a:lnTo>
                      <a:lnTo>
                        <a:pt x="4078" y="1726"/>
                      </a:lnTo>
                      <a:lnTo>
                        <a:pt x="4078" y="1730"/>
                      </a:lnTo>
                      <a:lnTo>
                        <a:pt x="4078" y="1723"/>
                      </a:lnTo>
                      <a:lnTo>
                        <a:pt x="4078" y="1728"/>
                      </a:lnTo>
                      <a:lnTo>
                        <a:pt x="4078" y="1732"/>
                      </a:lnTo>
                      <a:lnTo>
                        <a:pt x="4078" y="1734"/>
                      </a:lnTo>
                      <a:lnTo>
                        <a:pt x="4080" y="1734"/>
                      </a:lnTo>
                      <a:lnTo>
                        <a:pt x="4080" y="1730"/>
                      </a:lnTo>
                      <a:lnTo>
                        <a:pt x="4080" y="1736"/>
                      </a:lnTo>
                      <a:lnTo>
                        <a:pt x="4080" y="1736"/>
                      </a:lnTo>
                      <a:lnTo>
                        <a:pt x="4080" y="1728"/>
                      </a:lnTo>
                      <a:lnTo>
                        <a:pt x="4080" y="1730"/>
                      </a:lnTo>
                      <a:lnTo>
                        <a:pt x="4080" y="1751"/>
                      </a:lnTo>
                      <a:lnTo>
                        <a:pt x="4082" y="1784"/>
                      </a:lnTo>
                      <a:lnTo>
                        <a:pt x="4082" y="1803"/>
                      </a:lnTo>
                      <a:lnTo>
                        <a:pt x="4082" y="1816"/>
                      </a:lnTo>
                      <a:lnTo>
                        <a:pt x="4082" y="1823"/>
                      </a:lnTo>
                      <a:lnTo>
                        <a:pt x="4082" y="1825"/>
                      </a:lnTo>
                      <a:lnTo>
                        <a:pt x="4082" y="1831"/>
                      </a:lnTo>
                      <a:lnTo>
                        <a:pt x="4082" y="1836"/>
                      </a:lnTo>
                      <a:lnTo>
                        <a:pt x="4082" y="1838"/>
                      </a:lnTo>
                      <a:lnTo>
                        <a:pt x="4084" y="1842"/>
                      </a:lnTo>
                      <a:lnTo>
                        <a:pt x="4084" y="1827"/>
                      </a:lnTo>
                      <a:lnTo>
                        <a:pt x="4084" y="1812"/>
                      </a:lnTo>
                      <a:lnTo>
                        <a:pt x="4084" y="1808"/>
                      </a:lnTo>
                      <a:lnTo>
                        <a:pt x="4084" y="1823"/>
                      </a:lnTo>
                      <a:lnTo>
                        <a:pt x="4084" y="1838"/>
                      </a:lnTo>
                      <a:lnTo>
                        <a:pt x="4084" y="1846"/>
                      </a:lnTo>
                      <a:lnTo>
                        <a:pt x="4084" y="1842"/>
                      </a:lnTo>
                      <a:lnTo>
                        <a:pt x="4087" y="1833"/>
                      </a:lnTo>
                      <a:lnTo>
                        <a:pt x="4087" y="1827"/>
                      </a:lnTo>
                      <a:lnTo>
                        <a:pt x="4087" y="1827"/>
                      </a:lnTo>
                      <a:lnTo>
                        <a:pt x="4087" y="1823"/>
                      </a:lnTo>
                      <a:lnTo>
                        <a:pt x="4087" y="1818"/>
                      </a:lnTo>
                      <a:lnTo>
                        <a:pt x="4087" y="1810"/>
                      </a:lnTo>
                      <a:lnTo>
                        <a:pt x="4087" y="1803"/>
                      </a:lnTo>
                      <a:lnTo>
                        <a:pt x="4089" y="1803"/>
                      </a:lnTo>
                      <a:lnTo>
                        <a:pt x="4089" y="1814"/>
                      </a:lnTo>
                      <a:lnTo>
                        <a:pt x="4089" y="1833"/>
                      </a:lnTo>
                      <a:lnTo>
                        <a:pt x="4089" y="1849"/>
                      </a:lnTo>
                      <a:lnTo>
                        <a:pt x="4089" y="1846"/>
                      </a:lnTo>
                      <a:lnTo>
                        <a:pt x="4089" y="1842"/>
                      </a:lnTo>
                      <a:lnTo>
                        <a:pt x="4089" y="1840"/>
                      </a:lnTo>
                      <a:lnTo>
                        <a:pt x="4089" y="1846"/>
                      </a:lnTo>
                      <a:lnTo>
                        <a:pt x="4091" y="1849"/>
                      </a:lnTo>
                      <a:lnTo>
                        <a:pt x="4091" y="1859"/>
                      </a:lnTo>
                      <a:lnTo>
                        <a:pt x="4091" y="1864"/>
                      </a:lnTo>
                      <a:lnTo>
                        <a:pt x="4091" y="1870"/>
                      </a:lnTo>
                      <a:lnTo>
                        <a:pt x="4091" y="1883"/>
                      </a:lnTo>
                      <a:lnTo>
                        <a:pt x="4091" y="1896"/>
                      </a:lnTo>
                      <a:lnTo>
                        <a:pt x="4091" y="1887"/>
                      </a:lnTo>
                      <a:lnTo>
                        <a:pt x="4091" y="1866"/>
                      </a:lnTo>
                      <a:lnTo>
                        <a:pt x="4093" y="1840"/>
                      </a:lnTo>
                      <a:lnTo>
                        <a:pt x="4093" y="1775"/>
                      </a:lnTo>
                      <a:lnTo>
                        <a:pt x="4093" y="1719"/>
                      </a:lnTo>
                      <a:lnTo>
                        <a:pt x="4093" y="1736"/>
                      </a:lnTo>
                      <a:lnTo>
                        <a:pt x="4093" y="1767"/>
                      </a:lnTo>
                      <a:lnTo>
                        <a:pt x="4093" y="1767"/>
                      </a:lnTo>
                      <a:lnTo>
                        <a:pt x="4093" y="1767"/>
                      </a:lnTo>
                      <a:lnTo>
                        <a:pt x="4095" y="1767"/>
                      </a:lnTo>
                      <a:lnTo>
                        <a:pt x="4095" y="1767"/>
                      </a:lnTo>
                      <a:lnTo>
                        <a:pt x="4095" y="1767"/>
                      </a:lnTo>
                      <a:lnTo>
                        <a:pt x="4095" y="1767"/>
                      </a:lnTo>
                      <a:lnTo>
                        <a:pt x="4095" y="1767"/>
                      </a:lnTo>
                      <a:lnTo>
                        <a:pt x="4095" y="1767"/>
                      </a:lnTo>
                      <a:lnTo>
                        <a:pt x="4095" y="1767"/>
                      </a:lnTo>
                      <a:lnTo>
                        <a:pt x="4095" y="1767"/>
                      </a:lnTo>
                      <a:lnTo>
                        <a:pt x="4097" y="1767"/>
                      </a:lnTo>
                      <a:lnTo>
                        <a:pt x="4097" y="1767"/>
                      </a:lnTo>
                      <a:lnTo>
                        <a:pt x="4097" y="1767"/>
                      </a:lnTo>
                      <a:lnTo>
                        <a:pt x="4097" y="1767"/>
                      </a:lnTo>
                      <a:lnTo>
                        <a:pt x="4097" y="1767"/>
                      </a:lnTo>
                      <a:lnTo>
                        <a:pt x="4097" y="1767"/>
                      </a:lnTo>
                      <a:lnTo>
                        <a:pt x="4097" y="1767"/>
                      </a:lnTo>
                      <a:lnTo>
                        <a:pt x="4097" y="1767"/>
                      </a:lnTo>
                      <a:lnTo>
                        <a:pt x="4099" y="1767"/>
                      </a:lnTo>
                      <a:lnTo>
                        <a:pt x="4099" y="1767"/>
                      </a:lnTo>
                      <a:lnTo>
                        <a:pt x="4099" y="1767"/>
                      </a:lnTo>
                      <a:lnTo>
                        <a:pt x="4099" y="1745"/>
                      </a:lnTo>
                      <a:lnTo>
                        <a:pt x="4099" y="1678"/>
                      </a:lnTo>
                      <a:lnTo>
                        <a:pt x="4099" y="1678"/>
                      </a:lnTo>
                      <a:lnTo>
                        <a:pt x="4099" y="1678"/>
                      </a:lnTo>
                      <a:lnTo>
                        <a:pt x="4102" y="1678"/>
                      </a:lnTo>
                      <a:lnTo>
                        <a:pt x="4102" y="1678"/>
                      </a:lnTo>
                      <a:lnTo>
                        <a:pt x="4102" y="1678"/>
                      </a:lnTo>
                      <a:lnTo>
                        <a:pt x="4102" y="1678"/>
                      </a:lnTo>
                      <a:lnTo>
                        <a:pt x="4102" y="1678"/>
                      </a:lnTo>
                      <a:lnTo>
                        <a:pt x="4102" y="1678"/>
                      </a:lnTo>
                      <a:lnTo>
                        <a:pt x="4102" y="1678"/>
                      </a:lnTo>
                      <a:lnTo>
                        <a:pt x="4102" y="1678"/>
                      </a:lnTo>
                      <a:lnTo>
                        <a:pt x="4104" y="1678"/>
                      </a:lnTo>
                      <a:lnTo>
                        <a:pt x="4104" y="1678"/>
                      </a:lnTo>
                      <a:lnTo>
                        <a:pt x="4104" y="1678"/>
                      </a:lnTo>
                      <a:lnTo>
                        <a:pt x="4104" y="1678"/>
                      </a:lnTo>
                      <a:lnTo>
                        <a:pt x="4104" y="1678"/>
                      </a:lnTo>
                      <a:lnTo>
                        <a:pt x="4104" y="1678"/>
                      </a:lnTo>
                      <a:lnTo>
                        <a:pt x="4104" y="1678"/>
                      </a:lnTo>
                      <a:lnTo>
                        <a:pt x="4104" y="1678"/>
                      </a:lnTo>
                      <a:lnTo>
                        <a:pt x="4106" y="1678"/>
                      </a:lnTo>
                      <a:lnTo>
                        <a:pt x="4106" y="1678"/>
                      </a:lnTo>
                      <a:lnTo>
                        <a:pt x="4106" y="1678"/>
                      </a:lnTo>
                      <a:lnTo>
                        <a:pt x="4106" y="1678"/>
                      </a:lnTo>
                      <a:lnTo>
                        <a:pt x="4106" y="1678"/>
                      </a:lnTo>
                      <a:lnTo>
                        <a:pt x="4106" y="1678"/>
                      </a:lnTo>
                      <a:lnTo>
                        <a:pt x="4106" y="1678"/>
                      </a:lnTo>
                      <a:lnTo>
                        <a:pt x="4108" y="1678"/>
                      </a:lnTo>
                      <a:lnTo>
                        <a:pt x="4108" y="1678"/>
                      </a:lnTo>
                      <a:lnTo>
                        <a:pt x="4108" y="1678"/>
                      </a:lnTo>
                      <a:lnTo>
                        <a:pt x="4108" y="1678"/>
                      </a:lnTo>
                      <a:lnTo>
                        <a:pt x="4108" y="1678"/>
                      </a:lnTo>
                      <a:lnTo>
                        <a:pt x="4108" y="1689"/>
                      </a:lnTo>
                      <a:lnTo>
                        <a:pt x="4108" y="1695"/>
                      </a:lnTo>
                      <a:lnTo>
                        <a:pt x="4108" y="1702"/>
                      </a:lnTo>
                      <a:lnTo>
                        <a:pt x="4110" y="1698"/>
                      </a:lnTo>
                      <a:lnTo>
                        <a:pt x="4110" y="1700"/>
                      </a:lnTo>
                      <a:lnTo>
                        <a:pt x="4110" y="1702"/>
                      </a:lnTo>
                      <a:lnTo>
                        <a:pt x="4110" y="1704"/>
                      </a:lnTo>
                      <a:lnTo>
                        <a:pt x="4110" y="1702"/>
                      </a:lnTo>
                      <a:lnTo>
                        <a:pt x="4110" y="1698"/>
                      </a:lnTo>
                      <a:lnTo>
                        <a:pt x="4110" y="1695"/>
                      </a:lnTo>
                      <a:lnTo>
                        <a:pt x="4110" y="1706"/>
                      </a:lnTo>
                      <a:lnTo>
                        <a:pt x="4112" y="1734"/>
                      </a:lnTo>
                      <a:lnTo>
                        <a:pt x="4112" y="1758"/>
                      </a:lnTo>
                      <a:lnTo>
                        <a:pt x="4112" y="1775"/>
                      </a:lnTo>
                      <a:lnTo>
                        <a:pt x="4112" y="1782"/>
                      </a:lnTo>
                      <a:lnTo>
                        <a:pt x="4112" y="1786"/>
                      </a:lnTo>
                      <a:lnTo>
                        <a:pt x="4112" y="1790"/>
                      </a:lnTo>
                      <a:lnTo>
                        <a:pt x="4112" y="1792"/>
                      </a:lnTo>
                      <a:lnTo>
                        <a:pt x="4115" y="1799"/>
                      </a:lnTo>
                      <a:lnTo>
                        <a:pt x="4115" y="1803"/>
                      </a:lnTo>
                      <a:lnTo>
                        <a:pt x="4115" y="1803"/>
                      </a:lnTo>
                      <a:lnTo>
                        <a:pt x="4115" y="1799"/>
                      </a:lnTo>
                      <a:lnTo>
                        <a:pt x="4115" y="1795"/>
                      </a:lnTo>
                      <a:lnTo>
                        <a:pt x="4115" y="1795"/>
                      </a:lnTo>
                      <a:lnTo>
                        <a:pt x="4115" y="1801"/>
                      </a:lnTo>
                      <a:lnTo>
                        <a:pt x="4115" y="1831"/>
                      </a:lnTo>
                      <a:lnTo>
                        <a:pt x="4117" y="1857"/>
                      </a:lnTo>
                      <a:lnTo>
                        <a:pt x="4117" y="1851"/>
                      </a:lnTo>
                      <a:lnTo>
                        <a:pt x="4117" y="1846"/>
                      </a:lnTo>
                      <a:lnTo>
                        <a:pt x="4117" y="1844"/>
                      </a:lnTo>
                      <a:lnTo>
                        <a:pt x="4117" y="1840"/>
                      </a:lnTo>
                      <a:lnTo>
                        <a:pt x="4117" y="1818"/>
                      </a:lnTo>
                      <a:lnTo>
                        <a:pt x="4117" y="1795"/>
                      </a:lnTo>
                      <a:lnTo>
                        <a:pt x="4117" y="1777"/>
                      </a:lnTo>
                      <a:lnTo>
                        <a:pt x="4119" y="1760"/>
                      </a:lnTo>
                      <a:lnTo>
                        <a:pt x="4119" y="1764"/>
                      </a:lnTo>
                      <a:lnTo>
                        <a:pt x="4119" y="1784"/>
                      </a:lnTo>
                      <a:lnTo>
                        <a:pt x="4119" y="1812"/>
                      </a:lnTo>
                      <a:lnTo>
                        <a:pt x="4119" y="1823"/>
                      </a:lnTo>
                      <a:lnTo>
                        <a:pt x="4119" y="1823"/>
                      </a:lnTo>
                      <a:lnTo>
                        <a:pt x="4119" y="1820"/>
                      </a:lnTo>
                      <a:lnTo>
                        <a:pt x="4121" y="1825"/>
                      </a:lnTo>
                      <a:lnTo>
                        <a:pt x="4121" y="1816"/>
                      </a:lnTo>
                      <a:lnTo>
                        <a:pt x="4121" y="1777"/>
                      </a:lnTo>
                      <a:lnTo>
                        <a:pt x="4121" y="1728"/>
                      </a:lnTo>
                      <a:lnTo>
                        <a:pt x="4121" y="1698"/>
                      </a:lnTo>
                      <a:lnTo>
                        <a:pt x="4121" y="1704"/>
                      </a:lnTo>
                      <a:lnTo>
                        <a:pt x="4121" y="1667"/>
                      </a:lnTo>
                      <a:lnTo>
                        <a:pt x="4121" y="1613"/>
                      </a:lnTo>
                      <a:lnTo>
                        <a:pt x="4123" y="1551"/>
                      </a:lnTo>
                      <a:lnTo>
                        <a:pt x="4123" y="1532"/>
                      </a:lnTo>
                      <a:lnTo>
                        <a:pt x="4123" y="1499"/>
                      </a:lnTo>
                      <a:lnTo>
                        <a:pt x="4123" y="1434"/>
                      </a:lnTo>
                      <a:lnTo>
                        <a:pt x="4123" y="1396"/>
                      </a:lnTo>
                      <a:lnTo>
                        <a:pt x="4123" y="1383"/>
                      </a:lnTo>
                      <a:lnTo>
                        <a:pt x="4123" y="1409"/>
                      </a:lnTo>
                      <a:lnTo>
                        <a:pt x="4123" y="1430"/>
                      </a:lnTo>
                      <a:lnTo>
                        <a:pt x="4125" y="1447"/>
                      </a:lnTo>
                      <a:lnTo>
                        <a:pt x="4125" y="1460"/>
                      </a:lnTo>
                      <a:lnTo>
                        <a:pt x="4125" y="1486"/>
                      </a:lnTo>
                      <a:lnTo>
                        <a:pt x="4125" y="1514"/>
                      </a:lnTo>
                      <a:lnTo>
                        <a:pt x="4125" y="1532"/>
                      </a:lnTo>
                      <a:lnTo>
                        <a:pt x="4125" y="1557"/>
                      </a:lnTo>
                      <a:lnTo>
                        <a:pt x="4125" y="1568"/>
                      </a:lnTo>
                      <a:lnTo>
                        <a:pt x="4127" y="1570"/>
                      </a:lnTo>
                      <a:lnTo>
                        <a:pt x="4127" y="1579"/>
                      </a:lnTo>
                      <a:lnTo>
                        <a:pt x="4127" y="1583"/>
                      </a:lnTo>
                      <a:lnTo>
                        <a:pt x="4127" y="1588"/>
                      </a:lnTo>
                      <a:lnTo>
                        <a:pt x="4127" y="1585"/>
                      </a:lnTo>
                      <a:lnTo>
                        <a:pt x="4127" y="1581"/>
                      </a:lnTo>
                      <a:lnTo>
                        <a:pt x="4127" y="1592"/>
                      </a:lnTo>
                      <a:lnTo>
                        <a:pt x="4127" y="1613"/>
                      </a:lnTo>
                      <a:lnTo>
                        <a:pt x="4130" y="1622"/>
                      </a:lnTo>
                      <a:lnTo>
                        <a:pt x="4130" y="1646"/>
                      </a:lnTo>
                      <a:lnTo>
                        <a:pt x="4130" y="1672"/>
                      </a:lnTo>
                      <a:lnTo>
                        <a:pt x="4130" y="1682"/>
                      </a:lnTo>
                      <a:lnTo>
                        <a:pt x="4130" y="1680"/>
                      </a:lnTo>
                      <a:lnTo>
                        <a:pt x="4130" y="1682"/>
                      </a:lnTo>
                      <a:lnTo>
                        <a:pt x="4130" y="1685"/>
                      </a:lnTo>
                      <a:lnTo>
                        <a:pt x="4130" y="1674"/>
                      </a:lnTo>
                      <a:lnTo>
                        <a:pt x="4132" y="1661"/>
                      </a:lnTo>
                      <a:lnTo>
                        <a:pt x="4132" y="1659"/>
                      </a:lnTo>
                      <a:lnTo>
                        <a:pt x="4132" y="1654"/>
                      </a:lnTo>
                      <a:lnTo>
                        <a:pt x="4132" y="1661"/>
                      </a:lnTo>
                      <a:lnTo>
                        <a:pt x="4132" y="1665"/>
                      </a:lnTo>
                      <a:lnTo>
                        <a:pt x="4132" y="1678"/>
                      </a:lnTo>
                      <a:lnTo>
                        <a:pt x="4132" y="1678"/>
                      </a:lnTo>
                      <a:lnTo>
                        <a:pt x="4134" y="1682"/>
                      </a:lnTo>
                      <a:lnTo>
                        <a:pt x="4134" y="1680"/>
                      </a:lnTo>
                      <a:lnTo>
                        <a:pt x="4134" y="1680"/>
                      </a:lnTo>
                      <a:lnTo>
                        <a:pt x="4134" y="1680"/>
                      </a:lnTo>
                      <a:lnTo>
                        <a:pt x="4134" y="1685"/>
                      </a:lnTo>
                      <a:lnTo>
                        <a:pt x="4134" y="1678"/>
                      </a:lnTo>
                      <a:lnTo>
                        <a:pt x="4134" y="1682"/>
                      </a:lnTo>
                      <a:lnTo>
                        <a:pt x="4134" y="1685"/>
                      </a:lnTo>
                      <a:lnTo>
                        <a:pt x="4136" y="1689"/>
                      </a:lnTo>
                      <a:lnTo>
                        <a:pt x="4136" y="1682"/>
                      </a:lnTo>
                      <a:lnTo>
                        <a:pt x="4136" y="1698"/>
                      </a:lnTo>
                      <a:lnTo>
                        <a:pt x="4136" y="1713"/>
                      </a:lnTo>
                      <a:lnTo>
                        <a:pt x="4136" y="1715"/>
                      </a:lnTo>
                      <a:lnTo>
                        <a:pt x="4136" y="1715"/>
                      </a:lnTo>
                      <a:lnTo>
                        <a:pt x="4136" y="1715"/>
                      </a:lnTo>
                      <a:lnTo>
                        <a:pt x="4136" y="1719"/>
                      </a:lnTo>
                      <a:lnTo>
                        <a:pt x="4138" y="1721"/>
                      </a:lnTo>
                      <a:lnTo>
                        <a:pt x="4138" y="1723"/>
                      </a:lnTo>
                      <a:lnTo>
                        <a:pt x="4138" y="1728"/>
                      </a:lnTo>
                      <a:lnTo>
                        <a:pt x="4138" y="1730"/>
                      </a:lnTo>
                      <a:lnTo>
                        <a:pt x="4138" y="1749"/>
                      </a:lnTo>
                      <a:lnTo>
                        <a:pt x="4138" y="1769"/>
                      </a:lnTo>
                      <a:lnTo>
                        <a:pt x="4138" y="1767"/>
                      </a:lnTo>
                      <a:lnTo>
                        <a:pt x="4140" y="1730"/>
                      </a:lnTo>
                      <a:lnTo>
                        <a:pt x="4140" y="1747"/>
                      </a:lnTo>
                      <a:lnTo>
                        <a:pt x="4140" y="1570"/>
                      </a:lnTo>
                      <a:lnTo>
                        <a:pt x="4140" y="1441"/>
                      </a:lnTo>
                      <a:lnTo>
                        <a:pt x="4140" y="1264"/>
                      </a:lnTo>
                      <a:lnTo>
                        <a:pt x="4140" y="1243"/>
                      </a:lnTo>
                      <a:lnTo>
                        <a:pt x="4140" y="1396"/>
                      </a:lnTo>
                      <a:lnTo>
                        <a:pt x="4140" y="1501"/>
                      </a:lnTo>
                      <a:lnTo>
                        <a:pt x="4143" y="1514"/>
                      </a:lnTo>
                      <a:lnTo>
                        <a:pt x="4143" y="1555"/>
                      </a:lnTo>
                      <a:lnTo>
                        <a:pt x="4143" y="1598"/>
                      </a:lnTo>
                      <a:lnTo>
                        <a:pt x="4143" y="1631"/>
                      </a:lnTo>
                      <a:lnTo>
                        <a:pt x="4143" y="1641"/>
                      </a:lnTo>
                      <a:lnTo>
                        <a:pt x="4143" y="1650"/>
                      </a:lnTo>
                      <a:lnTo>
                        <a:pt x="4143" y="1650"/>
                      </a:lnTo>
                      <a:lnTo>
                        <a:pt x="4145" y="1641"/>
                      </a:lnTo>
                      <a:lnTo>
                        <a:pt x="4145" y="1637"/>
                      </a:lnTo>
                      <a:lnTo>
                        <a:pt x="4145" y="1629"/>
                      </a:lnTo>
                      <a:lnTo>
                        <a:pt x="4145" y="1609"/>
                      </a:lnTo>
                      <a:lnTo>
                        <a:pt x="4145" y="1594"/>
                      </a:lnTo>
                      <a:lnTo>
                        <a:pt x="4145" y="1581"/>
                      </a:lnTo>
                      <a:lnTo>
                        <a:pt x="4145" y="1525"/>
                      </a:lnTo>
                      <a:lnTo>
                        <a:pt x="4145" y="1445"/>
                      </a:lnTo>
                      <a:lnTo>
                        <a:pt x="4147" y="1437"/>
                      </a:lnTo>
                      <a:lnTo>
                        <a:pt x="4147" y="1415"/>
                      </a:lnTo>
                      <a:lnTo>
                        <a:pt x="4147" y="1381"/>
                      </a:lnTo>
                      <a:lnTo>
                        <a:pt x="4147" y="1428"/>
                      </a:lnTo>
                      <a:lnTo>
                        <a:pt x="4147" y="1458"/>
                      </a:lnTo>
                      <a:lnTo>
                        <a:pt x="4147" y="1480"/>
                      </a:lnTo>
                      <a:lnTo>
                        <a:pt x="4147" y="1482"/>
                      </a:lnTo>
                      <a:lnTo>
                        <a:pt x="4147" y="1480"/>
                      </a:lnTo>
                      <a:lnTo>
                        <a:pt x="4149" y="1488"/>
                      </a:lnTo>
                      <a:lnTo>
                        <a:pt x="4149" y="1482"/>
                      </a:lnTo>
                      <a:lnTo>
                        <a:pt x="4149" y="1458"/>
                      </a:lnTo>
                      <a:lnTo>
                        <a:pt x="4149" y="1424"/>
                      </a:lnTo>
                      <a:lnTo>
                        <a:pt x="4149" y="1411"/>
                      </a:lnTo>
                      <a:lnTo>
                        <a:pt x="4149" y="1361"/>
                      </a:lnTo>
                      <a:lnTo>
                        <a:pt x="4149" y="1350"/>
                      </a:lnTo>
                      <a:lnTo>
                        <a:pt x="4151" y="1359"/>
                      </a:lnTo>
                      <a:lnTo>
                        <a:pt x="4151" y="1385"/>
                      </a:lnTo>
                      <a:lnTo>
                        <a:pt x="4151" y="1413"/>
                      </a:lnTo>
                      <a:lnTo>
                        <a:pt x="4151" y="1434"/>
                      </a:lnTo>
                      <a:lnTo>
                        <a:pt x="4151" y="1437"/>
                      </a:lnTo>
                      <a:lnTo>
                        <a:pt x="4151" y="1445"/>
                      </a:lnTo>
                      <a:lnTo>
                        <a:pt x="4151" y="1452"/>
                      </a:lnTo>
                      <a:lnTo>
                        <a:pt x="4151" y="1454"/>
                      </a:lnTo>
                      <a:lnTo>
                        <a:pt x="4153" y="1469"/>
                      </a:lnTo>
                      <a:lnTo>
                        <a:pt x="4153" y="1491"/>
                      </a:lnTo>
                      <a:lnTo>
                        <a:pt x="4153" y="1514"/>
                      </a:lnTo>
                      <a:lnTo>
                        <a:pt x="4153" y="1510"/>
                      </a:lnTo>
                      <a:lnTo>
                        <a:pt x="4153" y="1501"/>
                      </a:lnTo>
                      <a:lnTo>
                        <a:pt x="4153" y="1508"/>
                      </a:lnTo>
                      <a:lnTo>
                        <a:pt x="4153" y="1506"/>
                      </a:lnTo>
                      <a:lnTo>
                        <a:pt x="4153" y="1503"/>
                      </a:lnTo>
                      <a:lnTo>
                        <a:pt x="4155" y="1501"/>
                      </a:lnTo>
                      <a:lnTo>
                        <a:pt x="4155" y="1501"/>
                      </a:lnTo>
                      <a:lnTo>
                        <a:pt x="4155" y="1514"/>
                      </a:lnTo>
                      <a:lnTo>
                        <a:pt x="4155" y="1534"/>
                      </a:lnTo>
                      <a:lnTo>
                        <a:pt x="4155" y="1549"/>
                      </a:lnTo>
                      <a:lnTo>
                        <a:pt x="4155" y="1568"/>
                      </a:lnTo>
                      <a:lnTo>
                        <a:pt x="4155" y="1585"/>
                      </a:lnTo>
                      <a:lnTo>
                        <a:pt x="4158" y="1592"/>
                      </a:lnTo>
                      <a:lnTo>
                        <a:pt x="4158" y="1594"/>
                      </a:lnTo>
                      <a:lnTo>
                        <a:pt x="4158" y="1598"/>
                      </a:lnTo>
                      <a:lnTo>
                        <a:pt x="4158" y="1601"/>
                      </a:lnTo>
                      <a:lnTo>
                        <a:pt x="4158" y="1601"/>
                      </a:lnTo>
                      <a:lnTo>
                        <a:pt x="4158" y="1592"/>
                      </a:lnTo>
                      <a:lnTo>
                        <a:pt x="4158" y="1585"/>
                      </a:lnTo>
                      <a:lnTo>
                        <a:pt x="4158" y="1596"/>
                      </a:lnTo>
                      <a:lnTo>
                        <a:pt x="4160" y="1603"/>
                      </a:lnTo>
                      <a:lnTo>
                        <a:pt x="4160" y="1609"/>
                      </a:lnTo>
                      <a:lnTo>
                        <a:pt x="4160" y="1626"/>
                      </a:lnTo>
                      <a:lnTo>
                        <a:pt x="4160" y="1648"/>
                      </a:lnTo>
                      <a:lnTo>
                        <a:pt x="4160" y="1652"/>
                      </a:lnTo>
                      <a:lnTo>
                        <a:pt x="4160" y="1652"/>
                      </a:lnTo>
                      <a:lnTo>
                        <a:pt x="4160" y="1657"/>
                      </a:lnTo>
                      <a:lnTo>
                        <a:pt x="4160" y="1659"/>
                      </a:lnTo>
                      <a:lnTo>
                        <a:pt x="4162" y="1661"/>
                      </a:lnTo>
                      <a:lnTo>
                        <a:pt x="4162" y="1661"/>
                      </a:lnTo>
                      <a:lnTo>
                        <a:pt x="4162" y="1657"/>
                      </a:lnTo>
                      <a:lnTo>
                        <a:pt x="4162" y="1661"/>
                      </a:lnTo>
                      <a:lnTo>
                        <a:pt x="4162" y="1672"/>
                      </a:lnTo>
                      <a:lnTo>
                        <a:pt x="4162" y="1691"/>
                      </a:lnTo>
                      <a:lnTo>
                        <a:pt x="4162" y="1708"/>
                      </a:lnTo>
                      <a:lnTo>
                        <a:pt x="4164" y="1730"/>
                      </a:lnTo>
                      <a:lnTo>
                        <a:pt x="4164" y="1723"/>
                      </a:lnTo>
                      <a:lnTo>
                        <a:pt x="4164" y="1719"/>
                      </a:lnTo>
                      <a:lnTo>
                        <a:pt x="4164" y="1719"/>
                      </a:lnTo>
                      <a:lnTo>
                        <a:pt x="4164" y="1721"/>
                      </a:lnTo>
                      <a:lnTo>
                        <a:pt x="4164" y="1719"/>
                      </a:lnTo>
                      <a:lnTo>
                        <a:pt x="4164" y="1704"/>
                      </a:lnTo>
                      <a:lnTo>
                        <a:pt x="4164" y="1691"/>
                      </a:lnTo>
                      <a:lnTo>
                        <a:pt x="4166" y="1685"/>
                      </a:lnTo>
                      <a:lnTo>
                        <a:pt x="4166" y="1704"/>
                      </a:lnTo>
                      <a:lnTo>
                        <a:pt x="4166" y="1715"/>
                      </a:lnTo>
                      <a:lnTo>
                        <a:pt x="4166" y="1715"/>
                      </a:lnTo>
                      <a:lnTo>
                        <a:pt x="4166" y="1730"/>
                      </a:lnTo>
                      <a:lnTo>
                        <a:pt x="4166" y="1726"/>
                      </a:lnTo>
                      <a:lnTo>
                        <a:pt x="4166" y="1710"/>
                      </a:lnTo>
                      <a:lnTo>
                        <a:pt x="4166" y="1708"/>
                      </a:lnTo>
                      <a:lnTo>
                        <a:pt x="4168" y="1706"/>
                      </a:lnTo>
                      <a:lnTo>
                        <a:pt x="4168" y="1641"/>
                      </a:lnTo>
                      <a:lnTo>
                        <a:pt x="4168" y="1613"/>
                      </a:lnTo>
                      <a:lnTo>
                        <a:pt x="4168" y="1644"/>
                      </a:lnTo>
                      <a:lnTo>
                        <a:pt x="4168" y="1667"/>
                      </a:lnTo>
                      <a:lnTo>
                        <a:pt x="4168" y="1698"/>
                      </a:lnTo>
                      <a:lnTo>
                        <a:pt x="4168" y="1721"/>
                      </a:lnTo>
                      <a:lnTo>
                        <a:pt x="4171" y="1747"/>
                      </a:lnTo>
                      <a:lnTo>
                        <a:pt x="4171" y="1773"/>
                      </a:lnTo>
                      <a:lnTo>
                        <a:pt x="4171" y="1775"/>
                      </a:lnTo>
                      <a:lnTo>
                        <a:pt x="4171" y="1775"/>
                      </a:lnTo>
                      <a:lnTo>
                        <a:pt x="4171" y="1775"/>
                      </a:lnTo>
                      <a:lnTo>
                        <a:pt x="4171" y="1782"/>
                      </a:lnTo>
                      <a:lnTo>
                        <a:pt x="4171" y="1782"/>
                      </a:lnTo>
                      <a:lnTo>
                        <a:pt x="4171" y="1769"/>
                      </a:lnTo>
                      <a:lnTo>
                        <a:pt x="4173" y="1762"/>
                      </a:lnTo>
                      <a:lnTo>
                        <a:pt x="4173" y="1769"/>
                      </a:lnTo>
                      <a:lnTo>
                        <a:pt x="4173" y="1782"/>
                      </a:lnTo>
                      <a:lnTo>
                        <a:pt x="4173" y="1805"/>
                      </a:lnTo>
                      <a:lnTo>
                        <a:pt x="4173" y="1827"/>
                      </a:lnTo>
                      <a:lnTo>
                        <a:pt x="4173" y="1836"/>
                      </a:lnTo>
                      <a:lnTo>
                        <a:pt x="4173" y="1829"/>
                      </a:lnTo>
                      <a:lnTo>
                        <a:pt x="4173" y="1818"/>
                      </a:lnTo>
                      <a:lnTo>
                        <a:pt x="4175" y="1808"/>
                      </a:lnTo>
                      <a:lnTo>
                        <a:pt x="4175" y="1799"/>
                      </a:lnTo>
                      <a:lnTo>
                        <a:pt x="4175" y="1784"/>
                      </a:lnTo>
                      <a:lnTo>
                        <a:pt x="4175" y="1764"/>
                      </a:lnTo>
                      <a:lnTo>
                        <a:pt x="4175" y="1747"/>
                      </a:lnTo>
                      <a:lnTo>
                        <a:pt x="4175" y="1745"/>
                      </a:lnTo>
                      <a:lnTo>
                        <a:pt x="4175" y="1749"/>
                      </a:lnTo>
                      <a:lnTo>
                        <a:pt x="4177" y="1758"/>
                      </a:lnTo>
                      <a:lnTo>
                        <a:pt x="4177" y="1762"/>
                      </a:lnTo>
                      <a:lnTo>
                        <a:pt x="4177" y="1767"/>
                      </a:lnTo>
                      <a:lnTo>
                        <a:pt x="4177" y="1760"/>
                      </a:lnTo>
                      <a:lnTo>
                        <a:pt x="4177" y="1745"/>
                      </a:lnTo>
                      <a:lnTo>
                        <a:pt x="4177" y="1734"/>
                      </a:lnTo>
                      <a:lnTo>
                        <a:pt x="4177" y="1717"/>
                      </a:lnTo>
                      <a:lnTo>
                        <a:pt x="4177" y="1702"/>
                      </a:lnTo>
                      <a:lnTo>
                        <a:pt x="4179" y="1682"/>
                      </a:lnTo>
                      <a:lnTo>
                        <a:pt x="4179" y="1663"/>
                      </a:lnTo>
                      <a:lnTo>
                        <a:pt x="4179" y="1654"/>
                      </a:lnTo>
                      <a:lnTo>
                        <a:pt x="4179" y="1657"/>
                      </a:lnTo>
                      <a:lnTo>
                        <a:pt x="4179" y="1663"/>
                      </a:lnTo>
                      <a:lnTo>
                        <a:pt x="4179" y="1678"/>
                      </a:lnTo>
                      <a:lnTo>
                        <a:pt x="4179" y="1691"/>
                      </a:lnTo>
                      <a:lnTo>
                        <a:pt x="4179" y="1695"/>
                      </a:lnTo>
                      <a:lnTo>
                        <a:pt x="4181" y="1689"/>
                      </a:lnTo>
                      <a:lnTo>
                        <a:pt x="4181" y="1687"/>
                      </a:lnTo>
                      <a:lnTo>
                        <a:pt x="4181" y="1687"/>
                      </a:lnTo>
                      <a:lnTo>
                        <a:pt x="4181" y="1687"/>
                      </a:lnTo>
                      <a:lnTo>
                        <a:pt x="4181" y="1685"/>
                      </a:lnTo>
                      <a:lnTo>
                        <a:pt x="4181" y="1685"/>
                      </a:lnTo>
                      <a:lnTo>
                        <a:pt x="4181" y="1689"/>
                      </a:lnTo>
                      <a:lnTo>
                        <a:pt x="4183" y="1704"/>
                      </a:lnTo>
                      <a:lnTo>
                        <a:pt x="4183" y="1730"/>
                      </a:lnTo>
                      <a:lnTo>
                        <a:pt x="4183" y="1739"/>
                      </a:lnTo>
                      <a:lnTo>
                        <a:pt x="4183" y="1758"/>
                      </a:lnTo>
                      <a:lnTo>
                        <a:pt x="4183" y="1762"/>
                      </a:lnTo>
                      <a:lnTo>
                        <a:pt x="4183" y="1762"/>
                      </a:lnTo>
                      <a:lnTo>
                        <a:pt x="4183" y="1764"/>
                      </a:lnTo>
                      <a:lnTo>
                        <a:pt x="4183" y="1758"/>
                      </a:lnTo>
                      <a:lnTo>
                        <a:pt x="4186" y="1756"/>
                      </a:lnTo>
                      <a:lnTo>
                        <a:pt x="4186" y="1756"/>
                      </a:lnTo>
                      <a:lnTo>
                        <a:pt x="4186" y="1745"/>
                      </a:lnTo>
                      <a:lnTo>
                        <a:pt x="4186" y="1730"/>
                      </a:lnTo>
                      <a:lnTo>
                        <a:pt x="4186" y="1734"/>
                      </a:lnTo>
                      <a:lnTo>
                        <a:pt x="4186" y="1743"/>
                      </a:lnTo>
                      <a:lnTo>
                        <a:pt x="4186" y="1754"/>
                      </a:lnTo>
                      <a:lnTo>
                        <a:pt x="4186" y="1764"/>
                      </a:lnTo>
                      <a:lnTo>
                        <a:pt x="4188" y="1767"/>
                      </a:lnTo>
                      <a:lnTo>
                        <a:pt x="4188" y="1762"/>
                      </a:lnTo>
                      <a:lnTo>
                        <a:pt x="4188" y="1760"/>
                      </a:lnTo>
                      <a:lnTo>
                        <a:pt x="4188" y="1754"/>
                      </a:lnTo>
                      <a:lnTo>
                        <a:pt x="4188" y="1743"/>
                      </a:lnTo>
                      <a:lnTo>
                        <a:pt x="4188" y="1732"/>
                      </a:lnTo>
                      <a:lnTo>
                        <a:pt x="4188" y="1723"/>
                      </a:lnTo>
                      <a:lnTo>
                        <a:pt x="4190" y="1719"/>
                      </a:lnTo>
                      <a:lnTo>
                        <a:pt x="4190" y="1726"/>
                      </a:lnTo>
                      <a:lnTo>
                        <a:pt x="4190" y="1756"/>
                      </a:lnTo>
                      <a:lnTo>
                        <a:pt x="4190" y="1780"/>
                      </a:lnTo>
                      <a:lnTo>
                        <a:pt x="4190" y="1801"/>
                      </a:lnTo>
                      <a:lnTo>
                        <a:pt x="4190" y="1795"/>
                      </a:lnTo>
                      <a:lnTo>
                        <a:pt x="4190" y="1799"/>
                      </a:lnTo>
                      <a:lnTo>
                        <a:pt x="4190" y="1801"/>
                      </a:lnTo>
                      <a:lnTo>
                        <a:pt x="4192" y="1799"/>
                      </a:lnTo>
                      <a:lnTo>
                        <a:pt x="4192" y="1790"/>
                      </a:lnTo>
                      <a:lnTo>
                        <a:pt x="4192" y="1762"/>
                      </a:lnTo>
                      <a:lnTo>
                        <a:pt x="4192" y="1739"/>
                      </a:lnTo>
                      <a:lnTo>
                        <a:pt x="4192" y="1730"/>
                      </a:lnTo>
                      <a:lnTo>
                        <a:pt x="4192" y="1732"/>
                      </a:lnTo>
                      <a:lnTo>
                        <a:pt x="4192" y="1736"/>
                      </a:lnTo>
                      <a:lnTo>
                        <a:pt x="4192" y="1767"/>
                      </a:lnTo>
                      <a:lnTo>
                        <a:pt x="4194" y="1792"/>
                      </a:lnTo>
                      <a:lnTo>
                        <a:pt x="4194" y="1820"/>
                      </a:lnTo>
                      <a:lnTo>
                        <a:pt x="4194" y="1836"/>
                      </a:lnTo>
                      <a:lnTo>
                        <a:pt x="4194" y="1827"/>
                      </a:lnTo>
                      <a:lnTo>
                        <a:pt x="4194" y="1808"/>
                      </a:lnTo>
                      <a:lnTo>
                        <a:pt x="4194" y="1771"/>
                      </a:lnTo>
                      <a:lnTo>
                        <a:pt x="4194" y="1749"/>
                      </a:lnTo>
                      <a:lnTo>
                        <a:pt x="4196" y="1723"/>
                      </a:lnTo>
                      <a:lnTo>
                        <a:pt x="4196" y="1734"/>
                      </a:lnTo>
                      <a:lnTo>
                        <a:pt x="4196" y="1754"/>
                      </a:lnTo>
                      <a:lnTo>
                        <a:pt x="4196" y="1773"/>
                      </a:lnTo>
                      <a:lnTo>
                        <a:pt x="4196" y="1790"/>
                      </a:lnTo>
                      <a:lnTo>
                        <a:pt x="4196" y="1799"/>
                      </a:lnTo>
                      <a:lnTo>
                        <a:pt x="4196" y="1795"/>
                      </a:lnTo>
                      <a:lnTo>
                        <a:pt x="4196" y="1795"/>
                      </a:lnTo>
                      <a:lnTo>
                        <a:pt x="4199" y="1797"/>
                      </a:lnTo>
                      <a:lnTo>
                        <a:pt x="4199" y="1803"/>
                      </a:lnTo>
                      <a:lnTo>
                        <a:pt x="4199" y="1808"/>
                      </a:lnTo>
                      <a:lnTo>
                        <a:pt x="4199" y="1803"/>
                      </a:lnTo>
                      <a:lnTo>
                        <a:pt x="4199" y="1803"/>
                      </a:lnTo>
                      <a:lnTo>
                        <a:pt x="4199" y="1792"/>
                      </a:lnTo>
                      <a:lnTo>
                        <a:pt x="4199" y="1797"/>
                      </a:lnTo>
                      <a:lnTo>
                        <a:pt x="4199" y="1799"/>
                      </a:lnTo>
                      <a:lnTo>
                        <a:pt x="4201" y="1808"/>
                      </a:lnTo>
                      <a:lnTo>
                        <a:pt x="4201" y="1799"/>
                      </a:lnTo>
                      <a:lnTo>
                        <a:pt x="4201" y="1797"/>
                      </a:lnTo>
                      <a:lnTo>
                        <a:pt x="4201" y="1792"/>
                      </a:lnTo>
                      <a:lnTo>
                        <a:pt x="4201" y="1784"/>
                      </a:lnTo>
                      <a:lnTo>
                        <a:pt x="4201" y="1784"/>
                      </a:lnTo>
                      <a:lnTo>
                        <a:pt x="4201" y="1773"/>
                      </a:lnTo>
                      <a:lnTo>
                        <a:pt x="4203" y="1767"/>
                      </a:lnTo>
                      <a:lnTo>
                        <a:pt x="4203" y="1764"/>
                      </a:lnTo>
                      <a:lnTo>
                        <a:pt x="4203" y="1784"/>
                      </a:lnTo>
                      <a:lnTo>
                        <a:pt x="4203" y="1795"/>
                      </a:lnTo>
                      <a:lnTo>
                        <a:pt x="4203" y="1814"/>
                      </a:lnTo>
                      <a:lnTo>
                        <a:pt x="4203" y="1825"/>
                      </a:lnTo>
                      <a:lnTo>
                        <a:pt x="4203" y="1823"/>
                      </a:lnTo>
                      <a:lnTo>
                        <a:pt x="4203" y="1795"/>
                      </a:lnTo>
                      <a:lnTo>
                        <a:pt x="4205" y="1758"/>
                      </a:lnTo>
                      <a:lnTo>
                        <a:pt x="4205" y="1741"/>
                      </a:lnTo>
                      <a:lnTo>
                        <a:pt x="4205" y="1751"/>
                      </a:lnTo>
                      <a:lnTo>
                        <a:pt x="4205" y="1739"/>
                      </a:lnTo>
                      <a:lnTo>
                        <a:pt x="4205" y="1762"/>
                      </a:lnTo>
                      <a:lnTo>
                        <a:pt x="4205" y="1749"/>
                      </a:lnTo>
                      <a:lnTo>
                        <a:pt x="4205" y="1760"/>
                      </a:lnTo>
                      <a:lnTo>
                        <a:pt x="4205" y="1788"/>
                      </a:lnTo>
                      <a:lnTo>
                        <a:pt x="4207" y="1818"/>
                      </a:lnTo>
                      <a:lnTo>
                        <a:pt x="4207" y="1790"/>
                      </a:lnTo>
                      <a:lnTo>
                        <a:pt x="4207" y="1803"/>
                      </a:lnTo>
                      <a:lnTo>
                        <a:pt x="4207" y="1805"/>
                      </a:lnTo>
                      <a:lnTo>
                        <a:pt x="4207" y="1777"/>
                      </a:lnTo>
                      <a:lnTo>
                        <a:pt x="4207" y="1745"/>
                      </a:lnTo>
                      <a:lnTo>
                        <a:pt x="4207" y="1736"/>
                      </a:lnTo>
                      <a:lnTo>
                        <a:pt x="4209" y="1743"/>
                      </a:lnTo>
                      <a:lnTo>
                        <a:pt x="4209" y="1728"/>
                      </a:lnTo>
                      <a:lnTo>
                        <a:pt x="4209" y="1726"/>
                      </a:lnTo>
                      <a:lnTo>
                        <a:pt x="4209" y="1741"/>
                      </a:lnTo>
                      <a:lnTo>
                        <a:pt x="4209" y="1767"/>
                      </a:lnTo>
                      <a:lnTo>
                        <a:pt x="4209" y="1792"/>
                      </a:lnTo>
                      <a:lnTo>
                        <a:pt x="4209" y="1808"/>
                      </a:lnTo>
                      <a:lnTo>
                        <a:pt x="4209" y="1816"/>
                      </a:lnTo>
                      <a:lnTo>
                        <a:pt x="4211" y="1805"/>
                      </a:lnTo>
                      <a:lnTo>
                        <a:pt x="4211" y="1805"/>
                      </a:lnTo>
                      <a:lnTo>
                        <a:pt x="4211" y="1801"/>
                      </a:lnTo>
                      <a:lnTo>
                        <a:pt x="4211" y="1803"/>
                      </a:lnTo>
                      <a:lnTo>
                        <a:pt x="4211" y="1797"/>
                      </a:lnTo>
                      <a:lnTo>
                        <a:pt x="4211" y="1786"/>
                      </a:lnTo>
                      <a:lnTo>
                        <a:pt x="4211" y="1780"/>
                      </a:lnTo>
                      <a:lnTo>
                        <a:pt x="4211" y="1784"/>
                      </a:lnTo>
                      <a:lnTo>
                        <a:pt x="4214" y="1805"/>
                      </a:lnTo>
                      <a:lnTo>
                        <a:pt x="4214" y="1829"/>
                      </a:lnTo>
                      <a:lnTo>
                        <a:pt x="4214" y="1846"/>
                      </a:lnTo>
                      <a:lnTo>
                        <a:pt x="4214" y="1849"/>
                      </a:lnTo>
                      <a:lnTo>
                        <a:pt x="4214" y="1836"/>
                      </a:lnTo>
                      <a:lnTo>
                        <a:pt x="4214" y="1833"/>
                      </a:lnTo>
                      <a:lnTo>
                        <a:pt x="4214" y="1829"/>
                      </a:lnTo>
                      <a:lnTo>
                        <a:pt x="4216" y="1831"/>
                      </a:lnTo>
                      <a:lnTo>
                        <a:pt x="4216" y="1816"/>
                      </a:lnTo>
                      <a:lnTo>
                        <a:pt x="4216" y="1797"/>
                      </a:lnTo>
                      <a:lnTo>
                        <a:pt x="4216" y="1810"/>
                      </a:lnTo>
                      <a:lnTo>
                        <a:pt x="4216" y="1818"/>
                      </a:lnTo>
                      <a:lnTo>
                        <a:pt x="4216" y="1840"/>
                      </a:lnTo>
                      <a:lnTo>
                        <a:pt x="4216" y="1889"/>
                      </a:lnTo>
                      <a:lnTo>
                        <a:pt x="4216" y="1896"/>
                      </a:lnTo>
                      <a:lnTo>
                        <a:pt x="4218" y="1870"/>
                      </a:lnTo>
                      <a:lnTo>
                        <a:pt x="4218" y="1855"/>
                      </a:lnTo>
                      <a:lnTo>
                        <a:pt x="4218" y="1840"/>
                      </a:lnTo>
                      <a:lnTo>
                        <a:pt x="4218" y="1829"/>
                      </a:lnTo>
                      <a:lnTo>
                        <a:pt x="4218" y="1805"/>
                      </a:lnTo>
                      <a:lnTo>
                        <a:pt x="4218" y="1797"/>
                      </a:lnTo>
                      <a:lnTo>
                        <a:pt x="4218" y="1782"/>
                      </a:lnTo>
                      <a:lnTo>
                        <a:pt x="4218" y="1762"/>
                      </a:lnTo>
                      <a:lnTo>
                        <a:pt x="4220" y="1769"/>
                      </a:lnTo>
                      <a:lnTo>
                        <a:pt x="4220" y="1777"/>
                      </a:lnTo>
                      <a:lnTo>
                        <a:pt x="4220" y="1799"/>
                      </a:lnTo>
                      <a:lnTo>
                        <a:pt x="4220" y="1797"/>
                      </a:lnTo>
                      <a:lnTo>
                        <a:pt x="4220" y="1767"/>
                      </a:lnTo>
                      <a:lnTo>
                        <a:pt x="4220" y="1756"/>
                      </a:lnTo>
                      <a:lnTo>
                        <a:pt x="4220" y="1739"/>
                      </a:lnTo>
                      <a:lnTo>
                        <a:pt x="4222" y="1721"/>
                      </a:lnTo>
                      <a:lnTo>
                        <a:pt x="4222" y="1706"/>
                      </a:lnTo>
                      <a:lnTo>
                        <a:pt x="4222" y="1693"/>
                      </a:lnTo>
                      <a:lnTo>
                        <a:pt x="4222" y="1670"/>
                      </a:lnTo>
                      <a:lnTo>
                        <a:pt x="4222" y="1665"/>
                      </a:lnTo>
                      <a:lnTo>
                        <a:pt x="4222" y="1672"/>
                      </a:lnTo>
                      <a:lnTo>
                        <a:pt x="4222" y="1704"/>
                      </a:lnTo>
                      <a:lnTo>
                        <a:pt x="4222" y="1747"/>
                      </a:lnTo>
                      <a:lnTo>
                        <a:pt x="4224" y="1760"/>
                      </a:lnTo>
                      <a:lnTo>
                        <a:pt x="4224" y="1760"/>
                      </a:lnTo>
                      <a:lnTo>
                        <a:pt x="4224" y="1749"/>
                      </a:lnTo>
                      <a:lnTo>
                        <a:pt x="4224" y="1743"/>
                      </a:lnTo>
                      <a:lnTo>
                        <a:pt x="4224" y="1741"/>
                      </a:lnTo>
                      <a:lnTo>
                        <a:pt x="4224" y="1739"/>
                      </a:lnTo>
                      <a:lnTo>
                        <a:pt x="4224" y="1734"/>
                      </a:lnTo>
                      <a:lnTo>
                        <a:pt x="4224" y="1730"/>
                      </a:lnTo>
                      <a:lnTo>
                        <a:pt x="4227" y="1728"/>
                      </a:lnTo>
                      <a:lnTo>
                        <a:pt x="4227" y="1754"/>
                      </a:lnTo>
                      <a:lnTo>
                        <a:pt x="4227" y="1777"/>
                      </a:lnTo>
                      <a:lnTo>
                        <a:pt x="4227" y="1812"/>
                      </a:lnTo>
                      <a:lnTo>
                        <a:pt x="4227" y="1827"/>
                      </a:lnTo>
                      <a:lnTo>
                        <a:pt x="4227" y="1831"/>
                      </a:lnTo>
                      <a:lnTo>
                        <a:pt x="4227" y="1823"/>
                      </a:lnTo>
                      <a:lnTo>
                        <a:pt x="4229" y="1810"/>
                      </a:lnTo>
                      <a:lnTo>
                        <a:pt x="4229" y="1812"/>
                      </a:lnTo>
                      <a:lnTo>
                        <a:pt x="4229" y="1827"/>
                      </a:lnTo>
                      <a:lnTo>
                        <a:pt x="4229" y="1823"/>
                      </a:lnTo>
                      <a:lnTo>
                        <a:pt x="4229" y="1812"/>
                      </a:lnTo>
                      <a:lnTo>
                        <a:pt x="4229" y="1812"/>
                      </a:lnTo>
                      <a:lnTo>
                        <a:pt x="4229" y="1829"/>
                      </a:lnTo>
                      <a:lnTo>
                        <a:pt x="4229" y="1836"/>
                      </a:lnTo>
                      <a:lnTo>
                        <a:pt x="4231" y="1859"/>
                      </a:lnTo>
                      <a:lnTo>
                        <a:pt x="4231" y="1868"/>
                      </a:lnTo>
                      <a:lnTo>
                        <a:pt x="4231" y="1870"/>
                      </a:lnTo>
                      <a:lnTo>
                        <a:pt x="4231" y="1864"/>
                      </a:lnTo>
                      <a:lnTo>
                        <a:pt x="4231" y="1859"/>
                      </a:lnTo>
                      <a:lnTo>
                        <a:pt x="4231" y="1855"/>
                      </a:lnTo>
                      <a:lnTo>
                        <a:pt x="4231" y="1842"/>
                      </a:lnTo>
                      <a:lnTo>
                        <a:pt x="4231" y="1844"/>
                      </a:lnTo>
                      <a:lnTo>
                        <a:pt x="4233" y="1831"/>
                      </a:lnTo>
                      <a:lnTo>
                        <a:pt x="4233" y="1829"/>
                      </a:lnTo>
                      <a:lnTo>
                        <a:pt x="4233" y="1842"/>
                      </a:lnTo>
                      <a:lnTo>
                        <a:pt x="4233" y="1844"/>
                      </a:lnTo>
                      <a:lnTo>
                        <a:pt x="4233" y="1872"/>
                      </a:lnTo>
                      <a:lnTo>
                        <a:pt x="4233" y="1883"/>
                      </a:lnTo>
                      <a:lnTo>
                        <a:pt x="4233" y="1868"/>
                      </a:lnTo>
                      <a:lnTo>
                        <a:pt x="4235" y="1855"/>
                      </a:lnTo>
                      <a:lnTo>
                        <a:pt x="4235" y="1840"/>
                      </a:lnTo>
                      <a:lnTo>
                        <a:pt x="4235" y="1829"/>
                      </a:lnTo>
                      <a:lnTo>
                        <a:pt x="4235" y="1831"/>
                      </a:lnTo>
                      <a:lnTo>
                        <a:pt x="4235" y="1823"/>
                      </a:lnTo>
                      <a:lnTo>
                        <a:pt x="4235" y="1805"/>
                      </a:lnTo>
                      <a:lnTo>
                        <a:pt x="4235" y="1799"/>
                      </a:lnTo>
                      <a:lnTo>
                        <a:pt x="4235" y="1814"/>
                      </a:lnTo>
                      <a:lnTo>
                        <a:pt x="4237" y="1836"/>
                      </a:lnTo>
                      <a:lnTo>
                        <a:pt x="4237" y="1859"/>
                      </a:lnTo>
                      <a:lnTo>
                        <a:pt x="4237" y="1868"/>
                      </a:lnTo>
                      <a:lnTo>
                        <a:pt x="4237" y="1855"/>
                      </a:lnTo>
                      <a:lnTo>
                        <a:pt x="4237" y="1842"/>
                      </a:lnTo>
                      <a:lnTo>
                        <a:pt x="4237" y="1820"/>
                      </a:lnTo>
                      <a:lnTo>
                        <a:pt x="4237" y="1820"/>
                      </a:lnTo>
                      <a:lnTo>
                        <a:pt x="4237" y="1810"/>
                      </a:lnTo>
                      <a:lnTo>
                        <a:pt x="4240" y="1812"/>
                      </a:lnTo>
                      <a:lnTo>
                        <a:pt x="4240" y="1797"/>
                      </a:lnTo>
                      <a:lnTo>
                        <a:pt x="4240" y="1799"/>
                      </a:lnTo>
                      <a:lnTo>
                        <a:pt x="4240" y="1805"/>
                      </a:lnTo>
                      <a:lnTo>
                        <a:pt x="4240" y="1823"/>
                      </a:lnTo>
                      <a:lnTo>
                        <a:pt x="4240" y="1814"/>
                      </a:lnTo>
                      <a:lnTo>
                        <a:pt x="4240" y="1827"/>
                      </a:lnTo>
                      <a:lnTo>
                        <a:pt x="4242" y="1814"/>
                      </a:lnTo>
                      <a:lnTo>
                        <a:pt x="4242" y="1805"/>
                      </a:lnTo>
                      <a:lnTo>
                        <a:pt x="4242" y="1805"/>
                      </a:lnTo>
                      <a:lnTo>
                        <a:pt x="4242" y="1801"/>
                      </a:lnTo>
                      <a:lnTo>
                        <a:pt x="4242" y="1814"/>
                      </a:lnTo>
                      <a:lnTo>
                        <a:pt x="4242" y="1797"/>
                      </a:lnTo>
                      <a:lnTo>
                        <a:pt x="4242" y="1797"/>
                      </a:lnTo>
                      <a:lnTo>
                        <a:pt x="4242" y="1799"/>
                      </a:lnTo>
                      <a:lnTo>
                        <a:pt x="4244" y="1816"/>
                      </a:lnTo>
                      <a:lnTo>
                        <a:pt x="4244" y="1816"/>
                      </a:lnTo>
                      <a:lnTo>
                        <a:pt x="4244" y="1801"/>
                      </a:lnTo>
                      <a:lnTo>
                        <a:pt x="4244" y="1812"/>
                      </a:lnTo>
                      <a:lnTo>
                        <a:pt x="4244" y="1812"/>
                      </a:lnTo>
                      <a:lnTo>
                        <a:pt x="4244" y="1814"/>
                      </a:lnTo>
                      <a:lnTo>
                        <a:pt x="4244" y="1816"/>
                      </a:lnTo>
                      <a:lnTo>
                        <a:pt x="4244" y="1810"/>
                      </a:lnTo>
                      <a:lnTo>
                        <a:pt x="4246" y="1792"/>
                      </a:lnTo>
                      <a:lnTo>
                        <a:pt x="4246" y="1799"/>
                      </a:lnTo>
                      <a:lnTo>
                        <a:pt x="4246" y="1782"/>
                      </a:lnTo>
                      <a:lnTo>
                        <a:pt x="4246" y="1771"/>
                      </a:lnTo>
                      <a:lnTo>
                        <a:pt x="4246" y="1782"/>
                      </a:lnTo>
                      <a:lnTo>
                        <a:pt x="4246" y="1812"/>
                      </a:lnTo>
                      <a:lnTo>
                        <a:pt x="4246" y="1838"/>
                      </a:lnTo>
                      <a:lnTo>
                        <a:pt x="4248" y="1851"/>
                      </a:lnTo>
                      <a:lnTo>
                        <a:pt x="4248" y="1838"/>
                      </a:lnTo>
                      <a:lnTo>
                        <a:pt x="4248" y="1829"/>
                      </a:lnTo>
                      <a:lnTo>
                        <a:pt x="4248" y="1810"/>
                      </a:lnTo>
                      <a:lnTo>
                        <a:pt x="4248" y="1812"/>
                      </a:lnTo>
                      <a:lnTo>
                        <a:pt x="4248" y="1808"/>
                      </a:lnTo>
                      <a:lnTo>
                        <a:pt x="4248" y="1792"/>
                      </a:lnTo>
                      <a:lnTo>
                        <a:pt x="4248" y="1782"/>
                      </a:lnTo>
                      <a:lnTo>
                        <a:pt x="4250" y="1769"/>
                      </a:lnTo>
                      <a:lnTo>
                        <a:pt x="4250" y="1777"/>
                      </a:lnTo>
                      <a:lnTo>
                        <a:pt x="4250" y="1799"/>
                      </a:lnTo>
                      <a:lnTo>
                        <a:pt x="4250" y="1855"/>
                      </a:lnTo>
                      <a:lnTo>
                        <a:pt x="4250" y="1885"/>
                      </a:lnTo>
                      <a:lnTo>
                        <a:pt x="4250" y="1868"/>
                      </a:lnTo>
                      <a:lnTo>
                        <a:pt x="4250" y="1855"/>
                      </a:lnTo>
                      <a:lnTo>
                        <a:pt x="4250" y="1840"/>
                      </a:lnTo>
                      <a:lnTo>
                        <a:pt x="4252" y="1853"/>
                      </a:lnTo>
                      <a:lnTo>
                        <a:pt x="4252" y="1870"/>
                      </a:lnTo>
                      <a:lnTo>
                        <a:pt x="4252" y="1853"/>
                      </a:lnTo>
                      <a:lnTo>
                        <a:pt x="4252" y="1836"/>
                      </a:lnTo>
                      <a:lnTo>
                        <a:pt x="4252" y="1816"/>
                      </a:lnTo>
                      <a:lnTo>
                        <a:pt x="4252" y="1808"/>
                      </a:lnTo>
                      <a:lnTo>
                        <a:pt x="4252" y="1816"/>
                      </a:lnTo>
                      <a:lnTo>
                        <a:pt x="4255" y="1792"/>
                      </a:lnTo>
                      <a:lnTo>
                        <a:pt x="4255" y="1799"/>
                      </a:lnTo>
                      <a:lnTo>
                        <a:pt x="4255" y="1764"/>
                      </a:lnTo>
                      <a:lnTo>
                        <a:pt x="4255" y="1734"/>
                      </a:lnTo>
                      <a:lnTo>
                        <a:pt x="4255" y="1723"/>
                      </a:lnTo>
                      <a:lnTo>
                        <a:pt x="4255" y="1618"/>
                      </a:lnTo>
                      <a:lnTo>
                        <a:pt x="4255" y="1622"/>
                      </a:lnTo>
                      <a:lnTo>
                        <a:pt x="4255" y="1637"/>
                      </a:lnTo>
                      <a:lnTo>
                        <a:pt x="4257" y="1648"/>
                      </a:lnTo>
                      <a:lnTo>
                        <a:pt x="4257" y="1641"/>
                      </a:lnTo>
                      <a:lnTo>
                        <a:pt x="4257" y="1657"/>
                      </a:lnTo>
                      <a:lnTo>
                        <a:pt x="4257" y="1670"/>
                      </a:lnTo>
                      <a:lnTo>
                        <a:pt x="4257" y="1700"/>
                      </a:lnTo>
                      <a:lnTo>
                        <a:pt x="4257" y="1723"/>
                      </a:lnTo>
                      <a:lnTo>
                        <a:pt x="4257" y="1734"/>
                      </a:lnTo>
                      <a:lnTo>
                        <a:pt x="4257" y="1732"/>
                      </a:lnTo>
                      <a:lnTo>
                        <a:pt x="4259" y="1723"/>
                      </a:lnTo>
                      <a:lnTo>
                        <a:pt x="4259" y="1713"/>
                      </a:lnTo>
                      <a:lnTo>
                        <a:pt x="4259" y="1721"/>
                      </a:lnTo>
                      <a:lnTo>
                        <a:pt x="4259" y="1715"/>
                      </a:lnTo>
                      <a:lnTo>
                        <a:pt x="4259" y="1706"/>
                      </a:lnTo>
                      <a:lnTo>
                        <a:pt x="4259" y="1702"/>
                      </a:lnTo>
                      <a:lnTo>
                        <a:pt x="4259" y="1715"/>
                      </a:lnTo>
                      <a:lnTo>
                        <a:pt x="4261" y="1756"/>
                      </a:lnTo>
                      <a:lnTo>
                        <a:pt x="4261" y="1790"/>
                      </a:lnTo>
                      <a:lnTo>
                        <a:pt x="4261" y="1812"/>
                      </a:lnTo>
                      <a:lnTo>
                        <a:pt x="4261" y="1803"/>
                      </a:lnTo>
                      <a:lnTo>
                        <a:pt x="4261" y="1805"/>
                      </a:lnTo>
                      <a:lnTo>
                        <a:pt x="4261" y="1801"/>
                      </a:lnTo>
                      <a:lnTo>
                        <a:pt x="4261" y="1808"/>
                      </a:lnTo>
                      <a:lnTo>
                        <a:pt x="4261" y="1810"/>
                      </a:lnTo>
                      <a:lnTo>
                        <a:pt x="4263" y="1814"/>
                      </a:lnTo>
                      <a:lnTo>
                        <a:pt x="4263" y="1808"/>
                      </a:lnTo>
                      <a:lnTo>
                        <a:pt x="4263" y="1812"/>
                      </a:lnTo>
                      <a:lnTo>
                        <a:pt x="4263" y="1831"/>
                      </a:lnTo>
                      <a:lnTo>
                        <a:pt x="4263" y="1844"/>
                      </a:lnTo>
                      <a:lnTo>
                        <a:pt x="4263" y="1855"/>
                      </a:lnTo>
                      <a:lnTo>
                        <a:pt x="4263" y="1870"/>
                      </a:lnTo>
                      <a:lnTo>
                        <a:pt x="4263" y="1879"/>
                      </a:lnTo>
                      <a:lnTo>
                        <a:pt x="4265" y="1877"/>
                      </a:lnTo>
                      <a:lnTo>
                        <a:pt x="4265" y="1870"/>
                      </a:lnTo>
                      <a:lnTo>
                        <a:pt x="4265" y="1861"/>
                      </a:lnTo>
                      <a:lnTo>
                        <a:pt x="4265" y="1840"/>
                      </a:lnTo>
                      <a:lnTo>
                        <a:pt x="4265" y="1833"/>
                      </a:lnTo>
                      <a:lnTo>
                        <a:pt x="4265" y="1836"/>
                      </a:lnTo>
                      <a:lnTo>
                        <a:pt x="4265" y="1833"/>
                      </a:lnTo>
                      <a:lnTo>
                        <a:pt x="4268" y="1836"/>
                      </a:lnTo>
                      <a:lnTo>
                        <a:pt x="4268" y="1857"/>
                      </a:lnTo>
                      <a:lnTo>
                        <a:pt x="4268" y="1885"/>
                      </a:lnTo>
                      <a:lnTo>
                        <a:pt x="4268" y="1889"/>
                      </a:lnTo>
                      <a:lnTo>
                        <a:pt x="4268" y="1898"/>
                      </a:lnTo>
                      <a:lnTo>
                        <a:pt x="4268" y="1892"/>
                      </a:lnTo>
                      <a:lnTo>
                        <a:pt x="4268" y="1872"/>
                      </a:lnTo>
                      <a:lnTo>
                        <a:pt x="4268" y="1859"/>
                      </a:lnTo>
                      <a:lnTo>
                        <a:pt x="4270" y="1870"/>
                      </a:lnTo>
                      <a:lnTo>
                        <a:pt x="4270" y="1857"/>
                      </a:lnTo>
                      <a:lnTo>
                        <a:pt x="4270" y="1866"/>
                      </a:lnTo>
                      <a:lnTo>
                        <a:pt x="4270" y="1861"/>
                      </a:lnTo>
                      <a:lnTo>
                        <a:pt x="4270" y="1859"/>
                      </a:lnTo>
                      <a:lnTo>
                        <a:pt x="4270" y="1874"/>
                      </a:lnTo>
                      <a:lnTo>
                        <a:pt x="4270" y="1900"/>
                      </a:lnTo>
                      <a:lnTo>
                        <a:pt x="4270" y="1892"/>
                      </a:lnTo>
                      <a:lnTo>
                        <a:pt x="4272" y="1894"/>
                      </a:lnTo>
                      <a:lnTo>
                        <a:pt x="4272" y="1885"/>
                      </a:lnTo>
                      <a:lnTo>
                        <a:pt x="4272" y="1881"/>
                      </a:lnTo>
                      <a:lnTo>
                        <a:pt x="4272" y="1872"/>
                      </a:lnTo>
                      <a:lnTo>
                        <a:pt x="4272" y="1872"/>
                      </a:lnTo>
                      <a:lnTo>
                        <a:pt x="4272" y="1872"/>
                      </a:lnTo>
                      <a:lnTo>
                        <a:pt x="4272" y="1870"/>
                      </a:lnTo>
                      <a:lnTo>
                        <a:pt x="4274" y="1859"/>
                      </a:lnTo>
                      <a:lnTo>
                        <a:pt x="4274" y="1868"/>
                      </a:lnTo>
                      <a:lnTo>
                        <a:pt x="4274" y="1894"/>
                      </a:lnTo>
                      <a:lnTo>
                        <a:pt x="4274" y="1913"/>
                      </a:lnTo>
                      <a:lnTo>
                        <a:pt x="4274" y="1879"/>
                      </a:lnTo>
                      <a:lnTo>
                        <a:pt x="4274" y="1894"/>
                      </a:lnTo>
                      <a:lnTo>
                        <a:pt x="4274" y="1922"/>
                      </a:lnTo>
                      <a:lnTo>
                        <a:pt x="4274" y="1885"/>
                      </a:lnTo>
                      <a:lnTo>
                        <a:pt x="4276" y="1892"/>
                      </a:lnTo>
                      <a:lnTo>
                        <a:pt x="4276" y="1881"/>
                      </a:lnTo>
                      <a:lnTo>
                        <a:pt x="4276" y="1859"/>
                      </a:lnTo>
                      <a:lnTo>
                        <a:pt x="4276" y="1881"/>
                      </a:lnTo>
                      <a:lnTo>
                        <a:pt x="4276" y="1892"/>
                      </a:lnTo>
                      <a:lnTo>
                        <a:pt x="4276" y="1915"/>
                      </a:lnTo>
                      <a:lnTo>
                        <a:pt x="4276" y="1920"/>
                      </a:lnTo>
                      <a:lnTo>
                        <a:pt x="4276" y="1913"/>
                      </a:lnTo>
                      <a:lnTo>
                        <a:pt x="4278" y="1915"/>
                      </a:lnTo>
                      <a:lnTo>
                        <a:pt x="4278" y="1900"/>
                      </a:lnTo>
                      <a:lnTo>
                        <a:pt x="4278" y="1913"/>
                      </a:lnTo>
                      <a:lnTo>
                        <a:pt x="4278" y="1883"/>
                      </a:lnTo>
                      <a:lnTo>
                        <a:pt x="4278" y="1896"/>
                      </a:lnTo>
                      <a:lnTo>
                        <a:pt x="4278" y="1868"/>
                      </a:lnTo>
                      <a:lnTo>
                        <a:pt x="4278" y="1883"/>
                      </a:lnTo>
                      <a:lnTo>
                        <a:pt x="4280" y="1885"/>
                      </a:lnTo>
                      <a:lnTo>
                        <a:pt x="4280" y="1864"/>
                      </a:lnTo>
                      <a:lnTo>
                        <a:pt x="4280" y="1853"/>
                      </a:lnTo>
                      <a:lnTo>
                        <a:pt x="4280" y="1859"/>
                      </a:lnTo>
                      <a:lnTo>
                        <a:pt x="4280" y="1861"/>
                      </a:lnTo>
                      <a:lnTo>
                        <a:pt x="4280" y="1857"/>
                      </a:lnTo>
                      <a:lnTo>
                        <a:pt x="4280" y="1836"/>
                      </a:lnTo>
                      <a:lnTo>
                        <a:pt x="4280" y="1818"/>
                      </a:lnTo>
                      <a:lnTo>
                        <a:pt x="4283" y="1801"/>
                      </a:lnTo>
                      <a:lnTo>
                        <a:pt x="4283" y="1797"/>
                      </a:lnTo>
                      <a:lnTo>
                        <a:pt x="4283" y="1795"/>
                      </a:lnTo>
                      <a:lnTo>
                        <a:pt x="4283" y="1775"/>
                      </a:lnTo>
                      <a:lnTo>
                        <a:pt x="4283" y="1764"/>
                      </a:lnTo>
                      <a:lnTo>
                        <a:pt x="4283" y="1754"/>
                      </a:lnTo>
                      <a:lnTo>
                        <a:pt x="4283" y="1771"/>
                      </a:lnTo>
                      <a:lnTo>
                        <a:pt x="4285" y="1805"/>
                      </a:lnTo>
                      <a:lnTo>
                        <a:pt x="4285" y="1838"/>
                      </a:lnTo>
                      <a:lnTo>
                        <a:pt x="4285" y="1842"/>
                      </a:lnTo>
                      <a:lnTo>
                        <a:pt x="4285" y="1823"/>
                      </a:lnTo>
                      <a:lnTo>
                        <a:pt x="4285" y="1810"/>
                      </a:lnTo>
                      <a:lnTo>
                        <a:pt x="4285" y="1784"/>
                      </a:lnTo>
                      <a:lnTo>
                        <a:pt x="4285" y="1771"/>
                      </a:lnTo>
                      <a:lnTo>
                        <a:pt x="4285" y="1760"/>
                      </a:lnTo>
                      <a:lnTo>
                        <a:pt x="4287" y="1743"/>
                      </a:lnTo>
                      <a:lnTo>
                        <a:pt x="4287" y="1728"/>
                      </a:lnTo>
                      <a:lnTo>
                        <a:pt x="4287" y="1730"/>
                      </a:lnTo>
                      <a:lnTo>
                        <a:pt x="4287" y="1751"/>
                      </a:lnTo>
                      <a:lnTo>
                        <a:pt x="4287" y="1805"/>
                      </a:lnTo>
                      <a:lnTo>
                        <a:pt x="4287" y="1844"/>
                      </a:lnTo>
                      <a:lnTo>
                        <a:pt x="4287" y="1866"/>
                      </a:lnTo>
                      <a:lnTo>
                        <a:pt x="4287" y="1859"/>
                      </a:lnTo>
                      <a:lnTo>
                        <a:pt x="4289" y="1844"/>
                      </a:lnTo>
                      <a:lnTo>
                        <a:pt x="4289" y="1829"/>
                      </a:lnTo>
                      <a:lnTo>
                        <a:pt x="4289" y="1814"/>
                      </a:lnTo>
                      <a:lnTo>
                        <a:pt x="4289" y="1825"/>
                      </a:lnTo>
                      <a:lnTo>
                        <a:pt x="4289" y="1816"/>
                      </a:lnTo>
                      <a:lnTo>
                        <a:pt x="4289" y="1801"/>
                      </a:lnTo>
                      <a:lnTo>
                        <a:pt x="4289" y="1803"/>
                      </a:lnTo>
                      <a:lnTo>
                        <a:pt x="4291" y="1820"/>
                      </a:lnTo>
                      <a:lnTo>
                        <a:pt x="4291" y="1870"/>
                      </a:lnTo>
                      <a:lnTo>
                        <a:pt x="4291" y="1913"/>
                      </a:lnTo>
                      <a:lnTo>
                        <a:pt x="4291" y="1922"/>
                      </a:lnTo>
                      <a:lnTo>
                        <a:pt x="4291" y="1918"/>
                      </a:lnTo>
                      <a:lnTo>
                        <a:pt x="4291" y="1913"/>
                      </a:lnTo>
                      <a:lnTo>
                        <a:pt x="4291" y="1905"/>
                      </a:lnTo>
                      <a:lnTo>
                        <a:pt x="4291" y="1902"/>
                      </a:lnTo>
                      <a:lnTo>
                        <a:pt x="4293" y="1902"/>
                      </a:lnTo>
                      <a:lnTo>
                        <a:pt x="4293" y="1902"/>
                      </a:lnTo>
                      <a:lnTo>
                        <a:pt x="4293" y="1864"/>
                      </a:lnTo>
                      <a:lnTo>
                        <a:pt x="4293" y="1855"/>
                      </a:lnTo>
                      <a:lnTo>
                        <a:pt x="4293" y="1849"/>
                      </a:lnTo>
                      <a:lnTo>
                        <a:pt x="4293" y="1849"/>
                      </a:lnTo>
                      <a:lnTo>
                        <a:pt x="4293" y="1872"/>
                      </a:lnTo>
                      <a:lnTo>
                        <a:pt x="4293" y="1894"/>
                      </a:lnTo>
                      <a:lnTo>
                        <a:pt x="4296" y="1885"/>
                      </a:lnTo>
                      <a:lnTo>
                        <a:pt x="4296" y="1874"/>
                      </a:lnTo>
                      <a:lnTo>
                        <a:pt x="4296" y="1851"/>
                      </a:lnTo>
                      <a:lnTo>
                        <a:pt x="4296" y="1846"/>
                      </a:lnTo>
                      <a:lnTo>
                        <a:pt x="4296" y="1827"/>
                      </a:lnTo>
                      <a:lnTo>
                        <a:pt x="4296" y="1816"/>
                      </a:lnTo>
                      <a:lnTo>
                        <a:pt x="4296" y="1803"/>
                      </a:lnTo>
                      <a:lnTo>
                        <a:pt x="4298" y="1792"/>
                      </a:lnTo>
                      <a:lnTo>
                        <a:pt x="4298" y="1801"/>
                      </a:lnTo>
                      <a:lnTo>
                        <a:pt x="4298" y="1844"/>
                      </a:lnTo>
                      <a:lnTo>
                        <a:pt x="4298" y="1889"/>
                      </a:lnTo>
                      <a:lnTo>
                        <a:pt x="4298" y="1885"/>
                      </a:lnTo>
                      <a:lnTo>
                        <a:pt x="4298" y="1879"/>
                      </a:lnTo>
                      <a:lnTo>
                        <a:pt x="4298" y="1877"/>
                      </a:lnTo>
                      <a:lnTo>
                        <a:pt x="4298" y="1861"/>
                      </a:lnTo>
                      <a:lnTo>
                        <a:pt x="4300" y="1846"/>
                      </a:lnTo>
                      <a:lnTo>
                        <a:pt x="4300" y="1838"/>
                      </a:lnTo>
                      <a:lnTo>
                        <a:pt x="4300" y="1825"/>
                      </a:lnTo>
                      <a:lnTo>
                        <a:pt x="4300" y="1812"/>
                      </a:lnTo>
                      <a:lnTo>
                        <a:pt x="4300" y="1805"/>
                      </a:lnTo>
                      <a:lnTo>
                        <a:pt x="4300" y="1827"/>
                      </a:lnTo>
                      <a:lnTo>
                        <a:pt x="4300" y="1855"/>
                      </a:lnTo>
                      <a:lnTo>
                        <a:pt x="4300" y="1881"/>
                      </a:lnTo>
                      <a:lnTo>
                        <a:pt x="4302" y="1896"/>
                      </a:lnTo>
                      <a:lnTo>
                        <a:pt x="4302" y="1881"/>
                      </a:lnTo>
                      <a:lnTo>
                        <a:pt x="4302" y="1866"/>
                      </a:lnTo>
                      <a:lnTo>
                        <a:pt x="4302" y="1857"/>
                      </a:lnTo>
                      <a:lnTo>
                        <a:pt x="4302" y="1840"/>
                      </a:lnTo>
                      <a:lnTo>
                        <a:pt x="4302" y="1842"/>
                      </a:lnTo>
                      <a:lnTo>
                        <a:pt x="4302" y="1846"/>
                      </a:lnTo>
                      <a:lnTo>
                        <a:pt x="4304" y="1831"/>
                      </a:lnTo>
                      <a:lnTo>
                        <a:pt x="4304" y="1812"/>
                      </a:lnTo>
                      <a:lnTo>
                        <a:pt x="4304" y="1833"/>
                      </a:lnTo>
                      <a:lnTo>
                        <a:pt x="4304" y="1879"/>
                      </a:lnTo>
                      <a:lnTo>
                        <a:pt x="4304" y="1909"/>
                      </a:lnTo>
                      <a:lnTo>
                        <a:pt x="4304" y="1915"/>
                      </a:lnTo>
                      <a:lnTo>
                        <a:pt x="4304" y="1913"/>
                      </a:lnTo>
                      <a:lnTo>
                        <a:pt x="4304" y="1911"/>
                      </a:lnTo>
                      <a:lnTo>
                        <a:pt x="4306" y="1900"/>
                      </a:lnTo>
                      <a:lnTo>
                        <a:pt x="4306" y="1887"/>
                      </a:lnTo>
                      <a:lnTo>
                        <a:pt x="4306" y="1883"/>
                      </a:lnTo>
                      <a:lnTo>
                        <a:pt x="4306" y="1879"/>
                      </a:lnTo>
                      <a:lnTo>
                        <a:pt x="4306" y="1872"/>
                      </a:lnTo>
                      <a:lnTo>
                        <a:pt x="4306" y="1870"/>
                      </a:lnTo>
                      <a:lnTo>
                        <a:pt x="4306" y="1887"/>
                      </a:lnTo>
                      <a:lnTo>
                        <a:pt x="4306" y="1928"/>
                      </a:lnTo>
                      <a:lnTo>
                        <a:pt x="4308" y="1967"/>
                      </a:lnTo>
                      <a:lnTo>
                        <a:pt x="4308" y="1959"/>
                      </a:lnTo>
                      <a:lnTo>
                        <a:pt x="4308" y="1935"/>
                      </a:lnTo>
                      <a:lnTo>
                        <a:pt x="4308" y="1941"/>
                      </a:lnTo>
                      <a:lnTo>
                        <a:pt x="4308" y="1935"/>
                      </a:lnTo>
                      <a:lnTo>
                        <a:pt x="4308" y="1933"/>
                      </a:lnTo>
                      <a:lnTo>
                        <a:pt x="4308" y="1941"/>
                      </a:lnTo>
                      <a:lnTo>
                        <a:pt x="4311" y="1939"/>
                      </a:lnTo>
                      <a:lnTo>
                        <a:pt x="4311" y="1930"/>
                      </a:lnTo>
                      <a:lnTo>
                        <a:pt x="4311" y="1922"/>
                      </a:lnTo>
                      <a:lnTo>
                        <a:pt x="4311" y="1935"/>
                      </a:lnTo>
                      <a:lnTo>
                        <a:pt x="4311" y="1978"/>
                      </a:lnTo>
                      <a:lnTo>
                        <a:pt x="4311" y="2010"/>
                      </a:lnTo>
                      <a:lnTo>
                        <a:pt x="4311" y="2019"/>
                      </a:lnTo>
                      <a:lnTo>
                        <a:pt x="4311" y="2004"/>
                      </a:lnTo>
                      <a:lnTo>
                        <a:pt x="4313" y="1976"/>
                      </a:lnTo>
                      <a:lnTo>
                        <a:pt x="4313" y="1946"/>
                      </a:lnTo>
                      <a:lnTo>
                        <a:pt x="4313" y="1941"/>
                      </a:lnTo>
                      <a:lnTo>
                        <a:pt x="4313" y="1930"/>
                      </a:lnTo>
                      <a:lnTo>
                        <a:pt x="4313" y="1915"/>
                      </a:lnTo>
                      <a:lnTo>
                        <a:pt x="4313" y="1894"/>
                      </a:lnTo>
                      <a:lnTo>
                        <a:pt x="4313" y="1887"/>
                      </a:lnTo>
                      <a:lnTo>
                        <a:pt x="4313" y="1896"/>
                      </a:lnTo>
                      <a:lnTo>
                        <a:pt x="4315" y="1933"/>
                      </a:lnTo>
                      <a:lnTo>
                        <a:pt x="4315" y="1971"/>
                      </a:lnTo>
                      <a:lnTo>
                        <a:pt x="4315" y="1993"/>
                      </a:lnTo>
                      <a:lnTo>
                        <a:pt x="4315" y="1978"/>
                      </a:lnTo>
                      <a:lnTo>
                        <a:pt x="4315" y="1961"/>
                      </a:lnTo>
                      <a:lnTo>
                        <a:pt x="4315" y="1941"/>
                      </a:lnTo>
                      <a:lnTo>
                        <a:pt x="4315" y="1930"/>
                      </a:lnTo>
                      <a:lnTo>
                        <a:pt x="4317" y="1920"/>
                      </a:lnTo>
                      <a:lnTo>
                        <a:pt x="4317" y="1911"/>
                      </a:lnTo>
                      <a:lnTo>
                        <a:pt x="4317" y="1898"/>
                      </a:lnTo>
                      <a:lnTo>
                        <a:pt x="4317" y="1907"/>
                      </a:lnTo>
                      <a:lnTo>
                        <a:pt x="4317" y="1930"/>
                      </a:lnTo>
                      <a:lnTo>
                        <a:pt x="4317" y="1956"/>
                      </a:lnTo>
                      <a:lnTo>
                        <a:pt x="4317" y="2017"/>
                      </a:lnTo>
                      <a:lnTo>
                        <a:pt x="4317" y="2028"/>
                      </a:lnTo>
                      <a:lnTo>
                        <a:pt x="4319" y="1999"/>
                      </a:lnTo>
                      <a:lnTo>
                        <a:pt x="4319" y="1961"/>
                      </a:lnTo>
                      <a:lnTo>
                        <a:pt x="4319" y="1974"/>
                      </a:lnTo>
                      <a:lnTo>
                        <a:pt x="4319" y="1971"/>
                      </a:lnTo>
                      <a:lnTo>
                        <a:pt x="4319" y="1950"/>
                      </a:lnTo>
                      <a:lnTo>
                        <a:pt x="4319" y="1939"/>
                      </a:lnTo>
                      <a:lnTo>
                        <a:pt x="4319" y="1930"/>
                      </a:lnTo>
                      <a:lnTo>
                        <a:pt x="4319" y="1924"/>
                      </a:lnTo>
                      <a:lnTo>
                        <a:pt x="4321" y="1935"/>
                      </a:lnTo>
                      <a:lnTo>
                        <a:pt x="4321" y="1959"/>
                      </a:lnTo>
                      <a:lnTo>
                        <a:pt x="4321" y="2017"/>
                      </a:lnTo>
                      <a:lnTo>
                        <a:pt x="4321" y="2045"/>
                      </a:lnTo>
                      <a:lnTo>
                        <a:pt x="4321" y="2032"/>
                      </a:lnTo>
                      <a:lnTo>
                        <a:pt x="4321" y="2028"/>
                      </a:lnTo>
                      <a:lnTo>
                        <a:pt x="4321" y="2004"/>
                      </a:lnTo>
                      <a:lnTo>
                        <a:pt x="4324" y="1980"/>
                      </a:lnTo>
                      <a:lnTo>
                        <a:pt x="4324" y="1965"/>
                      </a:lnTo>
                      <a:lnTo>
                        <a:pt x="4324" y="1967"/>
                      </a:lnTo>
                      <a:lnTo>
                        <a:pt x="4324" y="1952"/>
                      </a:lnTo>
                      <a:lnTo>
                        <a:pt x="4324" y="1946"/>
                      </a:lnTo>
                      <a:lnTo>
                        <a:pt x="4324" y="1963"/>
                      </a:lnTo>
                      <a:lnTo>
                        <a:pt x="4324" y="1987"/>
                      </a:lnTo>
                      <a:lnTo>
                        <a:pt x="4324" y="1905"/>
                      </a:lnTo>
                      <a:lnTo>
                        <a:pt x="4326" y="1872"/>
                      </a:lnTo>
                      <a:lnTo>
                        <a:pt x="4326" y="1780"/>
                      </a:lnTo>
                      <a:lnTo>
                        <a:pt x="4326" y="1790"/>
                      </a:lnTo>
                      <a:lnTo>
                        <a:pt x="4326" y="1812"/>
                      </a:lnTo>
                      <a:lnTo>
                        <a:pt x="4326" y="1833"/>
                      </a:lnTo>
                      <a:lnTo>
                        <a:pt x="4326" y="1818"/>
                      </a:lnTo>
                      <a:lnTo>
                        <a:pt x="4326" y="1803"/>
                      </a:lnTo>
                      <a:lnTo>
                        <a:pt x="4326" y="1771"/>
                      </a:lnTo>
                      <a:lnTo>
                        <a:pt x="4328" y="1756"/>
                      </a:lnTo>
                      <a:lnTo>
                        <a:pt x="4328" y="1790"/>
                      </a:lnTo>
                      <a:lnTo>
                        <a:pt x="4328" y="1842"/>
                      </a:lnTo>
                      <a:lnTo>
                        <a:pt x="4328" y="1816"/>
                      </a:lnTo>
                      <a:lnTo>
                        <a:pt x="4328" y="1872"/>
                      </a:lnTo>
                      <a:lnTo>
                        <a:pt x="4328" y="1902"/>
                      </a:lnTo>
                      <a:lnTo>
                        <a:pt x="4328" y="1898"/>
                      </a:lnTo>
                      <a:lnTo>
                        <a:pt x="4330" y="1918"/>
                      </a:lnTo>
                      <a:lnTo>
                        <a:pt x="4330" y="1909"/>
                      </a:lnTo>
                      <a:lnTo>
                        <a:pt x="4330" y="1939"/>
                      </a:lnTo>
                      <a:lnTo>
                        <a:pt x="4330" y="1946"/>
                      </a:lnTo>
                      <a:lnTo>
                        <a:pt x="4330" y="1933"/>
                      </a:lnTo>
                      <a:lnTo>
                        <a:pt x="4330" y="1920"/>
                      </a:lnTo>
                      <a:lnTo>
                        <a:pt x="4330" y="1900"/>
                      </a:lnTo>
                      <a:lnTo>
                        <a:pt x="4330" y="1902"/>
                      </a:lnTo>
                      <a:lnTo>
                        <a:pt x="4332" y="1915"/>
                      </a:lnTo>
                      <a:lnTo>
                        <a:pt x="4332" y="1924"/>
                      </a:lnTo>
                      <a:lnTo>
                        <a:pt x="4332" y="1924"/>
                      </a:lnTo>
                      <a:lnTo>
                        <a:pt x="4332" y="1885"/>
                      </a:lnTo>
                      <a:lnTo>
                        <a:pt x="4332" y="1840"/>
                      </a:lnTo>
                      <a:lnTo>
                        <a:pt x="4332" y="1833"/>
                      </a:lnTo>
                      <a:lnTo>
                        <a:pt x="4332" y="1827"/>
                      </a:lnTo>
                      <a:lnTo>
                        <a:pt x="4332" y="1805"/>
                      </a:lnTo>
                      <a:lnTo>
                        <a:pt x="4334" y="1808"/>
                      </a:lnTo>
                      <a:lnTo>
                        <a:pt x="4334" y="1803"/>
                      </a:lnTo>
                      <a:lnTo>
                        <a:pt x="4334" y="1816"/>
                      </a:lnTo>
                      <a:lnTo>
                        <a:pt x="4334" y="1831"/>
                      </a:lnTo>
                      <a:lnTo>
                        <a:pt x="4334" y="1855"/>
                      </a:lnTo>
                      <a:lnTo>
                        <a:pt x="4334" y="1864"/>
                      </a:lnTo>
                      <a:lnTo>
                        <a:pt x="4334" y="1846"/>
                      </a:lnTo>
                      <a:lnTo>
                        <a:pt x="4336" y="1853"/>
                      </a:lnTo>
                      <a:lnTo>
                        <a:pt x="4336" y="1851"/>
                      </a:lnTo>
                      <a:lnTo>
                        <a:pt x="4336" y="1851"/>
                      </a:lnTo>
                      <a:lnTo>
                        <a:pt x="4336" y="1840"/>
                      </a:lnTo>
                      <a:lnTo>
                        <a:pt x="4336" y="1808"/>
                      </a:lnTo>
                      <a:lnTo>
                        <a:pt x="4336" y="1760"/>
                      </a:lnTo>
                      <a:lnTo>
                        <a:pt x="4336" y="1667"/>
                      </a:lnTo>
                      <a:lnTo>
                        <a:pt x="4336" y="1562"/>
                      </a:lnTo>
                      <a:lnTo>
                        <a:pt x="4339" y="1346"/>
                      </a:lnTo>
                      <a:lnTo>
                        <a:pt x="4339" y="1044"/>
                      </a:lnTo>
                      <a:lnTo>
                        <a:pt x="4339" y="1141"/>
                      </a:lnTo>
                      <a:lnTo>
                        <a:pt x="4339" y="1253"/>
                      </a:lnTo>
                      <a:lnTo>
                        <a:pt x="4339" y="1348"/>
                      </a:lnTo>
                      <a:lnTo>
                        <a:pt x="4339" y="1402"/>
                      </a:lnTo>
                      <a:lnTo>
                        <a:pt x="4339" y="1441"/>
                      </a:lnTo>
                      <a:lnTo>
                        <a:pt x="4339" y="1465"/>
                      </a:lnTo>
                      <a:lnTo>
                        <a:pt x="4341" y="1484"/>
                      </a:lnTo>
                      <a:lnTo>
                        <a:pt x="4341" y="1497"/>
                      </a:lnTo>
                      <a:lnTo>
                        <a:pt x="4341" y="1519"/>
                      </a:lnTo>
                      <a:lnTo>
                        <a:pt x="4341" y="1540"/>
                      </a:lnTo>
                      <a:lnTo>
                        <a:pt x="4341" y="1551"/>
                      </a:lnTo>
                      <a:lnTo>
                        <a:pt x="4341" y="1551"/>
                      </a:lnTo>
                      <a:lnTo>
                        <a:pt x="4341" y="1566"/>
                      </a:lnTo>
                      <a:lnTo>
                        <a:pt x="4343" y="1678"/>
                      </a:lnTo>
                      <a:lnTo>
                        <a:pt x="4343" y="1695"/>
                      </a:lnTo>
                      <a:lnTo>
                        <a:pt x="4343" y="1695"/>
                      </a:lnTo>
                      <a:lnTo>
                        <a:pt x="4343" y="1698"/>
                      </a:lnTo>
                      <a:lnTo>
                        <a:pt x="4343" y="1700"/>
                      </a:lnTo>
                      <a:lnTo>
                        <a:pt x="4343" y="1693"/>
                      </a:lnTo>
                      <a:lnTo>
                        <a:pt x="4343" y="1693"/>
                      </a:lnTo>
                      <a:lnTo>
                        <a:pt x="4343" y="1693"/>
                      </a:lnTo>
                      <a:lnTo>
                        <a:pt x="4345" y="1693"/>
                      </a:lnTo>
                      <a:lnTo>
                        <a:pt x="4345" y="1734"/>
                      </a:lnTo>
                      <a:lnTo>
                        <a:pt x="4345" y="1764"/>
                      </a:lnTo>
                      <a:lnTo>
                        <a:pt x="4345" y="1788"/>
                      </a:lnTo>
                      <a:lnTo>
                        <a:pt x="4345" y="1801"/>
                      </a:lnTo>
                      <a:lnTo>
                        <a:pt x="4345" y="1810"/>
                      </a:lnTo>
                      <a:lnTo>
                        <a:pt x="4345" y="1803"/>
                      </a:lnTo>
                      <a:lnTo>
                        <a:pt x="4345" y="1801"/>
                      </a:lnTo>
                      <a:lnTo>
                        <a:pt x="4347" y="1801"/>
                      </a:lnTo>
                      <a:lnTo>
                        <a:pt x="4347" y="1799"/>
                      </a:lnTo>
                      <a:lnTo>
                        <a:pt x="4347" y="1792"/>
                      </a:lnTo>
                      <a:lnTo>
                        <a:pt x="4347" y="1792"/>
                      </a:lnTo>
                      <a:lnTo>
                        <a:pt x="4347" y="1805"/>
                      </a:lnTo>
                      <a:lnTo>
                        <a:pt x="4347" y="1829"/>
                      </a:lnTo>
                      <a:lnTo>
                        <a:pt x="4347" y="1838"/>
                      </a:lnTo>
                      <a:lnTo>
                        <a:pt x="4349" y="1831"/>
                      </a:lnTo>
                      <a:lnTo>
                        <a:pt x="4349" y="1771"/>
                      </a:lnTo>
                      <a:lnTo>
                        <a:pt x="4349" y="1689"/>
                      </a:lnTo>
                      <a:lnTo>
                        <a:pt x="4349" y="1719"/>
                      </a:lnTo>
                      <a:lnTo>
                        <a:pt x="4349" y="1741"/>
                      </a:lnTo>
                      <a:lnTo>
                        <a:pt x="4349" y="1734"/>
                      </a:lnTo>
                      <a:lnTo>
                        <a:pt x="4349" y="1728"/>
                      </a:lnTo>
                      <a:lnTo>
                        <a:pt x="4349" y="1719"/>
                      </a:lnTo>
                      <a:lnTo>
                        <a:pt x="4352" y="1730"/>
                      </a:lnTo>
                      <a:lnTo>
                        <a:pt x="4352" y="1747"/>
                      </a:lnTo>
                      <a:lnTo>
                        <a:pt x="4352" y="1782"/>
                      </a:lnTo>
                      <a:lnTo>
                        <a:pt x="4352" y="1816"/>
                      </a:lnTo>
                      <a:lnTo>
                        <a:pt x="4352" y="1836"/>
                      </a:lnTo>
                      <a:lnTo>
                        <a:pt x="4352" y="1842"/>
                      </a:lnTo>
                      <a:lnTo>
                        <a:pt x="4352" y="1844"/>
                      </a:lnTo>
                      <a:lnTo>
                        <a:pt x="4352" y="1833"/>
                      </a:lnTo>
                      <a:lnTo>
                        <a:pt x="4354" y="1833"/>
                      </a:lnTo>
                      <a:lnTo>
                        <a:pt x="4354" y="1836"/>
                      </a:lnTo>
                      <a:lnTo>
                        <a:pt x="4354" y="1827"/>
                      </a:lnTo>
                      <a:lnTo>
                        <a:pt x="4354" y="1808"/>
                      </a:lnTo>
                      <a:lnTo>
                        <a:pt x="4354" y="1803"/>
                      </a:lnTo>
                      <a:lnTo>
                        <a:pt x="4354" y="1818"/>
                      </a:lnTo>
                      <a:lnTo>
                        <a:pt x="4354" y="1857"/>
                      </a:lnTo>
                      <a:lnTo>
                        <a:pt x="4356" y="1885"/>
                      </a:lnTo>
                      <a:lnTo>
                        <a:pt x="4356" y="1905"/>
                      </a:lnTo>
                      <a:lnTo>
                        <a:pt x="4356" y="1907"/>
                      </a:lnTo>
                      <a:lnTo>
                        <a:pt x="4356" y="1896"/>
                      </a:lnTo>
                      <a:lnTo>
                        <a:pt x="4356" y="1898"/>
                      </a:lnTo>
                      <a:lnTo>
                        <a:pt x="4356" y="1885"/>
                      </a:lnTo>
                      <a:lnTo>
                        <a:pt x="4356" y="1889"/>
                      </a:lnTo>
                      <a:lnTo>
                        <a:pt x="4356" y="1874"/>
                      </a:lnTo>
                      <a:lnTo>
                        <a:pt x="4358" y="1868"/>
                      </a:lnTo>
                      <a:lnTo>
                        <a:pt x="4358" y="1861"/>
                      </a:lnTo>
                      <a:lnTo>
                        <a:pt x="4358" y="1883"/>
                      </a:lnTo>
                      <a:lnTo>
                        <a:pt x="4358" y="1915"/>
                      </a:lnTo>
                      <a:lnTo>
                        <a:pt x="4358" y="1939"/>
                      </a:lnTo>
                      <a:lnTo>
                        <a:pt x="4358" y="1954"/>
                      </a:lnTo>
                      <a:lnTo>
                        <a:pt x="4358" y="1943"/>
                      </a:lnTo>
                      <a:lnTo>
                        <a:pt x="4358" y="1930"/>
                      </a:lnTo>
                      <a:lnTo>
                        <a:pt x="4360" y="1911"/>
                      </a:lnTo>
                      <a:lnTo>
                        <a:pt x="4360" y="1898"/>
                      </a:lnTo>
                      <a:lnTo>
                        <a:pt x="4360" y="1883"/>
                      </a:lnTo>
                      <a:lnTo>
                        <a:pt x="4360" y="1866"/>
                      </a:lnTo>
                      <a:lnTo>
                        <a:pt x="4360" y="1853"/>
                      </a:lnTo>
                      <a:lnTo>
                        <a:pt x="4360" y="1844"/>
                      </a:lnTo>
                      <a:lnTo>
                        <a:pt x="4360" y="1851"/>
                      </a:lnTo>
                      <a:lnTo>
                        <a:pt x="4362" y="1887"/>
                      </a:lnTo>
                      <a:lnTo>
                        <a:pt x="4362" y="1905"/>
                      </a:lnTo>
                      <a:lnTo>
                        <a:pt x="4362" y="1913"/>
                      </a:lnTo>
                      <a:lnTo>
                        <a:pt x="4362" y="1905"/>
                      </a:lnTo>
                      <a:lnTo>
                        <a:pt x="4362" y="1892"/>
                      </a:lnTo>
                      <a:lnTo>
                        <a:pt x="4362" y="1868"/>
                      </a:lnTo>
                      <a:lnTo>
                        <a:pt x="4362" y="1857"/>
                      </a:lnTo>
                      <a:lnTo>
                        <a:pt x="4362" y="1853"/>
                      </a:lnTo>
                      <a:lnTo>
                        <a:pt x="4365" y="1846"/>
                      </a:lnTo>
                      <a:lnTo>
                        <a:pt x="4365" y="1827"/>
                      </a:lnTo>
                      <a:lnTo>
                        <a:pt x="4365" y="1818"/>
                      </a:lnTo>
                      <a:lnTo>
                        <a:pt x="4365" y="1827"/>
                      </a:lnTo>
                      <a:lnTo>
                        <a:pt x="4365" y="1866"/>
                      </a:lnTo>
                      <a:lnTo>
                        <a:pt x="4365" y="1930"/>
                      </a:lnTo>
                      <a:lnTo>
                        <a:pt x="4365" y="1950"/>
                      </a:lnTo>
                      <a:lnTo>
                        <a:pt x="4365" y="1950"/>
                      </a:lnTo>
                      <a:lnTo>
                        <a:pt x="4367" y="1939"/>
                      </a:lnTo>
                      <a:lnTo>
                        <a:pt x="4367" y="1926"/>
                      </a:lnTo>
                      <a:lnTo>
                        <a:pt x="4367" y="1920"/>
                      </a:lnTo>
                      <a:lnTo>
                        <a:pt x="4367" y="1922"/>
                      </a:lnTo>
                      <a:lnTo>
                        <a:pt x="4367" y="1922"/>
                      </a:lnTo>
                      <a:lnTo>
                        <a:pt x="4367" y="1913"/>
                      </a:lnTo>
                      <a:lnTo>
                        <a:pt x="4367" y="1905"/>
                      </a:lnTo>
                      <a:lnTo>
                        <a:pt x="4369" y="1920"/>
                      </a:lnTo>
                      <a:lnTo>
                        <a:pt x="4369" y="1969"/>
                      </a:lnTo>
                      <a:lnTo>
                        <a:pt x="4369" y="2017"/>
                      </a:lnTo>
                      <a:lnTo>
                        <a:pt x="4369" y="2010"/>
                      </a:lnTo>
                      <a:lnTo>
                        <a:pt x="4369" y="1894"/>
                      </a:lnTo>
                      <a:lnTo>
                        <a:pt x="4369" y="1760"/>
                      </a:lnTo>
                      <a:lnTo>
                        <a:pt x="4369" y="1698"/>
                      </a:lnTo>
                      <a:lnTo>
                        <a:pt x="4369" y="1745"/>
                      </a:lnTo>
                      <a:lnTo>
                        <a:pt x="4371" y="1739"/>
                      </a:lnTo>
                      <a:lnTo>
                        <a:pt x="4371" y="1723"/>
                      </a:lnTo>
                      <a:lnTo>
                        <a:pt x="4371" y="1700"/>
                      </a:lnTo>
                      <a:lnTo>
                        <a:pt x="4371" y="1691"/>
                      </a:lnTo>
                      <a:lnTo>
                        <a:pt x="4371" y="1693"/>
                      </a:lnTo>
                      <a:lnTo>
                        <a:pt x="4371" y="1695"/>
                      </a:lnTo>
                      <a:lnTo>
                        <a:pt x="4371" y="1695"/>
                      </a:lnTo>
                      <a:lnTo>
                        <a:pt x="4371" y="1698"/>
                      </a:lnTo>
                      <a:lnTo>
                        <a:pt x="4373" y="1726"/>
                      </a:lnTo>
                      <a:lnTo>
                        <a:pt x="4373" y="1721"/>
                      </a:lnTo>
                      <a:lnTo>
                        <a:pt x="4373" y="1710"/>
                      </a:lnTo>
                      <a:lnTo>
                        <a:pt x="4373" y="1700"/>
                      </a:lnTo>
                      <a:lnTo>
                        <a:pt x="4373" y="1700"/>
                      </a:lnTo>
                      <a:lnTo>
                        <a:pt x="4373" y="1680"/>
                      </a:lnTo>
                      <a:lnTo>
                        <a:pt x="4373" y="1670"/>
                      </a:lnTo>
                      <a:lnTo>
                        <a:pt x="4375" y="1670"/>
                      </a:lnTo>
                      <a:lnTo>
                        <a:pt x="4375" y="1665"/>
                      </a:lnTo>
                      <a:lnTo>
                        <a:pt x="4375" y="1700"/>
                      </a:lnTo>
                      <a:lnTo>
                        <a:pt x="4375" y="1736"/>
                      </a:lnTo>
                      <a:lnTo>
                        <a:pt x="4375" y="1726"/>
                      </a:lnTo>
                      <a:lnTo>
                        <a:pt x="4375" y="1736"/>
                      </a:lnTo>
                      <a:lnTo>
                        <a:pt x="4375" y="1730"/>
                      </a:lnTo>
                      <a:lnTo>
                        <a:pt x="4375" y="1723"/>
                      </a:lnTo>
                      <a:lnTo>
                        <a:pt x="4377" y="1721"/>
                      </a:lnTo>
                      <a:lnTo>
                        <a:pt x="4377" y="1710"/>
                      </a:lnTo>
                      <a:lnTo>
                        <a:pt x="4377" y="1702"/>
                      </a:lnTo>
                      <a:lnTo>
                        <a:pt x="4377" y="1691"/>
                      </a:lnTo>
                      <a:lnTo>
                        <a:pt x="4377" y="1689"/>
                      </a:lnTo>
                      <a:lnTo>
                        <a:pt x="4377" y="1695"/>
                      </a:lnTo>
                      <a:lnTo>
                        <a:pt x="4377" y="1732"/>
                      </a:lnTo>
                      <a:lnTo>
                        <a:pt x="4377" y="1758"/>
                      </a:lnTo>
                      <a:lnTo>
                        <a:pt x="4380" y="1754"/>
                      </a:lnTo>
                      <a:lnTo>
                        <a:pt x="4380" y="1764"/>
                      </a:lnTo>
                      <a:lnTo>
                        <a:pt x="4380" y="1769"/>
                      </a:lnTo>
                      <a:lnTo>
                        <a:pt x="4380" y="1758"/>
                      </a:lnTo>
                      <a:lnTo>
                        <a:pt x="4380" y="1745"/>
                      </a:lnTo>
                      <a:lnTo>
                        <a:pt x="4380" y="1745"/>
                      </a:lnTo>
                      <a:lnTo>
                        <a:pt x="4380" y="1745"/>
                      </a:lnTo>
                      <a:lnTo>
                        <a:pt x="4382" y="1730"/>
                      </a:lnTo>
                      <a:lnTo>
                        <a:pt x="4382" y="1710"/>
                      </a:lnTo>
                      <a:lnTo>
                        <a:pt x="4382" y="1736"/>
                      </a:lnTo>
                      <a:lnTo>
                        <a:pt x="4382" y="1756"/>
                      </a:lnTo>
                      <a:lnTo>
                        <a:pt x="4382" y="1812"/>
                      </a:lnTo>
                      <a:lnTo>
                        <a:pt x="4382" y="1827"/>
                      </a:lnTo>
                      <a:lnTo>
                        <a:pt x="4382" y="1812"/>
                      </a:lnTo>
                      <a:lnTo>
                        <a:pt x="4382" y="1805"/>
                      </a:lnTo>
                      <a:lnTo>
                        <a:pt x="4384" y="1782"/>
                      </a:lnTo>
                      <a:lnTo>
                        <a:pt x="4384" y="1769"/>
                      </a:lnTo>
                      <a:lnTo>
                        <a:pt x="4384" y="1775"/>
                      </a:lnTo>
                      <a:lnTo>
                        <a:pt x="4384" y="1758"/>
                      </a:lnTo>
                      <a:lnTo>
                        <a:pt x="4384" y="1732"/>
                      </a:lnTo>
                      <a:lnTo>
                        <a:pt x="4384" y="1708"/>
                      </a:lnTo>
                      <a:lnTo>
                        <a:pt x="4384" y="1704"/>
                      </a:lnTo>
                      <a:lnTo>
                        <a:pt x="4384" y="1717"/>
                      </a:lnTo>
                      <a:lnTo>
                        <a:pt x="4386" y="1745"/>
                      </a:lnTo>
                      <a:lnTo>
                        <a:pt x="4386" y="1749"/>
                      </a:lnTo>
                      <a:lnTo>
                        <a:pt x="4386" y="1743"/>
                      </a:lnTo>
                      <a:lnTo>
                        <a:pt x="4386" y="1730"/>
                      </a:lnTo>
                      <a:lnTo>
                        <a:pt x="4386" y="1702"/>
                      </a:lnTo>
                      <a:lnTo>
                        <a:pt x="4386" y="1676"/>
                      </a:lnTo>
                      <a:lnTo>
                        <a:pt x="4386" y="1661"/>
                      </a:lnTo>
                      <a:lnTo>
                        <a:pt x="4388" y="1585"/>
                      </a:lnTo>
                      <a:lnTo>
                        <a:pt x="4388" y="1542"/>
                      </a:lnTo>
                      <a:lnTo>
                        <a:pt x="4388" y="1495"/>
                      </a:lnTo>
                      <a:lnTo>
                        <a:pt x="4388" y="1462"/>
                      </a:lnTo>
                      <a:lnTo>
                        <a:pt x="4388" y="1443"/>
                      </a:lnTo>
                      <a:lnTo>
                        <a:pt x="4388" y="1452"/>
                      </a:lnTo>
                      <a:lnTo>
                        <a:pt x="4388" y="1480"/>
                      </a:lnTo>
                      <a:lnTo>
                        <a:pt x="4388" y="1493"/>
                      </a:lnTo>
                      <a:lnTo>
                        <a:pt x="4390" y="1497"/>
                      </a:lnTo>
                      <a:lnTo>
                        <a:pt x="4390" y="1512"/>
                      </a:lnTo>
                      <a:lnTo>
                        <a:pt x="4390" y="1510"/>
                      </a:lnTo>
                      <a:lnTo>
                        <a:pt x="4390" y="1519"/>
                      </a:lnTo>
                      <a:lnTo>
                        <a:pt x="4390" y="1512"/>
                      </a:lnTo>
                      <a:lnTo>
                        <a:pt x="4390" y="1493"/>
                      </a:lnTo>
                      <a:lnTo>
                        <a:pt x="4390" y="1497"/>
                      </a:lnTo>
                      <a:lnTo>
                        <a:pt x="4390" y="1512"/>
                      </a:lnTo>
                      <a:lnTo>
                        <a:pt x="4393" y="1523"/>
                      </a:lnTo>
                      <a:lnTo>
                        <a:pt x="4393" y="1540"/>
                      </a:lnTo>
                      <a:lnTo>
                        <a:pt x="4393" y="1534"/>
                      </a:lnTo>
                      <a:lnTo>
                        <a:pt x="4393" y="1542"/>
                      </a:lnTo>
                      <a:lnTo>
                        <a:pt x="4393" y="1538"/>
                      </a:lnTo>
                      <a:lnTo>
                        <a:pt x="4393" y="1529"/>
                      </a:lnTo>
                      <a:lnTo>
                        <a:pt x="4393" y="1525"/>
                      </a:lnTo>
                      <a:lnTo>
                        <a:pt x="4395" y="1532"/>
                      </a:lnTo>
                      <a:lnTo>
                        <a:pt x="4395" y="1514"/>
                      </a:lnTo>
                      <a:lnTo>
                        <a:pt x="4395" y="1501"/>
                      </a:lnTo>
                      <a:lnTo>
                        <a:pt x="4395" y="1488"/>
                      </a:lnTo>
                      <a:lnTo>
                        <a:pt x="4395" y="1493"/>
                      </a:lnTo>
                      <a:lnTo>
                        <a:pt x="4395" y="1497"/>
                      </a:lnTo>
                      <a:lnTo>
                        <a:pt x="4395" y="1503"/>
                      </a:lnTo>
                      <a:lnTo>
                        <a:pt x="4395" y="1503"/>
                      </a:lnTo>
                      <a:lnTo>
                        <a:pt x="4397" y="1519"/>
                      </a:lnTo>
                      <a:lnTo>
                        <a:pt x="4397" y="1519"/>
                      </a:lnTo>
                      <a:lnTo>
                        <a:pt x="4397" y="1516"/>
                      </a:lnTo>
                      <a:lnTo>
                        <a:pt x="4397" y="1538"/>
                      </a:lnTo>
                      <a:lnTo>
                        <a:pt x="4397" y="1598"/>
                      </a:lnTo>
                      <a:lnTo>
                        <a:pt x="4397" y="1572"/>
                      </a:lnTo>
                      <a:lnTo>
                        <a:pt x="4397" y="1562"/>
                      </a:lnTo>
                      <a:lnTo>
                        <a:pt x="4397" y="1592"/>
                      </a:lnTo>
                      <a:lnTo>
                        <a:pt x="4399" y="1616"/>
                      </a:lnTo>
                      <a:lnTo>
                        <a:pt x="4399" y="1631"/>
                      </a:lnTo>
                      <a:lnTo>
                        <a:pt x="4399" y="1661"/>
                      </a:lnTo>
                      <a:lnTo>
                        <a:pt x="4399" y="1663"/>
                      </a:lnTo>
                      <a:lnTo>
                        <a:pt x="4399" y="1672"/>
                      </a:lnTo>
                      <a:lnTo>
                        <a:pt x="4399" y="1646"/>
                      </a:lnTo>
                      <a:lnTo>
                        <a:pt x="4399" y="1629"/>
                      </a:lnTo>
                      <a:lnTo>
                        <a:pt x="4401" y="1620"/>
                      </a:lnTo>
                      <a:lnTo>
                        <a:pt x="4401" y="1616"/>
                      </a:lnTo>
                      <a:lnTo>
                        <a:pt x="4401" y="1609"/>
                      </a:lnTo>
                      <a:lnTo>
                        <a:pt x="4401" y="1596"/>
                      </a:lnTo>
                      <a:lnTo>
                        <a:pt x="4401" y="1609"/>
                      </a:lnTo>
                      <a:lnTo>
                        <a:pt x="4401" y="1629"/>
                      </a:lnTo>
                      <a:lnTo>
                        <a:pt x="4401" y="1659"/>
                      </a:lnTo>
                      <a:lnTo>
                        <a:pt x="4401" y="1695"/>
                      </a:lnTo>
                      <a:lnTo>
                        <a:pt x="4403" y="1704"/>
                      </a:lnTo>
                      <a:lnTo>
                        <a:pt x="4403" y="1706"/>
                      </a:lnTo>
                      <a:lnTo>
                        <a:pt x="4403" y="1676"/>
                      </a:lnTo>
                      <a:lnTo>
                        <a:pt x="4403" y="1665"/>
                      </a:lnTo>
                      <a:lnTo>
                        <a:pt x="4403" y="1659"/>
                      </a:lnTo>
                      <a:lnTo>
                        <a:pt x="4403" y="1654"/>
                      </a:lnTo>
                      <a:lnTo>
                        <a:pt x="4403" y="1646"/>
                      </a:lnTo>
                      <a:lnTo>
                        <a:pt x="4403" y="1635"/>
                      </a:lnTo>
                      <a:lnTo>
                        <a:pt x="4405" y="1650"/>
                      </a:lnTo>
                      <a:lnTo>
                        <a:pt x="4405" y="1650"/>
                      </a:lnTo>
                      <a:lnTo>
                        <a:pt x="4405" y="1689"/>
                      </a:lnTo>
                      <a:lnTo>
                        <a:pt x="4405" y="1719"/>
                      </a:lnTo>
                      <a:lnTo>
                        <a:pt x="4405" y="1736"/>
                      </a:lnTo>
                      <a:lnTo>
                        <a:pt x="4405" y="1732"/>
                      </a:lnTo>
                      <a:lnTo>
                        <a:pt x="4405" y="1719"/>
                      </a:lnTo>
                      <a:lnTo>
                        <a:pt x="4408" y="1710"/>
                      </a:lnTo>
                      <a:lnTo>
                        <a:pt x="4408" y="1702"/>
                      </a:lnTo>
                      <a:lnTo>
                        <a:pt x="4408" y="1700"/>
                      </a:lnTo>
                      <a:lnTo>
                        <a:pt x="4408" y="1689"/>
                      </a:lnTo>
                      <a:lnTo>
                        <a:pt x="4408" y="1680"/>
                      </a:lnTo>
                      <a:lnTo>
                        <a:pt x="4408" y="1674"/>
                      </a:lnTo>
                      <a:lnTo>
                        <a:pt x="4408" y="1680"/>
                      </a:lnTo>
                      <a:lnTo>
                        <a:pt x="4408" y="1710"/>
                      </a:lnTo>
                      <a:lnTo>
                        <a:pt x="4410" y="1739"/>
                      </a:lnTo>
                      <a:lnTo>
                        <a:pt x="4410" y="1762"/>
                      </a:lnTo>
                      <a:lnTo>
                        <a:pt x="4410" y="1760"/>
                      </a:lnTo>
                      <a:lnTo>
                        <a:pt x="4410" y="1749"/>
                      </a:lnTo>
                      <a:lnTo>
                        <a:pt x="4410" y="1743"/>
                      </a:lnTo>
                      <a:lnTo>
                        <a:pt x="4410" y="1726"/>
                      </a:lnTo>
                      <a:lnTo>
                        <a:pt x="4410" y="1715"/>
                      </a:lnTo>
                      <a:lnTo>
                        <a:pt x="4410" y="1719"/>
                      </a:lnTo>
                      <a:lnTo>
                        <a:pt x="4412" y="1736"/>
                      </a:lnTo>
                      <a:lnTo>
                        <a:pt x="4412" y="1710"/>
                      </a:lnTo>
                      <a:lnTo>
                        <a:pt x="4412" y="1715"/>
                      </a:lnTo>
                      <a:lnTo>
                        <a:pt x="4412" y="1749"/>
                      </a:lnTo>
                      <a:lnTo>
                        <a:pt x="4412" y="1799"/>
                      </a:lnTo>
                      <a:lnTo>
                        <a:pt x="4412" y="1814"/>
                      </a:lnTo>
                      <a:lnTo>
                        <a:pt x="4412" y="1801"/>
                      </a:lnTo>
                      <a:lnTo>
                        <a:pt x="4414" y="1775"/>
                      </a:lnTo>
                      <a:lnTo>
                        <a:pt x="4414" y="1756"/>
                      </a:lnTo>
                      <a:lnTo>
                        <a:pt x="4414" y="1745"/>
                      </a:lnTo>
                      <a:lnTo>
                        <a:pt x="4414" y="1767"/>
                      </a:lnTo>
                      <a:lnTo>
                        <a:pt x="4414" y="1721"/>
                      </a:lnTo>
                      <a:lnTo>
                        <a:pt x="4414" y="1710"/>
                      </a:lnTo>
                      <a:lnTo>
                        <a:pt x="4414" y="1698"/>
                      </a:lnTo>
                      <a:lnTo>
                        <a:pt x="4414" y="1698"/>
                      </a:lnTo>
                      <a:lnTo>
                        <a:pt x="4416" y="1715"/>
                      </a:lnTo>
                      <a:lnTo>
                        <a:pt x="4416" y="1732"/>
                      </a:lnTo>
                      <a:lnTo>
                        <a:pt x="4416" y="1743"/>
                      </a:lnTo>
                      <a:lnTo>
                        <a:pt x="4416" y="1736"/>
                      </a:lnTo>
                      <a:lnTo>
                        <a:pt x="4416" y="1736"/>
                      </a:lnTo>
                      <a:lnTo>
                        <a:pt x="4416" y="1721"/>
                      </a:lnTo>
                      <a:lnTo>
                        <a:pt x="4416" y="1685"/>
                      </a:lnTo>
                      <a:lnTo>
                        <a:pt x="4416" y="1685"/>
                      </a:lnTo>
                      <a:lnTo>
                        <a:pt x="4418" y="1676"/>
                      </a:lnTo>
                      <a:lnTo>
                        <a:pt x="4418" y="1667"/>
                      </a:lnTo>
                      <a:lnTo>
                        <a:pt x="4418" y="1657"/>
                      </a:lnTo>
                      <a:lnTo>
                        <a:pt x="4418" y="1663"/>
                      </a:lnTo>
                      <a:lnTo>
                        <a:pt x="4418" y="1693"/>
                      </a:lnTo>
                      <a:lnTo>
                        <a:pt x="4418" y="1713"/>
                      </a:lnTo>
                      <a:lnTo>
                        <a:pt x="4418" y="1721"/>
                      </a:lnTo>
                      <a:lnTo>
                        <a:pt x="4421" y="1726"/>
                      </a:lnTo>
                      <a:lnTo>
                        <a:pt x="4421" y="1723"/>
                      </a:lnTo>
                      <a:lnTo>
                        <a:pt x="4421" y="1698"/>
                      </a:lnTo>
                      <a:lnTo>
                        <a:pt x="4421" y="1689"/>
                      </a:lnTo>
                      <a:lnTo>
                        <a:pt x="4421" y="1678"/>
                      </a:lnTo>
                      <a:lnTo>
                        <a:pt x="4421" y="1674"/>
                      </a:lnTo>
                      <a:lnTo>
                        <a:pt x="4421" y="1663"/>
                      </a:lnTo>
                      <a:lnTo>
                        <a:pt x="4421" y="1661"/>
                      </a:lnTo>
                      <a:lnTo>
                        <a:pt x="4423" y="1659"/>
                      </a:lnTo>
                      <a:lnTo>
                        <a:pt x="4423" y="1663"/>
                      </a:lnTo>
                      <a:lnTo>
                        <a:pt x="4423" y="1700"/>
                      </a:lnTo>
                      <a:lnTo>
                        <a:pt x="4423" y="1698"/>
                      </a:lnTo>
                      <a:lnTo>
                        <a:pt x="4423" y="1687"/>
                      </a:lnTo>
                      <a:lnTo>
                        <a:pt x="4423" y="1680"/>
                      </a:lnTo>
                      <a:lnTo>
                        <a:pt x="4423" y="1670"/>
                      </a:lnTo>
                      <a:lnTo>
                        <a:pt x="4425" y="1672"/>
                      </a:lnTo>
                      <a:lnTo>
                        <a:pt x="4425" y="1670"/>
                      </a:lnTo>
                      <a:lnTo>
                        <a:pt x="4425" y="1646"/>
                      </a:lnTo>
                      <a:lnTo>
                        <a:pt x="4425" y="1641"/>
                      </a:lnTo>
                      <a:lnTo>
                        <a:pt x="4425" y="1644"/>
                      </a:lnTo>
                      <a:lnTo>
                        <a:pt x="4425" y="1641"/>
                      </a:lnTo>
                      <a:lnTo>
                        <a:pt x="4425" y="1676"/>
                      </a:lnTo>
                      <a:lnTo>
                        <a:pt x="4425" y="1706"/>
                      </a:lnTo>
                      <a:lnTo>
                        <a:pt x="4427" y="1719"/>
                      </a:lnTo>
                      <a:lnTo>
                        <a:pt x="4427" y="1736"/>
                      </a:lnTo>
                      <a:lnTo>
                        <a:pt x="4427" y="1715"/>
                      </a:lnTo>
                      <a:lnTo>
                        <a:pt x="4427" y="1713"/>
                      </a:lnTo>
                      <a:lnTo>
                        <a:pt x="4427" y="1782"/>
                      </a:lnTo>
                      <a:lnTo>
                        <a:pt x="4427" y="1736"/>
                      </a:lnTo>
                      <a:lnTo>
                        <a:pt x="4427" y="1726"/>
                      </a:lnTo>
                      <a:lnTo>
                        <a:pt x="4427" y="1743"/>
                      </a:lnTo>
                      <a:lnTo>
                        <a:pt x="4429" y="1730"/>
                      </a:lnTo>
                      <a:lnTo>
                        <a:pt x="4429" y="1777"/>
                      </a:lnTo>
                      <a:lnTo>
                        <a:pt x="4429" y="1831"/>
                      </a:lnTo>
                      <a:lnTo>
                        <a:pt x="4429" y="1874"/>
                      </a:lnTo>
                      <a:lnTo>
                        <a:pt x="4429" y="1894"/>
                      </a:lnTo>
                      <a:lnTo>
                        <a:pt x="4429" y="1900"/>
                      </a:lnTo>
                      <a:lnTo>
                        <a:pt x="4429" y="1894"/>
                      </a:lnTo>
                      <a:lnTo>
                        <a:pt x="4431" y="1894"/>
                      </a:lnTo>
                      <a:lnTo>
                        <a:pt x="4431" y="1892"/>
                      </a:lnTo>
                      <a:lnTo>
                        <a:pt x="4431" y="1883"/>
                      </a:lnTo>
                      <a:lnTo>
                        <a:pt x="4431" y="1870"/>
                      </a:lnTo>
                      <a:lnTo>
                        <a:pt x="4431" y="1872"/>
                      </a:lnTo>
                      <a:lnTo>
                        <a:pt x="4431" y="1864"/>
                      </a:lnTo>
                      <a:lnTo>
                        <a:pt x="4431" y="1868"/>
                      </a:lnTo>
                      <a:lnTo>
                        <a:pt x="4431" y="1905"/>
                      </a:lnTo>
                      <a:lnTo>
                        <a:pt x="4433" y="1956"/>
                      </a:lnTo>
                      <a:lnTo>
                        <a:pt x="4433" y="1978"/>
                      </a:lnTo>
                      <a:lnTo>
                        <a:pt x="4433" y="1982"/>
                      </a:lnTo>
                      <a:lnTo>
                        <a:pt x="4433" y="1967"/>
                      </a:lnTo>
                      <a:lnTo>
                        <a:pt x="4433" y="1959"/>
                      </a:lnTo>
                      <a:lnTo>
                        <a:pt x="4433" y="1952"/>
                      </a:lnTo>
                      <a:lnTo>
                        <a:pt x="4433" y="1956"/>
                      </a:lnTo>
                      <a:lnTo>
                        <a:pt x="4433" y="1946"/>
                      </a:lnTo>
                      <a:lnTo>
                        <a:pt x="4436" y="1928"/>
                      </a:lnTo>
                      <a:lnTo>
                        <a:pt x="4436" y="1937"/>
                      </a:lnTo>
                      <a:lnTo>
                        <a:pt x="4436" y="1956"/>
                      </a:lnTo>
                      <a:lnTo>
                        <a:pt x="4436" y="1993"/>
                      </a:lnTo>
                      <a:lnTo>
                        <a:pt x="4436" y="2051"/>
                      </a:lnTo>
                      <a:lnTo>
                        <a:pt x="4436" y="2084"/>
                      </a:lnTo>
                      <a:lnTo>
                        <a:pt x="4436" y="2071"/>
                      </a:lnTo>
                      <a:lnTo>
                        <a:pt x="4438" y="2043"/>
                      </a:lnTo>
                      <a:lnTo>
                        <a:pt x="4438" y="2021"/>
                      </a:lnTo>
                      <a:lnTo>
                        <a:pt x="4438" y="2021"/>
                      </a:lnTo>
                      <a:lnTo>
                        <a:pt x="4438" y="2004"/>
                      </a:lnTo>
                      <a:lnTo>
                        <a:pt x="4438" y="1997"/>
                      </a:lnTo>
                      <a:lnTo>
                        <a:pt x="4438" y="1980"/>
                      </a:lnTo>
                      <a:lnTo>
                        <a:pt x="4438" y="1984"/>
                      </a:lnTo>
                      <a:lnTo>
                        <a:pt x="4438" y="1999"/>
                      </a:lnTo>
                      <a:lnTo>
                        <a:pt x="4440" y="2047"/>
                      </a:lnTo>
                      <a:lnTo>
                        <a:pt x="4440" y="2086"/>
                      </a:lnTo>
                      <a:lnTo>
                        <a:pt x="4440" y="1999"/>
                      </a:lnTo>
                      <a:lnTo>
                        <a:pt x="4440" y="1943"/>
                      </a:lnTo>
                      <a:lnTo>
                        <a:pt x="4440" y="1950"/>
                      </a:lnTo>
                      <a:lnTo>
                        <a:pt x="4440" y="1937"/>
                      </a:lnTo>
                      <a:lnTo>
                        <a:pt x="4440" y="1941"/>
                      </a:lnTo>
                      <a:lnTo>
                        <a:pt x="4440" y="1879"/>
                      </a:lnTo>
                      <a:lnTo>
                        <a:pt x="4442" y="1864"/>
                      </a:lnTo>
                      <a:lnTo>
                        <a:pt x="4442" y="1872"/>
                      </a:lnTo>
                      <a:lnTo>
                        <a:pt x="4442" y="1887"/>
                      </a:lnTo>
                      <a:lnTo>
                        <a:pt x="4442" y="1924"/>
                      </a:lnTo>
                      <a:lnTo>
                        <a:pt x="4442" y="1961"/>
                      </a:lnTo>
                      <a:lnTo>
                        <a:pt x="4442" y="2015"/>
                      </a:lnTo>
                      <a:lnTo>
                        <a:pt x="4442" y="2043"/>
                      </a:lnTo>
                      <a:lnTo>
                        <a:pt x="4444" y="2036"/>
                      </a:lnTo>
                      <a:lnTo>
                        <a:pt x="4444" y="2019"/>
                      </a:lnTo>
                      <a:lnTo>
                        <a:pt x="4444" y="1999"/>
                      </a:lnTo>
                      <a:lnTo>
                        <a:pt x="4444" y="1987"/>
                      </a:lnTo>
                      <a:lnTo>
                        <a:pt x="4444" y="1976"/>
                      </a:lnTo>
                      <a:lnTo>
                        <a:pt x="4444" y="1974"/>
                      </a:lnTo>
                      <a:lnTo>
                        <a:pt x="4444" y="1961"/>
                      </a:lnTo>
                      <a:lnTo>
                        <a:pt x="4444" y="1974"/>
                      </a:lnTo>
                      <a:lnTo>
                        <a:pt x="4446" y="1974"/>
                      </a:lnTo>
                      <a:lnTo>
                        <a:pt x="4446" y="2002"/>
                      </a:lnTo>
                      <a:lnTo>
                        <a:pt x="4446" y="2051"/>
                      </a:lnTo>
                      <a:lnTo>
                        <a:pt x="4446" y="2073"/>
                      </a:lnTo>
                      <a:lnTo>
                        <a:pt x="4446" y="2058"/>
                      </a:lnTo>
                      <a:lnTo>
                        <a:pt x="4446" y="2043"/>
                      </a:lnTo>
                      <a:lnTo>
                        <a:pt x="4446" y="2028"/>
                      </a:lnTo>
                      <a:lnTo>
                        <a:pt x="4446" y="1999"/>
                      </a:lnTo>
                      <a:lnTo>
                        <a:pt x="4449" y="1989"/>
                      </a:lnTo>
                      <a:lnTo>
                        <a:pt x="4449" y="1965"/>
                      </a:lnTo>
                      <a:lnTo>
                        <a:pt x="4449" y="1950"/>
                      </a:lnTo>
                      <a:lnTo>
                        <a:pt x="4449" y="1937"/>
                      </a:lnTo>
                      <a:lnTo>
                        <a:pt x="4449" y="1943"/>
                      </a:lnTo>
                      <a:lnTo>
                        <a:pt x="4449" y="1987"/>
                      </a:lnTo>
                      <a:lnTo>
                        <a:pt x="4449" y="2038"/>
                      </a:lnTo>
                      <a:lnTo>
                        <a:pt x="4451" y="2049"/>
                      </a:lnTo>
                      <a:lnTo>
                        <a:pt x="4451" y="2036"/>
                      </a:lnTo>
                      <a:lnTo>
                        <a:pt x="4451" y="2023"/>
                      </a:lnTo>
                      <a:lnTo>
                        <a:pt x="4451" y="1999"/>
                      </a:lnTo>
                      <a:lnTo>
                        <a:pt x="4451" y="1971"/>
                      </a:lnTo>
                      <a:lnTo>
                        <a:pt x="4451" y="1948"/>
                      </a:lnTo>
                      <a:lnTo>
                        <a:pt x="4451" y="1941"/>
                      </a:lnTo>
                      <a:lnTo>
                        <a:pt x="4451" y="1913"/>
                      </a:lnTo>
                      <a:lnTo>
                        <a:pt x="4453" y="1905"/>
                      </a:lnTo>
                      <a:lnTo>
                        <a:pt x="4453" y="1920"/>
                      </a:lnTo>
                      <a:lnTo>
                        <a:pt x="4453" y="1961"/>
                      </a:lnTo>
                      <a:lnTo>
                        <a:pt x="4453" y="2034"/>
                      </a:lnTo>
                      <a:lnTo>
                        <a:pt x="4453" y="2062"/>
                      </a:lnTo>
                      <a:lnTo>
                        <a:pt x="4453" y="2038"/>
                      </a:lnTo>
                      <a:lnTo>
                        <a:pt x="4453" y="2015"/>
                      </a:lnTo>
                      <a:lnTo>
                        <a:pt x="4453" y="1995"/>
                      </a:lnTo>
                      <a:lnTo>
                        <a:pt x="4455" y="1978"/>
                      </a:lnTo>
                      <a:lnTo>
                        <a:pt x="4455" y="1954"/>
                      </a:lnTo>
                      <a:lnTo>
                        <a:pt x="4455" y="1946"/>
                      </a:lnTo>
                      <a:lnTo>
                        <a:pt x="4455" y="1926"/>
                      </a:lnTo>
                      <a:lnTo>
                        <a:pt x="4455" y="1926"/>
                      </a:lnTo>
                      <a:lnTo>
                        <a:pt x="4455" y="1948"/>
                      </a:lnTo>
                      <a:lnTo>
                        <a:pt x="4455" y="2004"/>
                      </a:lnTo>
                      <a:lnTo>
                        <a:pt x="4457" y="2081"/>
                      </a:lnTo>
                      <a:lnTo>
                        <a:pt x="4457" y="2122"/>
                      </a:lnTo>
                      <a:lnTo>
                        <a:pt x="4457" y="2116"/>
                      </a:lnTo>
                      <a:lnTo>
                        <a:pt x="4457" y="2094"/>
                      </a:lnTo>
                      <a:lnTo>
                        <a:pt x="4457" y="2084"/>
                      </a:lnTo>
                      <a:lnTo>
                        <a:pt x="4457" y="2075"/>
                      </a:lnTo>
                      <a:lnTo>
                        <a:pt x="4457" y="2071"/>
                      </a:lnTo>
                      <a:lnTo>
                        <a:pt x="4457" y="2062"/>
                      </a:lnTo>
                      <a:lnTo>
                        <a:pt x="4459" y="2062"/>
                      </a:lnTo>
                      <a:lnTo>
                        <a:pt x="4459" y="2053"/>
                      </a:lnTo>
                      <a:lnTo>
                        <a:pt x="4459" y="2045"/>
                      </a:lnTo>
                      <a:lnTo>
                        <a:pt x="4459" y="2051"/>
                      </a:lnTo>
                      <a:lnTo>
                        <a:pt x="4459" y="2062"/>
                      </a:lnTo>
                      <a:lnTo>
                        <a:pt x="4459" y="2090"/>
                      </a:lnTo>
                      <a:lnTo>
                        <a:pt x="4459" y="2097"/>
                      </a:lnTo>
                      <a:lnTo>
                        <a:pt x="4459" y="2079"/>
                      </a:lnTo>
                      <a:lnTo>
                        <a:pt x="4461" y="2068"/>
                      </a:lnTo>
                      <a:lnTo>
                        <a:pt x="4461" y="2064"/>
                      </a:lnTo>
                      <a:lnTo>
                        <a:pt x="4461" y="2064"/>
                      </a:lnTo>
                      <a:lnTo>
                        <a:pt x="4461" y="2049"/>
                      </a:lnTo>
                      <a:lnTo>
                        <a:pt x="4461" y="1993"/>
                      </a:lnTo>
                      <a:lnTo>
                        <a:pt x="4461" y="1997"/>
                      </a:lnTo>
                      <a:lnTo>
                        <a:pt x="4461" y="1980"/>
                      </a:lnTo>
                      <a:lnTo>
                        <a:pt x="4464" y="1952"/>
                      </a:lnTo>
                      <a:lnTo>
                        <a:pt x="4464" y="1935"/>
                      </a:lnTo>
                      <a:lnTo>
                        <a:pt x="4464" y="1952"/>
                      </a:lnTo>
                      <a:lnTo>
                        <a:pt x="4464" y="1976"/>
                      </a:lnTo>
                      <a:lnTo>
                        <a:pt x="4464" y="1971"/>
                      </a:lnTo>
                      <a:lnTo>
                        <a:pt x="4464" y="1974"/>
                      </a:lnTo>
                      <a:lnTo>
                        <a:pt x="4464" y="1969"/>
                      </a:lnTo>
                      <a:lnTo>
                        <a:pt x="4464" y="1965"/>
                      </a:lnTo>
                      <a:lnTo>
                        <a:pt x="4466" y="1969"/>
                      </a:lnTo>
                      <a:lnTo>
                        <a:pt x="4466" y="1959"/>
                      </a:lnTo>
                      <a:lnTo>
                        <a:pt x="4466" y="1963"/>
                      </a:lnTo>
                      <a:lnTo>
                        <a:pt x="4466" y="1956"/>
                      </a:lnTo>
                      <a:lnTo>
                        <a:pt x="4466" y="1969"/>
                      </a:lnTo>
                      <a:lnTo>
                        <a:pt x="4466" y="2023"/>
                      </a:lnTo>
                      <a:lnTo>
                        <a:pt x="4466" y="2034"/>
                      </a:lnTo>
                      <a:lnTo>
                        <a:pt x="4466" y="2023"/>
                      </a:lnTo>
                      <a:lnTo>
                        <a:pt x="4468" y="2010"/>
                      </a:lnTo>
                      <a:lnTo>
                        <a:pt x="4468" y="1997"/>
                      </a:lnTo>
                      <a:lnTo>
                        <a:pt x="4468" y="1995"/>
                      </a:lnTo>
                      <a:lnTo>
                        <a:pt x="4468" y="1993"/>
                      </a:lnTo>
                      <a:lnTo>
                        <a:pt x="4468" y="1991"/>
                      </a:lnTo>
                      <a:lnTo>
                        <a:pt x="4468" y="1982"/>
                      </a:lnTo>
                      <a:lnTo>
                        <a:pt x="4468" y="1989"/>
                      </a:lnTo>
                      <a:lnTo>
                        <a:pt x="4470" y="1987"/>
                      </a:lnTo>
                      <a:lnTo>
                        <a:pt x="4470" y="2017"/>
                      </a:lnTo>
                      <a:lnTo>
                        <a:pt x="4470" y="2049"/>
                      </a:lnTo>
                      <a:lnTo>
                        <a:pt x="4470" y="2068"/>
                      </a:lnTo>
                      <a:lnTo>
                        <a:pt x="4470" y="2073"/>
                      </a:lnTo>
                      <a:lnTo>
                        <a:pt x="4470" y="2060"/>
                      </a:lnTo>
                      <a:lnTo>
                        <a:pt x="4470" y="2038"/>
                      </a:lnTo>
                      <a:lnTo>
                        <a:pt x="4470" y="2030"/>
                      </a:lnTo>
                      <a:lnTo>
                        <a:pt x="4472" y="2023"/>
                      </a:lnTo>
                      <a:lnTo>
                        <a:pt x="4472" y="2019"/>
                      </a:lnTo>
                      <a:lnTo>
                        <a:pt x="4472" y="2012"/>
                      </a:lnTo>
                      <a:lnTo>
                        <a:pt x="4472" y="2006"/>
                      </a:lnTo>
                      <a:lnTo>
                        <a:pt x="4472" y="2021"/>
                      </a:lnTo>
                      <a:lnTo>
                        <a:pt x="4472" y="2062"/>
                      </a:lnTo>
                      <a:lnTo>
                        <a:pt x="4472" y="2120"/>
                      </a:lnTo>
                      <a:lnTo>
                        <a:pt x="4472" y="2131"/>
                      </a:lnTo>
                      <a:lnTo>
                        <a:pt x="4474" y="2112"/>
                      </a:lnTo>
                      <a:lnTo>
                        <a:pt x="4474" y="2090"/>
                      </a:lnTo>
                      <a:lnTo>
                        <a:pt x="4474" y="2084"/>
                      </a:lnTo>
                      <a:lnTo>
                        <a:pt x="4474" y="2075"/>
                      </a:lnTo>
                      <a:lnTo>
                        <a:pt x="4474" y="2047"/>
                      </a:lnTo>
                      <a:lnTo>
                        <a:pt x="4474" y="2053"/>
                      </a:lnTo>
                      <a:lnTo>
                        <a:pt x="4474" y="2043"/>
                      </a:lnTo>
                      <a:lnTo>
                        <a:pt x="4477" y="2043"/>
                      </a:lnTo>
                      <a:lnTo>
                        <a:pt x="4477" y="2051"/>
                      </a:lnTo>
                      <a:lnTo>
                        <a:pt x="4477" y="2092"/>
                      </a:lnTo>
                      <a:lnTo>
                        <a:pt x="4477" y="2129"/>
                      </a:lnTo>
                      <a:lnTo>
                        <a:pt x="4477" y="2131"/>
                      </a:lnTo>
                      <a:lnTo>
                        <a:pt x="4477" y="2131"/>
                      </a:lnTo>
                      <a:lnTo>
                        <a:pt x="4477" y="2133"/>
                      </a:lnTo>
                      <a:lnTo>
                        <a:pt x="4477" y="2131"/>
                      </a:lnTo>
                      <a:lnTo>
                        <a:pt x="4479" y="2118"/>
                      </a:lnTo>
                      <a:lnTo>
                        <a:pt x="4479" y="2103"/>
                      </a:lnTo>
                      <a:lnTo>
                        <a:pt x="4479" y="2084"/>
                      </a:lnTo>
                      <a:lnTo>
                        <a:pt x="4479" y="2066"/>
                      </a:lnTo>
                      <a:lnTo>
                        <a:pt x="4479" y="2047"/>
                      </a:lnTo>
                      <a:lnTo>
                        <a:pt x="4479" y="2043"/>
                      </a:lnTo>
                      <a:lnTo>
                        <a:pt x="4479" y="2049"/>
                      </a:lnTo>
                      <a:lnTo>
                        <a:pt x="4479" y="2051"/>
                      </a:lnTo>
                      <a:lnTo>
                        <a:pt x="4481" y="2060"/>
                      </a:lnTo>
                      <a:lnTo>
                        <a:pt x="4481" y="2129"/>
                      </a:lnTo>
                      <a:lnTo>
                        <a:pt x="4481" y="2112"/>
                      </a:lnTo>
                      <a:lnTo>
                        <a:pt x="4481" y="2101"/>
                      </a:lnTo>
                      <a:lnTo>
                        <a:pt x="4481" y="2094"/>
                      </a:lnTo>
                      <a:lnTo>
                        <a:pt x="4481" y="2092"/>
                      </a:lnTo>
                      <a:lnTo>
                        <a:pt x="4481" y="2084"/>
                      </a:lnTo>
                      <a:lnTo>
                        <a:pt x="4483" y="2075"/>
                      </a:lnTo>
                      <a:lnTo>
                        <a:pt x="4483" y="2064"/>
                      </a:lnTo>
                      <a:lnTo>
                        <a:pt x="4483" y="2077"/>
                      </a:lnTo>
                      <a:lnTo>
                        <a:pt x="4483" y="2105"/>
                      </a:lnTo>
                      <a:lnTo>
                        <a:pt x="4483" y="2109"/>
                      </a:lnTo>
                      <a:lnTo>
                        <a:pt x="4483" y="2109"/>
                      </a:lnTo>
                      <a:lnTo>
                        <a:pt x="4483" y="2109"/>
                      </a:lnTo>
                      <a:lnTo>
                        <a:pt x="4483" y="2109"/>
                      </a:lnTo>
                      <a:lnTo>
                        <a:pt x="4485" y="2112"/>
                      </a:lnTo>
                      <a:lnTo>
                        <a:pt x="4485" y="2137"/>
                      </a:lnTo>
                      <a:lnTo>
                        <a:pt x="4485" y="2135"/>
                      </a:lnTo>
                      <a:lnTo>
                        <a:pt x="4485" y="2135"/>
                      </a:lnTo>
                      <a:lnTo>
                        <a:pt x="4485" y="2135"/>
                      </a:lnTo>
                      <a:lnTo>
                        <a:pt x="4485" y="2135"/>
                      </a:lnTo>
                      <a:lnTo>
                        <a:pt x="4485" y="2135"/>
                      </a:lnTo>
                      <a:lnTo>
                        <a:pt x="4485" y="2135"/>
                      </a:lnTo>
                      <a:lnTo>
                        <a:pt x="4487" y="2135"/>
                      </a:lnTo>
                      <a:lnTo>
                        <a:pt x="4487" y="2135"/>
                      </a:lnTo>
                      <a:lnTo>
                        <a:pt x="4487" y="2135"/>
                      </a:lnTo>
                      <a:lnTo>
                        <a:pt x="4487" y="2135"/>
                      </a:lnTo>
                      <a:lnTo>
                        <a:pt x="4487" y="2135"/>
                      </a:lnTo>
                      <a:lnTo>
                        <a:pt x="4487" y="2135"/>
                      </a:lnTo>
                      <a:lnTo>
                        <a:pt x="4487" y="2135"/>
                      </a:lnTo>
                      <a:lnTo>
                        <a:pt x="4489" y="2135"/>
                      </a:lnTo>
                      <a:lnTo>
                        <a:pt x="4489" y="2135"/>
                      </a:lnTo>
                      <a:lnTo>
                        <a:pt x="4489" y="2135"/>
                      </a:lnTo>
                      <a:lnTo>
                        <a:pt x="4489" y="2135"/>
                      </a:lnTo>
                      <a:lnTo>
                        <a:pt x="4489" y="2135"/>
                      </a:lnTo>
                      <a:lnTo>
                        <a:pt x="4489" y="2135"/>
                      </a:lnTo>
                      <a:lnTo>
                        <a:pt x="4489" y="2135"/>
                      </a:lnTo>
                      <a:lnTo>
                        <a:pt x="4489" y="2135"/>
                      </a:lnTo>
                      <a:lnTo>
                        <a:pt x="4492" y="2135"/>
                      </a:lnTo>
                      <a:lnTo>
                        <a:pt x="4492" y="2135"/>
                      </a:lnTo>
                      <a:lnTo>
                        <a:pt x="4492" y="2135"/>
                      </a:lnTo>
                      <a:lnTo>
                        <a:pt x="4492" y="2135"/>
                      </a:lnTo>
                      <a:lnTo>
                        <a:pt x="4492" y="2135"/>
                      </a:lnTo>
                      <a:lnTo>
                        <a:pt x="4492" y="2135"/>
                      </a:lnTo>
                      <a:lnTo>
                        <a:pt x="4492" y="2135"/>
                      </a:lnTo>
                      <a:lnTo>
                        <a:pt x="4492" y="2135"/>
                      </a:lnTo>
                      <a:lnTo>
                        <a:pt x="4494" y="2135"/>
                      </a:lnTo>
                      <a:lnTo>
                        <a:pt x="4494" y="2114"/>
                      </a:lnTo>
                      <a:lnTo>
                        <a:pt x="4494" y="1956"/>
                      </a:lnTo>
                      <a:lnTo>
                        <a:pt x="4494" y="1954"/>
                      </a:lnTo>
                      <a:lnTo>
                        <a:pt x="4494" y="1946"/>
                      </a:lnTo>
                      <a:lnTo>
                        <a:pt x="4494" y="1918"/>
                      </a:lnTo>
                      <a:lnTo>
                        <a:pt x="4494" y="1885"/>
                      </a:lnTo>
                      <a:lnTo>
                        <a:pt x="4496" y="1887"/>
                      </a:lnTo>
                      <a:lnTo>
                        <a:pt x="4496" y="1870"/>
                      </a:lnTo>
                      <a:lnTo>
                        <a:pt x="4496" y="1853"/>
                      </a:lnTo>
                      <a:lnTo>
                        <a:pt x="4496" y="1840"/>
                      </a:lnTo>
                      <a:lnTo>
                        <a:pt x="4496" y="1851"/>
                      </a:lnTo>
                      <a:lnTo>
                        <a:pt x="4496" y="1905"/>
                      </a:lnTo>
                      <a:lnTo>
                        <a:pt x="4496" y="1924"/>
                      </a:lnTo>
                      <a:lnTo>
                        <a:pt x="4496" y="1926"/>
                      </a:lnTo>
                      <a:lnTo>
                        <a:pt x="4498" y="1926"/>
                      </a:lnTo>
                      <a:lnTo>
                        <a:pt x="4498" y="1905"/>
                      </a:lnTo>
                      <a:lnTo>
                        <a:pt x="4498" y="1900"/>
                      </a:lnTo>
                      <a:lnTo>
                        <a:pt x="4498" y="1902"/>
                      </a:lnTo>
                      <a:lnTo>
                        <a:pt x="4498" y="1900"/>
                      </a:lnTo>
                      <a:lnTo>
                        <a:pt x="4498" y="1896"/>
                      </a:lnTo>
                      <a:lnTo>
                        <a:pt x="4498" y="1879"/>
                      </a:lnTo>
                      <a:lnTo>
                        <a:pt x="4498" y="1868"/>
                      </a:lnTo>
                      <a:lnTo>
                        <a:pt x="4500" y="1870"/>
                      </a:lnTo>
                      <a:lnTo>
                        <a:pt x="4500" y="1918"/>
                      </a:lnTo>
                      <a:lnTo>
                        <a:pt x="4500" y="1965"/>
                      </a:lnTo>
                      <a:lnTo>
                        <a:pt x="4500" y="1987"/>
                      </a:lnTo>
                      <a:lnTo>
                        <a:pt x="4500" y="1980"/>
                      </a:lnTo>
                      <a:lnTo>
                        <a:pt x="4500" y="1959"/>
                      </a:lnTo>
                      <a:lnTo>
                        <a:pt x="4500" y="1933"/>
                      </a:lnTo>
                      <a:lnTo>
                        <a:pt x="4502" y="1913"/>
                      </a:lnTo>
                      <a:lnTo>
                        <a:pt x="4502" y="1911"/>
                      </a:lnTo>
                      <a:lnTo>
                        <a:pt x="4502" y="1907"/>
                      </a:lnTo>
                      <a:lnTo>
                        <a:pt x="4502" y="1896"/>
                      </a:lnTo>
                      <a:lnTo>
                        <a:pt x="4502" y="1898"/>
                      </a:lnTo>
                      <a:lnTo>
                        <a:pt x="4502" y="1902"/>
                      </a:lnTo>
                      <a:lnTo>
                        <a:pt x="4502" y="1939"/>
                      </a:lnTo>
                      <a:lnTo>
                        <a:pt x="4502" y="1978"/>
                      </a:lnTo>
                      <a:lnTo>
                        <a:pt x="4505" y="1980"/>
                      </a:lnTo>
                      <a:lnTo>
                        <a:pt x="4505" y="1974"/>
                      </a:lnTo>
                      <a:lnTo>
                        <a:pt x="4505" y="1963"/>
                      </a:lnTo>
                      <a:lnTo>
                        <a:pt x="4505" y="1952"/>
                      </a:lnTo>
                      <a:lnTo>
                        <a:pt x="4505" y="1913"/>
                      </a:lnTo>
                      <a:lnTo>
                        <a:pt x="4505" y="1913"/>
                      </a:lnTo>
                      <a:lnTo>
                        <a:pt x="4505" y="1924"/>
                      </a:lnTo>
                      <a:lnTo>
                        <a:pt x="4505" y="1913"/>
                      </a:lnTo>
                      <a:lnTo>
                        <a:pt x="4507" y="1907"/>
                      </a:lnTo>
                      <a:lnTo>
                        <a:pt x="4507" y="1920"/>
                      </a:lnTo>
                      <a:lnTo>
                        <a:pt x="4507" y="1956"/>
                      </a:lnTo>
                      <a:lnTo>
                        <a:pt x="4507" y="2008"/>
                      </a:lnTo>
                      <a:lnTo>
                        <a:pt x="4507" y="2038"/>
                      </a:lnTo>
                      <a:lnTo>
                        <a:pt x="4507" y="2025"/>
                      </a:lnTo>
                      <a:lnTo>
                        <a:pt x="4507" y="1997"/>
                      </a:lnTo>
                      <a:lnTo>
                        <a:pt x="4509" y="1984"/>
                      </a:lnTo>
                      <a:lnTo>
                        <a:pt x="4509" y="1989"/>
                      </a:lnTo>
                      <a:lnTo>
                        <a:pt x="4509" y="1982"/>
                      </a:lnTo>
                      <a:lnTo>
                        <a:pt x="4509" y="1980"/>
                      </a:lnTo>
                      <a:lnTo>
                        <a:pt x="4509" y="1974"/>
                      </a:lnTo>
                      <a:lnTo>
                        <a:pt x="4509" y="1976"/>
                      </a:lnTo>
                      <a:lnTo>
                        <a:pt x="4509" y="1993"/>
                      </a:lnTo>
                      <a:lnTo>
                        <a:pt x="4509" y="2021"/>
                      </a:lnTo>
                      <a:lnTo>
                        <a:pt x="4511" y="2045"/>
                      </a:lnTo>
                      <a:lnTo>
                        <a:pt x="4511" y="2047"/>
                      </a:lnTo>
                      <a:lnTo>
                        <a:pt x="4511" y="2036"/>
                      </a:lnTo>
                      <a:lnTo>
                        <a:pt x="4511" y="2012"/>
                      </a:lnTo>
                      <a:lnTo>
                        <a:pt x="4511" y="1995"/>
                      </a:lnTo>
                      <a:lnTo>
                        <a:pt x="4511" y="1982"/>
                      </a:lnTo>
                      <a:lnTo>
                        <a:pt x="4511" y="1963"/>
                      </a:lnTo>
                      <a:lnTo>
                        <a:pt x="4511" y="1950"/>
                      </a:lnTo>
                      <a:lnTo>
                        <a:pt x="4513" y="1920"/>
                      </a:lnTo>
                      <a:lnTo>
                        <a:pt x="4513" y="1930"/>
                      </a:lnTo>
                      <a:lnTo>
                        <a:pt x="4513" y="1946"/>
                      </a:lnTo>
                      <a:lnTo>
                        <a:pt x="4513" y="1997"/>
                      </a:lnTo>
                      <a:lnTo>
                        <a:pt x="4513" y="2068"/>
                      </a:lnTo>
                      <a:lnTo>
                        <a:pt x="4513" y="2081"/>
                      </a:lnTo>
                      <a:lnTo>
                        <a:pt x="4513" y="2053"/>
                      </a:lnTo>
                      <a:lnTo>
                        <a:pt x="4515" y="2028"/>
                      </a:lnTo>
                      <a:lnTo>
                        <a:pt x="4515" y="1999"/>
                      </a:lnTo>
                      <a:lnTo>
                        <a:pt x="4515" y="1982"/>
                      </a:lnTo>
                      <a:lnTo>
                        <a:pt x="4515" y="1963"/>
                      </a:lnTo>
                      <a:lnTo>
                        <a:pt x="4515" y="1950"/>
                      </a:lnTo>
                      <a:lnTo>
                        <a:pt x="4515" y="1935"/>
                      </a:lnTo>
                      <a:lnTo>
                        <a:pt x="4515" y="1928"/>
                      </a:lnTo>
                      <a:lnTo>
                        <a:pt x="4515" y="1948"/>
                      </a:lnTo>
                      <a:lnTo>
                        <a:pt x="4518" y="2012"/>
                      </a:lnTo>
                      <a:lnTo>
                        <a:pt x="4518" y="2099"/>
                      </a:lnTo>
                      <a:lnTo>
                        <a:pt x="4518" y="2131"/>
                      </a:lnTo>
                      <a:lnTo>
                        <a:pt x="4518" y="2114"/>
                      </a:lnTo>
                      <a:lnTo>
                        <a:pt x="4518" y="2073"/>
                      </a:lnTo>
                      <a:lnTo>
                        <a:pt x="4518" y="2049"/>
                      </a:lnTo>
                      <a:lnTo>
                        <a:pt x="4518" y="2045"/>
                      </a:lnTo>
                      <a:lnTo>
                        <a:pt x="4518" y="2038"/>
                      </a:lnTo>
                      <a:lnTo>
                        <a:pt x="4520" y="2025"/>
                      </a:lnTo>
                      <a:lnTo>
                        <a:pt x="4520" y="1999"/>
                      </a:lnTo>
                      <a:lnTo>
                        <a:pt x="4520" y="1987"/>
                      </a:lnTo>
                      <a:lnTo>
                        <a:pt x="4520" y="1989"/>
                      </a:lnTo>
                      <a:lnTo>
                        <a:pt x="4520" y="2023"/>
                      </a:lnTo>
                      <a:lnTo>
                        <a:pt x="4520" y="2084"/>
                      </a:lnTo>
                      <a:lnTo>
                        <a:pt x="4520" y="2086"/>
                      </a:lnTo>
                      <a:lnTo>
                        <a:pt x="4522" y="2105"/>
                      </a:lnTo>
                      <a:lnTo>
                        <a:pt x="4522" y="2092"/>
                      </a:lnTo>
                      <a:lnTo>
                        <a:pt x="4522" y="2075"/>
                      </a:lnTo>
                      <a:lnTo>
                        <a:pt x="4522" y="2058"/>
                      </a:lnTo>
                      <a:lnTo>
                        <a:pt x="4522" y="2047"/>
                      </a:lnTo>
                      <a:lnTo>
                        <a:pt x="4522" y="2032"/>
                      </a:lnTo>
                      <a:lnTo>
                        <a:pt x="4522" y="2019"/>
                      </a:lnTo>
                      <a:lnTo>
                        <a:pt x="4522" y="2008"/>
                      </a:lnTo>
                      <a:lnTo>
                        <a:pt x="4524" y="2012"/>
                      </a:lnTo>
                      <a:lnTo>
                        <a:pt x="4524" y="2030"/>
                      </a:lnTo>
                      <a:lnTo>
                        <a:pt x="4524" y="2068"/>
                      </a:lnTo>
                      <a:lnTo>
                        <a:pt x="4524" y="2094"/>
                      </a:lnTo>
                      <a:lnTo>
                        <a:pt x="4524" y="2094"/>
                      </a:lnTo>
                      <a:lnTo>
                        <a:pt x="4524" y="2075"/>
                      </a:lnTo>
                      <a:lnTo>
                        <a:pt x="4524" y="2066"/>
                      </a:lnTo>
                      <a:lnTo>
                        <a:pt x="4524" y="2071"/>
                      </a:lnTo>
                      <a:lnTo>
                        <a:pt x="4526" y="2071"/>
                      </a:lnTo>
                      <a:lnTo>
                        <a:pt x="4526" y="2071"/>
                      </a:lnTo>
                      <a:lnTo>
                        <a:pt x="4526" y="2066"/>
                      </a:lnTo>
                      <a:lnTo>
                        <a:pt x="4526" y="2071"/>
                      </a:lnTo>
                      <a:lnTo>
                        <a:pt x="4526" y="2081"/>
                      </a:lnTo>
                      <a:lnTo>
                        <a:pt x="4526" y="2107"/>
                      </a:lnTo>
                      <a:lnTo>
                        <a:pt x="4526" y="2122"/>
                      </a:lnTo>
                      <a:lnTo>
                        <a:pt x="4528" y="2122"/>
                      </a:lnTo>
                      <a:lnTo>
                        <a:pt x="4528" y="2122"/>
                      </a:lnTo>
                      <a:lnTo>
                        <a:pt x="4528" y="2122"/>
                      </a:lnTo>
                      <a:lnTo>
                        <a:pt x="4528" y="2125"/>
                      </a:lnTo>
                      <a:lnTo>
                        <a:pt x="4528" y="2127"/>
                      </a:lnTo>
                      <a:lnTo>
                        <a:pt x="4528" y="2114"/>
                      </a:lnTo>
                      <a:lnTo>
                        <a:pt x="4528" y="2103"/>
                      </a:lnTo>
                      <a:lnTo>
                        <a:pt x="4528" y="2079"/>
                      </a:lnTo>
                      <a:lnTo>
                        <a:pt x="4530" y="2062"/>
                      </a:lnTo>
                      <a:lnTo>
                        <a:pt x="4530" y="2064"/>
                      </a:lnTo>
                      <a:lnTo>
                        <a:pt x="4530" y="2099"/>
                      </a:lnTo>
                      <a:lnTo>
                        <a:pt x="4530" y="2118"/>
                      </a:lnTo>
                      <a:lnTo>
                        <a:pt x="4530" y="2118"/>
                      </a:lnTo>
                      <a:lnTo>
                        <a:pt x="4530" y="2118"/>
                      </a:lnTo>
                      <a:lnTo>
                        <a:pt x="4530" y="2118"/>
                      </a:lnTo>
                      <a:lnTo>
                        <a:pt x="4530" y="2118"/>
                      </a:lnTo>
                      <a:lnTo>
                        <a:pt x="4533" y="2120"/>
                      </a:lnTo>
                      <a:lnTo>
                        <a:pt x="4533" y="2127"/>
                      </a:lnTo>
                      <a:lnTo>
                        <a:pt x="4533" y="2114"/>
                      </a:lnTo>
                      <a:lnTo>
                        <a:pt x="4533" y="2107"/>
                      </a:lnTo>
                      <a:lnTo>
                        <a:pt x="4533" y="2103"/>
                      </a:lnTo>
                      <a:lnTo>
                        <a:pt x="4533" y="2116"/>
                      </a:lnTo>
                      <a:lnTo>
                        <a:pt x="4533" y="2125"/>
                      </a:lnTo>
                      <a:lnTo>
                        <a:pt x="4535" y="2125"/>
                      </a:lnTo>
                      <a:lnTo>
                        <a:pt x="4535" y="2125"/>
                      </a:lnTo>
                      <a:lnTo>
                        <a:pt x="4535" y="2125"/>
                      </a:lnTo>
                      <a:lnTo>
                        <a:pt x="4535" y="2125"/>
                      </a:lnTo>
                      <a:lnTo>
                        <a:pt x="4535" y="2125"/>
                      </a:lnTo>
                      <a:lnTo>
                        <a:pt x="4535" y="2125"/>
                      </a:lnTo>
                      <a:lnTo>
                        <a:pt x="4535" y="2125"/>
                      </a:lnTo>
                      <a:lnTo>
                        <a:pt x="4535" y="2125"/>
                      </a:lnTo>
                      <a:lnTo>
                        <a:pt x="4537" y="2131"/>
                      </a:lnTo>
                      <a:lnTo>
                        <a:pt x="4537" y="2118"/>
                      </a:lnTo>
                      <a:lnTo>
                        <a:pt x="4537" y="2116"/>
                      </a:lnTo>
                      <a:lnTo>
                        <a:pt x="4537" y="2125"/>
                      </a:lnTo>
                      <a:lnTo>
                        <a:pt x="4537" y="2127"/>
                      </a:lnTo>
                      <a:lnTo>
                        <a:pt x="4537" y="2127"/>
                      </a:lnTo>
                      <a:lnTo>
                        <a:pt x="4537" y="2127"/>
                      </a:lnTo>
                      <a:lnTo>
                        <a:pt x="4537" y="2127"/>
                      </a:lnTo>
                      <a:lnTo>
                        <a:pt x="4539" y="2127"/>
                      </a:lnTo>
                      <a:lnTo>
                        <a:pt x="4539" y="2127"/>
                      </a:lnTo>
                      <a:lnTo>
                        <a:pt x="4539" y="2127"/>
                      </a:lnTo>
                      <a:lnTo>
                        <a:pt x="4539" y="2129"/>
                      </a:lnTo>
                      <a:lnTo>
                        <a:pt x="4539" y="2125"/>
                      </a:lnTo>
                      <a:lnTo>
                        <a:pt x="4539" y="2120"/>
                      </a:lnTo>
                      <a:lnTo>
                        <a:pt x="4539" y="2116"/>
                      </a:lnTo>
                      <a:lnTo>
                        <a:pt x="4541" y="2122"/>
                      </a:lnTo>
                      <a:lnTo>
                        <a:pt x="4541" y="2129"/>
                      </a:lnTo>
                      <a:lnTo>
                        <a:pt x="4541" y="2133"/>
                      </a:lnTo>
                      <a:lnTo>
                        <a:pt x="4541" y="2129"/>
                      </a:lnTo>
                      <a:lnTo>
                        <a:pt x="4541" y="2116"/>
                      </a:lnTo>
                      <a:lnTo>
                        <a:pt x="4541" y="2097"/>
                      </a:lnTo>
                      <a:lnTo>
                        <a:pt x="4541" y="2079"/>
                      </a:lnTo>
                      <a:lnTo>
                        <a:pt x="4541" y="2064"/>
                      </a:lnTo>
                      <a:lnTo>
                        <a:pt x="4543" y="2045"/>
                      </a:lnTo>
                      <a:lnTo>
                        <a:pt x="4543" y="2023"/>
                      </a:lnTo>
                      <a:lnTo>
                        <a:pt x="4543" y="2010"/>
                      </a:lnTo>
                      <a:lnTo>
                        <a:pt x="4543" y="2036"/>
                      </a:lnTo>
                      <a:lnTo>
                        <a:pt x="4543" y="2088"/>
                      </a:lnTo>
                      <a:lnTo>
                        <a:pt x="4543" y="2133"/>
                      </a:lnTo>
                      <a:lnTo>
                        <a:pt x="4543" y="2133"/>
                      </a:lnTo>
                      <a:lnTo>
                        <a:pt x="4543" y="2133"/>
                      </a:lnTo>
                      <a:lnTo>
                        <a:pt x="4546" y="2131"/>
                      </a:lnTo>
                      <a:lnTo>
                        <a:pt x="4546" y="2118"/>
                      </a:lnTo>
                      <a:lnTo>
                        <a:pt x="4546" y="2103"/>
                      </a:lnTo>
                      <a:lnTo>
                        <a:pt x="4546" y="2088"/>
                      </a:lnTo>
                      <a:lnTo>
                        <a:pt x="4546" y="2073"/>
                      </a:lnTo>
                      <a:lnTo>
                        <a:pt x="4546" y="2045"/>
                      </a:lnTo>
                      <a:lnTo>
                        <a:pt x="4546" y="2025"/>
                      </a:lnTo>
                      <a:lnTo>
                        <a:pt x="4548" y="2025"/>
                      </a:lnTo>
                      <a:lnTo>
                        <a:pt x="4548" y="2068"/>
                      </a:lnTo>
                      <a:lnTo>
                        <a:pt x="4548" y="2112"/>
                      </a:lnTo>
                      <a:lnTo>
                        <a:pt x="4548" y="2116"/>
                      </a:lnTo>
                      <a:lnTo>
                        <a:pt x="4548" y="2116"/>
                      </a:lnTo>
                      <a:lnTo>
                        <a:pt x="4548" y="2107"/>
                      </a:lnTo>
                      <a:lnTo>
                        <a:pt x="4548" y="2084"/>
                      </a:lnTo>
                      <a:lnTo>
                        <a:pt x="4548" y="2068"/>
                      </a:lnTo>
                      <a:lnTo>
                        <a:pt x="4550" y="2062"/>
                      </a:lnTo>
                      <a:lnTo>
                        <a:pt x="4550" y="2051"/>
                      </a:lnTo>
                      <a:lnTo>
                        <a:pt x="4550" y="2040"/>
                      </a:lnTo>
                      <a:lnTo>
                        <a:pt x="4550" y="2034"/>
                      </a:lnTo>
                      <a:lnTo>
                        <a:pt x="4550" y="2038"/>
                      </a:lnTo>
                      <a:lnTo>
                        <a:pt x="4550" y="2064"/>
                      </a:lnTo>
                      <a:lnTo>
                        <a:pt x="4550" y="2103"/>
                      </a:lnTo>
                      <a:lnTo>
                        <a:pt x="4550" y="2127"/>
                      </a:lnTo>
                      <a:lnTo>
                        <a:pt x="4552" y="2125"/>
                      </a:lnTo>
                      <a:lnTo>
                        <a:pt x="4552" y="2092"/>
                      </a:lnTo>
                      <a:lnTo>
                        <a:pt x="4552" y="2071"/>
                      </a:lnTo>
                      <a:lnTo>
                        <a:pt x="4552" y="2058"/>
                      </a:lnTo>
                      <a:lnTo>
                        <a:pt x="4552" y="2040"/>
                      </a:lnTo>
                      <a:lnTo>
                        <a:pt x="4552" y="2028"/>
                      </a:lnTo>
                      <a:lnTo>
                        <a:pt x="4552" y="2012"/>
                      </a:lnTo>
                      <a:lnTo>
                        <a:pt x="4554" y="1999"/>
                      </a:lnTo>
                      <a:lnTo>
                        <a:pt x="4554" y="2015"/>
                      </a:lnTo>
                      <a:lnTo>
                        <a:pt x="4554" y="2058"/>
                      </a:lnTo>
                      <a:lnTo>
                        <a:pt x="4554" y="2118"/>
                      </a:lnTo>
                      <a:lnTo>
                        <a:pt x="4554" y="2122"/>
                      </a:lnTo>
                      <a:lnTo>
                        <a:pt x="4554" y="2122"/>
                      </a:lnTo>
                      <a:lnTo>
                        <a:pt x="4554" y="2125"/>
                      </a:lnTo>
                      <a:lnTo>
                        <a:pt x="4554" y="2109"/>
                      </a:lnTo>
                      <a:lnTo>
                        <a:pt x="4556" y="2094"/>
                      </a:lnTo>
                      <a:lnTo>
                        <a:pt x="4556" y="2090"/>
                      </a:lnTo>
                      <a:lnTo>
                        <a:pt x="4556" y="2084"/>
                      </a:lnTo>
                      <a:lnTo>
                        <a:pt x="4556" y="2073"/>
                      </a:lnTo>
                      <a:lnTo>
                        <a:pt x="4556" y="2071"/>
                      </a:lnTo>
                      <a:lnTo>
                        <a:pt x="4556" y="2086"/>
                      </a:lnTo>
                      <a:lnTo>
                        <a:pt x="4556" y="2114"/>
                      </a:lnTo>
                      <a:lnTo>
                        <a:pt x="4556" y="2116"/>
                      </a:lnTo>
                      <a:lnTo>
                        <a:pt x="4558" y="2116"/>
                      </a:lnTo>
                      <a:lnTo>
                        <a:pt x="4558" y="2116"/>
                      </a:lnTo>
                      <a:lnTo>
                        <a:pt x="4558" y="2116"/>
                      </a:lnTo>
                      <a:lnTo>
                        <a:pt x="4558" y="2116"/>
                      </a:lnTo>
                      <a:lnTo>
                        <a:pt x="4558" y="2116"/>
                      </a:lnTo>
                      <a:lnTo>
                        <a:pt x="4558" y="2116"/>
                      </a:lnTo>
                      <a:lnTo>
                        <a:pt x="4558" y="2116"/>
                      </a:lnTo>
                      <a:lnTo>
                        <a:pt x="4561" y="2116"/>
                      </a:lnTo>
                      <a:lnTo>
                        <a:pt x="4561" y="2116"/>
                      </a:lnTo>
                      <a:lnTo>
                        <a:pt x="4561" y="2116"/>
                      </a:lnTo>
                      <a:lnTo>
                        <a:pt x="4561" y="2116"/>
                      </a:lnTo>
                      <a:lnTo>
                        <a:pt x="4561" y="2116"/>
                      </a:lnTo>
                      <a:lnTo>
                        <a:pt x="4561" y="2116"/>
                      </a:lnTo>
                      <a:lnTo>
                        <a:pt x="4561" y="2116"/>
                      </a:lnTo>
                      <a:lnTo>
                        <a:pt x="4561" y="2116"/>
                      </a:lnTo>
                      <a:lnTo>
                        <a:pt x="4563" y="2116"/>
                      </a:lnTo>
                      <a:lnTo>
                        <a:pt x="4563" y="2116"/>
                      </a:lnTo>
                      <a:lnTo>
                        <a:pt x="4563" y="2116"/>
                      </a:lnTo>
                      <a:lnTo>
                        <a:pt x="4563" y="2116"/>
                      </a:lnTo>
                      <a:lnTo>
                        <a:pt x="4563" y="2112"/>
                      </a:lnTo>
                      <a:lnTo>
                        <a:pt x="4563" y="2088"/>
                      </a:lnTo>
                      <a:lnTo>
                        <a:pt x="4563" y="2066"/>
                      </a:lnTo>
                      <a:lnTo>
                        <a:pt x="4565" y="2058"/>
                      </a:lnTo>
                      <a:lnTo>
                        <a:pt x="4565" y="2058"/>
                      </a:lnTo>
                      <a:lnTo>
                        <a:pt x="4565" y="2056"/>
                      </a:lnTo>
                      <a:lnTo>
                        <a:pt x="4565" y="2049"/>
                      </a:lnTo>
                      <a:lnTo>
                        <a:pt x="4565" y="2040"/>
                      </a:lnTo>
                      <a:lnTo>
                        <a:pt x="4565" y="2032"/>
                      </a:lnTo>
                      <a:lnTo>
                        <a:pt x="4565" y="2028"/>
                      </a:lnTo>
                      <a:lnTo>
                        <a:pt x="4565" y="2025"/>
                      </a:lnTo>
                      <a:lnTo>
                        <a:pt x="4567" y="2015"/>
                      </a:lnTo>
                      <a:lnTo>
                        <a:pt x="4567" y="2015"/>
                      </a:lnTo>
                      <a:lnTo>
                        <a:pt x="4567" y="2019"/>
                      </a:lnTo>
                      <a:lnTo>
                        <a:pt x="4567" y="2032"/>
                      </a:lnTo>
                      <a:lnTo>
                        <a:pt x="4567" y="2060"/>
                      </a:lnTo>
                      <a:lnTo>
                        <a:pt x="4567" y="2092"/>
                      </a:lnTo>
                      <a:lnTo>
                        <a:pt x="4567" y="2112"/>
                      </a:lnTo>
                      <a:lnTo>
                        <a:pt x="4567" y="2114"/>
                      </a:lnTo>
                      <a:lnTo>
                        <a:pt x="4569" y="2105"/>
                      </a:lnTo>
                      <a:lnTo>
                        <a:pt x="4569" y="2103"/>
                      </a:lnTo>
                      <a:lnTo>
                        <a:pt x="4569" y="2101"/>
                      </a:lnTo>
                      <a:lnTo>
                        <a:pt x="4569" y="2099"/>
                      </a:lnTo>
                      <a:lnTo>
                        <a:pt x="4569" y="2090"/>
                      </a:lnTo>
                      <a:lnTo>
                        <a:pt x="4569" y="2081"/>
                      </a:lnTo>
                      <a:lnTo>
                        <a:pt x="4569" y="2073"/>
                      </a:lnTo>
                      <a:lnTo>
                        <a:pt x="4571" y="2079"/>
                      </a:lnTo>
                      <a:lnTo>
                        <a:pt x="4571" y="2118"/>
                      </a:lnTo>
                      <a:lnTo>
                        <a:pt x="4571" y="2137"/>
                      </a:lnTo>
                      <a:lnTo>
                        <a:pt x="4571" y="2137"/>
                      </a:lnTo>
                      <a:lnTo>
                        <a:pt x="4571" y="2137"/>
                      </a:lnTo>
                      <a:lnTo>
                        <a:pt x="4571" y="2137"/>
                      </a:lnTo>
                      <a:lnTo>
                        <a:pt x="4571" y="2137"/>
                      </a:lnTo>
                      <a:lnTo>
                        <a:pt x="4571" y="2129"/>
                      </a:lnTo>
                      <a:lnTo>
                        <a:pt x="4574" y="2116"/>
                      </a:lnTo>
                      <a:lnTo>
                        <a:pt x="4574" y="2109"/>
                      </a:lnTo>
                      <a:lnTo>
                        <a:pt x="4574" y="2094"/>
                      </a:lnTo>
                      <a:lnTo>
                        <a:pt x="4574" y="2084"/>
                      </a:lnTo>
                      <a:lnTo>
                        <a:pt x="4574" y="2094"/>
                      </a:lnTo>
                      <a:lnTo>
                        <a:pt x="4574" y="2127"/>
                      </a:lnTo>
                      <a:lnTo>
                        <a:pt x="4574" y="2129"/>
                      </a:lnTo>
                      <a:lnTo>
                        <a:pt x="4574" y="2129"/>
                      </a:lnTo>
                      <a:lnTo>
                        <a:pt x="4576" y="2129"/>
                      </a:lnTo>
                      <a:lnTo>
                        <a:pt x="4576" y="2129"/>
                      </a:lnTo>
                      <a:lnTo>
                        <a:pt x="4576" y="2129"/>
                      </a:lnTo>
                      <a:lnTo>
                        <a:pt x="4576" y="2129"/>
                      </a:lnTo>
                      <a:lnTo>
                        <a:pt x="4576" y="2129"/>
                      </a:lnTo>
                      <a:lnTo>
                        <a:pt x="4576" y="2129"/>
                      </a:lnTo>
                      <a:lnTo>
                        <a:pt x="4576" y="2112"/>
                      </a:lnTo>
                      <a:lnTo>
                        <a:pt x="4578" y="1995"/>
                      </a:lnTo>
                      <a:lnTo>
                        <a:pt x="4578" y="1984"/>
                      </a:lnTo>
                      <a:lnTo>
                        <a:pt x="4578" y="2002"/>
                      </a:lnTo>
                      <a:lnTo>
                        <a:pt x="4578" y="2043"/>
                      </a:lnTo>
                      <a:lnTo>
                        <a:pt x="4578" y="2066"/>
                      </a:lnTo>
                      <a:lnTo>
                        <a:pt x="4578" y="2056"/>
                      </a:lnTo>
                      <a:lnTo>
                        <a:pt x="4578" y="2023"/>
                      </a:lnTo>
                      <a:lnTo>
                        <a:pt x="4578" y="1995"/>
                      </a:lnTo>
                      <a:lnTo>
                        <a:pt x="4580" y="1976"/>
                      </a:lnTo>
                      <a:lnTo>
                        <a:pt x="4580" y="1956"/>
                      </a:lnTo>
                      <a:lnTo>
                        <a:pt x="4580" y="1937"/>
                      </a:lnTo>
                      <a:lnTo>
                        <a:pt x="4580" y="1918"/>
                      </a:lnTo>
                      <a:lnTo>
                        <a:pt x="4580" y="1889"/>
                      </a:lnTo>
                      <a:lnTo>
                        <a:pt x="4580" y="1905"/>
                      </a:lnTo>
                      <a:lnTo>
                        <a:pt x="4580" y="1933"/>
                      </a:lnTo>
                      <a:lnTo>
                        <a:pt x="4580" y="1971"/>
                      </a:lnTo>
                      <a:lnTo>
                        <a:pt x="4582" y="2010"/>
                      </a:lnTo>
                      <a:lnTo>
                        <a:pt x="4582" y="1999"/>
                      </a:lnTo>
                      <a:lnTo>
                        <a:pt x="4582" y="1956"/>
                      </a:lnTo>
                      <a:lnTo>
                        <a:pt x="4582" y="1918"/>
                      </a:lnTo>
                      <a:lnTo>
                        <a:pt x="4582" y="1915"/>
                      </a:lnTo>
                      <a:lnTo>
                        <a:pt x="4582" y="1902"/>
                      </a:lnTo>
                      <a:lnTo>
                        <a:pt x="4582" y="1879"/>
                      </a:lnTo>
                      <a:lnTo>
                        <a:pt x="4584" y="1868"/>
                      </a:lnTo>
                      <a:lnTo>
                        <a:pt x="4584" y="1849"/>
                      </a:lnTo>
                      <a:lnTo>
                        <a:pt x="4584" y="1855"/>
                      </a:lnTo>
                      <a:lnTo>
                        <a:pt x="4584" y="1883"/>
                      </a:lnTo>
                      <a:lnTo>
                        <a:pt x="4584" y="1950"/>
                      </a:lnTo>
                      <a:lnTo>
                        <a:pt x="4584" y="1969"/>
                      </a:lnTo>
                      <a:lnTo>
                        <a:pt x="4584" y="1946"/>
                      </a:lnTo>
                      <a:lnTo>
                        <a:pt x="4584" y="1909"/>
                      </a:lnTo>
                      <a:lnTo>
                        <a:pt x="4586" y="1874"/>
                      </a:lnTo>
                      <a:lnTo>
                        <a:pt x="4586" y="1855"/>
                      </a:lnTo>
                      <a:lnTo>
                        <a:pt x="4586" y="1842"/>
                      </a:lnTo>
                      <a:lnTo>
                        <a:pt x="4586" y="1842"/>
                      </a:lnTo>
                      <a:lnTo>
                        <a:pt x="4586" y="1818"/>
                      </a:lnTo>
                      <a:lnTo>
                        <a:pt x="4586" y="1823"/>
                      </a:lnTo>
                      <a:lnTo>
                        <a:pt x="4586" y="1866"/>
                      </a:lnTo>
                      <a:lnTo>
                        <a:pt x="4586" y="1898"/>
                      </a:lnTo>
                      <a:lnTo>
                        <a:pt x="4589" y="1959"/>
                      </a:lnTo>
                      <a:lnTo>
                        <a:pt x="4589" y="2002"/>
                      </a:lnTo>
                      <a:lnTo>
                        <a:pt x="4589" y="1997"/>
                      </a:lnTo>
                      <a:lnTo>
                        <a:pt x="4589" y="1967"/>
                      </a:lnTo>
                      <a:lnTo>
                        <a:pt x="4589" y="1933"/>
                      </a:lnTo>
                      <a:lnTo>
                        <a:pt x="4589" y="1913"/>
                      </a:lnTo>
                      <a:lnTo>
                        <a:pt x="4589" y="1905"/>
                      </a:lnTo>
                      <a:lnTo>
                        <a:pt x="4591" y="1898"/>
                      </a:lnTo>
                      <a:lnTo>
                        <a:pt x="4591" y="1887"/>
                      </a:lnTo>
                      <a:lnTo>
                        <a:pt x="4591" y="1879"/>
                      </a:lnTo>
                      <a:lnTo>
                        <a:pt x="4591" y="1894"/>
                      </a:lnTo>
                      <a:lnTo>
                        <a:pt x="4591" y="1930"/>
                      </a:lnTo>
                      <a:lnTo>
                        <a:pt x="4591" y="1999"/>
                      </a:lnTo>
                      <a:lnTo>
                        <a:pt x="4591" y="2049"/>
                      </a:lnTo>
                      <a:lnTo>
                        <a:pt x="4591" y="2034"/>
                      </a:lnTo>
                      <a:lnTo>
                        <a:pt x="4593" y="2006"/>
                      </a:lnTo>
                      <a:lnTo>
                        <a:pt x="4593" y="1976"/>
                      </a:lnTo>
                      <a:lnTo>
                        <a:pt x="4593" y="1969"/>
                      </a:lnTo>
                      <a:lnTo>
                        <a:pt x="4593" y="1969"/>
                      </a:lnTo>
                      <a:lnTo>
                        <a:pt x="4593" y="1967"/>
                      </a:lnTo>
                      <a:lnTo>
                        <a:pt x="4593" y="1959"/>
                      </a:lnTo>
                      <a:lnTo>
                        <a:pt x="4593" y="1950"/>
                      </a:lnTo>
                      <a:lnTo>
                        <a:pt x="4593" y="1950"/>
                      </a:lnTo>
                      <a:lnTo>
                        <a:pt x="4595" y="1978"/>
                      </a:lnTo>
                      <a:lnTo>
                        <a:pt x="4595" y="2043"/>
                      </a:lnTo>
                      <a:lnTo>
                        <a:pt x="4595" y="2079"/>
                      </a:lnTo>
                      <a:lnTo>
                        <a:pt x="4595" y="2088"/>
                      </a:lnTo>
                      <a:lnTo>
                        <a:pt x="4595" y="2066"/>
                      </a:lnTo>
                      <a:lnTo>
                        <a:pt x="4595" y="2045"/>
                      </a:lnTo>
                      <a:lnTo>
                        <a:pt x="4595" y="2040"/>
                      </a:lnTo>
                      <a:lnTo>
                        <a:pt x="4597" y="2032"/>
                      </a:lnTo>
                      <a:lnTo>
                        <a:pt x="4597" y="2032"/>
                      </a:lnTo>
                      <a:lnTo>
                        <a:pt x="4597" y="2034"/>
                      </a:lnTo>
                      <a:lnTo>
                        <a:pt x="4597" y="2025"/>
                      </a:lnTo>
                      <a:lnTo>
                        <a:pt x="4597" y="2028"/>
                      </a:lnTo>
                      <a:lnTo>
                        <a:pt x="4597" y="2049"/>
                      </a:lnTo>
                      <a:lnTo>
                        <a:pt x="4597" y="2109"/>
                      </a:lnTo>
                      <a:lnTo>
                        <a:pt x="4597" y="2131"/>
                      </a:lnTo>
                      <a:lnTo>
                        <a:pt x="4599" y="2131"/>
                      </a:lnTo>
                      <a:lnTo>
                        <a:pt x="4599" y="2127"/>
                      </a:lnTo>
                      <a:lnTo>
                        <a:pt x="4599" y="2105"/>
                      </a:lnTo>
                      <a:lnTo>
                        <a:pt x="4599" y="2092"/>
                      </a:lnTo>
                      <a:lnTo>
                        <a:pt x="4599" y="2084"/>
                      </a:lnTo>
                      <a:lnTo>
                        <a:pt x="4599" y="2071"/>
                      </a:lnTo>
                      <a:lnTo>
                        <a:pt x="4599" y="2053"/>
                      </a:lnTo>
                      <a:lnTo>
                        <a:pt x="4599" y="2036"/>
                      </a:lnTo>
                      <a:lnTo>
                        <a:pt x="4602" y="2028"/>
                      </a:lnTo>
                      <a:lnTo>
                        <a:pt x="4602" y="2038"/>
                      </a:lnTo>
                      <a:lnTo>
                        <a:pt x="4602" y="2071"/>
                      </a:lnTo>
                      <a:lnTo>
                        <a:pt x="4602" y="2090"/>
                      </a:lnTo>
                      <a:lnTo>
                        <a:pt x="4602" y="2084"/>
                      </a:lnTo>
                      <a:lnTo>
                        <a:pt x="4602" y="2053"/>
                      </a:lnTo>
                      <a:lnTo>
                        <a:pt x="4602" y="2021"/>
                      </a:lnTo>
                      <a:lnTo>
                        <a:pt x="4604" y="2002"/>
                      </a:lnTo>
                      <a:lnTo>
                        <a:pt x="4604" y="1991"/>
                      </a:lnTo>
                      <a:lnTo>
                        <a:pt x="4604" y="1969"/>
                      </a:lnTo>
                      <a:lnTo>
                        <a:pt x="4604" y="1950"/>
                      </a:lnTo>
                      <a:lnTo>
                        <a:pt x="4604" y="1941"/>
                      </a:lnTo>
                      <a:lnTo>
                        <a:pt x="4604" y="1954"/>
                      </a:lnTo>
                      <a:lnTo>
                        <a:pt x="4604" y="1984"/>
                      </a:lnTo>
                      <a:lnTo>
                        <a:pt x="4604" y="2043"/>
                      </a:lnTo>
                      <a:lnTo>
                        <a:pt x="4606" y="2081"/>
                      </a:lnTo>
                      <a:lnTo>
                        <a:pt x="4606" y="2079"/>
                      </a:lnTo>
                      <a:lnTo>
                        <a:pt x="4606" y="2051"/>
                      </a:lnTo>
                      <a:lnTo>
                        <a:pt x="4606" y="2021"/>
                      </a:lnTo>
                      <a:lnTo>
                        <a:pt x="4606" y="2004"/>
                      </a:lnTo>
                      <a:lnTo>
                        <a:pt x="4606" y="1995"/>
                      </a:lnTo>
                      <a:lnTo>
                        <a:pt x="4606" y="1991"/>
                      </a:lnTo>
                      <a:lnTo>
                        <a:pt x="4606" y="1989"/>
                      </a:lnTo>
                      <a:lnTo>
                        <a:pt x="4608" y="1978"/>
                      </a:lnTo>
                      <a:lnTo>
                        <a:pt x="4608" y="1993"/>
                      </a:lnTo>
                      <a:lnTo>
                        <a:pt x="4608" y="2017"/>
                      </a:lnTo>
                      <a:lnTo>
                        <a:pt x="4608" y="2053"/>
                      </a:lnTo>
                      <a:lnTo>
                        <a:pt x="4608" y="2060"/>
                      </a:lnTo>
                      <a:lnTo>
                        <a:pt x="4608" y="2058"/>
                      </a:lnTo>
                      <a:lnTo>
                        <a:pt x="4608" y="2030"/>
                      </a:lnTo>
                      <a:lnTo>
                        <a:pt x="4610" y="2002"/>
                      </a:lnTo>
                      <a:lnTo>
                        <a:pt x="4610" y="1980"/>
                      </a:lnTo>
                      <a:lnTo>
                        <a:pt x="4610" y="1961"/>
                      </a:lnTo>
                      <a:lnTo>
                        <a:pt x="4610" y="1946"/>
                      </a:lnTo>
                      <a:lnTo>
                        <a:pt x="4610" y="1924"/>
                      </a:lnTo>
                      <a:lnTo>
                        <a:pt x="4610" y="1905"/>
                      </a:lnTo>
                      <a:lnTo>
                        <a:pt x="4610" y="1907"/>
                      </a:lnTo>
                      <a:lnTo>
                        <a:pt x="4610" y="1928"/>
                      </a:lnTo>
                      <a:lnTo>
                        <a:pt x="4612" y="1984"/>
                      </a:lnTo>
                      <a:lnTo>
                        <a:pt x="4612" y="2021"/>
                      </a:lnTo>
                      <a:lnTo>
                        <a:pt x="4612" y="2019"/>
                      </a:lnTo>
                      <a:lnTo>
                        <a:pt x="4612" y="1991"/>
                      </a:lnTo>
                      <a:lnTo>
                        <a:pt x="4612" y="1965"/>
                      </a:lnTo>
                      <a:lnTo>
                        <a:pt x="4612" y="1956"/>
                      </a:lnTo>
                      <a:lnTo>
                        <a:pt x="4612" y="1952"/>
                      </a:lnTo>
                      <a:lnTo>
                        <a:pt x="4612" y="1948"/>
                      </a:lnTo>
                      <a:lnTo>
                        <a:pt x="4614" y="1941"/>
                      </a:lnTo>
                      <a:lnTo>
                        <a:pt x="4614" y="1943"/>
                      </a:lnTo>
                      <a:lnTo>
                        <a:pt x="4614" y="1948"/>
                      </a:lnTo>
                      <a:lnTo>
                        <a:pt x="4614" y="1963"/>
                      </a:lnTo>
                      <a:lnTo>
                        <a:pt x="4614" y="2010"/>
                      </a:lnTo>
                      <a:lnTo>
                        <a:pt x="4614" y="2040"/>
                      </a:lnTo>
                      <a:lnTo>
                        <a:pt x="4614" y="2045"/>
                      </a:lnTo>
                      <a:lnTo>
                        <a:pt x="4617" y="2028"/>
                      </a:lnTo>
                      <a:lnTo>
                        <a:pt x="4617" y="2008"/>
                      </a:lnTo>
                      <a:lnTo>
                        <a:pt x="4617" y="1995"/>
                      </a:lnTo>
                      <a:lnTo>
                        <a:pt x="4617" y="1984"/>
                      </a:lnTo>
                      <a:lnTo>
                        <a:pt x="4617" y="1976"/>
                      </a:lnTo>
                      <a:lnTo>
                        <a:pt x="4617" y="1965"/>
                      </a:lnTo>
                      <a:lnTo>
                        <a:pt x="4617" y="1954"/>
                      </a:lnTo>
                      <a:lnTo>
                        <a:pt x="4617" y="1959"/>
                      </a:lnTo>
                      <a:lnTo>
                        <a:pt x="4619" y="1978"/>
                      </a:lnTo>
                      <a:lnTo>
                        <a:pt x="4619" y="2008"/>
                      </a:lnTo>
                      <a:lnTo>
                        <a:pt x="4619" y="2036"/>
                      </a:lnTo>
                      <a:lnTo>
                        <a:pt x="4619" y="2038"/>
                      </a:lnTo>
                      <a:lnTo>
                        <a:pt x="4619" y="2019"/>
                      </a:lnTo>
                      <a:lnTo>
                        <a:pt x="4619" y="1995"/>
                      </a:lnTo>
                      <a:lnTo>
                        <a:pt x="4619" y="1991"/>
                      </a:lnTo>
                      <a:lnTo>
                        <a:pt x="4619" y="1984"/>
                      </a:lnTo>
                      <a:lnTo>
                        <a:pt x="4621" y="1982"/>
                      </a:lnTo>
                      <a:lnTo>
                        <a:pt x="4621" y="1978"/>
                      </a:lnTo>
                      <a:lnTo>
                        <a:pt x="4621" y="1971"/>
                      </a:lnTo>
                      <a:lnTo>
                        <a:pt x="4621" y="1967"/>
                      </a:lnTo>
                      <a:lnTo>
                        <a:pt x="4621" y="1969"/>
                      </a:lnTo>
                      <a:lnTo>
                        <a:pt x="4621" y="1980"/>
                      </a:lnTo>
                      <a:lnTo>
                        <a:pt x="4621" y="1993"/>
                      </a:lnTo>
                      <a:lnTo>
                        <a:pt x="4623" y="1997"/>
                      </a:lnTo>
                      <a:lnTo>
                        <a:pt x="4623" y="1989"/>
                      </a:lnTo>
                      <a:lnTo>
                        <a:pt x="4623" y="1978"/>
                      </a:lnTo>
                      <a:lnTo>
                        <a:pt x="4623" y="1976"/>
                      </a:lnTo>
                      <a:lnTo>
                        <a:pt x="4623" y="1974"/>
                      </a:lnTo>
                      <a:lnTo>
                        <a:pt x="4623" y="1969"/>
                      </a:lnTo>
                      <a:lnTo>
                        <a:pt x="4623" y="1967"/>
                      </a:lnTo>
                      <a:lnTo>
                        <a:pt x="4623" y="1965"/>
                      </a:lnTo>
                      <a:lnTo>
                        <a:pt x="4625" y="1969"/>
                      </a:lnTo>
                      <a:lnTo>
                        <a:pt x="4625" y="1995"/>
                      </a:lnTo>
                      <a:lnTo>
                        <a:pt x="4625" y="2051"/>
                      </a:lnTo>
                      <a:lnTo>
                        <a:pt x="4625" y="2090"/>
                      </a:lnTo>
                      <a:lnTo>
                        <a:pt x="4625" y="2090"/>
                      </a:lnTo>
                      <a:lnTo>
                        <a:pt x="4625" y="2068"/>
                      </a:lnTo>
                      <a:lnTo>
                        <a:pt x="4625" y="2060"/>
                      </a:lnTo>
                      <a:lnTo>
                        <a:pt x="4625" y="2053"/>
                      </a:lnTo>
                      <a:lnTo>
                        <a:pt x="4627" y="2051"/>
                      </a:lnTo>
                      <a:lnTo>
                        <a:pt x="4627" y="2051"/>
                      </a:lnTo>
                      <a:lnTo>
                        <a:pt x="4627" y="2043"/>
                      </a:lnTo>
                      <a:lnTo>
                        <a:pt x="4627" y="2038"/>
                      </a:lnTo>
                      <a:lnTo>
                        <a:pt x="4627" y="2045"/>
                      </a:lnTo>
                      <a:lnTo>
                        <a:pt x="4627" y="2068"/>
                      </a:lnTo>
                      <a:lnTo>
                        <a:pt x="4627" y="2109"/>
                      </a:lnTo>
                      <a:lnTo>
                        <a:pt x="4630" y="2127"/>
                      </a:lnTo>
                      <a:lnTo>
                        <a:pt x="4630" y="2127"/>
                      </a:lnTo>
                      <a:lnTo>
                        <a:pt x="4630" y="2120"/>
                      </a:lnTo>
                      <a:lnTo>
                        <a:pt x="4630" y="2103"/>
                      </a:lnTo>
                      <a:lnTo>
                        <a:pt x="4630" y="2092"/>
                      </a:lnTo>
                      <a:lnTo>
                        <a:pt x="4630" y="2084"/>
                      </a:lnTo>
                      <a:lnTo>
                        <a:pt x="4630" y="2079"/>
                      </a:lnTo>
                      <a:lnTo>
                        <a:pt x="4630" y="2073"/>
                      </a:lnTo>
                      <a:lnTo>
                        <a:pt x="4632" y="2060"/>
                      </a:lnTo>
                      <a:lnTo>
                        <a:pt x="4632" y="2049"/>
                      </a:lnTo>
                      <a:lnTo>
                        <a:pt x="4632" y="2049"/>
                      </a:lnTo>
                      <a:lnTo>
                        <a:pt x="4632" y="2053"/>
                      </a:lnTo>
                      <a:lnTo>
                        <a:pt x="4632" y="2060"/>
                      </a:lnTo>
                      <a:lnTo>
                        <a:pt x="4632" y="2060"/>
                      </a:lnTo>
                      <a:lnTo>
                        <a:pt x="4632" y="2060"/>
                      </a:lnTo>
                      <a:lnTo>
                        <a:pt x="4632" y="2060"/>
                      </a:lnTo>
                      <a:lnTo>
                        <a:pt x="4634" y="2060"/>
                      </a:lnTo>
                      <a:lnTo>
                        <a:pt x="4634" y="2060"/>
                      </a:lnTo>
                      <a:lnTo>
                        <a:pt x="4634" y="2060"/>
                      </a:lnTo>
                      <a:lnTo>
                        <a:pt x="4634" y="2028"/>
                      </a:lnTo>
                      <a:lnTo>
                        <a:pt x="4634" y="1989"/>
                      </a:lnTo>
                      <a:lnTo>
                        <a:pt x="4634" y="1967"/>
                      </a:lnTo>
                      <a:lnTo>
                        <a:pt x="4634" y="1959"/>
                      </a:lnTo>
                      <a:lnTo>
                        <a:pt x="4636" y="1987"/>
                      </a:lnTo>
                      <a:lnTo>
                        <a:pt x="4636" y="1997"/>
                      </a:lnTo>
                      <a:lnTo>
                        <a:pt x="4636" y="1976"/>
                      </a:lnTo>
                      <a:lnTo>
                        <a:pt x="4636" y="1928"/>
                      </a:lnTo>
                      <a:lnTo>
                        <a:pt x="4636" y="1879"/>
                      </a:lnTo>
                      <a:lnTo>
                        <a:pt x="4636" y="1855"/>
                      </a:lnTo>
                      <a:lnTo>
                        <a:pt x="4636" y="1836"/>
                      </a:lnTo>
                      <a:lnTo>
                        <a:pt x="4636" y="1825"/>
                      </a:lnTo>
                      <a:lnTo>
                        <a:pt x="4638" y="1820"/>
                      </a:lnTo>
                      <a:lnTo>
                        <a:pt x="4638" y="1823"/>
                      </a:lnTo>
                      <a:lnTo>
                        <a:pt x="4638" y="1838"/>
                      </a:lnTo>
                      <a:lnTo>
                        <a:pt x="4638" y="1853"/>
                      </a:lnTo>
                      <a:lnTo>
                        <a:pt x="4638" y="1898"/>
                      </a:lnTo>
                      <a:lnTo>
                        <a:pt x="4638" y="1928"/>
                      </a:lnTo>
                      <a:lnTo>
                        <a:pt x="4638" y="1928"/>
                      </a:lnTo>
                      <a:lnTo>
                        <a:pt x="4638" y="1911"/>
                      </a:lnTo>
                      <a:lnTo>
                        <a:pt x="4640" y="1887"/>
                      </a:lnTo>
                      <a:lnTo>
                        <a:pt x="4640" y="1883"/>
                      </a:lnTo>
                      <a:lnTo>
                        <a:pt x="4640" y="1885"/>
                      </a:lnTo>
                      <a:lnTo>
                        <a:pt x="4640" y="1889"/>
                      </a:lnTo>
                      <a:lnTo>
                        <a:pt x="4640" y="1889"/>
                      </a:lnTo>
                      <a:lnTo>
                        <a:pt x="4640" y="1887"/>
                      </a:lnTo>
                      <a:lnTo>
                        <a:pt x="4640" y="1892"/>
                      </a:lnTo>
                      <a:lnTo>
                        <a:pt x="4643" y="1926"/>
                      </a:lnTo>
                      <a:lnTo>
                        <a:pt x="4643" y="1954"/>
                      </a:lnTo>
                      <a:lnTo>
                        <a:pt x="4643" y="1954"/>
                      </a:lnTo>
                      <a:lnTo>
                        <a:pt x="4643" y="1943"/>
                      </a:lnTo>
                      <a:lnTo>
                        <a:pt x="4643" y="1939"/>
                      </a:lnTo>
                      <a:lnTo>
                        <a:pt x="4643" y="1937"/>
                      </a:lnTo>
                      <a:lnTo>
                        <a:pt x="4643" y="1939"/>
                      </a:lnTo>
                      <a:lnTo>
                        <a:pt x="4643" y="1941"/>
                      </a:lnTo>
                      <a:lnTo>
                        <a:pt x="4645" y="1941"/>
                      </a:lnTo>
                      <a:lnTo>
                        <a:pt x="4645" y="1935"/>
                      </a:lnTo>
                      <a:lnTo>
                        <a:pt x="4645" y="1930"/>
                      </a:lnTo>
                      <a:lnTo>
                        <a:pt x="4645" y="1937"/>
                      </a:lnTo>
                      <a:lnTo>
                        <a:pt x="4645" y="1954"/>
                      </a:lnTo>
                      <a:lnTo>
                        <a:pt x="4645" y="1978"/>
                      </a:lnTo>
                      <a:lnTo>
                        <a:pt x="4645" y="1991"/>
                      </a:lnTo>
                      <a:lnTo>
                        <a:pt x="4645" y="1989"/>
                      </a:lnTo>
                      <a:lnTo>
                        <a:pt x="4647" y="1984"/>
                      </a:lnTo>
                      <a:lnTo>
                        <a:pt x="4647" y="1984"/>
                      </a:lnTo>
                      <a:lnTo>
                        <a:pt x="4647" y="1984"/>
                      </a:lnTo>
                      <a:lnTo>
                        <a:pt x="4647" y="1984"/>
                      </a:lnTo>
                      <a:lnTo>
                        <a:pt x="4647" y="1926"/>
                      </a:lnTo>
                      <a:lnTo>
                        <a:pt x="4647" y="1881"/>
                      </a:lnTo>
                      <a:lnTo>
                        <a:pt x="4647" y="1868"/>
                      </a:lnTo>
                      <a:lnTo>
                        <a:pt x="4649" y="1861"/>
                      </a:lnTo>
                      <a:lnTo>
                        <a:pt x="4649" y="1870"/>
                      </a:lnTo>
                      <a:lnTo>
                        <a:pt x="4649" y="1892"/>
                      </a:lnTo>
                      <a:lnTo>
                        <a:pt x="4649" y="1900"/>
                      </a:lnTo>
                      <a:lnTo>
                        <a:pt x="4649" y="1896"/>
                      </a:lnTo>
                      <a:lnTo>
                        <a:pt x="4649" y="1879"/>
                      </a:lnTo>
                      <a:lnTo>
                        <a:pt x="4649" y="1870"/>
                      </a:lnTo>
                      <a:lnTo>
                        <a:pt x="4649" y="1864"/>
                      </a:lnTo>
                      <a:lnTo>
                        <a:pt x="4651" y="1866"/>
                      </a:lnTo>
                      <a:lnTo>
                        <a:pt x="4651" y="1866"/>
                      </a:lnTo>
                      <a:lnTo>
                        <a:pt x="4651" y="1864"/>
                      </a:lnTo>
                      <a:lnTo>
                        <a:pt x="4651" y="1840"/>
                      </a:lnTo>
                      <a:lnTo>
                        <a:pt x="4651" y="1838"/>
                      </a:lnTo>
                      <a:lnTo>
                        <a:pt x="4651" y="1853"/>
                      </a:lnTo>
                      <a:lnTo>
                        <a:pt x="4651" y="1892"/>
                      </a:lnTo>
                      <a:lnTo>
                        <a:pt x="4651" y="1900"/>
                      </a:lnTo>
                      <a:lnTo>
                        <a:pt x="4653" y="1896"/>
                      </a:lnTo>
                      <a:lnTo>
                        <a:pt x="4653" y="1874"/>
                      </a:lnTo>
                      <a:lnTo>
                        <a:pt x="4653" y="1853"/>
                      </a:lnTo>
                      <a:lnTo>
                        <a:pt x="4653" y="1844"/>
                      </a:lnTo>
                      <a:lnTo>
                        <a:pt x="4653" y="1840"/>
                      </a:lnTo>
                      <a:lnTo>
                        <a:pt x="4653" y="1836"/>
                      </a:lnTo>
                      <a:lnTo>
                        <a:pt x="4653" y="1829"/>
                      </a:lnTo>
                      <a:lnTo>
                        <a:pt x="4655" y="1829"/>
                      </a:lnTo>
                      <a:lnTo>
                        <a:pt x="4655" y="1840"/>
                      </a:lnTo>
                      <a:lnTo>
                        <a:pt x="4655" y="1870"/>
                      </a:lnTo>
                      <a:lnTo>
                        <a:pt x="4655" y="1913"/>
                      </a:lnTo>
                      <a:lnTo>
                        <a:pt x="4655" y="1939"/>
                      </a:lnTo>
                      <a:lnTo>
                        <a:pt x="4655" y="1937"/>
                      </a:lnTo>
                      <a:lnTo>
                        <a:pt x="4655" y="1922"/>
                      </a:lnTo>
                      <a:lnTo>
                        <a:pt x="4655" y="1900"/>
                      </a:lnTo>
                      <a:lnTo>
                        <a:pt x="4658" y="1883"/>
                      </a:lnTo>
                      <a:lnTo>
                        <a:pt x="4658" y="1868"/>
                      </a:lnTo>
                      <a:lnTo>
                        <a:pt x="4658" y="1857"/>
                      </a:lnTo>
                      <a:lnTo>
                        <a:pt x="4658" y="1840"/>
                      </a:lnTo>
                      <a:lnTo>
                        <a:pt x="4658" y="1833"/>
                      </a:lnTo>
                      <a:lnTo>
                        <a:pt x="4658" y="1844"/>
                      </a:lnTo>
                      <a:lnTo>
                        <a:pt x="4658" y="1868"/>
                      </a:lnTo>
                      <a:lnTo>
                        <a:pt x="4658" y="1918"/>
                      </a:lnTo>
                      <a:lnTo>
                        <a:pt x="4660" y="1941"/>
                      </a:lnTo>
                      <a:lnTo>
                        <a:pt x="4660" y="1935"/>
                      </a:lnTo>
                      <a:lnTo>
                        <a:pt x="4660" y="1918"/>
                      </a:lnTo>
                      <a:lnTo>
                        <a:pt x="4660" y="1892"/>
                      </a:lnTo>
                      <a:lnTo>
                        <a:pt x="4660" y="1879"/>
                      </a:lnTo>
                      <a:lnTo>
                        <a:pt x="4660" y="1866"/>
                      </a:lnTo>
                      <a:lnTo>
                        <a:pt x="4660" y="1859"/>
                      </a:lnTo>
                      <a:lnTo>
                        <a:pt x="4662" y="1861"/>
                      </a:lnTo>
                      <a:lnTo>
                        <a:pt x="4662" y="1872"/>
                      </a:lnTo>
                      <a:lnTo>
                        <a:pt x="4662" y="1872"/>
                      </a:lnTo>
                      <a:lnTo>
                        <a:pt x="4662" y="1887"/>
                      </a:lnTo>
                      <a:lnTo>
                        <a:pt x="4662" y="1913"/>
                      </a:lnTo>
                      <a:lnTo>
                        <a:pt x="4662" y="1926"/>
                      </a:lnTo>
                      <a:lnTo>
                        <a:pt x="4662" y="1918"/>
                      </a:lnTo>
                      <a:lnTo>
                        <a:pt x="4662" y="1907"/>
                      </a:lnTo>
                      <a:lnTo>
                        <a:pt x="4664" y="1885"/>
                      </a:lnTo>
                      <a:lnTo>
                        <a:pt x="4664" y="1872"/>
                      </a:lnTo>
                      <a:lnTo>
                        <a:pt x="4664" y="1861"/>
                      </a:lnTo>
                      <a:lnTo>
                        <a:pt x="4664" y="1849"/>
                      </a:lnTo>
                      <a:lnTo>
                        <a:pt x="4664" y="1840"/>
                      </a:lnTo>
                      <a:lnTo>
                        <a:pt x="4664" y="1844"/>
                      </a:lnTo>
                      <a:lnTo>
                        <a:pt x="4664" y="1840"/>
                      </a:lnTo>
                      <a:lnTo>
                        <a:pt x="4664" y="1855"/>
                      </a:lnTo>
                      <a:lnTo>
                        <a:pt x="4666" y="1879"/>
                      </a:lnTo>
                      <a:lnTo>
                        <a:pt x="4666" y="1896"/>
                      </a:lnTo>
                      <a:lnTo>
                        <a:pt x="4666" y="1896"/>
                      </a:lnTo>
                      <a:lnTo>
                        <a:pt x="4666" y="1887"/>
                      </a:lnTo>
                      <a:lnTo>
                        <a:pt x="4666" y="1881"/>
                      </a:lnTo>
                      <a:lnTo>
                        <a:pt x="4666" y="1874"/>
                      </a:lnTo>
                      <a:lnTo>
                        <a:pt x="4666" y="1874"/>
                      </a:lnTo>
                      <a:lnTo>
                        <a:pt x="4668" y="1861"/>
                      </a:lnTo>
                      <a:lnTo>
                        <a:pt x="4668" y="1846"/>
                      </a:lnTo>
                      <a:lnTo>
                        <a:pt x="4668" y="1833"/>
                      </a:lnTo>
                      <a:lnTo>
                        <a:pt x="4668" y="1851"/>
                      </a:lnTo>
                      <a:lnTo>
                        <a:pt x="4668" y="1877"/>
                      </a:lnTo>
                      <a:lnTo>
                        <a:pt x="4668" y="1924"/>
                      </a:lnTo>
                      <a:lnTo>
                        <a:pt x="4668" y="1948"/>
                      </a:lnTo>
                      <a:lnTo>
                        <a:pt x="4668" y="1943"/>
                      </a:lnTo>
                      <a:lnTo>
                        <a:pt x="4671" y="1915"/>
                      </a:lnTo>
                      <a:lnTo>
                        <a:pt x="4671" y="1881"/>
                      </a:lnTo>
                      <a:lnTo>
                        <a:pt x="4671" y="1855"/>
                      </a:lnTo>
                      <a:lnTo>
                        <a:pt x="4671" y="1838"/>
                      </a:lnTo>
                      <a:lnTo>
                        <a:pt x="4671" y="1827"/>
                      </a:lnTo>
                      <a:lnTo>
                        <a:pt x="4671" y="1808"/>
                      </a:lnTo>
                      <a:lnTo>
                        <a:pt x="4671" y="1799"/>
                      </a:lnTo>
                      <a:lnTo>
                        <a:pt x="4671" y="1814"/>
                      </a:lnTo>
                      <a:lnTo>
                        <a:pt x="4673" y="1833"/>
                      </a:lnTo>
                      <a:lnTo>
                        <a:pt x="4673" y="1881"/>
                      </a:lnTo>
                      <a:lnTo>
                        <a:pt x="4673" y="1905"/>
                      </a:lnTo>
                      <a:lnTo>
                        <a:pt x="4673" y="1913"/>
                      </a:lnTo>
                      <a:lnTo>
                        <a:pt x="4673" y="1896"/>
                      </a:lnTo>
                      <a:lnTo>
                        <a:pt x="4673" y="1874"/>
                      </a:lnTo>
                      <a:lnTo>
                        <a:pt x="4673" y="1859"/>
                      </a:lnTo>
                      <a:lnTo>
                        <a:pt x="4675" y="1864"/>
                      </a:lnTo>
                      <a:lnTo>
                        <a:pt x="4675" y="1874"/>
                      </a:lnTo>
                      <a:lnTo>
                        <a:pt x="4675" y="1885"/>
                      </a:lnTo>
                      <a:lnTo>
                        <a:pt x="4675" y="1900"/>
                      </a:lnTo>
                      <a:lnTo>
                        <a:pt x="4675" y="1924"/>
                      </a:lnTo>
                      <a:lnTo>
                        <a:pt x="4675" y="1969"/>
                      </a:lnTo>
                      <a:lnTo>
                        <a:pt x="4675" y="1866"/>
                      </a:lnTo>
                      <a:lnTo>
                        <a:pt x="4675" y="1842"/>
                      </a:lnTo>
                      <a:lnTo>
                        <a:pt x="4677" y="1797"/>
                      </a:lnTo>
                      <a:lnTo>
                        <a:pt x="4677" y="1801"/>
                      </a:lnTo>
                      <a:lnTo>
                        <a:pt x="4677" y="1814"/>
                      </a:lnTo>
                      <a:lnTo>
                        <a:pt x="4677" y="1792"/>
                      </a:lnTo>
                      <a:lnTo>
                        <a:pt x="4677" y="1801"/>
                      </a:lnTo>
                      <a:lnTo>
                        <a:pt x="4677" y="1801"/>
                      </a:lnTo>
                      <a:lnTo>
                        <a:pt x="4677" y="1792"/>
                      </a:lnTo>
                      <a:lnTo>
                        <a:pt x="4677" y="1792"/>
                      </a:lnTo>
                      <a:lnTo>
                        <a:pt x="4679" y="1795"/>
                      </a:lnTo>
                      <a:lnTo>
                        <a:pt x="4679" y="1805"/>
                      </a:lnTo>
                      <a:lnTo>
                        <a:pt x="4679" y="1820"/>
                      </a:lnTo>
                      <a:lnTo>
                        <a:pt x="4679" y="1827"/>
                      </a:lnTo>
                      <a:lnTo>
                        <a:pt x="4679" y="1820"/>
                      </a:lnTo>
                      <a:lnTo>
                        <a:pt x="4679" y="1816"/>
                      </a:lnTo>
                      <a:lnTo>
                        <a:pt x="4679" y="1827"/>
                      </a:lnTo>
                      <a:lnTo>
                        <a:pt x="4681" y="1810"/>
                      </a:lnTo>
                      <a:lnTo>
                        <a:pt x="4681" y="1812"/>
                      </a:lnTo>
                      <a:lnTo>
                        <a:pt x="4681" y="1808"/>
                      </a:lnTo>
                      <a:lnTo>
                        <a:pt x="4681" y="1797"/>
                      </a:lnTo>
                      <a:lnTo>
                        <a:pt x="4681" y="1786"/>
                      </a:lnTo>
                      <a:lnTo>
                        <a:pt x="4681" y="1784"/>
                      </a:lnTo>
                      <a:lnTo>
                        <a:pt x="4681" y="1795"/>
                      </a:lnTo>
                      <a:lnTo>
                        <a:pt x="4681" y="1836"/>
                      </a:lnTo>
                      <a:lnTo>
                        <a:pt x="4683" y="1846"/>
                      </a:lnTo>
                      <a:lnTo>
                        <a:pt x="4683" y="1836"/>
                      </a:lnTo>
                      <a:lnTo>
                        <a:pt x="4683" y="1803"/>
                      </a:lnTo>
                      <a:lnTo>
                        <a:pt x="4683" y="1786"/>
                      </a:lnTo>
                      <a:lnTo>
                        <a:pt x="4683" y="1775"/>
                      </a:lnTo>
                      <a:lnTo>
                        <a:pt x="4683" y="1769"/>
                      </a:lnTo>
                      <a:lnTo>
                        <a:pt x="4683" y="1760"/>
                      </a:lnTo>
                      <a:lnTo>
                        <a:pt x="4683" y="1769"/>
                      </a:lnTo>
                      <a:lnTo>
                        <a:pt x="4686" y="1771"/>
                      </a:lnTo>
                      <a:lnTo>
                        <a:pt x="4686" y="1777"/>
                      </a:lnTo>
                      <a:lnTo>
                        <a:pt x="4686" y="1786"/>
                      </a:lnTo>
                      <a:lnTo>
                        <a:pt x="4686" y="1823"/>
                      </a:lnTo>
                      <a:lnTo>
                        <a:pt x="4686" y="1846"/>
                      </a:lnTo>
                      <a:lnTo>
                        <a:pt x="4686" y="1849"/>
                      </a:lnTo>
                      <a:lnTo>
                        <a:pt x="4686" y="1838"/>
                      </a:lnTo>
                      <a:lnTo>
                        <a:pt x="4688" y="1820"/>
                      </a:lnTo>
                      <a:lnTo>
                        <a:pt x="4688" y="1816"/>
                      </a:lnTo>
                      <a:lnTo>
                        <a:pt x="4688" y="1818"/>
                      </a:lnTo>
                      <a:lnTo>
                        <a:pt x="4688" y="1823"/>
                      </a:lnTo>
                      <a:lnTo>
                        <a:pt x="4688" y="1825"/>
                      </a:lnTo>
                      <a:lnTo>
                        <a:pt x="4688" y="1818"/>
                      </a:lnTo>
                      <a:lnTo>
                        <a:pt x="4688" y="1823"/>
                      </a:lnTo>
                      <a:lnTo>
                        <a:pt x="4688" y="1814"/>
                      </a:lnTo>
                      <a:lnTo>
                        <a:pt x="4690" y="1795"/>
                      </a:lnTo>
                      <a:lnTo>
                        <a:pt x="4690" y="1708"/>
                      </a:lnTo>
                      <a:lnTo>
                        <a:pt x="4690" y="1706"/>
                      </a:lnTo>
                      <a:lnTo>
                        <a:pt x="4690" y="1706"/>
                      </a:lnTo>
                      <a:lnTo>
                        <a:pt x="4690" y="1708"/>
                      </a:lnTo>
                      <a:lnTo>
                        <a:pt x="4690" y="1739"/>
                      </a:lnTo>
                      <a:lnTo>
                        <a:pt x="4690" y="1816"/>
                      </a:lnTo>
                      <a:lnTo>
                        <a:pt x="4690" y="1803"/>
                      </a:lnTo>
                      <a:lnTo>
                        <a:pt x="4692" y="1788"/>
                      </a:lnTo>
                      <a:lnTo>
                        <a:pt x="4692" y="1780"/>
                      </a:lnTo>
                      <a:lnTo>
                        <a:pt x="4692" y="1784"/>
                      </a:lnTo>
                      <a:lnTo>
                        <a:pt x="4692" y="1805"/>
                      </a:lnTo>
                      <a:lnTo>
                        <a:pt x="4692" y="1846"/>
                      </a:lnTo>
                      <a:lnTo>
                        <a:pt x="4692" y="1853"/>
                      </a:lnTo>
                      <a:lnTo>
                        <a:pt x="4692" y="1833"/>
                      </a:lnTo>
                      <a:lnTo>
                        <a:pt x="4694" y="1816"/>
                      </a:lnTo>
                      <a:lnTo>
                        <a:pt x="4694" y="1805"/>
                      </a:lnTo>
                      <a:lnTo>
                        <a:pt x="4694" y="1810"/>
                      </a:lnTo>
                      <a:lnTo>
                        <a:pt x="4694" y="1814"/>
                      </a:lnTo>
                      <a:lnTo>
                        <a:pt x="4694" y="1812"/>
                      </a:lnTo>
                      <a:lnTo>
                        <a:pt x="4694" y="1825"/>
                      </a:lnTo>
                      <a:lnTo>
                        <a:pt x="4694" y="1816"/>
                      </a:lnTo>
                      <a:lnTo>
                        <a:pt x="4694" y="1827"/>
                      </a:lnTo>
                      <a:lnTo>
                        <a:pt x="4696" y="1844"/>
                      </a:lnTo>
                      <a:lnTo>
                        <a:pt x="4696" y="1861"/>
                      </a:lnTo>
                      <a:lnTo>
                        <a:pt x="4696" y="1857"/>
                      </a:lnTo>
                      <a:lnTo>
                        <a:pt x="4696" y="1818"/>
                      </a:lnTo>
                      <a:lnTo>
                        <a:pt x="4696" y="1814"/>
                      </a:lnTo>
                      <a:lnTo>
                        <a:pt x="4696" y="1795"/>
                      </a:lnTo>
                      <a:lnTo>
                        <a:pt x="4696" y="1782"/>
                      </a:lnTo>
                      <a:lnTo>
                        <a:pt x="4696" y="1769"/>
                      </a:lnTo>
                      <a:lnTo>
                        <a:pt x="4699" y="1749"/>
                      </a:lnTo>
                      <a:lnTo>
                        <a:pt x="4699" y="1728"/>
                      </a:lnTo>
                      <a:lnTo>
                        <a:pt x="4699" y="1723"/>
                      </a:lnTo>
                      <a:lnTo>
                        <a:pt x="4699" y="1743"/>
                      </a:lnTo>
                      <a:lnTo>
                        <a:pt x="4699" y="1764"/>
                      </a:lnTo>
                      <a:lnTo>
                        <a:pt x="4699" y="1782"/>
                      </a:lnTo>
                      <a:lnTo>
                        <a:pt x="4699" y="1780"/>
                      </a:lnTo>
                      <a:lnTo>
                        <a:pt x="4701" y="1767"/>
                      </a:lnTo>
                      <a:lnTo>
                        <a:pt x="4701" y="1747"/>
                      </a:lnTo>
                      <a:lnTo>
                        <a:pt x="4701" y="1736"/>
                      </a:lnTo>
                      <a:lnTo>
                        <a:pt x="4701" y="1736"/>
                      </a:lnTo>
                      <a:lnTo>
                        <a:pt x="4701" y="1734"/>
                      </a:lnTo>
                      <a:lnTo>
                        <a:pt x="4701" y="1736"/>
                      </a:lnTo>
                      <a:lnTo>
                        <a:pt x="4701" y="1743"/>
                      </a:lnTo>
                      <a:lnTo>
                        <a:pt x="4701" y="1758"/>
                      </a:lnTo>
                      <a:lnTo>
                        <a:pt x="4703" y="1771"/>
                      </a:lnTo>
                      <a:lnTo>
                        <a:pt x="4703" y="1797"/>
                      </a:lnTo>
                      <a:lnTo>
                        <a:pt x="4703" y="1833"/>
                      </a:lnTo>
                      <a:lnTo>
                        <a:pt x="4703" y="1851"/>
                      </a:lnTo>
                      <a:lnTo>
                        <a:pt x="4703" y="1840"/>
                      </a:lnTo>
                      <a:lnTo>
                        <a:pt x="4703" y="1814"/>
                      </a:lnTo>
                      <a:lnTo>
                        <a:pt x="4703" y="1801"/>
                      </a:lnTo>
                      <a:lnTo>
                        <a:pt x="4705" y="1799"/>
                      </a:lnTo>
                      <a:lnTo>
                        <a:pt x="4705" y="1790"/>
                      </a:lnTo>
                      <a:lnTo>
                        <a:pt x="4705" y="1788"/>
                      </a:lnTo>
                      <a:lnTo>
                        <a:pt x="4705" y="1784"/>
                      </a:lnTo>
                      <a:lnTo>
                        <a:pt x="4705" y="1777"/>
                      </a:lnTo>
                      <a:lnTo>
                        <a:pt x="4705" y="1777"/>
                      </a:lnTo>
                      <a:lnTo>
                        <a:pt x="4705" y="1797"/>
                      </a:lnTo>
                      <a:lnTo>
                        <a:pt x="4705" y="1825"/>
                      </a:lnTo>
                      <a:lnTo>
                        <a:pt x="4707" y="1844"/>
                      </a:lnTo>
                      <a:lnTo>
                        <a:pt x="4707" y="1846"/>
                      </a:lnTo>
                      <a:lnTo>
                        <a:pt x="4707" y="1836"/>
                      </a:lnTo>
                      <a:lnTo>
                        <a:pt x="4707" y="1829"/>
                      </a:lnTo>
                      <a:lnTo>
                        <a:pt x="4707" y="1827"/>
                      </a:lnTo>
                      <a:lnTo>
                        <a:pt x="4707" y="1827"/>
                      </a:lnTo>
                      <a:lnTo>
                        <a:pt x="4707" y="1829"/>
                      </a:lnTo>
                      <a:lnTo>
                        <a:pt x="4707" y="1818"/>
                      </a:lnTo>
                      <a:lnTo>
                        <a:pt x="4709" y="1808"/>
                      </a:lnTo>
                      <a:lnTo>
                        <a:pt x="4709" y="1818"/>
                      </a:lnTo>
                      <a:lnTo>
                        <a:pt x="4709" y="1818"/>
                      </a:lnTo>
                      <a:lnTo>
                        <a:pt x="4709" y="1840"/>
                      </a:lnTo>
                      <a:lnTo>
                        <a:pt x="4709" y="1849"/>
                      </a:lnTo>
                      <a:lnTo>
                        <a:pt x="4709" y="1844"/>
                      </a:lnTo>
                      <a:lnTo>
                        <a:pt x="4709" y="1842"/>
                      </a:lnTo>
                      <a:lnTo>
                        <a:pt x="4711" y="1846"/>
                      </a:lnTo>
                      <a:lnTo>
                        <a:pt x="4711" y="1855"/>
                      </a:lnTo>
                      <a:lnTo>
                        <a:pt x="4711" y="1864"/>
                      </a:lnTo>
                      <a:lnTo>
                        <a:pt x="4711" y="1864"/>
                      </a:lnTo>
                      <a:lnTo>
                        <a:pt x="4711" y="1872"/>
                      </a:lnTo>
                      <a:lnTo>
                        <a:pt x="4711" y="1827"/>
                      </a:lnTo>
                      <a:lnTo>
                        <a:pt x="4711" y="1723"/>
                      </a:lnTo>
                      <a:lnTo>
                        <a:pt x="4711" y="1654"/>
                      </a:lnTo>
                      <a:lnTo>
                        <a:pt x="4714" y="1689"/>
                      </a:lnTo>
                      <a:lnTo>
                        <a:pt x="4714" y="1687"/>
                      </a:lnTo>
                      <a:lnTo>
                        <a:pt x="4714" y="1650"/>
                      </a:lnTo>
                      <a:lnTo>
                        <a:pt x="4714" y="1620"/>
                      </a:lnTo>
                      <a:lnTo>
                        <a:pt x="4714" y="1633"/>
                      </a:lnTo>
                      <a:lnTo>
                        <a:pt x="4714" y="1672"/>
                      </a:lnTo>
                      <a:lnTo>
                        <a:pt x="4714" y="1702"/>
                      </a:lnTo>
                      <a:lnTo>
                        <a:pt x="4714" y="1719"/>
                      </a:lnTo>
                      <a:lnTo>
                        <a:pt x="4716" y="1723"/>
                      </a:lnTo>
                      <a:lnTo>
                        <a:pt x="4716" y="1708"/>
                      </a:lnTo>
                      <a:lnTo>
                        <a:pt x="4716" y="1708"/>
                      </a:lnTo>
                      <a:lnTo>
                        <a:pt x="4716" y="1715"/>
                      </a:lnTo>
                      <a:lnTo>
                        <a:pt x="4716" y="1747"/>
                      </a:lnTo>
                      <a:lnTo>
                        <a:pt x="4716" y="1747"/>
                      </a:lnTo>
                      <a:lnTo>
                        <a:pt x="4716" y="1760"/>
                      </a:lnTo>
                      <a:lnTo>
                        <a:pt x="4718" y="1743"/>
                      </a:lnTo>
                      <a:lnTo>
                        <a:pt x="4718" y="1736"/>
                      </a:lnTo>
                      <a:lnTo>
                        <a:pt x="4718" y="1739"/>
                      </a:lnTo>
                      <a:lnTo>
                        <a:pt x="4718" y="1741"/>
                      </a:lnTo>
                      <a:lnTo>
                        <a:pt x="4718" y="1734"/>
                      </a:lnTo>
                      <a:lnTo>
                        <a:pt x="4718" y="1736"/>
                      </a:lnTo>
                      <a:lnTo>
                        <a:pt x="4718" y="1721"/>
                      </a:lnTo>
                      <a:lnTo>
                        <a:pt x="4718" y="1715"/>
                      </a:lnTo>
                      <a:lnTo>
                        <a:pt x="4720" y="1739"/>
                      </a:lnTo>
                      <a:lnTo>
                        <a:pt x="4720" y="1751"/>
                      </a:lnTo>
                      <a:lnTo>
                        <a:pt x="4720" y="1756"/>
                      </a:lnTo>
                      <a:lnTo>
                        <a:pt x="4720" y="1751"/>
                      </a:lnTo>
                      <a:lnTo>
                        <a:pt x="4720" y="1751"/>
                      </a:lnTo>
                      <a:lnTo>
                        <a:pt x="4720" y="1747"/>
                      </a:lnTo>
                      <a:lnTo>
                        <a:pt x="4720" y="1741"/>
                      </a:lnTo>
                      <a:lnTo>
                        <a:pt x="4720" y="1747"/>
                      </a:lnTo>
                      <a:lnTo>
                        <a:pt x="4722" y="1760"/>
                      </a:lnTo>
                      <a:lnTo>
                        <a:pt x="4722" y="1745"/>
                      </a:lnTo>
                      <a:lnTo>
                        <a:pt x="4722" y="1743"/>
                      </a:lnTo>
                      <a:lnTo>
                        <a:pt x="4722" y="1741"/>
                      </a:lnTo>
                      <a:lnTo>
                        <a:pt x="4722" y="1751"/>
                      </a:lnTo>
                      <a:lnTo>
                        <a:pt x="4722" y="1767"/>
                      </a:lnTo>
                      <a:lnTo>
                        <a:pt x="4722" y="1790"/>
                      </a:lnTo>
                      <a:lnTo>
                        <a:pt x="4724" y="1790"/>
                      </a:lnTo>
                      <a:lnTo>
                        <a:pt x="4724" y="1790"/>
                      </a:lnTo>
                      <a:lnTo>
                        <a:pt x="4724" y="1786"/>
                      </a:lnTo>
                      <a:lnTo>
                        <a:pt x="4724" y="1764"/>
                      </a:lnTo>
                      <a:lnTo>
                        <a:pt x="4724" y="1756"/>
                      </a:lnTo>
                      <a:lnTo>
                        <a:pt x="4724" y="1756"/>
                      </a:lnTo>
                      <a:lnTo>
                        <a:pt x="4724" y="1756"/>
                      </a:lnTo>
                      <a:lnTo>
                        <a:pt x="4724" y="1756"/>
                      </a:lnTo>
                      <a:lnTo>
                        <a:pt x="4727" y="1756"/>
                      </a:lnTo>
                      <a:lnTo>
                        <a:pt x="4727" y="1764"/>
                      </a:lnTo>
                      <a:lnTo>
                        <a:pt x="4727" y="1836"/>
                      </a:lnTo>
                      <a:lnTo>
                        <a:pt x="4727" y="1853"/>
                      </a:lnTo>
                      <a:lnTo>
                        <a:pt x="4727" y="1866"/>
                      </a:lnTo>
                      <a:lnTo>
                        <a:pt x="4727" y="1864"/>
                      </a:lnTo>
                      <a:lnTo>
                        <a:pt x="4727" y="1864"/>
                      </a:lnTo>
                      <a:lnTo>
                        <a:pt x="4727" y="1771"/>
                      </a:lnTo>
                      <a:lnTo>
                        <a:pt x="4729" y="1152"/>
                      </a:lnTo>
                      <a:lnTo>
                        <a:pt x="4729" y="1061"/>
                      </a:lnTo>
                      <a:lnTo>
                        <a:pt x="4729" y="1074"/>
                      </a:lnTo>
                      <a:lnTo>
                        <a:pt x="4729" y="1288"/>
                      </a:lnTo>
                      <a:lnTo>
                        <a:pt x="4729" y="1428"/>
                      </a:lnTo>
                      <a:lnTo>
                        <a:pt x="4729" y="1510"/>
                      </a:lnTo>
                      <a:lnTo>
                        <a:pt x="4729" y="1540"/>
                      </a:lnTo>
                      <a:lnTo>
                        <a:pt x="4731" y="1508"/>
                      </a:lnTo>
                      <a:lnTo>
                        <a:pt x="4731" y="1521"/>
                      </a:lnTo>
                      <a:lnTo>
                        <a:pt x="4731" y="1501"/>
                      </a:lnTo>
                      <a:lnTo>
                        <a:pt x="4731" y="1516"/>
                      </a:lnTo>
                      <a:lnTo>
                        <a:pt x="4731" y="1525"/>
                      </a:lnTo>
                      <a:lnTo>
                        <a:pt x="4731" y="1525"/>
                      </a:lnTo>
                      <a:lnTo>
                        <a:pt x="4731" y="1514"/>
                      </a:lnTo>
                      <a:lnTo>
                        <a:pt x="4731" y="1523"/>
                      </a:lnTo>
                      <a:lnTo>
                        <a:pt x="4733" y="1443"/>
                      </a:lnTo>
                      <a:lnTo>
                        <a:pt x="4733" y="1482"/>
                      </a:lnTo>
                      <a:lnTo>
                        <a:pt x="4733" y="1519"/>
                      </a:lnTo>
                      <a:lnTo>
                        <a:pt x="4733" y="1557"/>
                      </a:lnTo>
                      <a:lnTo>
                        <a:pt x="4733" y="1588"/>
                      </a:lnTo>
                      <a:lnTo>
                        <a:pt x="4733" y="1540"/>
                      </a:lnTo>
                      <a:lnTo>
                        <a:pt x="4733" y="1575"/>
                      </a:lnTo>
                      <a:lnTo>
                        <a:pt x="4733" y="1570"/>
                      </a:lnTo>
                      <a:lnTo>
                        <a:pt x="4735" y="1536"/>
                      </a:lnTo>
                      <a:lnTo>
                        <a:pt x="4735" y="1534"/>
                      </a:lnTo>
                      <a:lnTo>
                        <a:pt x="4735" y="1508"/>
                      </a:lnTo>
                      <a:lnTo>
                        <a:pt x="4735" y="1493"/>
                      </a:lnTo>
                      <a:lnTo>
                        <a:pt x="4735" y="1484"/>
                      </a:lnTo>
                      <a:lnTo>
                        <a:pt x="4735" y="1501"/>
                      </a:lnTo>
                      <a:lnTo>
                        <a:pt x="4735" y="1510"/>
                      </a:lnTo>
                      <a:lnTo>
                        <a:pt x="4737" y="1508"/>
                      </a:lnTo>
                      <a:lnTo>
                        <a:pt x="4737" y="1510"/>
                      </a:lnTo>
                      <a:lnTo>
                        <a:pt x="4737" y="1503"/>
                      </a:lnTo>
                      <a:lnTo>
                        <a:pt x="4737" y="1527"/>
                      </a:lnTo>
                      <a:lnTo>
                        <a:pt x="4737" y="1555"/>
                      </a:lnTo>
                      <a:lnTo>
                        <a:pt x="4737" y="1566"/>
                      </a:lnTo>
                      <a:lnTo>
                        <a:pt x="4737" y="1560"/>
                      </a:lnTo>
                      <a:lnTo>
                        <a:pt x="4737" y="1560"/>
                      </a:lnTo>
                      <a:lnTo>
                        <a:pt x="4739" y="1564"/>
                      </a:lnTo>
                      <a:lnTo>
                        <a:pt x="4739" y="1572"/>
                      </a:lnTo>
                      <a:lnTo>
                        <a:pt x="4739" y="1601"/>
                      </a:lnTo>
                      <a:lnTo>
                        <a:pt x="4739" y="1613"/>
                      </a:lnTo>
                      <a:lnTo>
                        <a:pt x="4739" y="1622"/>
                      </a:lnTo>
                      <a:lnTo>
                        <a:pt x="4739" y="1626"/>
                      </a:lnTo>
                      <a:lnTo>
                        <a:pt x="4739" y="1629"/>
                      </a:lnTo>
                      <a:lnTo>
                        <a:pt x="4739" y="1626"/>
                      </a:lnTo>
                      <a:lnTo>
                        <a:pt x="4742" y="1631"/>
                      </a:lnTo>
                      <a:lnTo>
                        <a:pt x="4742" y="1626"/>
                      </a:lnTo>
                      <a:lnTo>
                        <a:pt x="4742" y="1633"/>
                      </a:lnTo>
                      <a:lnTo>
                        <a:pt x="4742" y="1631"/>
                      </a:lnTo>
                      <a:lnTo>
                        <a:pt x="4742" y="1626"/>
                      </a:lnTo>
                      <a:lnTo>
                        <a:pt x="4742" y="1629"/>
                      </a:lnTo>
                      <a:lnTo>
                        <a:pt x="4742" y="1641"/>
                      </a:lnTo>
                      <a:lnTo>
                        <a:pt x="4744" y="1648"/>
                      </a:lnTo>
                      <a:lnTo>
                        <a:pt x="4744" y="1654"/>
                      </a:lnTo>
                      <a:lnTo>
                        <a:pt x="4744" y="1659"/>
                      </a:lnTo>
                      <a:lnTo>
                        <a:pt x="4744" y="1659"/>
                      </a:lnTo>
                      <a:lnTo>
                        <a:pt x="4744" y="1641"/>
                      </a:lnTo>
                      <a:lnTo>
                        <a:pt x="4744" y="1637"/>
                      </a:lnTo>
                      <a:lnTo>
                        <a:pt x="4744" y="1626"/>
                      </a:lnTo>
                      <a:lnTo>
                        <a:pt x="4744" y="1626"/>
                      </a:lnTo>
                      <a:lnTo>
                        <a:pt x="4746" y="1637"/>
                      </a:lnTo>
                      <a:lnTo>
                        <a:pt x="4746" y="1637"/>
                      </a:lnTo>
                      <a:lnTo>
                        <a:pt x="4746" y="1644"/>
                      </a:lnTo>
                      <a:lnTo>
                        <a:pt x="4746" y="1663"/>
                      </a:lnTo>
                      <a:lnTo>
                        <a:pt x="4746" y="1680"/>
                      </a:lnTo>
                      <a:lnTo>
                        <a:pt x="4746" y="1687"/>
                      </a:lnTo>
                      <a:lnTo>
                        <a:pt x="4746" y="1691"/>
                      </a:lnTo>
                      <a:lnTo>
                        <a:pt x="4746" y="1685"/>
                      </a:lnTo>
                      <a:lnTo>
                        <a:pt x="4748" y="1678"/>
                      </a:lnTo>
                      <a:lnTo>
                        <a:pt x="4748" y="1674"/>
                      </a:lnTo>
                      <a:lnTo>
                        <a:pt x="4748" y="1680"/>
                      </a:lnTo>
                      <a:lnTo>
                        <a:pt x="4748" y="1693"/>
                      </a:lnTo>
                      <a:lnTo>
                        <a:pt x="4748" y="1704"/>
                      </a:lnTo>
                      <a:lnTo>
                        <a:pt x="4748" y="1708"/>
                      </a:lnTo>
                      <a:lnTo>
                        <a:pt x="4748" y="1713"/>
                      </a:lnTo>
                      <a:lnTo>
                        <a:pt x="4750" y="1726"/>
                      </a:lnTo>
                      <a:lnTo>
                        <a:pt x="4750" y="1749"/>
                      </a:lnTo>
                      <a:lnTo>
                        <a:pt x="4750" y="1764"/>
                      </a:lnTo>
                      <a:lnTo>
                        <a:pt x="4750" y="1758"/>
                      </a:lnTo>
                      <a:lnTo>
                        <a:pt x="4750" y="1756"/>
                      </a:lnTo>
                      <a:lnTo>
                        <a:pt x="4750" y="1745"/>
                      </a:lnTo>
                      <a:lnTo>
                        <a:pt x="4750" y="1732"/>
                      </a:lnTo>
                      <a:lnTo>
                        <a:pt x="4750" y="1719"/>
                      </a:lnTo>
                      <a:lnTo>
                        <a:pt x="4752" y="1702"/>
                      </a:lnTo>
                      <a:lnTo>
                        <a:pt x="4752" y="1682"/>
                      </a:lnTo>
                      <a:lnTo>
                        <a:pt x="4752" y="1659"/>
                      </a:lnTo>
                      <a:lnTo>
                        <a:pt x="4752" y="1641"/>
                      </a:lnTo>
                      <a:lnTo>
                        <a:pt x="4752" y="1637"/>
                      </a:lnTo>
                      <a:lnTo>
                        <a:pt x="4752" y="1648"/>
                      </a:lnTo>
                      <a:lnTo>
                        <a:pt x="4752" y="1641"/>
                      </a:lnTo>
                      <a:lnTo>
                        <a:pt x="4752" y="1624"/>
                      </a:lnTo>
                      <a:lnTo>
                        <a:pt x="4755" y="1620"/>
                      </a:lnTo>
                      <a:lnTo>
                        <a:pt x="4755" y="1622"/>
                      </a:lnTo>
                      <a:lnTo>
                        <a:pt x="4755" y="1635"/>
                      </a:lnTo>
                      <a:lnTo>
                        <a:pt x="4755" y="1654"/>
                      </a:lnTo>
                      <a:lnTo>
                        <a:pt x="4755" y="1661"/>
                      </a:lnTo>
                      <a:lnTo>
                        <a:pt x="4755" y="1659"/>
                      </a:lnTo>
                      <a:lnTo>
                        <a:pt x="4755" y="1659"/>
                      </a:lnTo>
                      <a:lnTo>
                        <a:pt x="4757" y="1665"/>
                      </a:lnTo>
                      <a:lnTo>
                        <a:pt x="4757" y="1685"/>
                      </a:lnTo>
                      <a:lnTo>
                        <a:pt x="4757" y="1706"/>
                      </a:lnTo>
                      <a:lnTo>
                        <a:pt x="4757" y="1700"/>
                      </a:lnTo>
                      <a:lnTo>
                        <a:pt x="4757" y="1710"/>
                      </a:lnTo>
                      <a:lnTo>
                        <a:pt x="4757" y="1719"/>
                      </a:lnTo>
                      <a:lnTo>
                        <a:pt x="4757" y="1710"/>
                      </a:lnTo>
                      <a:lnTo>
                        <a:pt x="4757" y="1715"/>
                      </a:lnTo>
                      <a:lnTo>
                        <a:pt x="4759" y="1730"/>
                      </a:lnTo>
                      <a:lnTo>
                        <a:pt x="4759" y="1721"/>
                      </a:lnTo>
                      <a:lnTo>
                        <a:pt x="4759" y="1723"/>
                      </a:lnTo>
                      <a:lnTo>
                        <a:pt x="4759" y="1726"/>
                      </a:lnTo>
                      <a:lnTo>
                        <a:pt x="4759" y="1717"/>
                      </a:lnTo>
                      <a:lnTo>
                        <a:pt x="4759" y="1728"/>
                      </a:lnTo>
                      <a:lnTo>
                        <a:pt x="4759" y="1782"/>
                      </a:lnTo>
                      <a:lnTo>
                        <a:pt x="4759" y="1805"/>
                      </a:lnTo>
                      <a:lnTo>
                        <a:pt x="4761" y="1801"/>
                      </a:lnTo>
                      <a:lnTo>
                        <a:pt x="4761" y="1790"/>
                      </a:lnTo>
                      <a:lnTo>
                        <a:pt x="4761" y="1782"/>
                      </a:lnTo>
                      <a:lnTo>
                        <a:pt x="4761" y="1771"/>
                      </a:lnTo>
                      <a:lnTo>
                        <a:pt x="4761" y="1760"/>
                      </a:lnTo>
                      <a:lnTo>
                        <a:pt x="4761" y="1758"/>
                      </a:lnTo>
                      <a:lnTo>
                        <a:pt x="4761" y="1756"/>
                      </a:lnTo>
                      <a:lnTo>
                        <a:pt x="4763" y="1749"/>
                      </a:lnTo>
                      <a:lnTo>
                        <a:pt x="4763" y="1741"/>
                      </a:lnTo>
                      <a:lnTo>
                        <a:pt x="4763" y="1756"/>
                      </a:lnTo>
                      <a:lnTo>
                        <a:pt x="4763" y="1784"/>
                      </a:lnTo>
                      <a:lnTo>
                        <a:pt x="4763" y="1805"/>
                      </a:lnTo>
                      <a:lnTo>
                        <a:pt x="4763" y="1816"/>
                      </a:lnTo>
                      <a:lnTo>
                        <a:pt x="4763" y="1814"/>
                      </a:lnTo>
                      <a:lnTo>
                        <a:pt x="4763" y="1818"/>
                      </a:lnTo>
                      <a:lnTo>
                        <a:pt x="4765" y="1825"/>
                      </a:lnTo>
                      <a:lnTo>
                        <a:pt x="4765" y="1831"/>
                      </a:lnTo>
                      <a:lnTo>
                        <a:pt x="4765" y="1836"/>
                      </a:lnTo>
                      <a:lnTo>
                        <a:pt x="4765" y="1833"/>
                      </a:lnTo>
                      <a:lnTo>
                        <a:pt x="4765" y="1816"/>
                      </a:lnTo>
                      <a:lnTo>
                        <a:pt x="4765" y="1797"/>
                      </a:lnTo>
                      <a:lnTo>
                        <a:pt x="4765" y="1773"/>
                      </a:lnTo>
                      <a:lnTo>
                        <a:pt x="4765" y="1767"/>
                      </a:lnTo>
                      <a:lnTo>
                        <a:pt x="4768" y="1739"/>
                      </a:lnTo>
                      <a:lnTo>
                        <a:pt x="4768" y="1726"/>
                      </a:lnTo>
                      <a:lnTo>
                        <a:pt x="4768" y="1695"/>
                      </a:lnTo>
                      <a:lnTo>
                        <a:pt x="4768" y="1670"/>
                      </a:lnTo>
                      <a:lnTo>
                        <a:pt x="4768" y="1650"/>
                      </a:lnTo>
                      <a:lnTo>
                        <a:pt x="4768" y="1646"/>
                      </a:lnTo>
                      <a:lnTo>
                        <a:pt x="4768" y="1652"/>
                      </a:lnTo>
                      <a:lnTo>
                        <a:pt x="4770" y="1663"/>
                      </a:lnTo>
                      <a:lnTo>
                        <a:pt x="4770" y="1663"/>
                      </a:lnTo>
                      <a:lnTo>
                        <a:pt x="4770" y="1665"/>
                      </a:lnTo>
                      <a:lnTo>
                        <a:pt x="4770" y="1676"/>
                      </a:lnTo>
                      <a:lnTo>
                        <a:pt x="4770" y="1676"/>
                      </a:lnTo>
                      <a:lnTo>
                        <a:pt x="4770" y="1693"/>
                      </a:lnTo>
                      <a:lnTo>
                        <a:pt x="4770" y="1698"/>
                      </a:lnTo>
                      <a:lnTo>
                        <a:pt x="4770" y="1700"/>
                      </a:lnTo>
                      <a:lnTo>
                        <a:pt x="4772" y="1700"/>
                      </a:lnTo>
                      <a:lnTo>
                        <a:pt x="4772" y="1689"/>
                      </a:lnTo>
                      <a:lnTo>
                        <a:pt x="4772" y="1695"/>
                      </a:lnTo>
                      <a:lnTo>
                        <a:pt x="4772" y="1691"/>
                      </a:lnTo>
                      <a:lnTo>
                        <a:pt x="4772" y="1695"/>
                      </a:lnTo>
                      <a:lnTo>
                        <a:pt x="4772" y="1687"/>
                      </a:lnTo>
                      <a:lnTo>
                        <a:pt x="4772" y="1691"/>
                      </a:lnTo>
                      <a:lnTo>
                        <a:pt x="4772" y="1702"/>
                      </a:lnTo>
                      <a:lnTo>
                        <a:pt x="4774" y="1715"/>
                      </a:lnTo>
                      <a:lnTo>
                        <a:pt x="4774" y="1730"/>
                      </a:lnTo>
                      <a:lnTo>
                        <a:pt x="4774" y="1736"/>
                      </a:lnTo>
                      <a:lnTo>
                        <a:pt x="4774" y="1730"/>
                      </a:lnTo>
                      <a:lnTo>
                        <a:pt x="4774" y="1723"/>
                      </a:lnTo>
                      <a:lnTo>
                        <a:pt x="4774" y="1728"/>
                      </a:lnTo>
                      <a:lnTo>
                        <a:pt x="4774" y="1730"/>
                      </a:lnTo>
                      <a:lnTo>
                        <a:pt x="4776" y="1736"/>
                      </a:lnTo>
                      <a:lnTo>
                        <a:pt x="4776" y="1741"/>
                      </a:lnTo>
                      <a:lnTo>
                        <a:pt x="4776" y="1732"/>
                      </a:lnTo>
                      <a:lnTo>
                        <a:pt x="4776" y="1730"/>
                      </a:lnTo>
                      <a:lnTo>
                        <a:pt x="4776" y="1736"/>
                      </a:lnTo>
                      <a:lnTo>
                        <a:pt x="4776" y="1760"/>
                      </a:lnTo>
                      <a:lnTo>
                        <a:pt x="4776" y="1777"/>
                      </a:lnTo>
                      <a:lnTo>
                        <a:pt x="4776" y="1784"/>
                      </a:lnTo>
                      <a:lnTo>
                        <a:pt x="4778" y="1762"/>
                      </a:lnTo>
                      <a:lnTo>
                        <a:pt x="4778" y="1762"/>
                      </a:lnTo>
                      <a:lnTo>
                        <a:pt x="4778" y="1747"/>
                      </a:lnTo>
                      <a:lnTo>
                        <a:pt x="4778" y="1743"/>
                      </a:lnTo>
                      <a:lnTo>
                        <a:pt x="4778" y="1736"/>
                      </a:lnTo>
                      <a:lnTo>
                        <a:pt x="4778" y="1726"/>
                      </a:lnTo>
                      <a:lnTo>
                        <a:pt x="4778" y="1710"/>
                      </a:lnTo>
                      <a:lnTo>
                        <a:pt x="4778" y="1713"/>
                      </a:lnTo>
                      <a:lnTo>
                        <a:pt x="4780" y="1715"/>
                      </a:lnTo>
                      <a:lnTo>
                        <a:pt x="4780" y="1713"/>
                      </a:lnTo>
                      <a:lnTo>
                        <a:pt x="4780" y="1721"/>
                      </a:lnTo>
                      <a:lnTo>
                        <a:pt x="4780" y="1719"/>
                      </a:lnTo>
                      <a:lnTo>
                        <a:pt x="4780" y="1704"/>
                      </a:lnTo>
                      <a:lnTo>
                        <a:pt x="4780" y="1706"/>
                      </a:lnTo>
                      <a:lnTo>
                        <a:pt x="4780" y="1700"/>
                      </a:lnTo>
                      <a:lnTo>
                        <a:pt x="4783" y="1704"/>
                      </a:lnTo>
                      <a:lnTo>
                        <a:pt x="4783" y="1706"/>
                      </a:lnTo>
                      <a:lnTo>
                        <a:pt x="4783" y="1713"/>
                      </a:lnTo>
                      <a:lnTo>
                        <a:pt x="4783" y="1710"/>
                      </a:lnTo>
                      <a:lnTo>
                        <a:pt x="4783" y="1715"/>
                      </a:lnTo>
                      <a:lnTo>
                        <a:pt x="4783" y="1717"/>
                      </a:lnTo>
                      <a:lnTo>
                        <a:pt x="4783" y="1741"/>
                      </a:lnTo>
                      <a:lnTo>
                        <a:pt x="4783" y="1758"/>
                      </a:lnTo>
                      <a:lnTo>
                        <a:pt x="4785" y="1767"/>
                      </a:lnTo>
                      <a:lnTo>
                        <a:pt x="4785" y="1767"/>
                      </a:lnTo>
                      <a:lnTo>
                        <a:pt x="4785" y="1775"/>
                      </a:lnTo>
                      <a:lnTo>
                        <a:pt x="4785" y="1784"/>
                      </a:lnTo>
                      <a:lnTo>
                        <a:pt x="4785" y="1786"/>
                      </a:lnTo>
                      <a:lnTo>
                        <a:pt x="4785" y="1795"/>
                      </a:lnTo>
                      <a:lnTo>
                        <a:pt x="4785" y="1803"/>
                      </a:lnTo>
                      <a:lnTo>
                        <a:pt x="4785" y="1810"/>
                      </a:lnTo>
                      <a:lnTo>
                        <a:pt x="4787" y="1805"/>
                      </a:lnTo>
                      <a:lnTo>
                        <a:pt x="4787" y="1812"/>
                      </a:lnTo>
                      <a:lnTo>
                        <a:pt x="4787" y="1818"/>
                      </a:lnTo>
                      <a:lnTo>
                        <a:pt x="4787" y="1836"/>
                      </a:lnTo>
                      <a:lnTo>
                        <a:pt x="4787" y="1844"/>
                      </a:lnTo>
                      <a:lnTo>
                        <a:pt x="4787" y="1831"/>
                      </a:lnTo>
                      <a:lnTo>
                        <a:pt x="4787" y="1833"/>
                      </a:lnTo>
                      <a:lnTo>
                        <a:pt x="4789" y="1831"/>
                      </a:lnTo>
                      <a:lnTo>
                        <a:pt x="4789" y="1829"/>
                      </a:lnTo>
                      <a:lnTo>
                        <a:pt x="4789" y="1825"/>
                      </a:lnTo>
                      <a:lnTo>
                        <a:pt x="4789" y="1827"/>
                      </a:lnTo>
                      <a:lnTo>
                        <a:pt x="4789" y="1814"/>
                      </a:lnTo>
                      <a:lnTo>
                        <a:pt x="4789" y="1801"/>
                      </a:lnTo>
                      <a:lnTo>
                        <a:pt x="4789" y="1808"/>
                      </a:lnTo>
                      <a:lnTo>
                        <a:pt x="4789" y="1812"/>
                      </a:lnTo>
                      <a:lnTo>
                        <a:pt x="4791" y="1823"/>
                      </a:lnTo>
                      <a:lnTo>
                        <a:pt x="4791" y="1825"/>
                      </a:lnTo>
                      <a:lnTo>
                        <a:pt x="4791" y="1814"/>
                      </a:lnTo>
                      <a:lnTo>
                        <a:pt x="4791" y="1814"/>
                      </a:lnTo>
                      <a:lnTo>
                        <a:pt x="4791" y="1810"/>
                      </a:lnTo>
                      <a:lnTo>
                        <a:pt x="4791" y="1810"/>
                      </a:lnTo>
                      <a:lnTo>
                        <a:pt x="4791" y="1799"/>
                      </a:lnTo>
                      <a:lnTo>
                        <a:pt x="4791" y="1797"/>
                      </a:lnTo>
                      <a:lnTo>
                        <a:pt x="4793" y="1777"/>
                      </a:lnTo>
                      <a:lnTo>
                        <a:pt x="4793" y="1771"/>
                      </a:lnTo>
                      <a:lnTo>
                        <a:pt x="4793" y="1760"/>
                      </a:lnTo>
                      <a:lnTo>
                        <a:pt x="4793" y="1760"/>
                      </a:lnTo>
                      <a:lnTo>
                        <a:pt x="4793" y="1775"/>
                      </a:lnTo>
                      <a:lnTo>
                        <a:pt x="4793" y="1767"/>
                      </a:lnTo>
                      <a:lnTo>
                        <a:pt x="4793" y="1749"/>
                      </a:lnTo>
                      <a:lnTo>
                        <a:pt x="4796" y="1747"/>
                      </a:lnTo>
                      <a:lnTo>
                        <a:pt x="4796" y="1741"/>
                      </a:lnTo>
                      <a:lnTo>
                        <a:pt x="4796" y="1730"/>
                      </a:lnTo>
                      <a:lnTo>
                        <a:pt x="4796" y="1726"/>
                      </a:lnTo>
                      <a:lnTo>
                        <a:pt x="4796" y="1715"/>
                      </a:lnTo>
                      <a:lnTo>
                        <a:pt x="4796" y="1715"/>
                      </a:lnTo>
                      <a:lnTo>
                        <a:pt x="4796" y="1713"/>
                      </a:lnTo>
                      <a:lnTo>
                        <a:pt x="4796" y="1715"/>
                      </a:lnTo>
                      <a:lnTo>
                        <a:pt x="4798" y="1730"/>
                      </a:lnTo>
                      <a:lnTo>
                        <a:pt x="4798" y="1743"/>
                      </a:lnTo>
                      <a:lnTo>
                        <a:pt x="4798" y="1762"/>
                      </a:lnTo>
                      <a:lnTo>
                        <a:pt x="4798" y="1767"/>
                      </a:lnTo>
                      <a:lnTo>
                        <a:pt x="4798" y="1782"/>
                      </a:lnTo>
                      <a:lnTo>
                        <a:pt x="4798" y="1786"/>
                      </a:lnTo>
                      <a:lnTo>
                        <a:pt x="4798" y="1790"/>
                      </a:lnTo>
                      <a:lnTo>
                        <a:pt x="4798" y="1799"/>
                      </a:lnTo>
                      <a:lnTo>
                        <a:pt x="4800" y="1810"/>
                      </a:lnTo>
                      <a:lnTo>
                        <a:pt x="4800" y="1808"/>
                      </a:lnTo>
                      <a:lnTo>
                        <a:pt x="4800" y="1810"/>
                      </a:lnTo>
                      <a:lnTo>
                        <a:pt x="4800" y="1816"/>
                      </a:lnTo>
                      <a:lnTo>
                        <a:pt x="4800" y="1879"/>
                      </a:lnTo>
                      <a:lnTo>
                        <a:pt x="4800" y="1874"/>
                      </a:lnTo>
                      <a:lnTo>
                        <a:pt x="4800" y="1846"/>
                      </a:lnTo>
                      <a:lnTo>
                        <a:pt x="4802" y="1831"/>
                      </a:lnTo>
                      <a:lnTo>
                        <a:pt x="4802" y="1810"/>
                      </a:lnTo>
                      <a:lnTo>
                        <a:pt x="4802" y="1808"/>
                      </a:lnTo>
                      <a:lnTo>
                        <a:pt x="4802" y="1797"/>
                      </a:lnTo>
                      <a:lnTo>
                        <a:pt x="4802" y="1790"/>
                      </a:lnTo>
                      <a:lnTo>
                        <a:pt x="4802" y="1775"/>
                      </a:lnTo>
                      <a:lnTo>
                        <a:pt x="4802" y="1767"/>
                      </a:lnTo>
                      <a:lnTo>
                        <a:pt x="4802" y="1767"/>
                      </a:lnTo>
                      <a:lnTo>
                        <a:pt x="4804" y="1767"/>
                      </a:lnTo>
                      <a:lnTo>
                        <a:pt x="4804" y="1790"/>
                      </a:lnTo>
                      <a:lnTo>
                        <a:pt x="4804" y="1818"/>
                      </a:lnTo>
                      <a:lnTo>
                        <a:pt x="4804" y="1838"/>
                      </a:lnTo>
                      <a:lnTo>
                        <a:pt x="4804" y="1842"/>
                      </a:lnTo>
                      <a:lnTo>
                        <a:pt x="4804" y="1849"/>
                      </a:lnTo>
                      <a:lnTo>
                        <a:pt x="4804" y="1868"/>
                      </a:lnTo>
                      <a:lnTo>
                        <a:pt x="4804" y="1851"/>
                      </a:lnTo>
                      <a:lnTo>
                        <a:pt x="4806" y="1769"/>
                      </a:lnTo>
                      <a:lnTo>
                        <a:pt x="4806" y="1719"/>
                      </a:lnTo>
                      <a:lnTo>
                        <a:pt x="4806" y="1734"/>
                      </a:lnTo>
                      <a:lnTo>
                        <a:pt x="4806" y="1743"/>
                      </a:lnTo>
                      <a:lnTo>
                        <a:pt x="4806" y="1691"/>
                      </a:lnTo>
                      <a:lnTo>
                        <a:pt x="4806" y="1682"/>
                      </a:lnTo>
                      <a:lnTo>
                        <a:pt x="4806" y="1689"/>
                      </a:lnTo>
                      <a:lnTo>
                        <a:pt x="4808" y="1680"/>
                      </a:lnTo>
                      <a:lnTo>
                        <a:pt x="4808" y="1680"/>
                      </a:lnTo>
                      <a:lnTo>
                        <a:pt x="4808" y="1678"/>
                      </a:lnTo>
                      <a:lnTo>
                        <a:pt x="4808" y="1682"/>
                      </a:lnTo>
                      <a:lnTo>
                        <a:pt x="4808" y="1674"/>
                      </a:lnTo>
                      <a:lnTo>
                        <a:pt x="4808" y="1678"/>
                      </a:lnTo>
                      <a:lnTo>
                        <a:pt x="4808" y="1682"/>
                      </a:lnTo>
                      <a:lnTo>
                        <a:pt x="4808" y="1676"/>
                      </a:lnTo>
                      <a:lnTo>
                        <a:pt x="4811" y="1667"/>
                      </a:lnTo>
                      <a:lnTo>
                        <a:pt x="4811" y="1661"/>
                      </a:lnTo>
                      <a:lnTo>
                        <a:pt x="4811" y="1682"/>
                      </a:lnTo>
                      <a:lnTo>
                        <a:pt x="4811" y="1687"/>
                      </a:lnTo>
                      <a:lnTo>
                        <a:pt x="4811" y="1682"/>
                      </a:lnTo>
                      <a:lnTo>
                        <a:pt x="4811" y="1674"/>
                      </a:lnTo>
                      <a:lnTo>
                        <a:pt x="4811" y="1678"/>
                      </a:lnTo>
                      <a:lnTo>
                        <a:pt x="4811" y="1676"/>
                      </a:lnTo>
                      <a:lnTo>
                        <a:pt x="4813" y="1667"/>
                      </a:lnTo>
                      <a:lnTo>
                        <a:pt x="4813" y="1670"/>
                      </a:lnTo>
                      <a:lnTo>
                        <a:pt x="4813" y="1670"/>
                      </a:lnTo>
                      <a:lnTo>
                        <a:pt x="4813" y="1650"/>
                      </a:lnTo>
                      <a:lnTo>
                        <a:pt x="4813" y="1646"/>
                      </a:lnTo>
                      <a:lnTo>
                        <a:pt x="4813" y="1650"/>
                      </a:lnTo>
                      <a:lnTo>
                        <a:pt x="4813" y="1659"/>
                      </a:lnTo>
                      <a:lnTo>
                        <a:pt x="4815" y="1670"/>
                      </a:lnTo>
                      <a:lnTo>
                        <a:pt x="4815" y="1670"/>
                      </a:lnTo>
                      <a:lnTo>
                        <a:pt x="4815" y="1663"/>
                      </a:lnTo>
                      <a:lnTo>
                        <a:pt x="4815" y="1659"/>
                      </a:lnTo>
                      <a:lnTo>
                        <a:pt x="4815" y="1657"/>
                      </a:lnTo>
                      <a:lnTo>
                        <a:pt x="4815" y="1670"/>
                      </a:lnTo>
                      <a:lnTo>
                        <a:pt x="4815" y="1680"/>
                      </a:lnTo>
                      <a:lnTo>
                        <a:pt x="4815" y="1698"/>
                      </a:lnTo>
                      <a:lnTo>
                        <a:pt x="4817" y="1693"/>
                      </a:lnTo>
                      <a:lnTo>
                        <a:pt x="4817" y="1702"/>
                      </a:lnTo>
                      <a:lnTo>
                        <a:pt x="4817" y="1715"/>
                      </a:lnTo>
                      <a:lnTo>
                        <a:pt x="4817" y="1747"/>
                      </a:lnTo>
                      <a:lnTo>
                        <a:pt x="4817" y="1775"/>
                      </a:lnTo>
                      <a:lnTo>
                        <a:pt x="4817" y="1784"/>
                      </a:lnTo>
                      <a:lnTo>
                        <a:pt x="4817" y="1780"/>
                      </a:lnTo>
                      <a:lnTo>
                        <a:pt x="4817" y="1760"/>
                      </a:lnTo>
                      <a:lnTo>
                        <a:pt x="4819" y="1749"/>
                      </a:lnTo>
                      <a:lnTo>
                        <a:pt x="4819" y="1739"/>
                      </a:lnTo>
                      <a:lnTo>
                        <a:pt x="4819" y="1721"/>
                      </a:lnTo>
                      <a:lnTo>
                        <a:pt x="4819" y="1713"/>
                      </a:lnTo>
                      <a:lnTo>
                        <a:pt x="4819" y="1693"/>
                      </a:lnTo>
                      <a:lnTo>
                        <a:pt x="4819" y="1674"/>
                      </a:lnTo>
                      <a:lnTo>
                        <a:pt x="4819" y="1661"/>
                      </a:lnTo>
                      <a:lnTo>
                        <a:pt x="4821" y="1639"/>
                      </a:lnTo>
                      <a:lnTo>
                        <a:pt x="4821" y="1650"/>
                      </a:lnTo>
                      <a:lnTo>
                        <a:pt x="4821" y="1631"/>
                      </a:lnTo>
                      <a:lnTo>
                        <a:pt x="4821" y="1603"/>
                      </a:lnTo>
                      <a:lnTo>
                        <a:pt x="4821" y="1596"/>
                      </a:lnTo>
                      <a:lnTo>
                        <a:pt x="4821" y="1613"/>
                      </a:lnTo>
                      <a:lnTo>
                        <a:pt x="4821" y="1641"/>
                      </a:lnTo>
                      <a:lnTo>
                        <a:pt x="4821" y="1650"/>
                      </a:lnTo>
                      <a:lnTo>
                        <a:pt x="4824" y="1631"/>
                      </a:lnTo>
                      <a:lnTo>
                        <a:pt x="4824" y="1631"/>
                      </a:lnTo>
                      <a:lnTo>
                        <a:pt x="4824" y="1633"/>
                      </a:lnTo>
                      <a:lnTo>
                        <a:pt x="4824" y="1629"/>
                      </a:lnTo>
                      <a:lnTo>
                        <a:pt x="4824" y="1639"/>
                      </a:lnTo>
                      <a:lnTo>
                        <a:pt x="4824" y="1650"/>
                      </a:lnTo>
                      <a:lnTo>
                        <a:pt x="4824" y="1665"/>
                      </a:lnTo>
                      <a:lnTo>
                        <a:pt x="4824" y="1667"/>
                      </a:lnTo>
                      <a:lnTo>
                        <a:pt x="4826" y="1676"/>
                      </a:lnTo>
                      <a:lnTo>
                        <a:pt x="4826" y="1676"/>
                      </a:lnTo>
                      <a:lnTo>
                        <a:pt x="4826" y="1674"/>
                      </a:lnTo>
                      <a:lnTo>
                        <a:pt x="4826" y="1685"/>
                      </a:lnTo>
                      <a:lnTo>
                        <a:pt x="4826" y="1693"/>
                      </a:lnTo>
                      <a:lnTo>
                        <a:pt x="4826" y="1687"/>
                      </a:lnTo>
                      <a:lnTo>
                        <a:pt x="4826" y="1685"/>
                      </a:lnTo>
                      <a:lnTo>
                        <a:pt x="4828" y="1687"/>
                      </a:lnTo>
                      <a:lnTo>
                        <a:pt x="4828" y="1704"/>
                      </a:lnTo>
                      <a:lnTo>
                        <a:pt x="4828" y="1713"/>
                      </a:lnTo>
                      <a:lnTo>
                        <a:pt x="4828" y="1715"/>
                      </a:lnTo>
                      <a:lnTo>
                        <a:pt x="4828" y="1715"/>
                      </a:lnTo>
                      <a:lnTo>
                        <a:pt x="4828" y="1734"/>
                      </a:lnTo>
                      <a:lnTo>
                        <a:pt x="4828" y="1726"/>
                      </a:lnTo>
                      <a:lnTo>
                        <a:pt x="4828" y="1728"/>
                      </a:lnTo>
                      <a:lnTo>
                        <a:pt x="4830" y="1730"/>
                      </a:lnTo>
                      <a:lnTo>
                        <a:pt x="4830" y="1741"/>
                      </a:lnTo>
                      <a:lnTo>
                        <a:pt x="4830" y="1747"/>
                      </a:lnTo>
                      <a:lnTo>
                        <a:pt x="4830" y="1758"/>
                      </a:lnTo>
                      <a:lnTo>
                        <a:pt x="4830" y="1764"/>
                      </a:lnTo>
                      <a:lnTo>
                        <a:pt x="4830" y="1782"/>
                      </a:lnTo>
                      <a:lnTo>
                        <a:pt x="4830" y="1769"/>
                      </a:lnTo>
                      <a:lnTo>
                        <a:pt x="4830" y="1754"/>
                      </a:lnTo>
                      <a:lnTo>
                        <a:pt x="4832" y="1747"/>
                      </a:lnTo>
                      <a:lnTo>
                        <a:pt x="4832" y="1734"/>
                      </a:lnTo>
                      <a:lnTo>
                        <a:pt x="4832" y="1702"/>
                      </a:lnTo>
                      <a:lnTo>
                        <a:pt x="4832" y="1678"/>
                      </a:lnTo>
                      <a:lnTo>
                        <a:pt x="4832" y="1674"/>
                      </a:lnTo>
                      <a:lnTo>
                        <a:pt x="4832" y="1652"/>
                      </a:lnTo>
                      <a:lnTo>
                        <a:pt x="4832" y="1644"/>
                      </a:lnTo>
                      <a:lnTo>
                        <a:pt x="4834" y="1657"/>
                      </a:lnTo>
                      <a:lnTo>
                        <a:pt x="4834" y="1657"/>
                      </a:lnTo>
                      <a:lnTo>
                        <a:pt x="4834" y="1676"/>
                      </a:lnTo>
                      <a:lnTo>
                        <a:pt x="4834" y="1674"/>
                      </a:lnTo>
                      <a:lnTo>
                        <a:pt x="4834" y="1667"/>
                      </a:lnTo>
                      <a:lnTo>
                        <a:pt x="4834" y="1661"/>
                      </a:lnTo>
                      <a:lnTo>
                        <a:pt x="4834" y="1659"/>
                      </a:lnTo>
                      <a:lnTo>
                        <a:pt x="4834" y="1654"/>
                      </a:lnTo>
                      <a:lnTo>
                        <a:pt x="4836" y="1657"/>
                      </a:lnTo>
                      <a:lnTo>
                        <a:pt x="4836" y="1659"/>
                      </a:lnTo>
                      <a:lnTo>
                        <a:pt x="4836" y="1659"/>
                      </a:lnTo>
                      <a:lnTo>
                        <a:pt x="4836" y="1646"/>
                      </a:lnTo>
                      <a:lnTo>
                        <a:pt x="4836" y="1641"/>
                      </a:lnTo>
                      <a:lnTo>
                        <a:pt x="4836" y="1654"/>
                      </a:lnTo>
                      <a:lnTo>
                        <a:pt x="4836" y="1637"/>
                      </a:lnTo>
                      <a:lnTo>
                        <a:pt x="4836" y="1639"/>
                      </a:lnTo>
                      <a:lnTo>
                        <a:pt x="4839" y="1648"/>
                      </a:lnTo>
                      <a:lnTo>
                        <a:pt x="4839" y="1646"/>
                      </a:lnTo>
                      <a:lnTo>
                        <a:pt x="4839" y="1650"/>
                      </a:lnTo>
                      <a:lnTo>
                        <a:pt x="4839" y="1657"/>
                      </a:lnTo>
                      <a:lnTo>
                        <a:pt x="4839" y="1665"/>
                      </a:lnTo>
                      <a:lnTo>
                        <a:pt x="4839" y="1687"/>
                      </a:lnTo>
                      <a:lnTo>
                        <a:pt x="4839" y="1698"/>
                      </a:lnTo>
                      <a:lnTo>
                        <a:pt x="4841" y="1691"/>
                      </a:lnTo>
                      <a:lnTo>
                        <a:pt x="4841" y="1695"/>
                      </a:lnTo>
                      <a:lnTo>
                        <a:pt x="4841" y="1698"/>
                      </a:lnTo>
                      <a:lnTo>
                        <a:pt x="4841" y="1704"/>
                      </a:lnTo>
                      <a:lnTo>
                        <a:pt x="4841" y="1719"/>
                      </a:lnTo>
                      <a:lnTo>
                        <a:pt x="4841" y="1715"/>
                      </a:lnTo>
                      <a:lnTo>
                        <a:pt x="4841" y="1704"/>
                      </a:lnTo>
                      <a:lnTo>
                        <a:pt x="4841" y="1710"/>
                      </a:lnTo>
                      <a:lnTo>
                        <a:pt x="4843" y="1706"/>
                      </a:lnTo>
                      <a:lnTo>
                        <a:pt x="4843" y="1704"/>
                      </a:lnTo>
                      <a:lnTo>
                        <a:pt x="4843" y="1691"/>
                      </a:lnTo>
                      <a:lnTo>
                        <a:pt x="4843" y="1674"/>
                      </a:lnTo>
                      <a:lnTo>
                        <a:pt x="4843" y="1654"/>
                      </a:lnTo>
                      <a:lnTo>
                        <a:pt x="4843" y="1646"/>
                      </a:lnTo>
                      <a:lnTo>
                        <a:pt x="4843" y="1637"/>
                      </a:lnTo>
                      <a:lnTo>
                        <a:pt x="4845" y="1618"/>
                      </a:lnTo>
                      <a:lnTo>
                        <a:pt x="4845" y="1596"/>
                      </a:lnTo>
                      <a:lnTo>
                        <a:pt x="4845" y="1607"/>
                      </a:lnTo>
                      <a:lnTo>
                        <a:pt x="4845" y="1598"/>
                      </a:lnTo>
                      <a:lnTo>
                        <a:pt x="4845" y="1581"/>
                      </a:lnTo>
                      <a:lnTo>
                        <a:pt x="4845" y="1585"/>
                      </a:lnTo>
                      <a:lnTo>
                        <a:pt x="4845" y="1596"/>
                      </a:lnTo>
                      <a:lnTo>
                        <a:pt x="4845" y="1598"/>
                      </a:lnTo>
                      <a:lnTo>
                        <a:pt x="4847" y="1603"/>
                      </a:lnTo>
                      <a:lnTo>
                        <a:pt x="4847" y="1607"/>
                      </a:lnTo>
                      <a:lnTo>
                        <a:pt x="4847" y="1618"/>
                      </a:lnTo>
                      <a:lnTo>
                        <a:pt x="4847" y="1629"/>
                      </a:lnTo>
                      <a:lnTo>
                        <a:pt x="4847" y="1646"/>
                      </a:lnTo>
                      <a:lnTo>
                        <a:pt x="4847" y="1659"/>
                      </a:lnTo>
                      <a:lnTo>
                        <a:pt x="4847" y="1657"/>
                      </a:lnTo>
                      <a:lnTo>
                        <a:pt x="4847" y="1644"/>
                      </a:lnTo>
                      <a:lnTo>
                        <a:pt x="4849" y="1639"/>
                      </a:lnTo>
                      <a:lnTo>
                        <a:pt x="4849" y="1618"/>
                      </a:lnTo>
                      <a:lnTo>
                        <a:pt x="4849" y="1613"/>
                      </a:lnTo>
                      <a:lnTo>
                        <a:pt x="4849" y="1605"/>
                      </a:lnTo>
                      <a:lnTo>
                        <a:pt x="4849" y="1609"/>
                      </a:lnTo>
                      <a:lnTo>
                        <a:pt x="4849" y="1603"/>
                      </a:lnTo>
                      <a:lnTo>
                        <a:pt x="4849" y="1601"/>
                      </a:lnTo>
                      <a:lnTo>
                        <a:pt x="4852" y="1601"/>
                      </a:lnTo>
                      <a:lnTo>
                        <a:pt x="4852" y="1590"/>
                      </a:lnTo>
                      <a:lnTo>
                        <a:pt x="4852" y="1592"/>
                      </a:lnTo>
                      <a:lnTo>
                        <a:pt x="4852" y="1613"/>
                      </a:lnTo>
                      <a:lnTo>
                        <a:pt x="4852" y="1607"/>
                      </a:lnTo>
                      <a:lnTo>
                        <a:pt x="4852" y="1607"/>
                      </a:lnTo>
                      <a:lnTo>
                        <a:pt x="4852" y="1603"/>
                      </a:lnTo>
                      <a:lnTo>
                        <a:pt x="4852" y="1611"/>
                      </a:lnTo>
                      <a:lnTo>
                        <a:pt x="4854" y="1622"/>
                      </a:lnTo>
                      <a:lnTo>
                        <a:pt x="4854" y="1626"/>
                      </a:lnTo>
                      <a:lnTo>
                        <a:pt x="4854" y="1635"/>
                      </a:lnTo>
                      <a:lnTo>
                        <a:pt x="4854" y="1629"/>
                      </a:lnTo>
                      <a:lnTo>
                        <a:pt x="4854" y="1641"/>
                      </a:lnTo>
                      <a:lnTo>
                        <a:pt x="4854" y="1652"/>
                      </a:lnTo>
                      <a:lnTo>
                        <a:pt x="4854" y="1659"/>
                      </a:lnTo>
                      <a:lnTo>
                        <a:pt x="4854" y="1670"/>
                      </a:lnTo>
                      <a:lnTo>
                        <a:pt x="4856" y="1680"/>
                      </a:lnTo>
                      <a:lnTo>
                        <a:pt x="4856" y="1687"/>
                      </a:lnTo>
                      <a:lnTo>
                        <a:pt x="4856" y="1693"/>
                      </a:lnTo>
                      <a:lnTo>
                        <a:pt x="4856" y="1706"/>
                      </a:lnTo>
                      <a:lnTo>
                        <a:pt x="4856" y="1726"/>
                      </a:lnTo>
                      <a:lnTo>
                        <a:pt x="4856" y="1739"/>
                      </a:lnTo>
                      <a:lnTo>
                        <a:pt x="4856" y="1762"/>
                      </a:lnTo>
                      <a:lnTo>
                        <a:pt x="4858" y="1749"/>
                      </a:lnTo>
                      <a:lnTo>
                        <a:pt x="4858" y="1754"/>
                      </a:lnTo>
                      <a:lnTo>
                        <a:pt x="4858" y="1777"/>
                      </a:lnTo>
                      <a:lnTo>
                        <a:pt x="4858" y="1760"/>
                      </a:lnTo>
                      <a:lnTo>
                        <a:pt x="4858" y="1721"/>
                      </a:lnTo>
                      <a:lnTo>
                        <a:pt x="4858" y="1687"/>
                      </a:lnTo>
                      <a:lnTo>
                        <a:pt x="4858" y="1682"/>
                      </a:lnTo>
                      <a:lnTo>
                        <a:pt x="4858" y="1674"/>
                      </a:lnTo>
                      <a:lnTo>
                        <a:pt x="4860" y="1652"/>
                      </a:lnTo>
                      <a:lnTo>
                        <a:pt x="4860" y="1650"/>
                      </a:lnTo>
                      <a:lnTo>
                        <a:pt x="4860" y="1646"/>
                      </a:lnTo>
                      <a:lnTo>
                        <a:pt x="4860" y="1637"/>
                      </a:lnTo>
                      <a:lnTo>
                        <a:pt x="4860" y="1646"/>
                      </a:lnTo>
                      <a:lnTo>
                        <a:pt x="4860" y="1646"/>
                      </a:lnTo>
                      <a:lnTo>
                        <a:pt x="4860" y="1650"/>
                      </a:lnTo>
                      <a:lnTo>
                        <a:pt x="4860" y="1652"/>
                      </a:lnTo>
                      <a:lnTo>
                        <a:pt x="4862" y="1637"/>
                      </a:lnTo>
                      <a:lnTo>
                        <a:pt x="4862" y="1609"/>
                      </a:lnTo>
                      <a:lnTo>
                        <a:pt x="4862" y="1592"/>
                      </a:lnTo>
                      <a:lnTo>
                        <a:pt x="4862" y="1583"/>
                      </a:lnTo>
                      <a:lnTo>
                        <a:pt x="4862" y="1562"/>
                      </a:lnTo>
                      <a:lnTo>
                        <a:pt x="4862" y="1534"/>
                      </a:lnTo>
                      <a:lnTo>
                        <a:pt x="4862" y="1534"/>
                      </a:lnTo>
                      <a:lnTo>
                        <a:pt x="4864" y="1529"/>
                      </a:lnTo>
                      <a:lnTo>
                        <a:pt x="4864" y="1521"/>
                      </a:lnTo>
                      <a:lnTo>
                        <a:pt x="4864" y="1521"/>
                      </a:lnTo>
                      <a:lnTo>
                        <a:pt x="4864" y="1501"/>
                      </a:lnTo>
                      <a:lnTo>
                        <a:pt x="4864" y="1484"/>
                      </a:lnTo>
                      <a:lnTo>
                        <a:pt x="4864" y="1484"/>
                      </a:lnTo>
                      <a:lnTo>
                        <a:pt x="4864" y="1488"/>
                      </a:lnTo>
                      <a:lnTo>
                        <a:pt x="4864" y="1486"/>
                      </a:lnTo>
                      <a:lnTo>
                        <a:pt x="4867" y="1484"/>
                      </a:lnTo>
                      <a:lnTo>
                        <a:pt x="4867" y="1484"/>
                      </a:lnTo>
                      <a:lnTo>
                        <a:pt x="4867" y="1493"/>
                      </a:lnTo>
                      <a:lnTo>
                        <a:pt x="4867" y="1501"/>
                      </a:lnTo>
                      <a:lnTo>
                        <a:pt x="4867" y="1497"/>
                      </a:lnTo>
                      <a:lnTo>
                        <a:pt x="4867" y="1501"/>
                      </a:lnTo>
                      <a:lnTo>
                        <a:pt x="4867" y="1512"/>
                      </a:lnTo>
                      <a:lnTo>
                        <a:pt x="4867" y="1503"/>
                      </a:lnTo>
                      <a:lnTo>
                        <a:pt x="4869" y="1510"/>
                      </a:lnTo>
                      <a:lnTo>
                        <a:pt x="4869" y="1521"/>
                      </a:lnTo>
                      <a:lnTo>
                        <a:pt x="4869" y="1538"/>
                      </a:lnTo>
                      <a:lnTo>
                        <a:pt x="4869" y="1540"/>
                      </a:lnTo>
                      <a:lnTo>
                        <a:pt x="4869" y="1551"/>
                      </a:lnTo>
                      <a:lnTo>
                        <a:pt x="4869" y="1568"/>
                      </a:lnTo>
                      <a:lnTo>
                        <a:pt x="4869" y="1577"/>
                      </a:lnTo>
                      <a:lnTo>
                        <a:pt x="4871" y="1594"/>
                      </a:lnTo>
                      <a:lnTo>
                        <a:pt x="4871" y="1611"/>
                      </a:lnTo>
                      <a:lnTo>
                        <a:pt x="4871" y="1613"/>
                      </a:lnTo>
                      <a:lnTo>
                        <a:pt x="4871" y="1622"/>
                      </a:lnTo>
                      <a:lnTo>
                        <a:pt x="4871" y="1635"/>
                      </a:lnTo>
                      <a:lnTo>
                        <a:pt x="4871" y="1648"/>
                      </a:lnTo>
                      <a:lnTo>
                        <a:pt x="4871" y="1665"/>
                      </a:lnTo>
                      <a:lnTo>
                        <a:pt x="4871" y="1672"/>
                      </a:lnTo>
                      <a:lnTo>
                        <a:pt x="4873" y="1700"/>
                      </a:lnTo>
                      <a:lnTo>
                        <a:pt x="4873" y="1702"/>
                      </a:lnTo>
                      <a:lnTo>
                        <a:pt x="4873" y="1708"/>
                      </a:lnTo>
                      <a:lnTo>
                        <a:pt x="4873" y="1698"/>
                      </a:lnTo>
                      <a:lnTo>
                        <a:pt x="4873" y="1685"/>
                      </a:lnTo>
                      <a:lnTo>
                        <a:pt x="4873" y="1678"/>
                      </a:lnTo>
                      <a:lnTo>
                        <a:pt x="4873" y="1672"/>
                      </a:lnTo>
                      <a:lnTo>
                        <a:pt x="4873" y="1663"/>
                      </a:lnTo>
                      <a:lnTo>
                        <a:pt x="4875" y="1644"/>
                      </a:lnTo>
                      <a:lnTo>
                        <a:pt x="4875" y="1620"/>
                      </a:lnTo>
                      <a:lnTo>
                        <a:pt x="4875" y="1611"/>
                      </a:lnTo>
                      <a:lnTo>
                        <a:pt x="4875" y="1588"/>
                      </a:lnTo>
                      <a:lnTo>
                        <a:pt x="4875" y="1566"/>
                      </a:lnTo>
                      <a:lnTo>
                        <a:pt x="4875" y="1549"/>
                      </a:lnTo>
                      <a:lnTo>
                        <a:pt x="4875" y="1536"/>
                      </a:lnTo>
                      <a:lnTo>
                        <a:pt x="4877" y="1523"/>
                      </a:lnTo>
                      <a:lnTo>
                        <a:pt x="4877" y="1512"/>
                      </a:lnTo>
                      <a:lnTo>
                        <a:pt x="4877" y="1512"/>
                      </a:lnTo>
                      <a:lnTo>
                        <a:pt x="4877" y="1503"/>
                      </a:lnTo>
                      <a:lnTo>
                        <a:pt x="4877" y="1493"/>
                      </a:lnTo>
                      <a:lnTo>
                        <a:pt x="4877" y="1482"/>
                      </a:lnTo>
                      <a:lnTo>
                        <a:pt x="4877" y="1462"/>
                      </a:lnTo>
                      <a:lnTo>
                        <a:pt x="4877" y="1447"/>
                      </a:lnTo>
                      <a:lnTo>
                        <a:pt x="4880" y="1450"/>
                      </a:lnTo>
                      <a:lnTo>
                        <a:pt x="4880" y="1441"/>
                      </a:lnTo>
                      <a:lnTo>
                        <a:pt x="4880" y="1439"/>
                      </a:lnTo>
                      <a:lnTo>
                        <a:pt x="4880" y="1443"/>
                      </a:lnTo>
                      <a:lnTo>
                        <a:pt x="4880" y="1462"/>
                      </a:lnTo>
                      <a:lnTo>
                        <a:pt x="4880" y="1462"/>
                      </a:lnTo>
                      <a:lnTo>
                        <a:pt x="4880" y="1465"/>
                      </a:lnTo>
                      <a:lnTo>
                        <a:pt x="4880" y="1471"/>
                      </a:lnTo>
                      <a:lnTo>
                        <a:pt x="4882" y="1482"/>
                      </a:lnTo>
                      <a:lnTo>
                        <a:pt x="4882" y="1493"/>
                      </a:lnTo>
                      <a:lnTo>
                        <a:pt x="4882" y="1499"/>
                      </a:lnTo>
                      <a:lnTo>
                        <a:pt x="4882" y="1495"/>
                      </a:lnTo>
                      <a:lnTo>
                        <a:pt x="4882" y="1486"/>
                      </a:lnTo>
                      <a:lnTo>
                        <a:pt x="4882" y="1495"/>
                      </a:lnTo>
                      <a:lnTo>
                        <a:pt x="4882" y="1488"/>
                      </a:lnTo>
                      <a:lnTo>
                        <a:pt x="4884" y="1482"/>
                      </a:lnTo>
                      <a:lnTo>
                        <a:pt x="4884" y="1480"/>
                      </a:lnTo>
                      <a:lnTo>
                        <a:pt x="4884" y="1473"/>
                      </a:lnTo>
                      <a:lnTo>
                        <a:pt x="4884" y="1450"/>
                      </a:lnTo>
                      <a:lnTo>
                        <a:pt x="4884" y="1424"/>
                      </a:lnTo>
                      <a:lnTo>
                        <a:pt x="4884" y="1402"/>
                      </a:lnTo>
                      <a:lnTo>
                        <a:pt x="4884" y="1400"/>
                      </a:lnTo>
                      <a:lnTo>
                        <a:pt x="4884" y="1419"/>
                      </a:lnTo>
                      <a:lnTo>
                        <a:pt x="4886" y="1419"/>
                      </a:lnTo>
                      <a:lnTo>
                        <a:pt x="4886" y="1424"/>
                      </a:lnTo>
                      <a:lnTo>
                        <a:pt x="4886" y="1422"/>
                      </a:lnTo>
                      <a:lnTo>
                        <a:pt x="4886" y="1422"/>
                      </a:lnTo>
                      <a:lnTo>
                        <a:pt x="4886" y="1422"/>
                      </a:lnTo>
                      <a:lnTo>
                        <a:pt x="4886" y="1415"/>
                      </a:lnTo>
                      <a:lnTo>
                        <a:pt x="4886" y="1413"/>
                      </a:lnTo>
                      <a:lnTo>
                        <a:pt x="4886" y="1413"/>
                      </a:lnTo>
                      <a:lnTo>
                        <a:pt x="4888" y="1415"/>
                      </a:lnTo>
                      <a:lnTo>
                        <a:pt x="4888" y="1426"/>
                      </a:lnTo>
                      <a:lnTo>
                        <a:pt x="4888" y="1426"/>
                      </a:lnTo>
                      <a:lnTo>
                        <a:pt x="4888" y="1404"/>
                      </a:lnTo>
                      <a:lnTo>
                        <a:pt x="4888" y="1419"/>
                      </a:lnTo>
                      <a:lnTo>
                        <a:pt x="4888" y="1417"/>
                      </a:lnTo>
                      <a:lnTo>
                        <a:pt x="4888" y="1406"/>
                      </a:lnTo>
                      <a:lnTo>
                        <a:pt x="4890" y="1402"/>
                      </a:lnTo>
                      <a:lnTo>
                        <a:pt x="4890" y="1398"/>
                      </a:lnTo>
                      <a:lnTo>
                        <a:pt x="4890" y="1393"/>
                      </a:lnTo>
                      <a:lnTo>
                        <a:pt x="4890" y="1393"/>
                      </a:lnTo>
                      <a:lnTo>
                        <a:pt x="4890" y="1391"/>
                      </a:lnTo>
                      <a:lnTo>
                        <a:pt x="4890" y="1357"/>
                      </a:lnTo>
                      <a:lnTo>
                        <a:pt x="4890" y="1374"/>
                      </a:lnTo>
                      <a:lnTo>
                        <a:pt x="4890" y="1359"/>
                      </a:lnTo>
                      <a:lnTo>
                        <a:pt x="4892" y="1359"/>
                      </a:lnTo>
                      <a:lnTo>
                        <a:pt x="4892" y="1428"/>
                      </a:lnTo>
                      <a:lnTo>
                        <a:pt x="4892" y="1443"/>
                      </a:lnTo>
                      <a:lnTo>
                        <a:pt x="4892" y="1456"/>
                      </a:lnTo>
                      <a:lnTo>
                        <a:pt x="4892" y="1460"/>
                      </a:lnTo>
                      <a:lnTo>
                        <a:pt x="4892" y="1467"/>
                      </a:lnTo>
                      <a:lnTo>
                        <a:pt x="4892" y="1480"/>
                      </a:lnTo>
                      <a:lnTo>
                        <a:pt x="4892" y="1473"/>
                      </a:lnTo>
                      <a:lnTo>
                        <a:pt x="4895" y="1473"/>
                      </a:lnTo>
                      <a:lnTo>
                        <a:pt x="4895" y="1465"/>
                      </a:lnTo>
                      <a:lnTo>
                        <a:pt x="4895" y="1467"/>
                      </a:lnTo>
                      <a:lnTo>
                        <a:pt x="4895" y="1452"/>
                      </a:lnTo>
                      <a:lnTo>
                        <a:pt x="4895" y="1454"/>
                      </a:lnTo>
                      <a:lnTo>
                        <a:pt x="4895" y="1469"/>
                      </a:lnTo>
                      <a:lnTo>
                        <a:pt x="4895" y="1471"/>
                      </a:lnTo>
                      <a:lnTo>
                        <a:pt x="4897" y="1475"/>
                      </a:lnTo>
                      <a:lnTo>
                        <a:pt x="4897" y="1471"/>
                      </a:lnTo>
                      <a:lnTo>
                        <a:pt x="4897" y="1475"/>
                      </a:lnTo>
                      <a:lnTo>
                        <a:pt x="4897" y="1475"/>
                      </a:lnTo>
                      <a:lnTo>
                        <a:pt x="4897" y="1478"/>
                      </a:lnTo>
                      <a:lnTo>
                        <a:pt x="4897" y="1497"/>
                      </a:lnTo>
                      <a:lnTo>
                        <a:pt x="4897" y="1497"/>
                      </a:lnTo>
                      <a:lnTo>
                        <a:pt x="4897" y="1501"/>
                      </a:lnTo>
                      <a:lnTo>
                        <a:pt x="4899" y="1503"/>
                      </a:lnTo>
                      <a:lnTo>
                        <a:pt x="4899" y="1525"/>
                      </a:lnTo>
                      <a:lnTo>
                        <a:pt x="4899" y="1534"/>
                      </a:lnTo>
                      <a:lnTo>
                        <a:pt x="4899" y="1542"/>
                      </a:lnTo>
                      <a:lnTo>
                        <a:pt x="4899" y="1542"/>
                      </a:lnTo>
                      <a:lnTo>
                        <a:pt x="4899" y="1542"/>
                      </a:lnTo>
                      <a:lnTo>
                        <a:pt x="4899" y="1542"/>
                      </a:lnTo>
                      <a:lnTo>
                        <a:pt x="4899" y="1549"/>
                      </a:lnTo>
                      <a:lnTo>
                        <a:pt x="4901" y="1547"/>
                      </a:lnTo>
                      <a:lnTo>
                        <a:pt x="4901" y="1547"/>
                      </a:lnTo>
                      <a:lnTo>
                        <a:pt x="4901" y="1553"/>
                      </a:lnTo>
                      <a:lnTo>
                        <a:pt x="4901" y="1560"/>
                      </a:lnTo>
                      <a:lnTo>
                        <a:pt x="4901" y="1547"/>
                      </a:lnTo>
                      <a:lnTo>
                        <a:pt x="4901" y="1564"/>
                      </a:lnTo>
                      <a:lnTo>
                        <a:pt x="4901" y="1572"/>
                      </a:lnTo>
                      <a:lnTo>
                        <a:pt x="4903" y="1577"/>
                      </a:lnTo>
                      <a:lnTo>
                        <a:pt x="4903" y="1579"/>
                      </a:lnTo>
                      <a:lnTo>
                        <a:pt x="4903" y="1583"/>
                      </a:lnTo>
                      <a:lnTo>
                        <a:pt x="4903" y="1596"/>
                      </a:lnTo>
                      <a:lnTo>
                        <a:pt x="4903" y="1594"/>
                      </a:lnTo>
                      <a:lnTo>
                        <a:pt x="4903" y="1601"/>
                      </a:lnTo>
                      <a:lnTo>
                        <a:pt x="4903" y="1598"/>
                      </a:lnTo>
                      <a:lnTo>
                        <a:pt x="4903" y="1616"/>
                      </a:lnTo>
                      <a:lnTo>
                        <a:pt x="4905" y="1616"/>
                      </a:lnTo>
                      <a:lnTo>
                        <a:pt x="4905" y="1620"/>
                      </a:lnTo>
                      <a:lnTo>
                        <a:pt x="4905" y="1616"/>
                      </a:lnTo>
                      <a:lnTo>
                        <a:pt x="4905" y="1629"/>
                      </a:lnTo>
                      <a:lnTo>
                        <a:pt x="4905" y="1646"/>
                      </a:lnTo>
                      <a:lnTo>
                        <a:pt x="4905" y="1641"/>
                      </a:lnTo>
                      <a:lnTo>
                        <a:pt x="4905" y="1641"/>
                      </a:lnTo>
                      <a:lnTo>
                        <a:pt x="4905" y="1654"/>
                      </a:lnTo>
                      <a:lnTo>
                        <a:pt x="4908" y="1650"/>
                      </a:lnTo>
                      <a:lnTo>
                        <a:pt x="4908" y="1650"/>
                      </a:lnTo>
                      <a:lnTo>
                        <a:pt x="4908" y="1648"/>
                      </a:lnTo>
                      <a:lnTo>
                        <a:pt x="4908" y="1631"/>
                      </a:lnTo>
                      <a:lnTo>
                        <a:pt x="4908" y="1635"/>
                      </a:lnTo>
                      <a:lnTo>
                        <a:pt x="4908" y="1633"/>
                      </a:lnTo>
                      <a:lnTo>
                        <a:pt x="4908" y="1622"/>
                      </a:lnTo>
                      <a:lnTo>
                        <a:pt x="4910" y="1620"/>
                      </a:lnTo>
                      <a:lnTo>
                        <a:pt x="4910" y="1622"/>
                      </a:lnTo>
                      <a:lnTo>
                        <a:pt x="4910" y="1620"/>
                      </a:lnTo>
                      <a:lnTo>
                        <a:pt x="4910" y="1613"/>
                      </a:lnTo>
                      <a:lnTo>
                        <a:pt x="4910" y="1622"/>
                      </a:lnTo>
                      <a:lnTo>
                        <a:pt x="4910" y="1618"/>
                      </a:lnTo>
                      <a:lnTo>
                        <a:pt x="4910" y="1618"/>
                      </a:lnTo>
                      <a:lnTo>
                        <a:pt x="4910" y="1626"/>
                      </a:lnTo>
                      <a:lnTo>
                        <a:pt x="4912" y="1618"/>
                      </a:lnTo>
                      <a:lnTo>
                        <a:pt x="4912" y="1620"/>
                      </a:lnTo>
                      <a:lnTo>
                        <a:pt x="4912" y="1624"/>
                      </a:lnTo>
                      <a:lnTo>
                        <a:pt x="4912" y="1624"/>
                      </a:lnTo>
                      <a:lnTo>
                        <a:pt x="4912" y="1635"/>
                      </a:lnTo>
                      <a:lnTo>
                        <a:pt x="4912" y="1633"/>
                      </a:lnTo>
                      <a:lnTo>
                        <a:pt x="4912" y="1637"/>
                      </a:lnTo>
                      <a:lnTo>
                        <a:pt x="4912" y="1635"/>
                      </a:lnTo>
                      <a:lnTo>
                        <a:pt x="4914" y="1635"/>
                      </a:lnTo>
                      <a:lnTo>
                        <a:pt x="4914" y="1633"/>
                      </a:lnTo>
                      <a:lnTo>
                        <a:pt x="4914" y="1624"/>
                      </a:lnTo>
                      <a:lnTo>
                        <a:pt x="4914" y="1605"/>
                      </a:lnTo>
                      <a:lnTo>
                        <a:pt x="4914" y="1603"/>
                      </a:lnTo>
                      <a:lnTo>
                        <a:pt x="4914" y="1611"/>
                      </a:lnTo>
                      <a:lnTo>
                        <a:pt x="4914" y="1611"/>
                      </a:lnTo>
                      <a:lnTo>
                        <a:pt x="4916" y="1605"/>
                      </a:lnTo>
                      <a:lnTo>
                        <a:pt x="4916" y="1605"/>
                      </a:lnTo>
                      <a:lnTo>
                        <a:pt x="4916" y="1594"/>
                      </a:lnTo>
                      <a:lnTo>
                        <a:pt x="4916" y="1596"/>
                      </a:lnTo>
                      <a:lnTo>
                        <a:pt x="4916" y="1601"/>
                      </a:lnTo>
                      <a:lnTo>
                        <a:pt x="4916" y="1603"/>
                      </a:lnTo>
                      <a:lnTo>
                        <a:pt x="4916" y="1607"/>
                      </a:lnTo>
                      <a:lnTo>
                        <a:pt x="4916" y="1616"/>
                      </a:lnTo>
                      <a:lnTo>
                        <a:pt x="4918" y="1609"/>
                      </a:lnTo>
                      <a:lnTo>
                        <a:pt x="4918" y="1618"/>
                      </a:lnTo>
                      <a:lnTo>
                        <a:pt x="4918" y="1622"/>
                      </a:lnTo>
                      <a:lnTo>
                        <a:pt x="4918" y="1644"/>
                      </a:lnTo>
                      <a:lnTo>
                        <a:pt x="4918" y="1650"/>
                      </a:lnTo>
                      <a:lnTo>
                        <a:pt x="4918" y="1652"/>
                      </a:lnTo>
                      <a:lnTo>
                        <a:pt x="4918" y="1644"/>
                      </a:lnTo>
                      <a:lnTo>
                        <a:pt x="4918" y="1648"/>
                      </a:lnTo>
                      <a:lnTo>
                        <a:pt x="4921" y="1648"/>
                      </a:lnTo>
                      <a:lnTo>
                        <a:pt x="4921" y="1654"/>
                      </a:lnTo>
                      <a:lnTo>
                        <a:pt x="4921" y="1657"/>
                      </a:lnTo>
                      <a:lnTo>
                        <a:pt x="4921" y="1652"/>
                      </a:lnTo>
                      <a:lnTo>
                        <a:pt x="4921" y="1637"/>
                      </a:lnTo>
                      <a:lnTo>
                        <a:pt x="4921" y="1637"/>
                      </a:lnTo>
                      <a:lnTo>
                        <a:pt x="4921" y="1633"/>
                      </a:lnTo>
                      <a:lnTo>
                        <a:pt x="4923" y="1641"/>
                      </a:lnTo>
                      <a:lnTo>
                        <a:pt x="4923" y="1648"/>
                      </a:lnTo>
                      <a:lnTo>
                        <a:pt x="4923" y="1648"/>
                      </a:lnTo>
                      <a:lnTo>
                        <a:pt x="4923" y="1657"/>
                      </a:lnTo>
                      <a:lnTo>
                        <a:pt x="4923" y="1639"/>
                      </a:lnTo>
                      <a:lnTo>
                        <a:pt x="4923" y="1650"/>
                      </a:lnTo>
                      <a:lnTo>
                        <a:pt x="4923" y="1659"/>
                      </a:lnTo>
                      <a:lnTo>
                        <a:pt x="4923" y="1661"/>
                      </a:lnTo>
                      <a:lnTo>
                        <a:pt x="4925" y="1659"/>
                      </a:lnTo>
                      <a:lnTo>
                        <a:pt x="4925" y="1657"/>
                      </a:lnTo>
                      <a:lnTo>
                        <a:pt x="4925" y="1665"/>
                      </a:lnTo>
                      <a:lnTo>
                        <a:pt x="4925" y="1674"/>
                      </a:lnTo>
                      <a:lnTo>
                        <a:pt x="4925" y="1687"/>
                      </a:lnTo>
                      <a:lnTo>
                        <a:pt x="4925" y="1682"/>
                      </a:lnTo>
                      <a:lnTo>
                        <a:pt x="4925" y="1706"/>
                      </a:lnTo>
                      <a:lnTo>
                        <a:pt x="4925" y="1698"/>
                      </a:lnTo>
                      <a:lnTo>
                        <a:pt x="4927" y="1695"/>
                      </a:lnTo>
                      <a:lnTo>
                        <a:pt x="4927" y="1680"/>
                      </a:lnTo>
                      <a:lnTo>
                        <a:pt x="4927" y="1654"/>
                      </a:lnTo>
                      <a:lnTo>
                        <a:pt x="4927" y="1652"/>
                      </a:lnTo>
                      <a:lnTo>
                        <a:pt x="4927" y="1646"/>
                      </a:lnTo>
                      <a:lnTo>
                        <a:pt x="4927" y="1648"/>
                      </a:lnTo>
                      <a:lnTo>
                        <a:pt x="4927" y="1652"/>
                      </a:lnTo>
                      <a:lnTo>
                        <a:pt x="4929" y="1648"/>
                      </a:lnTo>
                      <a:lnTo>
                        <a:pt x="4929" y="1641"/>
                      </a:lnTo>
                      <a:lnTo>
                        <a:pt x="4929" y="1635"/>
                      </a:lnTo>
                      <a:lnTo>
                        <a:pt x="4929" y="1618"/>
                      </a:lnTo>
                      <a:lnTo>
                        <a:pt x="4929" y="1609"/>
                      </a:lnTo>
                      <a:lnTo>
                        <a:pt x="4929" y="1611"/>
                      </a:lnTo>
                      <a:lnTo>
                        <a:pt x="4929" y="1609"/>
                      </a:lnTo>
                      <a:lnTo>
                        <a:pt x="4929" y="1616"/>
                      </a:lnTo>
                      <a:lnTo>
                        <a:pt x="4931" y="1618"/>
                      </a:lnTo>
                      <a:lnTo>
                        <a:pt x="4931" y="1624"/>
                      </a:lnTo>
                      <a:lnTo>
                        <a:pt x="4931" y="1624"/>
                      </a:lnTo>
                      <a:lnTo>
                        <a:pt x="4931" y="1633"/>
                      </a:lnTo>
                      <a:lnTo>
                        <a:pt x="4931" y="1637"/>
                      </a:lnTo>
                      <a:lnTo>
                        <a:pt x="4931" y="1641"/>
                      </a:lnTo>
                      <a:lnTo>
                        <a:pt x="4931" y="1639"/>
                      </a:lnTo>
                      <a:lnTo>
                        <a:pt x="4931" y="1641"/>
                      </a:lnTo>
                      <a:lnTo>
                        <a:pt x="4933" y="1659"/>
                      </a:lnTo>
                      <a:lnTo>
                        <a:pt x="4933" y="1648"/>
                      </a:lnTo>
                    </a:path>
                  </a:pathLst>
                </a:custGeom>
                <a:noFill/>
                <a:ln w="9525" cap="flat">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1" name="Line 1319">
                  <a:extLst>
                    <a:ext uri="{FF2B5EF4-FFF2-40B4-BE49-F238E27FC236}">
                      <a16:creationId xmlns:a16="http://schemas.microsoft.com/office/drawing/2014/main" id="{714E2D90-FE10-4AD7-AC6D-83DA00A05E51}"/>
                    </a:ext>
                  </a:extLst>
                </p:cNvPr>
                <p:cNvSpPr>
                  <a:spLocks noChangeShapeType="1"/>
                </p:cNvSpPr>
                <p:nvPr/>
              </p:nvSpPr>
              <p:spPr bwMode="auto">
                <a:xfrm flipV="1">
                  <a:off x="6319838" y="2473325"/>
                  <a:ext cx="0" cy="3757613"/>
                </a:xfrm>
                <a:prstGeom prst="line">
                  <a:avLst/>
                </a:prstGeom>
                <a:noFill/>
                <a:ln w="28575" cap="flat">
                  <a:solidFill>
                    <a:schemeClr val="accent3">
                      <a:lumMod val="60000"/>
                      <a:lumOff val="40000"/>
                    </a:schemeClr>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 name="Line 1320">
                  <a:extLst>
                    <a:ext uri="{FF2B5EF4-FFF2-40B4-BE49-F238E27FC236}">
                      <a16:creationId xmlns:a16="http://schemas.microsoft.com/office/drawing/2014/main" id="{7473CF22-5147-44F6-B986-ABA9CA1C674C}"/>
                    </a:ext>
                  </a:extLst>
                </p:cNvPr>
                <p:cNvSpPr>
                  <a:spLocks noChangeShapeType="1"/>
                </p:cNvSpPr>
                <p:nvPr/>
              </p:nvSpPr>
              <p:spPr bwMode="auto">
                <a:xfrm flipV="1">
                  <a:off x="2012951" y="2473325"/>
                  <a:ext cx="0" cy="3757613"/>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3" name="Rectangle 1321">
                  <a:extLst>
                    <a:ext uri="{FF2B5EF4-FFF2-40B4-BE49-F238E27FC236}">
                      <a16:creationId xmlns:a16="http://schemas.microsoft.com/office/drawing/2014/main" id="{D8E8FB60-588E-4F9F-9830-18584FC3B11A}"/>
                    </a:ext>
                  </a:extLst>
                </p:cNvPr>
                <p:cNvSpPr>
                  <a:spLocks noChangeArrowheads="1"/>
                </p:cNvSpPr>
                <p:nvPr/>
              </p:nvSpPr>
              <p:spPr bwMode="auto">
                <a:xfrm>
                  <a:off x="1473022" y="581964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114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54" name="Rectangle 1322">
                  <a:extLst>
                    <a:ext uri="{FF2B5EF4-FFF2-40B4-BE49-F238E27FC236}">
                      <a16:creationId xmlns:a16="http://schemas.microsoft.com/office/drawing/2014/main" id="{969EAE36-0A00-4A29-9BBD-DC872592492F}"/>
                    </a:ext>
                  </a:extLst>
                </p:cNvPr>
                <p:cNvSpPr>
                  <a:spLocks noChangeArrowheads="1"/>
                </p:cNvSpPr>
                <p:nvPr/>
              </p:nvSpPr>
              <p:spPr bwMode="auto">
                <a:xfrm>
                  <a:off x="1473022" y="4922711"/>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117</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55" name="Rectangle 1323">
                  <a:extLst>
                    <a:ext uri="{FF2B5EF4-FFF2-40B4-BE49-F238E27FC236}">
                      <a16:creationId xmlns:a16="http://schemas.microsoft.com/office/drawing/2014/main" id="{D81C5814-EC8B-4ED9-9132-DD46FA665118}"/>
                    </a:ext>
                  </a:extLst>
                </p:cNvPr>
                <p:cNvSpPr>
                  <a:spLocks noChangeArrowheads="1"/>
                </p:cNvSpPr>
                <p:nvPr/>
              </p:nvSpPr>
              <p:spPr bwMode="auto">
                <a:xfrm>
                  <a:off x="1473022" y="402894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120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56" name="Rectangle 1324">
                  <a:extLst>
                    <a:ext uri="{FF2B5EF4-FFF2-40B4-BE49-F238E27FC236}">
                      <a16:creationId xmlns:a16="http://schemas.microsoft.com/office/drawing/2014/main" id="{5D54195B-9949-4ABE-ADFD-9DEA646DA07D}"/>
                    </a:ext>
                  </a:extLst>
                </p:cNvPr>
                <p:cNvSpPr>
                  <a:spLocks noChangeArrowheads="1"/>
                </p:cNvSpPr>
                <p:nvPr/>
              </p:nvSpPr>
              <p:spPr bwMode="auto">
                <a:xfrm>
                  <a:off x="1473022" y="3132011"/>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123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57" name="Line 1325">
                  <a:extLst>
                    <a:ext uri="{FF2B5EF4-FFF2-40B4-BE49-F238E27FC236}">
                      <a16:creationId xmlns:a16="http://schemas.microsoft.com/office/drawing/2014/main" id="{AD397A60-4A7D-402A-82E8-73E482492752}"/>
                    </a:ext>
                  </a:extLst>
                </p:cNvPr>
                <p:cNvSpPr>
                  <a:spLocks noChangeShapeType="1"/>
                </p:cNvSpPr>
                <p:nvPr/>
              </p:nvSpPr>
              <p:spPr bwMode="auto">
                <a:xfrm>
                  <a:off x="1971676" y="5975350"/>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8" name="Line 1326">
                  <a:extLst>
                    <a:ext uri="{FF2B5EF4-FFF2-40B4-BE49-F238E27FC236}">
                      <a16:creationId xmlns:a16="http://schemas.microsoft.com/office/drawing/2014/main" id="{40D9345C-C366-4052-92D4-AB152CE6EA6F}"/>
                    </a:ext>
                  </a:extLst>
                </p:cNvPr>
                <p:cNvSpPr>
                  <a:spLocks noChangeShapeType="1"/>
                </p:cNvSpPr>
                <p:nvPr/>
              </p:nvSpPr>
              <p:spPr bwMode="auto">
                <a:xfrm>
                  <a:off x="1971676" y="5078413"/>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9" name="Line 1327">
                  <a:extLst>
                    <a:ext uri="{FF2B5EF4-FFF2-40B4-BE49-F238E27FC236}">
                      <a16:creationId xmlns:a16="http://schemas.microsoft.com/office/drawing/2014/main" id="{4DAAC91B-44C0-4E17-A700-D6FC5E5C528E}"/>
                    </a:ext>
                  </a:extLst>
                </p:cNvPr>
                <p:cNvSpPr>
                  <a:spLocks noChangeShapeType="1"/>
                </p:cNvSpPr>
                <p:nvPr/>
              </p:nvSpPr>
              <p:spPr bwMode="auto">
                <a:xfrm>
                  <a:off x="1971676" y="4184650"/>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0" name="Line 1328">
                  <a:extLst>
                    <a:ext uri="{FF2B5EF4-FFF2-40B4-BE49-F238E27FC236}">
                      <a16:creationId xmlns:a16="http://schemas.microsoft.com/office/drawing/2014/main" id="{1FFFD3A4-8B5C-4DAE-AF18-F1408924206E}"/>
                    </a:ext>
                  </a:extLst>
                </p:cNvPr>
                <p:cNvSpPr>
                  <a:spLocks noChangeShapeType="1"/>
                </p:cNvSpPr>
                <p:nvPr/>
              </p:nvSpPr>
              <p:spPr bwMode="auto">
                <a:xfrm>
                  <a:off x="1971676" y="3287713"/>
                  <a:ext cx="41275" cy="0"/>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1" name="Line 1329">
                  <a:extLst>
                    <a:ext uri="{FF2B5EF4-FFF2-40B4-BE49-F238E27FC236}">
                      <a16:creationId xmlns:a16="http://schemas.microsoft.com/office/drawing/2014/main" id="{B6CE0B7A-7567-4E85-B161-7DA16C236F5F}"/>
                    </a:ext>
                  </a:extLst>
                </p:cNvPr>
                <p:cNvSpPr>
                  <a:spLocks noChangeShapeType="1"/>
                </p:cNvSpPr>
                <p:nvPr/>
              </p:nvSpPr>
              <p:spPr bwMode="auto">
                <a:xfrm>
                  <a:off x="2012951" y="6230938"/>
                  <a:ext cx="8610600"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2" name="Line 1330">
                  <a:extLst>
                    <a:ext uri="{FF2B5EF4-FFF2-40B4-BE49-F238E27FC236}">
                      <a16:creationId xmlns:a16="http://schemas.microsoft.com/office/drawing/2014/main" id="{E1172746-124D-4740-91D3-2F81C30D7D23}"/>
                    </a:ext>
                  </a:extLst>
                </p:cNvPr>
                <p:cNvSpPr>
                  <a:spLocks noChangeShapeType="1"/>
                </p:cNvSpPr>
                <p:nvPr/>
              </p:nvSpPr>
              <p:spPr bwMode="auto">
                <a:xfrm flipV="1">
                  <a:off x="2401888" y="6230938"/>
                  <a:ext cx="0" cy="41275"/>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3" name="Line 1331">
                  <a:extLst>
                    <a:ext uri="{FF2B5EF4-FFF2-40B4-BE49-F238E27FC236}">
                      <a16:creationId xmlns:a16="http://schemas.microsoft.com/office/drawing/2014/main" id="{9BF86AC5-CF99-499C-A257-EFBE978B8629}"/>
                    </a:ext>
                  </a:extLst>
                </p:cNvPr>
                <p:cNvSpPr>
                  <a:spLocks noChangeShapeType="1"/>
                </p:cNvSpPr>
                <p:nvPr/>
              </p:nvSpPr>
              <p:spPr bwMode="auto">
                <a:xfrm flipV="1">
                  <a:off x="4365626" y="6230938"/>
                  <a:ext cx="0" cy="41275"/>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4" name="Line 1332">
                  <a:extLst>
                    <a:ext uri="{FF2B5EF4-FFF2-40B4-BE49-F238E27FC236}">
                      <a16:creationId xmlns:a16="http://schemas.microsoft.com/office/drawing/2014/main" id="{966C7E3B-430B-476B-8DBF-DFF91681B16F}"/>
                    </a:ext>
                  </a:extLst>
                </p:cNvPr>
                <p:cNvSpPr>
                  <a:spLocks noChangeShapeType="1"/>
                </p:cNvSpPr>
                <p:nvPr/>
              </p:nvSpPr>
              <p:spPr bwMode="auto">
                <a:xfrm flipV="1">
                  <a:off x="6319838" y="6230938"/>
                  <a:ext cx="0" cy="41275"/>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5" name="Line 1333">
                  <a:extLst>
                    <a:ext uri="{FF2B5EF4-FFF2-40B4-BE49-F238E27FC236}">
                      <a16:creationId xmlns:a16="http://schemas.microsoft.com/office/drawing/2014/main" id="{1366E2BB-B2A7-41F6-A549-3941CA3703FA}"/>
                    </a:ext>
                  </a:extLst>
                </p:cNvPr>
                <p:cNvSpPr>
                  <a:spLocks noChangeShapeType="1"/>
                </p:cNvSpPr>
                <p:nvPr/>
              </p:nvSpPr>
              <p:spPr bwMode="auto">
                <a:xfrm flipV="1">
                  <a:off x="8277226" y="6230938"/>
                  <a:ext cx="0" cy="41275"/>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6" name="Line 1334">
                  <a:extLst>
                    <a:ext uri="{FF2B5EF4-FFF2-40B4-BE49-F238E27FC236}">
                      <a16:creationId xmlns:a16="http://schemas.microsoft.com/office/drawing/2014/main" id="{E156C98A-6C60-4D2F-BB2D-99F497748CE6}"/>
                    </a:ext>
                  </a:extLst>
                </p:cNvPr>
                <p:cNvSpPr>
                  <a:spLocks noChangeShapeType="1"/>
                </p:cNvSpPr>
                <p:nvPr/>
              </p:nvSpPr>
              <p:spPr bwMode="auto">
                <a:xfrm flipV="1">
                  <a:off x="10233026" y="6230938"/>
                  <a:ext cx="0" cy="41275"/>
                </a:xfrm>
                <a:prstGeom prst="line">
                  <a:avLst/>
                </a:prstGeom>
                <a:noFill/>
                <a:ln w="14288"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7" name="Rectangle 1335">
                  <a:extLst>
                    <a:ext uri="{FF2B5EF4-FFF2-40B4-BE49-F238E27FC236}">
                      <a16:creationId xmlns:a16="http://schemas.microsoft.com/office/drawing/2014/main" id="{BB5CADF7-7B45-4D6C-B39A-8065F188CF24}"/>
                    </a:ext>
                  </a:extLst>
                </p:cNvPr>
                <p:cNvSpPr>
                  <a:spLocks noChangeArrowheads="1"/>
                </p:cNvSpPr>
                <p:nvPr/>
              </p:nvSpPr>
              <p:spPr bwMode="auto">
                <a:xfrm>
                  <a:off x="2138998" y="6265863"/>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Century Gothic" panose="020B0502020202020204" pitchFamily="34" charset="0"/>
                    </a:rPr>
                    <a:t>2016</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68" name="Rectangle 1336">
                  <a:extLst>
                    <a:ext uri="{FF2B5EF4-FFF2-40B4-BE49-F238E27FC236}">
                      <a16:creationId xmlns:a16="http://schemas.microsoft.com/office/drawing/2014/main" id="{3050AED0-63B6-4E74-9040-E97DF8179197}"/>
                    </a:ext>
                  </a:extLst>
                </p:cNvPr>
                <p:cNvSpPr>
                  <a:spLocks noChangeArrowheads="1"/>
                </p:cNvSpPr>
                <p:nvPr/>
              </p:nvSpPr>
              <p:spPr bwMode="auto">
                <a:xfrm>
                  <a:off x="4099561" y="6265863"/>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Century Gothic" panose="020B0502020202020204" pitchFamily="34" charset="0"/>
                    </a:rPr>
                    <a:t>2017</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69" name="Rectangle 1337">
                  <a:extLst>
                    <a:ext uri="{FF2B5EF4-FFF2-40B4-BE49-F238E27FC236}">
                      <a16:creationId xmlns:a16="http://schemas.microsoft.com/office/drawing/2014/main" id="{8C5B83F7-674A-42A4-AD69-DE88442E1DC4}"/>
                    </a:ext>
                  </a:extLst>
                </p:cNvPr>
                <p:cNvSpPr>
                  <a:spLocks noChangeArrowheads="1"/>
                </p:cNvSpPr>
                <p:nvPr/>
              </p:nvSpPr>
              <p:spPr bwMode="auto">
                <a:xfrm>
                  <a:off x="6056948" y="6265863"/>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Century Gothic" panose="020B0502020202020204" pitchFamily="34" charset="0"/>
                    </a:rPr>
                    <a:t>2018</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70" name="Rectangle 1338">
                  <a:extLst>
                    <a:ext uri="{FF2B5EF4-FFF2-40B4-BE49-F238E27FC236}">
                      <a16:creationId xmlns:a16="http://schemas.microsoft.com/office/drawing/2014/main" id="{32CF0490-DB3B-4D3A-A3F0-5F553436855F}"/>
                    </a:ext>
                  </a:extLst>
                </p:cNvPr>
                <p:cNvSpPr>
                  <a:spLocks noChangeArrowheads="1"/>
                </p:cNvSpPr>
                <p:nvPr/>
              </p:nvSpPr>
              <p:spPr bwMode="auto">
                <a:xfrm>
                  <a:off x="8011161" y="6265863"/>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Century Gothic" panose="020B0502020202020204" pitchFamily="34" charset="0"/>
                    </a:rPr>
                    <a:t>2019</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71" name="Rectangle 1339">
                  <a:extLst>
                    <a:ext uri="{FF2B5EF4-FFF2-40B4-BE49-F238E27FC236}">
                      <a16:creationId xmlns:a16="http://schemas.microsoft.com/office/drawing/2014/main" id="{F9D872BE-37F7-4892-B1C2-20236A2F2A86}"/>
                    </a:ext>
                  </a:extLst>
                </p:cNvPr>
                <p:cNvSpPr>
                  <a:spLocks noChangeArrowheads="1"/>
                </p:cNvSpPr>
                <p:nvPr/>
              </p:nvSpPr>
              <p:spPr bwMode="auto">
                <a:xfrm>
                  <a:off x="9966961" y="6265863"/>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Century Gothic" panose="020B0502020202020204" pitchFamily="34" charset="0"/>
                    </a:rPr>
                    <a:t>2020</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72" name="Rectangle 1340">
                  <a:extLst>
                    <a:ext uri="{FF2B5EF4-FFF2-40B4-BE49-F238E27FC236}">
                      <a16:creationId xmlns:a16="http://schemas.microsoft.com/office/drawing/2014/main" id="{0CCDBF73-944E-4EE7-BCB2-58CFAA2F1D9D}"/>
                    </a:ext>
                  </a:extLst>
                </p:cNvPr>
                <p:cNvSpPr>
                  <a:spLocks noChangeArrowheads="1"/>
                </p:cNvSpPr>
                <p:nvPr/>
              </p:nvSpPr>
              <p:spPr bwMode="auto">
                <a:xfrm rot="16200000">
                  <a:off x="-2536" y="4244617"/>
                  <a:ext cx="2535550" cy="26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Ellicott City Stage (ft)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73" name="Rectangle 1341">
                  <a:extLst>
                    <a:ext uri="{FF2B5EF4-FFF2-40B4-BE49-F238E27FC236}">
                      <a16:creationId xmlns:a16="http://schemas.microsoft.com/office/drawing/2014/main" id="{047B3CDE-E062-4EB3-8BDB-74EF65598E1D}"/>
                    </a:ext>
                  </a:extLst>
                </p:cNvPr>
                <p:cNvSpPr>
                  <a:spLocks noChangeArrowheads="1"/>
                </p:cNvSpPr>
                <p:nvPr/>
              </p:nvSpPr>
              <p:spPr bwMode="auto">
                <a:xfrm>
                  <a:off x="8813801" y="2482850"/>
                  <a:ext cx="1036638" cy="728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74" name="Group 1673">
                  <a:extLst>
                    <a:ext uri="{FF2B5EF4-FFF2-40B4-BE49-F238E27FC236}">
                      <a16:creationId xmlns:a16="http://schemas.microsoft.com/office/drawing/2014/main" id="{51CAC1AD-ED3D-4E66-AA70-DC8DAFC34ADD}"/>
                    </a:ext>
                  </a:extLst>
                </p:cNvPr>
                <p:cNvGrpSpPr/>
                <p:nvPr/>
              </p:nvGrpSpPr>
              <p:grpSpPr>
                <a:xfrm>
                  <a:off x="8560948" y="2040732"/>
                  <a:ext cx="1514915" cy="769937"/>
                  <a:chOff x="8803836" y="2433638"/>
                  <a:chExt cx="1514915" cy="769937"/>
                </a:xfrm>
              </p:grpSpPr>
              <p:sp>
                <p:nvSpPr>
                  <p:cNvPr id="1675" name="Rectangle 1346">
                    <a:extLst>
                      <a:ext uri="{FF2B5EF4-FFF2-40B4-BE49-F238E27FC236}">
                        <a16:creationId xmlns:a16="http://schemas.microsoft.com/office/drawing/2014/main" id="{B4A8F14E-8B48-4B1E-8EFF-9ADDA96CE040}"/>
                      </a:ext>
                    </a:extLst>
                  </p:cNvPr>
                  <p:cNvSpPr>
                    <a:spLocks noChangeArrowheads="1"/>
                  </p:cNvSpPr>
                  <p:nvPr/>
                </p:nvSpPr>
                <p:spPr bwMode="auto">
                  <a:xfrm>
                    <a:off x="9224963" y="2433638"/>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FLASH</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76" name="Rectangle 1347">
                    <a:extLst>
                      <a:ext uri="{FF2B5EF4-FFF2-40B4-BE49-F238E27FC236}">
                        <a16:creationId xmlns:a16="http://schemas.microsoft.com/office/drawing/2014/main" id="{F69F4443-38C5-498F-A343-4288EC2A0443}"/>
                      </a:ext>
                    </a:extLst>
                  </p:cNvPr>
                  <p:cNvSpPr>
                    <a:spLocks noChangeArrowheads="1"/>
                  </p:cNvSpPr>
                  <p:nvPr/>
                </p:nvSpPr>
                <p:spPr bwMode="auto">
                  <a:xfrm>
                    <a:off x="9213851" y="2927350"/>
                    <a:ext cx="110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Observed</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nvGrpSpPr>
                  <p:cNvPr id="1677" name="Group 1676">
                    <a:extLst>
                      <a:ext uri="{FF2B5EF4-FFF2-40B4-BE49-F238E27FC236}">
                        <a16:creationId xmlns:a16="http://schemas.microsoft.com/office/drawing/2014/main" id="{C62A84DF-B956-414B-B1FB-09557EBDA242}"/>
                      </a:ext>
                    </a:extLst>
                  </p:cNvPr>
                  <p:cNvGrpSpPr/>
                  <p:nvPr/>
                </p:nvGrpSpPr>
                <p:grpSpPr>
                  <a:xfrm>
                    <a:off x="8833546" y="2456351"/>
                    <a:ext cx="332228" cy="222447"/>
                    <a:chOff x="8833546" y="2456351"/>
                    <a:chExt cx="332228" cy="222447"/>
                  </a:xfrm>
                </p:grpSpPr>
                <p:cxnSp>
                  <p:nvCxnSpPr>
                    <p:cNvPr id="1687" name="Straight Connector 1686">
                      <a:extLst>
                        <a:ext uri="{FF2B5EF4-FFF2-40B4-BE49-F238E27FC236}">
                          <a16:creationId xmlns:a16="http://schemas.microsoft.com/office/drawing/2014/main" id="{9E8AE3CB-606A-4F5B-BAC6-0303A1835D63}"/>
                        </a:ext>
                      </a:extLst>
                    </p:cNvPr>
                    <p:cNvCxnSpPr>
                      <a:cxnSpLocks/>
                    </p:cNvCxnSpPr>
                    <p:nvPr/>
                  </p:nvCxnSpPr>
                  <p:spPr>
                    <a:xfrm>
                      <a:off x="8985499" y="2466390"/>
                      <a:ext cx="16720" cy="140085"/>
                    </a:xfrm>
                    <a:prstGeom prst="line">
                      <a:avLst/>
                    </a:prstGeom>
                    <a:ln w="28575">
                      <a:solidFill>
                        <a:srgbClr val="2BB573"/>
                      </a:solidFill>
                    </a:ln>
                  </p:spPr>
                  <p:style>
                    <a:lnRef idx="1">
                      <a:schemeClr val="accent1"/>
                    </a:lnRef>
                    <a:fillRef idx="0">
                      <a:schemeClr val="accent1"/>
                    </a:fillRef>
                    <a:effectRef idx="0">
                      <a:schemeClr val="accent1"/>
                    </a:effectRef>
                    <a:fontRef idx="minor">
                      <a:schemeClr val="tx1"/>
                    </a:fontRef>
                  </p:style>
                </p:cxnSp>
                <p:grpSp>
                  <p:nvGrpSpPr>
                    <p:cNvPr id="1688" name="Group 1687">
                      <a:extLst>
                        <a:ext uri="{FF2B5EF4-FFF2-40B4-BE49-F238E27FC236}">
                          <a16:creationId xmlns:a16="http://schemas.microsoft.com/office/drawing/2014/main" id="{5A46A721-8376-4124-BF10-36B478B4DC00}"/>
                        </a:ext>
                      </a:extLst>
                    </p:cNvPr>
                    <p:cNvGrpSpPr/>
                    <p:nvPr/>
                  </p:nvGrpSpPr>
                  <p:grpSpPr>
                    <a:xfrm>
                      <a:off x="8833546" y="2456351"/>
                      <a:ext cx="332228" cy="222447"/>
                      <a:chOff x="8035422" y="2423915"/>
                      <a:chExt cx="332228" cy="222447"/>
                    </a:xfrm>
                  </p:grpSpPr>
                  <p:cxnSp>
                    <p:nvCxnSpPr>
                      <p:cNvPr id="1689" name="Straight Connector 1688">
                        <a:extLst>
                          <a:ext uri="{FF2B5EF4-FFF2-40B4-BE49-F238E27FC236}">
                            <a16:creationId xmlns:a16="http://schemas.microsoft.com/office/drawing/2014/main" id="{9710906B-1429-4802-9535-8C70581FE63E}"/>
                          </a:ext>
                        </a:extLst>
                      </p:cNvPr>
                      <p:cNvCxnSpPr>
                        <a:cxnSpLocks/>
                      </p:cNvCxnSpPr>
                      <p:nvPr/>
                    </p:nvCxnSpPr>
                    <p:spPr>
                      <a:xfrm flipH="1">
                        <a:off x="8157640" y="2426495"/>
                        <a:ext cx="22811" cy="200023"/>
                      </a:xfrm>
                      <a:prstGeom prst="line">
                        <a:avLst/>
                      </a:prstGeom>
                      <a:ln w="28575">
                        <a:solidFill>
                          <a:srgbClr val="2BB573"/>
                        </a:solidFill>
                      </a:ln>
                    </p:spPr>
                    <p:style>
                      <a:lnRef idx="1">
                        <a:schemeClr val="accent1"/>
                      </a:lnRef>
                      <a:fillRef idx="0">
                        <a:schemeClr val="accent1"/>
                      </a:fillRef>
                      <a:effectRef idx="0">
                        <a:schemeClr val="accent1"/>
                      </a:effectRef>
                      <a:fontRef idx="minor">
                        <a:schemeClr val="tx1"/>
                      </a:fontRef>
                    </p:style>
                  </p:cxnSp>
                  <p:cxnSp>
                    <p:nvCxnSpPr>
                      <p:cNvPr id="1690" name="Straight Connector 1689">
                        <a:extLst>
                          <a:ext uri="{FF2B5EF4-FFF2-40B4-BE49-F238E27FC236}">
                            <a16:creationId xmlns:a16="http://schemas.microsoft.com/office/drawing/2014/main" id="{A4C621A6-3824-4BFB-A31B-4E5E394503F0}"/>
                          </a:ext>
                        </a:extLst>
                      </p:cNvPr>
                      <p:cNvCxnSpPr>
                        <a:cxnSpLocks/>
                      </p:cNvCxnSpPr>
                      <p:nvPr/>
                    </p:nvCxnSpPr>
                    <p:spPr>
                      <a:xfrm flipV="1">
                        <a:off x="8211778" y="2423915"/>
                        <a:ext cx="46066" cy="162123"/>
                      </a:xfrm>
                      <a:prstGeom prst="line">
                        <a:avLst/>
                      </a:prstGeom>
                      <a:ln w="28575">
                        <a:solidFill>
                          <a:srgbClr val="2BB573"/>
                        </a:solidFill>
                      </a:ln>
                    </p:spPr>
                    <p:style>
                      <a:lnRef idx="1">
                        <a:schemeClr val="accent1"/>
                      </a:lnRef>
                      <a:fillRef idx="0">
                        <a:schemeClr val="accent1"/>
                      </a:fillRef>
                      <a:effectRef idx="0">
                        <a:schemeClr val="accent1"/>
                      </a:effectRef>
                      <a:fontRef idx="minor">
                        <a:schemeClr val="tx1"/>
                      </a:fontRef>
                    </p:style>
                  </p:cxnSp>
                  <p:cxnSp>
                    <p:nvCxnSpPr>
                      <p:cNvPr id="1691" name="Straight Connector 1690">
                        <a:extLst>
                          <a:ext uri="{FF2B5EF4-FFF2-40B4-BE49-F238E27FC236}">
                            <a16:creationId xmlns:a16="http://schemas.microsoft.com/office/drawing/2014/main" id="{2D227DFA-9E75-4846-8984-EAFA90970307}"/>
                          </a:ext>
                        </a:extLst>
                      </p:cNvPr>
                      <p:cNvCxnSpPr>
                        <a:cxnSpLocks/>
                      </p:cNvCxnSpPr>
                      <p:nvPr/>
                    </p:nvCxnSpPr>
                    <p:spPr>
                      <a:xfrm flipV="1">
                        <a:off x="8274050" y="2431665"/>
                        <a:ext cx="0" cy="190886"/>
                      </a:xfrm>
                      <a:prstGeom prst="line">
                        <a:avLst/>
                      </a:prstGeom>
                      <a:ln w="28575">
                        <a:solidFill>
                          <a:srgbClr val="2BB573"/>
                        </a:solidFill>
                      </a:ln>
                    </p:spPr>
                    <p:style>
                      <a:lnRef idx="1">
                        <a:schemeClr val="accent1"/>
                      </a:lnRef>
                      <a:fillRef idx="0">
                        <a:schemeClr val="accent1"/>
                      </a:fillRef>
                      <a:effectRef idx="0">
                        <a:schemeClr val="accent1"/>
                      </a:effectRef>
                      <a:fontRef idx="minor">
                        <a:schemeClr val="tx1"/>
                      </a:fontRef>
                    </p:style>
                  </p:cxnSp>
                  <p:cxnSp>
                    <p:nvCxnSpPr>
                      <p:cNvPr id="1692" name="Straight Connector 1691">
                        <a:extLst>
                          <a:ext uri="{FF2B5EF4-FFF2-40B4-BE49-F238E27FC236}">
                            <a16:creationId xmlns:a16="http://schemas.microsoft.com/office/drawing/2014/main" id="{B29BF095-94E6-41A9-8F97-8EA3C1518DA1}"/>
                          </a:ext>
                        </a:extLst>
                      </p:cNvPr>
                      <p:cNvCxnSpPr>
                        <a:cxnSpLocks/>
                      </p:cNvCxnSpPr>
                      <p:nvPr/>
                    </p:nvCxnSpPr>
                    <p:spPr>
                      <a:xfrm>
                        <a:off x="8035422" y="2608264"/>
                        <a:ext cx="122218" cy="12698"/>
                      </a:xfrm>
                      <a:prstGeom prst="line">
                        <a:avLst/>
                      </a:prstGeom>
                      <a:ln w="28575">
                        <a:solidFill>
                          <a:srgbClr val="2BB573"/>
                        </a:solidFill>
                      </a:ln>
                    </p:spPr>
                    <p:style>
                      <a:lnRef idx="1">
                        <a:schemeClr val="accent1"/>
                      </a:lnRef>
                      <a:fillRef idx="0">
                        <a:schemeClr val="accent1"/>
                      </a:fillRef>
                      <a:effectRef idx="0">
                        <a:schemeClr val="accent1"/>
                      </a:effectRef>
                      <a:fontRef idx="minor">
                        <a:schemeClr val="tx1"/>
                      </a:fontRef>
                    </p:style>
                  </p:cxnSp>
                  <p:cxnSp>
                    <p:nvCxnSpPr>
                      <p:cNvPr id="1693" name="Straight Connector 1692">
                        <a:extLst>
                          <a:ext uri="{FF2B5EF4-FFF2-40B4-BE49-F238E27FC236}">
                            <a16:creationId xmlns:a16="http://schemas.microsoft.com/office/drawing/2014/main" id="{0DFB6D94-003C-453C-923E-247131A00374}"/>
                          </a:ext>
                        </a:extLst>
                      </p:cNvPr>
                      <p:cNvCxnSpPr>
                        <a:cxnSpLocks/>
                      </p:cNvCxnSpPr>
                      <p:nvPr/>
                    </p:nvCxnSpPr>
                    <p:spPr>
                      <a:xfrm flipV="1">
                        <a:off x="8283251" y="2544826"/>
                        <a:ext cx="38835" cy="77725"/>
                      </a:xfrm>
                      <a:prstGeom prst="line">
                        <a:avLst/>
                      </a:prstGeom>
                      <a:ln w="28575">
                        <a:solidFill>
                          <a:srgbClr val="2BB573"/>
                        </a:solidFill>
                      </a:ln>
                    </p:spPr>
                    <p:style>
                      <a:lnRef idx="1">
                        <a:schemeClr val="accent1"/>
                      </a:lnRef>
                      <a:fillRef idx="0">
                        <a:schemeClr val="accent1"/>
                      </a:fillRef>
                      <a:effectRef idx="0">
                        <a:schemeClr val="accent1"/>
                      </a:effectRef>
                      <a:fontRef idx="minor">
                        <a:schemeClr val="tx1"/>
                      </a:fontRef>
                    </p:style>
                  </p:cxnSp>
                  <p:cxnSp>
                    <p:nvCxnSpPr>
                      <p:cNvPr id="1694" name="Straight Connector 1693">
                        <a:extLst>
                          <a:ext uri="{FF2B5EF4-FFF2-40B4-BE49-F238E27FC236}">
                            <a16:creationId xmlns:a16="http://schemas.microsoft.com/office/drawing/2014/main" id="{3F9837A9-DB08-4870-BAC1-B671BD6CC5FA}"/>
                          </a:ext>
                        </a:extLst>
                      </p:cNvPr>
                      <p:cNvCxnSpPr>
                        <a:cxnSpLocks/>
                      </p:cNvCxnSpPr>
                      <p:nvPr/>
                    </p:nvCxnSpPr>
                    <p:spPr>
                      <a:xfrm flipH="1" flipV="1">
                        <a:off x="8318929" y="2551114"/>
                        <a:ext cx="48721" cy="95248"/>
                      </a:xfrm>
                      <a:prstGeom prst="line">
                        <a:avLst/>
                      </a:prstGeom>
                      <a:ln w="28575">
                        <a:solidFill>
                          <a:srgbClr val="2BB573"/>
                        </a:solidFill>
                      </a:ln>
                    </p:spPr>
                    <p:style>
                      <a:lnRef idx="1">
                        <a:schemeClr val="accent1"/>
                      </a:lnRef>
                      <a:fillRef idx="0">
                        <a:schemeClr val="accent1"/>
                      </a:fillRef>
                      <a:effectRef idx="0">
                        <a:schemeClr val="accent1"/>
                      </a:effectRef>
                      <a:fontRef idx="minor">
                        <a:schemeClr val="tx1"/>
                      </a:fontRef>
                    </p:style>
                  </p:cxnSp>
                </p:grpSp>
              </p:grpSp>
              <p:grpSp>
                <p:nvGrpSpPr>
                  <p:cNvPr id="1678" name="Group 1677">
                    <a:extLst>
                      <a:ext uri="{FF2B5EF4-FFF2-40B4-BE49-F238E27FC236}">
                        <a16:creationId xmlns:a16="http://schemas.microsoft.com/office/drawing/2014/main" id="{29DD532E-3BFD-472A-8E42-03B8EE1D962E}"/>
                      </a:ext>
                    </a:extLst>
                  </p:cNvPr>
                  <p:cNvGrpSpPr/>
                  <p:nvPr/>
                </p:nvGrpSpPr>
                <p:grpSpPr>
                  <a:xfrm>
                    <a:off x="8803836" y="2912862"/>
                    <a:ext cx="332228" cy="222447"/>
                    <a:chOff x="8833546" y="2456351"/>
                    <a:chExt cx="332228" cy="222447"/>
                  </a:xfrm>
                </p:grpSpPr>
                <p:cxnSp>
                  <p:nvCxnSpPr>
                    <p:cNvPr id="1679" name="Straight Connector 1678">
                      <a:extLst>
                        <a:ext uri="{FF2B5EF4-FFF2-40B4-BE49-F238E27FC236}">
                          <a16:creationId xmlns:a16="http://schemas.microsoft.com/office/drawing/2014/main" id="{E43B8F3F-CA10-4DD9-8443-845CFD57AFEC}"/>
                        </a:ext>
                      </a:extLst>
                    </p:cNvPr>
                    <p:cNvCxnSpPr>
                      <a:cxnSpLocks/>
                    </p:cNvCxnSpPr>
                    <p:nvPr/>
                  </p:nvCxnSpPr>
                  <p:spPr>
                    <a:xfrm>
                      <a:off x="8985499" y="2466390"/>
                      <a:ext cx="16720" cy="140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0" name="Group 1679">
                      <a:extLst>
                        <a:ext uri="{FF2B5EF4-FFF2-40B4-BE49-F238E27FC236}">
                          <a16:creationId xmlns:a16="http://schemas.microsoft.com/office/drawing/2014/main" id="{18A9A45E-B0B8-4B1B-996D-EC62073B201C}"/>
                        </a:ext>
                      </a:extLst>
                    </p:cNvPr>
                    <p:cNvGrpSpPr/>
                    <p:nvPr/>
                  </p:nvGrpSpPr>
                  <p:grpSpPr>
                    <a:xfrm>
                      <a:off x="8833546" y="2456351"/>
                      <a:ext cx="332228" cy="222447"/>
                      <a:chOff x="8035422" y="2423915"/>
                      <a:chExt cx="332228" cy="222447"/>
                    </a:xfrm>
                  </p:grpSpPr>
                  <p:cxnSp>
                    <p:nvCxnSpPr>
                      <p:cNvPr id="1681" name="Straight Connector 1680">
                        <a:extLst>
                          <a:ext uri="{FF2B5EF4-FFF2-40B4-BE49-F238E27FC236}">
                            <a16:creationId xmlns:a16="http://schemas.microsoft.com/office/drawing/2014/main" id="{73AE87A0-3845-4CCA-B3D7-267E7F4E1003}"/>
                          </a:ext>
                        </a:extLst>
                      </p:cNvPr>
                      <p:cNvCxnSpPr>
                        <a:cxnSpLocks/>
                      </p:cNvCxnSpPr>
                      <p:nvPr/>
                    </p:nvCxnSpPr>
                    <p:spPr>
                      <a:xfrm flipH="1">
                        <a:off x="8157640" y="2426495"/>
                        <a:ext cx="22811" cy="200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2" name="Straight Connector 1681">
                        <a:extLst>
                          <a:ext uri="{FF2B5EF4-FFF2-40B4-BE49-F238E27FC236}">
                            <a16:creationId xmlns:a16="http://schemas.microsoft.com/office/drawing/2014/main" id="{C3DF492A-EE74-463B-B0BF-6855DA5C7071}"/>
                          </a:ext>
                        </a:extLst>
                      </p:cNvPr>
                      <p:cNvCxnSpPr>
                        <a:cxnSpLocks/>
                      </p:cNvCxnSpPr>
                      <p:nvPr/>
                    </p:nvCxnSpPr>
                    <p:spPr>
                      <a:xfrm flipV="1">
                        <a:off x="8211778" y="2423915"/>
                        <a:ext cx="46066" cy="1621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3" name="Straight Connector 1682">
                        <a:extLst>
                          <a:ext uri="{FF2B5EF4-FFF2-40B4-BE49-F238E27FC236}">
                            <a16:creationId xmlns:a16="http://schemas.microsoft.com/office/drawing/2014/main" id="{AE2CC7FC-9EEA-4006-A34C-A46E854B29BD}"/>
                          </a:ext>
                        </a:extLst>
                      </p:cNvPr>
                      <p:cNvCxnSpPr>
                        <a:cxnSpLocks/>
                      </p:cNvCxnSpPr>
                      <p:nvPr/>
                    </p:nvCxnSpPr>
                    <p:spPr>
                      <a:xfrm flipV="1">
                        <a:off x="8274050" y="2431665"/>
                        <a:ext cx="0" cy="190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4" name="Straight Connector 1683">
                        <a:extLst>
                          <a:ext uri="{FF2B5EF4-FFF2-40B4-BE49-F238E27FC236}">
                            <a16:creationId xmlns:a16="http://schemas.microsoft.com/office/drawing/2014/main" id="{A9AA1364-2787-4F81-A4AA-CFA19652A11C}"/>
                          </a:ext>
                        </a:extLst>
                      </p:cNvPr>
                      <p:cNvCxnSpPr>
                        <a:cxnSpLocks/>
                      </p:cNvCxnSpPr>
                      <p:nvPr/>
                    </p:nvCxnSpPr>
                    <p:spPr>
                      <a:xfrm>
                        <a:off x="8035422" y="2608264"/>
                        <a:ext cx="122218" cy="126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5" name="Straight Connector 1684">
                        <a:extLst>
                          <a:ext uri="{FF2B5EF4-FFF2-40B4-BE49-F238E27FC236}">
                            <a16:creationId xmlns:a16="http://schemas.microsoft.com/office/drawing/2014/main" id="{8B7EDA77-3307-4BFF-80A9-C38ADC42A405}"/>
                          </a:ext>
                        </a:extLst>
                      </p:cNvPr>
                      <p:cNvCxnSpPr>
                        <a:cxnSpLocks/>
                      </p:cNvCxnSpPr>
                      <p:nvPr/>
                    </p:nvCxnSpPr>
                    <p:spPr>
                      <a:xfrm flipV="1">
                        <a:off x="8283251" y="2544826"/>
                        <a:ext cx="38835" cy="77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6" name="Straight Connector 1685">
                        <a:extLst>
                          <a:ext uri="{FF2B5EF4-FFF2-40B4-BE49-F238E27FC236}">
                            <a16:creationId xmlns:a16="http://schemas.microsoft.com/office/drawing/2014/main" id="{466BA606-3BF8-4147-B149-FB1F1138238B}"/>
                          </a:ext>
                        </a:extLst>
                      </p:cNvPr>
                      <p:cNvCxnSpPr>
                        <a:cxnSpLocks/>
                      </p:cNvCxnSpPr>
                      <p:nvPr/>
                    </p:nvCxnSpPr>
                    <p:spPr>
                      <a:xfrm flipH="1" flipV="1">
                        <a:off x="8318929" y="2551114"/>
                        <a:ext cx="48721" cy="95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
            <p:nvSpPr>
              <p:cNvPr id="1534" name="TextBox 1533">
                <a:extLst>
                  <a:ext uri="{FF2B5EF4-FFF2-40B4-BE49-F238E27FC236}">
                    <a16:creationId xmlns:a16="http://schemas.microsoft.com/office/drawing/2014/main" id="{D771D98A-855C-43E1-9549-EC348B155F38}"/>
                  </a:ext>
                </a:extLst>
              </p:cNvPr>
              <p:cNvSpPr txBox="1"/>
              <p:nvPr/>
            </p:nvSpPr>
            <p:spPr>
              <a:xfrm>
                <a:off x="4803139" y="3081534"/>
                <a:ext cx="969920" cy="326786"/>
              </a:xfrm>
              <a:prstGeom prst="rect">
                <a:avLst/>
              </a:prstGeom>
              <a:noFill/>
            </p:spPr>
            <p:txBody>
              <a:bodyPr wrap="square" rtlCol="0">
                <a:spAutoFit/>
              </a:bodyPr>
              <a:lstStyle/>
              <a:p>
                <a:pPr algn="ctr"/>
                <a:r>
                  <a:rPr lang="en-US" sz="1600" dirty="0">
                    <a:solidFill>
                      <a:schemeClr val="tx2"/>
                    </a:solidFill>
                    <a:latin typeface="Century Gothic" panose="020B0502020202020204" pitchFamily="34" charset="0"/>
                  </a:rPr>
                  <a:t>Training</a:t>
                </a:r>
              </a:p>
            </p:txBody>
          </p:sp>
          <p:sp>
            <p:nvSpPr>
              <p:cNvPr id="1535" name="TextBox 1534">
                <a:extLst>
                  <a:ext uri="{FF2B5EF4-FFF2-40B4-BE49-F238E27FC236}">
                    <a16:creationId xmlns:a16="http://schemas.microsoft.com/office/drawing/2014/main" id="{51CB0572-B33B-4EF5-85F4-A4378A9BDF4B}"/>
                  </a:ext>
                </a:extLst>
              </p:cNvPr>
              <p:cNvSpPr txBox="1"/>
              <p:nvPr/>
            </p:nvSpPr>
            <p:spPr>
              <a:xfrm>
                <a:off x="5736763" y="3081534"/>
                <a:ext cx="969920" cy="326786"/>
              </a:xfrm>
              <a:prstGeom prst="rect">
                <a:avLst/>
              </a:prstGeom>
              <a:noFill/>
            </p:spPr>
            <p:txBody>
              <a:bodyPr wrap="square" rtlCol="0">
                <a:spAutoFit/>
              </a:bodyPr>
              <a:lstStyle/>
              <a:p>
                <a:pPr algn="ctr"/>
                <a:r>
                  <a:rPr lang="en-US" sz="1600" dirty="0">
                    <a:solidFill>
                      <a:schemeClr val="tx2"/>
                    </a:solidFill>
                    <a:latin typeface="Century Gothic" panose="020B0502020202020204" pitchFamily="34" charset="0"/>
                  </a:rPr>
                  <a:t>Testing</a:t>
                </a:r>
              </a:p>
            </p:txBody>
          </p:sp>
        </p:grpSp>
      </p:grpSp>
      <p:sp>
        <p:nvSpPr>
          <p:cNvPr id="2895" name="Google Shape;59;p2"/>
          <p:cNvSpPr txBox="1"/>
          <p:nvPr/>
        </p:nvSpPr>
        <p:spPr>
          <a:xfrm>
            <a:off x="955598" y="31306530"/>
            <a:ext cx="11264893" cy="3247773"/>
          </a:xfrm>
          <a:prstGeom prst="rect">
            <a:avLst/>
          </a:prstGeom>
          <a:noFill/>
          <a:ln>
            <a:noFill/>
          </a:ln>
        </p:spPr>
        <p:txBody>
          <a:bodyPr spcFirstLastPara="1" wrap="square" lIns="91425" tIns="45700" rIns="91425" bIns="45700" anchor="t" anchorCtr="0">
            <a:noAutofit/>
          </a:bodyPr>
          <a:lstStyle/>
          <a:p>
            <a:pPr algn="just">
              <a:spcBef>
                <a:spcPts val="600"/>
              </a:spcBef>
              <a:buClr>
                <a:srgbClr val="3F3F3F"/>
              </a:buClr>
              <a:buSzPts val="2700"/>
            </a:pPr>
            <a:r>
              <a:rPr lang="en-US" sz="2500" dirty="0">
                <a:solidFill>
                  <a:schemeClr val="tx1">
                    <a:lumMod val="75000"/>
                    <a:lumOff val="25000"/>
                  </a:schemeClr>
                </a:solidFill>
                <a:latin typeface="Garamond"/>
                <a:ea typeface="Garamond"/>
                <a:cs typeface="Garamond"/>
                <a:sym typeface="Garamond"/>
              </a:rPr>
              <a:t>This project was made possible with the help of our Science Advisors Dr. John </a:t>
            </a:r>
            <a:r>
              <a:rPr lang="en-US" sz="2500" dirty="0" err="1">
                <a:solidFill>
                  <a:schemeClr val="tx1">
                    <a:lumMod val="75000"/>
                    <a:lumOff val="25000"/>
                  </a:schemeClr>
                </a:solidFill>
                <a:latin typeface="Garamond"/>
                <a:ea typeface="Garamond"/>
                <a:cs typeface="Garamond"/>
                <a:sym typeface="Garamond"/>
              </a:rPr>
              <a:t>Bolten</a:t>
            </a:r>
            <a:r>
              <a:rPr lang="en-US" sz="2500" dirty="0">
                <a:solidFill>
                  <a:schemeClr val="tx1">
                    <a:lumMod val="75000"/>
                    <a:lumOff val="25000"/>
                  </a:schemeClr>
                </a:solidFill>
                <a:latin typeface="Garamond"/>
                <a:ea typeface="Garamond"/>
                <a:cs typeface="Garamond"/>
                <a:sym typeface="Garamond"/>
              </a:rPr>
              <a:t>, Dr. Sujay Kumar, and Perry </a:t>
            </a:r>
            <a:r>
              <a:rPr lang="en-US" sz="2500" dirty="0" err="1">
                <a:solidFill>
                  <a:schemeClr val="tx1">
                    <a:lumMod val="75000"/>
                    <a:lumOff val="25000"/>
                  </a:schemeClr>
                </a:solidFill>
                <a:latin typeface="Garamond"/>
                <a:ea typeface="Garamond"/>
                <a:cs typeface="Garamond"/>
                <a:sym typeface="Garamond"/>
              </a:rPr>
              <a:t>Oddo</a:t>
            </a:r>
            <a:r>
              <a:rPr lang="en-US" sz="2500" dirty="0">
                <a:solidFill>
                  <a:schemeClr val="tx1">
                    <a:lumMod val="75000"/>
                    <a:lumOff val="25000"/>
                  </a:schemeClr>
                </a:solidFill>
                <a:latin typeface="Garamond"/>
                <a:ea typeface="Garamond"/>
                <a:cs typeface="Garamond"/>
                <a:sym typeface="Garamond"/>
              </a:rPr>
              <a:t>, GSFC Center Le</a:t>
            </a:r>
            <a:r>
              <a:rPr lang="en-US" sz="2500" dirty="0">
                <a:solidFill>
                  <a:schemeClr val="tx1">
                    <a:lumMod val="75000"/>
                    <a:lumOff val="25000"/>
                  </a:schemeClr>
                </a:solidFill>
                <a:latin typeface="Garamond" panose="02020404030301010803" pitchFamily="18" charset="0"/>
                <a:ea typeface="Garamond"/>
                <a:cs typeface="Garamond"/>
                <a:sym typeface="Garamond"/>
              </a:rPr>
              <a:t>ad Darcy Gray, and the Ellicott City Disasters I team members </a:t>
            </a:r>
            <a:r>
              <a:rPr lang="en-US" sz="2500" kern="0" dirty="0">
                <a:solidFill>
                  <a:schemeClr val="tx1">
                    <a:lumMod val="75000"/>
                    <a:lumOff val="25000"/>
                  </a:schemeClr>
                </a:solidFill>
                <a:latin typeface="Garamond" panose="02020404030301010803" pitchFamily="18" charset="0"/>
                <a:sym typeface="Century Gothic"/>
              </a:rPr>
              <a:t>Terra </a:t>
            </a:r>
            <a:r>
              <a:rPr lang="en-US" sz="2500" kern="0" dirty="0" err="1">
                <a:solidFill>
                  <a:schemeClr val="tx1">
                    <a:lumMod val="75000"/>
                    <a:lumOff val="25000"/>
                  </a:schemeClr>
                </a:solidFill>
                <a:latin typeface="Garamond" panose="02020404030301010803" pitchFamily="18" charset="0"/>
                <a:sym typeface="Century Gothic"/>
              </a:rPr>
              <a:t>Edenhart</a:t>
            </a:r>
            <a:r>
              <a:rPr lang="en-US" sz="2500" kern="0" dirty="0">
                <a:solidFill>
                  <a:schemeClr val="tx1">
                    <a:lumMod val="75000"/>
                    <a:lumOff val="25000"/>
                  </a:schemeClr>
                </a:solidFill>
                <a:latin typeface="Garamond" panose="02020404030301010803" pitchFamily="18" charset="0"/>
                <a:sym typeface="Century Gothic"/>
              </a:rPr>
              <a:t>-Pepe, Julio </a:t>
            </a:r>
            <a:r>
              <a:rPr lang="en-US" sz="2500" kern="0" dirty="0" err="1">
                <a:solidFill>
                  <a:schemeClr val="tx1">
                    <a:lumMod val="75000"/>
                    <a:lumOff val="25000"/>
                  </a:schemeClr>
                </a:solidFill>
                <a:latin typeface="Garamond" panose="02020404030301010803" pitchFamily="18" charset="0"/>
                <a:sym typeface="Century Gothic"/>
              </a:rPr>
              <a:t>Peredo</a:t>
            </a:r>
            <a:r>
              <a:rPr lang="en-US" sz="2500" kern="0" dirty="0">
                <a:solidFill>
                  <a:schemeClr val="tx1">
                    <a:lumMod val="75000"/>
                    <a:lumOff val="25000"/>
                  </a:schemeClr>
                </a:solidFill>
                <a:latin typeface="Garamond" panose="02020404030301010803" pitchFamily="18" charset="0"/>
                <a:sym typeface="Century Gothic"/>
              </a:rPr>
              <a:t>, Caroline </a:t>
            </a:r>
            <a:r>
              <a:rPr lang="en-US" sz="2500" kern="0" dirty="0" err="1">
                <a:solidFill>
                  <a:schemeClr val="tx1">
                    <a:lumMod val="75000"/>
                    <a:lumOff val="25000"/>
                  </a:schemeClr>
                </a:solidFill>
                <a:latin typeface="Garamond" panose="02020404030301010803" pitchFamily="18" charset="0"/>
                <a:sym typeface="Century Gothic"/>
              </a:rPr>
              <a:t>Resor</a:t>
            </a:r>
            <a:r>
              <a:rPr lang="en-US" sz="2500" kern="0" dirty="0">
                <a:solidFill>
                  <a:schemeClr val="tx1">
                    <a:lumMod val="75000"/>
                    <a:lumOff val="25000"/>
                  </a:schemeClr>
                </a:solidFill>
                <a:latin typeface="Garamond" panose="02020404030301010803" pitchFamily="18" charset="0"/>
                <a:sym typeface="Century Gothic"/>
              </a:rPr>
              <a:t>, and </a:t>
            </a:r>
            <a:r>
              <a:rPr lang="en-US" sz="2500" kern="0" dirty="0" err="1">
                <a:solidFill>
                  <a:schemeClr val="tx1">
                    <a:lumMod val="75000"/>
                    <a:lumOff val="25000"/>
                  </a:schemeClr>
                </a:solidFill>
                <a:latin typeface="Garamond" panose="02020404030301010803" pitchFamily="18" charset="0"/>
                <a:sym typeface="Century Gothic"/>
              </a:rPr>
              <a:t>Callum</a:t>
            </a:r>
            <a:r>
              <a:rPr lang="en-US" sz="2500" kern="0" dirty="0">
                <a:solidFill>
                  <a:schemeClr val="tx1">
                    <a:lumMod val="75000"/>
                    <a:lumOff val="25000"/>
                  </a:schemeClr>
                </a:solidFill>
                <a:latin typeface="Garamond" panose="02020404030301010803" pitchFamily="18" charset="0"/>
                <a:sym typeface="Century Gothic"/>
              </a:rPr>
              <a:t> </a:t>
            </a:r>
            <a:r>
              <a:rPr lang="en-US" sz="2500" kern="0" dirty="0" err="1">
                <a:solidFill>
                  <a:schemeClr val="tx1">
                    <a:lumMod val="75000"/>
                    <a:lumOff val="25000"/>
                  </a:schemeClr>
                </a:solidFill>
                <a:latin typeface="Garamond" panose="02020404030301010803" pitchFamily="18" charset="0"/>
                <a:sym typeface="Century Gothic"/>
              </a:rPr>
              <a:t>Wayman</a:t>
            </a:r>
            <a:r>
              <a:rPr lang="en-US" sz="2500" dirty="0">
                <a:solidFill>
                  <a:schemeClr val="tx1">
                    <a:lumMod val="75000"/>
                    <a:lumOff val="25000"/>
                  </a:schemeClr>
                </a:solidFill>
                <a:latin typeface="Garamond"/>
                <a:ea typeface="Garamond"/>
                <a:cs typeface="Garamond"/>
                <a:sym typeface="Garamond"/>
              </a:rPr>
              <a:t>. Special thanks to our partners: the Howard County Government, especially</a:t>
            </a:r>
            <a:r>
              <a:rPr lang="en-US" sz="2500" dirty="0">
                <a:solidFill>
                  <a:schemeClr val="tx1">
                    <a:lumMod val="75000"/>
                    <a:lumOff val="25000"/>
                  </a:schemeClr>
                </a:solidFill>
                <a:latin typeface="Garamond" charset="0"/>
                <a:ea typeface="Garamond" charset="0"/>
                <a:cs typeface="Garamond" charset="0"/>
                <a:sym typeface="Garamond"/>
              </a:rPr>
              <a:t> </a:t>
            </a:r>
            <a:r>
              <a:rPr lang="en-US" sz="2500" kern="0" dirty="0">
                <a:solidFill>
                  <a:schemeClr val="tx1">
                    <a:lumMod val="75000"/>
                    <a:lumOff val="25000"/>
                  </a:schemeClr>
                </a:solidFill>
                <a:latin typeface="Garamond" charset="0"/>
                <a:ea typeface="Garamond" charset="0"/>
                <a:cs typeface="Garamond" charset="0"/>
                <a:sym typeface="Century Gothic"/>
              </a:rPr>
              <a:t>Brian Cleary, Mike Hinson, Chris Meyer, Christopher Strong, Shaina Hernandez, and Calvin Ball, and Christopher Strong of the Baltimore-Washington Weather Forecast Office of NOAA-NWS. </a:t>
            </a:r>
          </a:p>
          <a:p>
            <a:pPr lvl="0">
              <a:spcBef>
                <a:spcPts val="600"/>
              </a:spcBef>
              <a:buClr>
                <a:srgbClr val="3F3F3F"/>
              </a:buClr>
              <a:buSzPts val="2700"/>
            </a:pPr>
            <a:endParaRPr lang="en-US" sz="2500" dirty="0">
              <a:solidFill>
                <a:srgbClr val="3F3F3F"/>
              </a:solidFill>
              <a:latin typeface="Garamond"/>
              <a:ea typeface="Garamond"/>
              <a:cs typeface="Garamond"/>
              <a:sym typeface="Garamond"/>
            </a:endParaRPr>
          </a:p>
        </p:txBody>
      </p:sp>
      <p:grpSp>
        <p:nvGrpSpPr>
          <p:cNvPr id="2896" name="Group 2895"/>
          <p:cNvGrpSpPr/>
          <p:nvPr/>
        </p:nvGrpSpPr>
        <p:grpSpPr>
          <a:xfrm>
            <a:off x="12836361" y="19455527"/>
            <a:ext cx="12550825" cy="6530517"/>
            <a:chOff x="381663" y="84055"/>
            <a:chExt cx="11846434" cy="6353321"/>
          </a:xfrm>
        </p:grpSpPr>
        <p:grpSp>
          <p:nvGrpSpPr>
            <p:cNvPr id="2897" name="Group 4">
              <a:extLst>
                <a:ext uri="{FF2B5EF4-FFF2-40B4-BE49-F238E27FC236}">
                  <a16:creationId xmlns:a16="http://schemas.microsoft.com/office/drawing/2014/main" id="{47FD5CB1-A419-41D8-A6F2-426A27E2425C}"/>
                </a:ext>
              </a:extLst>
            </p:cNvPr>
            <p:cNvGrpSpPr>
              <a:grpSpLocks noChangeAspect="1"/>
            </p:cNvGrpSpPr>
            <p:nvPr/>
          </p:nvGrpSpPr>
          <p:grpSpPr bwMode="auto">
            <a:xfrm>
              <a:off x="381663" y="614871"/>
              <a:ext cx="10192259" cy="5822505"/>
              <a:chOff x="930" y="491"/>
              <a:chExt cx="5726" cy="3616"/>
            </a:xfrm>
          </p:grpSpPr>
          <p:sp>
            <p:nvSpPr>
              <p:cNvPr id="2902" name="AutoShape 3">
                <a:extLst>
                  <a:ext uri="{FF2B5EF4-FFF2-40B4-BE49-F238E27FC236}">
                    <a16:creationId xmlns:a16="http://schemas.microsoft.com/office/drawing/2014/main" id="{59BE1F2A-BBD4-4354-BDE1-B6A9B3D0D62F}"/>
                  </a:ext>
                </a:extLst>
              </p:cNvPr>
              <p:cNvSpPr>
                <a:spLocks noChangeAspect="1" noChangeArrowheads="1" noTextEdit="1"/>
              </p:cNvSpPr>
              <p:nvPr/>
            </p:nvSpPr>
            <p:spPr bwMode="auto">
              <a:xfrm>
                <a:off x="1187" y="534"/>
                <a:ext cx="5306" cy="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3" name="Rectangle 2902">
                <a:extLst>
                  <a:ext uri="{FF2B5EF4-FFF2-40B4-BE49-F238E27FC236}">
                    <a16:creationId xmlns:a16="http://schemas.microsoft.com/office/drawing/2014/main" id="{CE01B371-DF86-47BD-99AA-B823FB772304}"/>
                  </a:ext>
                </a:extLst>
              </p:cNvPr>
              <p:cNvSpPr>
                <a:spLocks noChangeArrowheads="1"/>
              </p:cNvSpPr>
              <p:nvPr/>
            </p:nvSpPr>
            <p:spPr bwMode="auto">
              <a:xfrm>
                <a:off x="1187" y="534"/>
                <a:ext cx="5292" cy="1177"/>
              </a:xfrm>
              <a:prstGeom prst="rect">
                <a:avLst/>
              </a:prstGeom>
              <a:solidFill>
                <a:srgbClr val="FFFFFF"/>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4" name="Rectangle 2903">
                <a:extLst>
                  <a:ext uri="{FF2B5EF4-FFF2-40B4-BE49-F238E27FC236}">
                    <a16:creationId xmlns:a16="http://schemas.microsoft.com/office/drawing/2014/main" id="{C0A6B0BF-C2AC-429E-8EAE-4E12A00BB137}"/>
                  </a:ext>
                </a:extLst>
              </p:cNvPr>
              <p:cNvSpPr>
                <a:spLocks noChangeArrowheads="1"/>
              </p:cNvSpPr>
              <p:nvPr/>
            </p:nvSpPr>
            <p:spPr bwMode="auto">
              <a:xfrm>
                <a:off x="1520" y="579"/>
                <a:ext cx="4914" cy="9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5" name="Line 7">
                <a:extLst>
                  <a:ext uri="{FF2B5EF4-FFF2-40B4-BE49-F238E27FC236}">
                    <a16:creationId xmlns:a16="http://schemas.microsoft.com/office/drawing/2014/main" id="{3F0C4B97-5B7E-4338-9257-3BA64BD70B32}"/>
                  </a:ext>
                </a:extLst>
              </p:cNvPr>
              <p:cNvSpPr>
                <a:spLocks noChangeShapeType="1"/>
              </p:cNvSpPr>
              <p:nvPr/>
            </p:nvSpPr>
            <p:spPr bwMode="auto">
              <a:xfrm>
                <a:off x="2163" y="622"/>
                <a:ext cx="0" cy="79"/>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6" name="Line 8">
                <a:extLst>
                  <a:ext uri="{FF2B5EF4-FFF2-40B4-BE49-F238E27FC236}">
                    <a16:creationId xmlns:a16="http://schemas.microsoft.com/office/drawing/2014/main" id="{C8541D5C-3A14-49FF-A759-980652F46EA8}"/>
                  </a:ext>
                </a:extLst>
              </p:cNvPr>
              <p:cNvSpPr>
                <a:spLocks noChangeShapeType="1"/>
              </p:cNvSpPr>
              <p:nvPr/>
            </p:nvSpPr>
            <p:spPr bwMode="auto">
              <a:xfrm>
                <a:off x="2208" y="622"/>
                <a:ext cx="0" cy="736"/>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7" name="Line 9">
                <a:extLst>
                  <a:ext uri="{FF2B5EF4-FFF2-40B4-BE49-F238E27FC236}">
                    <a16:creationId xmlns:a16="http://schemas.microsoft.com/office/drawing/2014/main" id="{86EF5DA3-ECAA-426B-9FD6-70ED6CC9AD6A}"/>
                  </a:ext>
                </a:extLst>
              </p:cNvPr>
              <p:cNvSpPr>
                <a:spLocks noChangeShapeType="1"/>
              </p:cNvSpPr>
              <p:nvPr/>
            </p:nvSpPr>
            <p:spPr bwMode="auto">
              <a:xfrm>
                <a:off x="2255" y="622"/>
                <a:ext cx="0" cy="271"/>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8" name="Line 10">
                <a:extLst>
                  <a:ext uri="{FF2B5EF4-FFF2-40B4-BE49-F238E27FC236}">
                    <a16:creationId xmlns:a16="http://schemas.microsoft.com/office/drawing/2014/main" id="{C0CCEC24-1F49-4BBD-9D2F-E8544649AB78}"/>
                  </a:ext>
                </a:extLst>
              </p:cNvPr>
              <p:cNvSpPr>
                <a:spLocks noChangeShapeType="1"/>
              </p:cNvSpPr>
              <p:nvPr/>
            </p:nvSpPr>
            <p:spPr bwMode="auto">
              <a:xfrm>
                <a:off x="2302" y="622"/>
                <a:ext cx="0" cy="426"/>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9" name="Line 11">
                <a:extLst>
                  <a:ext uri="{FF2B5EF4-FFF2-40B4-BE49-F238E27FC236}">
                    <a16:creationId xmlns:a16="http://schemas.microsoft.com/office/drawing/2014/main" id="{37B96BDC-3E6D-4E57-9218-2D23D0FCCC66}"/>
                  </a:ext>
                </a:extLst>
              </p:cNvPr>
              <p:cNvSpPr>
                <a:spLocks noChangeShapeType="1"/>
              </p:cNvSpPr>
              <p:nvPr/>
            </p:nvSpPr>
            <p:spPr bwMode="auto">
              <a:xfrm>
                <a:off x="2349" y="622"/>
                <a:ext cx="0" cy="891"/>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Line 12">
                <a:extLst>
                  <a:ext uri="{FF2B5EF4-FFF2-40B4-BE49-F238E27FC236}">
                    <a16:creationId xmlns:a16="http://schemas.microsoft.com/office/drawing/2014/main" id="{6DEC5370-3AD9-46F0-8202-F9265D159C33}"/>
                  </a:ext>
                </a:extLst>
              </p:cNvPr>
              <p:cNvSpPr>
                <a:spLocks noChangeShapeType="1"/>
              </p:cNvSpPr>
              <p:nvPr/>
            </p:nvSpPr>
            <p:spPr bwMode="auto">
              <a:xfrm>
                <a:off x="2394" y="622"/>
                <a:ext cx="0" cy="697"/>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1" name="Line 13">
                <a:extLst>
                  <a:ext uri="{FF2B5EF4-FFF2-40B4-BE49-F238E27FC236}">
                    <a16:creationId xmlns:a16="http://schemas.microsoft.com/office/drawing/2014/main" id="{1F1FC734-7A7D-4B0E-B15C-5E35784E0D52}"/>
                  </a:ext>
                </a:extLst>
              </p:cNvPr>
              <p:cNvSpPr>
                <a:spLocks noChangeShapeType="1"/>
              </p:cNvSpPr>
              <p:nvPr/>
            </p:nvSpPr>
            <p:spPr bwMode="auto">
              <a:xfrm>
                <a:off x="2441" y="622"/>
                <a:ext cx="0" cy="118"/>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2" name="Line 14">
                <a:extLst>
                  <a:ext uri="{FF2B5EF4-FFF2-40B4-BE49-F238E27FC236}">
                    <a16:creationId xmlns:a16="http://schemas.microsoft.com/office/drawing/2014/main" id="{B13E3A36-ADD8-4FB6-898A-BAEAE25E401A}"/>
                  </a:ext>
                </a:extLst>
              </p:cNvPr>
              <p:cNvSpPr>
                <a:spLocks noChangeShapeType="1"/>
              </p:cNvSpPr>
              <p:nvPr/>
            </p:nvSpPr>
            <p:spPr bwMode="auto">
              <a:xfrm>
                <a:off x="2488" y="622"/>
                <a:ext cx="0" cy="194"/>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3" name="Line 15">
                <a:extLst>
                  <a:ext uri="{FF2B5EF4-FFF2-40B4-BE49-F238E27FC236}">
                    <a16:creationId xmlns:a16="http://schemas.microsoft.com/office/drawing/2014/main" id="{261F6227-64D7-474F-A133-C532C5CC734C}"/>
                  </a:ext>
                </a:extLst>
              </p:cNvPr>
              <p:cNvSpPr>
                <a:spLocks noChangeShapeType="1"/>
              </p:cNvSpPr>
              <p:nvPr/>
            </p:nvSpPr>
            <p:spPr bwMode="auto">
              <a:xfrm>
                <a:off x="2534" y="622"/>
                <a:ext cx="0" cy="620"/>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4" name="Line 16">
                <a:extLst>
                  <a:ext uri="{FF2B5EF4-FFF2-40B4-BE49-F238E27FC236}">
                    <a16:creationId xmlns:a16="http://schemas.microsoft.com/office/drawing/2014/main" id="{5DDE3FD5-4022-485C-9076-69E9173A5B33}"/>
                  </a:ext>
                </a:extLst>
              </p:cNvPr>
              <p:cNvSpPr>
                <a:spLocks noChangeShapeType="1"/>
              </p:cNvSpPr>
              <p:nvPr/>
            </p:nvSpPr>
            <p:spPr bwMode="auto">
              <a:xfrm>
                <a:off x="2581" y="622"/>
                <a:ext cx="0" cy="736"/>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5" name="Line 17">
                <a:extLst>
                  <a:ext uri="{FF2B5EF4-FFF2-40B4-BE49-F238E27FC236}">
                    <a16:creationId xmlns:a16="http://schemas.microsoft.com/office/drawing/2014/main" id="{B21A2FF4-3394-4D36-9145-BE3C5E9E9340}"/>
                  </a:ext>
                </a:extLst>
              </p:cNvPr>
              <p:cNvSpPr>
                <a:spLocks noChangeShapeType="1"/>
              </p:cNvSpPr>
              <p:nvPr/>
            </p:nvSpPr>
            <p:spPr bwMode="auto">
              <a:xfrm>
                <a:off x="2628" y="622"/>
                <a:ext cx="0" cy="852"/>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6" name="Line 18">
                <a:extLst>
                  <a:ext uri="{FF2B5EF4-FFF2-40B4-BE49-F238E27FC236}">
                    <a16:creationId xmlns:a16="http://schemas.microsoft.com/office/drawing/2014/main" id="{E62C3BCF-B8E4-4CB3-8E6A-BA68D3E9776E}"/>
                  </a:ext>
                </a:extLst>
              </p:cNvPr>
              <p:cNvSpPr>
                <a:spLocks noChangeShapeType="1"/>
              </p:cNvSpPr>
              <p:nvPr/>
            </p:nvSpPr>
            <p:spPr bwMode="auto">
              <a:xfrm>
                <a:off x="2675" y="622"/>
                <a:ext cx="0" cy="542"/>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7" name="Line 19">
                <a:extLst>
                  <a:ext uri="{FF2B5EF4-FFF2-40B4-BE49-F238E27FC236}">
                    <a16:creationId xmlns:a16="http://schemas.microsoft.com/office/drawing/2014/main" id="{88D48878-6805-4A12-B96B-E6DDFBE6BDBC}"/>
                  </a:ext>
                </a:extLst>
              </p:cNvPr>
              <p:cNvSpPr>
                <a:spLocks noChangeShapeType="1"/>
              </p:cNvSpPr>
              <p:nvPr/>
            </p:nvSpPr>
            <p:spPr bwMode="auto">
              <a:xfrm>
                <a:off x="2720" y="622"/>
                <a:ext cx="0" cy="194"/>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8" name="Line 20">
                <a:extLst>
                  <a:ext uri="{FF2B5EF4-FFF2-40B4-BE49-F238E27FC236}">
                    <a16:creationId xmlns:a16="http://schemas.microsoft.com/office/drawing/2014/main" id="{D72E2871-C236-4546-B3CC-EA5272B24963}"/>
                  </a:ext>
                </a:extLst>
              </p:cNvPr>
              <p:cNvSpPr>
                <a:spLocks noChangeShapeType="1"/>
              </p:cNvSpPr>
              <p:nvPr/>
            </p:nvSpPr>
            <p:spPr bwMode="auto">
              <a:xfrm>
                <a:off x="2767" y="622"/>
                <a:ext cx="0" cy="118"/>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9" name="Line 21">
                <a:extLst>
                  <a:ext uri="{FF2B5EF4-FFF2-40B4-BE49-F238E27FC236}">
                    <a16:creationId xmlns:a16="http://schemas.microsoft.com/office/drawing/2014/main" id="{FE0AA179-37A4-4BB1-ADFF-98E2910AD83F}"/>
                  </a:ext>
                </a:extLst>
              </p:cNvPr>
              <p:cNvSpPr>
                <a:spLocks noChangeShapeType="1"/>
              </p:cNvSpPr>
              <p:nvPr/>
            </p:nvSpPr>
            <p:spPr bwMode="auto">
              <a:xfrm>
                <a:off x="2814" y="622"/>
                <a:ext cx="0" cy="271"/>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0" name="Line 22">
                <a:extLst>
                  <a:ext uri="{FF2B5EF4-FFF2-40B4-BE49-F238E27FC236}">
                    <a16:creationId xmlns:a16="http://schemas.microsoft.com/office/drawing/2014/main" id="{A71BF0CF-EEED-4C5C-A93A-E0721F4B2048}"/>
                  </a:ext>
                </a:extLst>
              </p:cNvPr>
              <p:cNvSpPr>
                <a:spLocks noChangeShapeType="1"/>
              </p:cNvSpPr>
              <p:nvPr/>
            </p:nvSpPr>
            <p:spPr bwMode="auto">
              <a:xfrm>
                <a:off x="2861" y="622"/>
                <a:ext cx="0" cy="271"/>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1" name="Line 23">
                <a:extLst>
                  <a:ext uri="{FF2B5EF4-FFF2-40B4-BE49-F238E27FC236}">
                    <a16:creationId xmlns:a16="http://schemas.microsoft.com/office/drawing/2014/main" id="{552DFCD1-701E-4B0D-8859-3ACB23779701}"/>
                  </a:ext>
                </a:extLst>
              </p:cNvPr>
              <p:cNvSpPr>
                <a:spLocks noChangeShapeType="1"/>
              </p:cNvSpPr>
              <p:nvPr/>
            </p:nvSpPr>
            <p:spPr bwMode="auto">
              <a:xfrm>
                <a:off x="2906" y="622"/>
                <a:ext cx="0" cy="155"/>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2" name="Line 24">
                <a:extLst>
                  <a:ext uri="{FF2B5EF4-FFF2-40B4-BE49-F238E27FC236}">
                    <a16:creationId xmlns:a16="http://schemas.microsoft.com/office/drawing/2014/main" id="{9E78F2C3-A982-4372-A58B-026476FEF6EF}"/>
                  </a:ext>
                </a:extLst>
              </p:cNvPr>
              <p:cNvSpPr>
                <a:spLocks noChangeShapeType="1"/>
              </p:cNvSpPr>
              <p:nvPr/>
            </p:nvSpPr>
            <p:spPr bwMode="auto">
              <a:xfrm>
                <a:off x="2953" y="622"/>
                <a:ext cx="0" cy="39"/>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3" name="Line 25">
                <a:extLst>
                  <a:ext uri="{FF2B5EF4-FFF2-40B4-BE49-F238E27FC236}">
                    <a16:creationId xmlns:a16="http://schemas.microsoft.com/office/drawing/2014/main" id="{F622450D-2DAE-4735-BEED-C274F0CA549E}"/>
                  </a:ext>
                </a:extLst>
              </p:cNvPr>
              <p:cNvSpPr>
                <a:spLocks noChangeShapeType="1"/>
              </p:cNvSpPr>
              <p:nvPr/>
            </p:nvSpPr>
            <p:spPr bwMode="auto">
              <a:xfrm>
                <a:off x="3000" y="622"/>
                <a:ext cx="0" cy="39"/>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4" name="Line 26">
                <a:extLst>
                  <a:ext uri="{FF2B5EF4-FFF2-40B4-BE49-F238E27FC236}">
                    <a16:creationId xmlns:a16="http://schemas.microsoft.com/office/drawing/2014/main" id="{2A0ECE27-640C-40ED-B721-1A60B3D8B6D2}"/>
                  </a:ext>
                </a:extLst>
              </p:cNvPr>
              <p:cNvSpPr>
                <a:spLocks noChangeShapeType="1"/>
              </p:cNvSpPr>
              <p:nvPr/>
            </p:nvSpPr>
            <p:spPr bwMode="auto">
              <a:xfrm>
                <a:off x="3092" y="622"/>
                <a:ext cx="0" cy="39"/>
              </a:xfrm>
              <a:prstGeom prst="line">
                <a:avLst/>
              </a:prstGeom>
              <a:noFill/>
              <a:ln w="25400" cap="flat">
                <a:solidFill>
                  <a:srgbClr val="4DBEE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5" name="Line 27">
                <a:extLst>
                  <a:ext uri="{FF2B5EF4-FFF2-40B4-BE49-F238E27FC236}">
                    <a16:creationId xmlns:a16="http://schemas.microsoft.com/office/drawing/2014/main" id="{6AD5296C-367D-4579-AE1A-813E9C9E1B90}"/>
                  </a:ext>
                </a:extLst>
              </p:cNvPr>
              <p:cNvSpPr>
                <a:spLocks noChangeShapeType="1"/>
              </p:cNvSpPr>
              <p:nvPr/>
            </p:nvSpPr>
            <p:spPr bwMode="auto">
              <a:xfrm flipH="1" flipV="1">
                <a:off x="1520" y="579"/>
                <a:ext cx="6" cy="902"/>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6" name="Rectangle 2925">
                <a:extLst>
                  <a:ext uri="{FF2B5EF4-FFF2-40B4-BE49-F238E27FC236}">
                    <a16:creationId xmlns:a16="http://schemas.microsoft.com/office/drawing/2014/main" id="{483385A4-C8ED-43BB-B4E9-639F103E47E2}"/>
                  </a:ext>
                </a:extLst>
              </p:cNvPr>
              <p:cNvSpPr>
                <a:spLocks noChangeArrowheads="1"/>
              </p:cNvSpPr>
              <p:nvPr/>
            </p:nvSpPr>
            <p:spPr bwMode="auto">
              <a:xfrm>
                <a:off x="1160" y="540"/>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27" name="Rectangle 2926">
                <a:extLst>
                  <a:ext uri="{FF2B5EF4-FFF2-40B4-BE49-F238E27FC236}">
                    <a16:creationId xmlns:a16="http://schemas.microsoft.com/office/drawing/2014/main" id="{47D011BF-177C-452B-8741-A46C5D3047B5}"/>
                  </a:ext>
                </a:extLst>
              </p:cNvPr>
              <p:cNvSpPr>
                <a:spLocks noChangeArrowheads="1"/>
              </p:cNvSpPr>
              <p:nvPr/>
            </p:nvSpPr>
            <p:spPr bwMode="auto">
              <a:xfrm>
                <a:off x="1160" y="783"/>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0.25</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28" name="Rectangle 2927">
                <a:extLst>
                  <a:ext uri="{FF2B5EF4-FFF2-40B4-BE49-F238E27FC236}">
                    <a16:creationId xmlns:a16="http://schemas.microsoft.com/office/drawing/2014/main" id="{E7AABF16-659A-457F-AA97-8D9988B00FBB}"/>
                  </a:ext>
                </a:extLst>
              </p:cNvPr>
              <p:cNvSpPr>
                <a:spLocks noChangeArrowheads="1"/>
              </p:cNvSpPr>
              <p:nvPr/>
            </p:nvSpPr>
            <p:spPr bwMode="auto">
              <a:xfrm>
                <a:off x="1160" y="1024"/>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0.50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29" name="Rectangle 2928">
                <a:extLst>
                  <a:ext uri="{FF2B5EF4-FFF2-40B4-BE49-F238E27FC236}">
                    <a16:creationId xmlns:a16="http://schemas.microsoft.com/office/drawing/2014/main" id="{FB4BADBC-1CCE-4F54-B026-AC5226B3D7EF}"/>
                  </a:ext>
                </a:extLst>
              </p:cNvPr>
              <p:cNvSpPr>
                <a:spLocks noChangeArrowheads="1"/>
              </p:cNvSpPr>
              <p:nvPr/>
            </p:nvSpPr>
            <p:spPr bwMode="auto">
              <a:xfrm>
                <a:off x="1160" y="1266"/>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0.75</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30" name="Line 32">
                <a:extLst>
                  <a:ext uri="{FF2B5EF4-FFF2-40B4-BE49-F238E27FC236}">
                    <a16:creationId xmlns:a16="http://schemas.microsoft.com/office/drawing/2014/main" id="{7F29491D-0FE8-4306-9EA8-2960149116DF}"/>
                  </a:ext>
                </a:extLst>
              </p:cNvPr>
              <p:cNvSpPr>
                <a:spLocks noChangeShapeType="1"/>
              </p:cNvSpPr>
              <p:nvPr/>
            </p:nvSpPr>
            <p:spPr bwMode="auto">
              <a:xfrm>
                <a:off x="1497" y="622"/>
                <a:ext cx="23" cy="0"/>
              </a:xfrm>
              <a:prstGeom prst="line">
                <a:avLst/>
              </a:prstGeom>
              <a:noFill/>
              <a:ln w="127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1" name="Line 33">
                <a:extLst>
                  <a:ext uri="{FF2B5EF4-FFF2-40B4-BE49-F238E27FC236}">
                    <a16:creationId xmlns:a16="http://schemas.microsoft.com/office/drawing/2014/main" id="{64BE616D-34A7-4A6A-B2CC-4D8BAACCE8F8}"/>
                  </a:ext>
                </a:extLst>
              </p:cNvPr>
              <p:cNvSpPr>
                <a:spLocks noChangeShapeType="1"/>
              </p:cNvSpPr>
              <p:nvPr/>
            </p:nvSpPr>
            <p:spPr bwMode="auto">
              <a:xfrm>
                <a:off x="1497" y="865"/>
                <a:ext cx="23" cy="0"/>
              </a:xfrm>
              <a:prstGeom prst="line">
                <a:avLst/>
              </a:prstGeom>
              <a:noFill/>
              <a:ln w="127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2" name="Line 34">
                <a:extLst>
                  <a:ext uri="{FF2B5EF4-FFF2-40B4-BE49-F238E27FC236}">
                    <a16:creationId xmlns:a16="http://schemas.microsoft.com/office/drawing/2014/main" id="{65A9F9B6-6C89-46E7-983F-D064914FD989}"/>
                  </a:ext>
                </a:extLst>
              </p:cNvPr>
              <p:cNvSpPr>
                <a:spLocks noChangeShapeType="1"/>
              </p:cNvSpPr>
              <p:nvPr/>
            </p:nvSpPr>
            <p:spPr bwMode="auto">
              <a:xfrm>
                <a:off x="1497" y="1107"/>
                <a:ext cx="23" cy="0"/>
              </a:xfrm>
              <a:prstGeom prst="line">
                <a:avLst/>
              </a:prstGeom>
              <a:noFill/>
              <a:ln w="127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3" name="Line 35">
                <a:extLst>
                  <a:ext uri="{FF2B5EF4-FFF2-40B4-BE49-F238E27FC236}">
                    <a16:creationId xmlns:a16="http://schemas.microsoft.com/office/drawing/2014/main" id="{62416BCA-6795-4157-B60D-1396BA6E2C3B}"/>
                  </a:ext>
                </a:extLst>
              </p:cNvPr>
              <p:cNvSpPr>
                <a:spLocks noChangeShapeType="1"/>
              </p:cNvSpPr>
              <p:nvPr/>
            </p:nvSpPr>
            <p:spPr bwMode="auto">
              <a:xfrm>
                <a:off x="1497" y="1348"/>
                <a:ext cx="23" cy="0"/>
              </a:xfrm>
              <a:prstGeom prst="line">
                <a:avLst/>
              </a:prstGeom>
              <a:noFill/>
              <a:ln w="127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4" name="Rectangle 2933">
                <a:extLst>
                  <a:ext uri="{FF2B5EF4-FFF2-40B4-BE49-F238E27FC236}">
                    <a16:creationId xmlns:a16="http://schemas.microsoft.com/office/drawing/2014/main" id="{F2DF67C7-CA4F-4AA8-9984-D68FDC1EDF66}"/>
                  </a:ext>
                </a:extLst>
              </p:cNvPr>
              <p:cNvSpPr>
                <a:spLocks noChangeArrowheads="1"/>
              </p:cNvSpPr>
              <p:nvPr/>
            </p:nvSpPr>
            <p:spPr bwMode="auto">
              <a:xfrm rot="16200000">
                <a:off x="441" y="980"/>
                <a:ext cx="11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Precipitation (in)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35" name="Rectangle 2934">
                <a:extLst>
                  <a:ext uri="{FF2B5EF4-FFF2-40B4-BE49-F238E27FC236}">
                    <a16:creationId xmlns:a16="http://schemas.microsoft.com/office/drawing/2014/main" id="{78A72861-39A8-4CDE-9C04-3F29FC1D2554}"/>
                  </a:ext>
                </a:extLst>
              </p:cNvPr>
              <p:cNvSpPr>
                <a:spLocks noChangeArrowheads="1"/>
              </p:cNvSpPr>
              <p:nvPr/>
            </p:nvSpPr>
            <p:spPr bwMode="auto">
              <a:xfrm>
                <a:off x="1187" y="1711"/>
                <a:ext cx="5292" cy="2354"/>
              </a:xfrm>
              <a:prstGeom prst="rect">
                <a:avLst/>
              </a:prstGeom>
              <a:solidFill>
                <a:srgbClr val="FFFFFF"/>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6" name="Rectangle 2935">
                <a:extLst>
                  <a:ext uri="{FF2B5EF4-FFF2-40B4-BE49-F238E27FC236}">
                    <a16:creationId xmlns:a16="http://schemas.microsoft.com/office/drawing/2014/main" id="{9DF72F2F-8E0D-40EF-A72E-7AA8853D0CF2}"/>
                  </a:ext>
                </a:extLst>
              </p:cNvPr>
              <p:cNvSpPr>
                <a:spLocks noChangeArrowheads="1"/>
              </p:cNvSpPr>
              <p:nvPr/>
            </p:nvSpPr>
            <p:spPr bwMode="auto">
              <a:xfrm>
                <a:off x="1520" y="1756"/>
                <a:ext cx="4914" cy="2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7" name="Line 39">
                <a:extLst>
                  <a:ext uri="{FF2B5EF4-FFF2-40B4-BE49-F238E27FC236}">
                    <a16:creationId xmlns:a16="http://schemas.microsoft.com/office/drawing/2014/main" id="{55EF5DB2-946E-4417-9CD8-6859C3E2881B}"/>
                  </a:ext>
                </a:extLst>
              </p:cNvPr>
              <p:cNvSpPr>
                <a:spLocks noChangeShapeType="1"/>
              </p:cNvSpPr>
              <p:nvPr/>
            </p:nvSpPr>
            <p:spPr bwMode="auto">
              <a:xfrm>
                <a:off x="1520" y="3292"/>
                <a:ext cx="4914" cy="0"/>
              </a:xfrm>
              <a:prstGeom prst="line">
                <a:avLst/>
              </a:prstGeom>
              <a:noFill/>
              <a:ln w="19050" cap="flat">
                <a:solidFill>
                  <a:schemeClr val="accent4">
                    <a:lumMod val="60000"/>
                    <a:lumOff val="40000"/>
                  </a:schemeClr>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8" name="Line 40">
                <a:extLst>
                  <a:ext uri="{FF2B5EF4-FFF2-40B4-BE49-F238E27FC236}">
                    <a16:creationId xmlns:a16="http://schemas.microsoft.com/office/drawing/2014/main" id="{870F1F7C-A688-4E80-B564-A64C2C00B880}"/>
                  </a:ext>
                </a:extLst>
              </p:cNvPr>
              <p:cNvSpPr>
                <a:spLocks noChangeShapeType="1"/>
              </p:cNvSpPr>
              <p:nvPr/>
            </p:nvSpPr>
            <p:spPr bwMode="auto">
              <a:xfrm>
                <a:off x="1520" y="2533"/>
                <a:ext cx="4914" cy="0"/>
              </a:xfrm>
              <a:prstGeom prst="line">
                <a:avLst/>
              </a:prstGeom>
              <a:noFill/>
              <a:ln w="19050" cap="flat">
                <a:solidFill>
                  <a:srgbClr val="FF8C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9" name="Line 41">
                <a:extLst>
                  <a:ext uri="{FF2B5EF4-FFF2-40B4-BE49-F238E27FC236}">
                    <a16:creationId xmlns:a16="http://schemas.microsoft.com/office/drawing/2014/main" id="{3B29ED56-F2DC-4E10-AEA2-DAA2CDB9764E}"/>
                  </a:ext>
                </a:extLst>
              </p:cNvPr>
              <p:cNvSpPr>
                <a:spLocks noChangeShapeType="1"/>
              </p:cNvSpPr>
              <p:nvPr/>
            </p:nvSpPr>
            <p:spPr bwMode="auto">
              <a:xfrm>
                <a:off x="1520" y="2366"/>
                <a:ext cx="4914" cy="0"/>
              </a:xfrm>
              <a:prstGeom prst="line">
                <a:avLst/>
              </a:prstGeom>
              <a:noFill/>
              <a:ln w="19050" cap="flat">
                <a:solidFill>
                  <a:srgbClr val="FF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0" name="Freeform 2939">
                <a:extLst>
                  <a:ext uri="{FF2B5EF4-FFF2-40B4-BE49-F238E27FC236}">
                    <a16:creationId xmlns:a16="http://schemas.microsoft.com/office/drawing/2014/main" id="{29ED661C-3635-4AD6-8FD2-3ACDA6E9D7FE}"/>
                  </a:ext>
                </a:extLst>
              </p:cNvPr>
              <p:cNvSpPr>
                <a:spLocks/>
              </p:cNvSpPr>
              <p:nvPr/>
            </p:nvSpPr>
            <p:spPr bwMode="auto">
              <a:xfrm>
                <a:off x="1744" y="1991"/>
                <a:ext cx="4467" cy="1813"/>
              </a:xfrm>
              <a:custGeom>
                <a:avLst/>
                <a:gdLst>
                  <a:gd name="T0" fmla="*/ 47 w 4467"/>
                  <a:gd name="T1" fmla="*/ 1807 h 1813"/>
                  <a:gd name="T2" fmla="*/ 139 w 4467"/>
                  <a:gd name="T3" fmla="*/ 1809 h 1813"/>
                  <a:gd name="T4" fmla="*/ 233 w 4467"/>
                  <a:gd name="T5" fmla="*/ 1811 h 1813"/>
                  <a:gd name="T6" fmla="*/ 325 w 4467"/>
                  <a:gd name="T7" fmla="*/ 1811 h 1813"/>
                  <a:gd name="T8" fmla="*/ 419 w 4467"/>
                  <a:gd name="T9" fmla="*/ 1813 h 1813"/>
                  <a:gd name="T10" fmla="*/ 511 w 4467"/>
                  <a:gd name="T11" fmla="*/ 1685 h 1813"/>
                  <a:gd name="T12" fmla="*/ 605 w 4467"/>
                  <a:gd name="T13" fmla="*/ 1493 h 1813"/>
                  <a:gd name="T14" fmla="*/ 697 w 4467"/>
                  <a:gd name="T15" fmla="*/ 832 h 1813"/>
                  <a:gd name="T16" fmla="*/ 790 w 4467"/>
                  <a:gd name="T17" fmla="*/ 416 h 1813"/>
                  <a:gd name="T18" fmla="*/ 884 w 4467"/>
                  <a:gd name="T19" fmla="*/ 204 h 1813"/>
                  <a:gd name="T20" fmla="*/ 976 w 4467"/>
                  <a:gd name="T21" fmla="*/ 0 h 1813"/>
                  <a:gd name="T22" fmla="*/ 1070 w 4467"/>
                  <a:gd name="T23" fmla="*/ 91 h 1813"/>
                  <a:gd name="T24" fmla="*/ 1162 w 4467"/>
                  <a:gd name="T25" fmla="*/ 314 h 1813"/>
                  <a:gd name="T26" fmla="*/ 1256 w 4467"/>
                  <a:gd name="T27" fmla="*/ 550 h 1813"/>
                  <a:gd name="T28" fmla="*/ 1348 w 4467"/>
                  <a:gd name="T29" fmla="*/ 765 h 1813"/>
                  <a:gd name="T30" fmla="*/ 1442 w 4467"/>
                  <a:gd name="T31" fmla="*/ 930 h 1813"/>
                  <a:gd name="T32" fmla="*/ 1534 w 4467"/>
                  <a:gd name="T33" fmla="*/ 1038 h 1813"/>
                  <a:gd name="T34" fmla="*/ 1628 w 4467"/>
                  <a:gd name="T35" fmla="*/ 1091 h 1813"/>
                  <a:gd name="T36" fmla="*/ 1721 w 4467"/>
                  <a:gd name="T37" fmla="*/ 1083 h 1813"/>
                  <a:gd name="T38" fmla="*/ 1815 w 4467"/>
                  <a:gd name="T39" fmla="*/ 1032 h 1813"/>
                  <a:gd name="T40" fmla="*/ 1907 w 4467"/>
                  <a:gd name="T41" fmla="*/ 965 h 1813"/>
                  <a:gd name="T42" fmla="*/ 2001 w 4467"/>
                  <a:gd name="T43" fmla="*/ 914 h 1813"/>
                  <a:gd name="T44" fmla="*/ 2093 w 4467"/>
                  <a:gd name="T45" fmla="*/ 887 h 1813"/>
                  <a:gd name="T46" fmla="*/ 2187 w 4467"/>
                  <a:gd name="T47" fmla="*/ 885 h 1813"/>
                  <a:gd name="T48" fmla="*/ 2279 w 4467"/>
                  <a:gd name="T49" fmla="*/ 897 h 1813"/>
                  <a:gd name="T50" fmla="*/ 2373 w 4467"/>
                  <a:gd name="T51" fmla="*/ 924 h 1813"/>
                  <a:gd name="T52" fmla="*/ 2465 w 4467"/>
                  <a:gd name="T53" fmla="*/ 962 h 1813"/>
                  <a:gd name="T54" fmla="*/ 2559 w 4467"/>
                  <a:gd name="T55" fmla="*/ 1001 h 1813"/>
                  <a:gd name="T56" fmla="*/ 2652 w 4467"/>
                  <a:gd name="T57" fmla="*/ 1044 h 1813"/>
                  <a:gd name="T58" fmla="*/ 2746 w 4467"/>
                  <a:gd name="T59" fmla="*/ 1087 h 1813"/>
                  <a:gd name="T60" fmla="*/ 2838 w 4467"/>
                  <a:gd name="T61" fmla="*/ 1130 h 1813"/>
                  <a:gd name="T62" fmla="*/ 2932 w 4467"/>
                  <a:gd name="T63" fmla="*/ 1173 h 1813"/>
                  <a:gd name="T64" fmla="*/ 3024 w 4467"/>
                  <a:gd name="T65" fmla="*/ 1217 h 1813"/>
                  <a:gd name="T66" fmla="*/ 3118 w 4467"/>
                  <a:gd name="T67" fmla="*/ 1256 h 1813"/>
                  <a:gd name="T68" fmla="*/ 3210 w 4467"/>
                  <a:gd name="T69" fmla="*/ 1291 h 1813"/>
                  <a:gd name="T70" fmla="*/ 3304 w 4467"/>
                  <a:gd name="T71" fmla="*/ 1324 h 1813"/>
                  <a:gd name="T72" fmla="*/ 3396 w 4467"/>
                  <a:gd name="T73" fmla="*/ 1352 h 1813"/>
                  <a:gd name="T74" fmla="*/ 3490 w 4467"/>
                  <a:gd name="T75" fmla="*/ 1377 h 1813"/>
                  <a:gd name="T76" fmla="*/ 3583 w 4467"/>
                  <a:gd name="T77" fmla="*/ 1397 h 1813"/>
                  <a:gd name="T78" fmla="*/ 3677 w 4467"/>
                  <a:gd name="T79" fmla="*/ 1413 h 1813"/>
                  <a:gd name="T80" fmla="*/ 3769 w 4467"/>
                  <a:gd name="T81" fmla="*/ 1426 h 1813"/>
                  <a:gd name="T82" fmla="*/ 3863 w 4467"/>
                  <a:gd name="T83" fmla="*/ 1440 h 1813"/>
                  <a:gd name="T84" fmla="*/ 3955 w 4467"/>
                  <a:gd name="T85" fmla="*/ 1452 h 1813"/>
                  <a:gd name="T86" fmla="*/ 4049 w 4467"/>
                  <a:gd name="T87" fmla="*/ 1460 h 1813"/>
                  <a:gd name="T88" fmla="*/ 4141 w 4467"/>
                  <a:gd name="T89" fmla="*/ 1470 h 1813"/>
                  <a:gd name="T90" fmla="*/ 4233 w 4467"/>
                  <a:gd name="T91" fmla="*/ 1477 h 1813"/>
                  <a:gd name="T92" fmla="*/ 4327 w 4467"/>
                  <a:gd name="T93" fmla="*/ 1485 h 1813"/>
                  <a:gd name="T94" fmla="*/ 4420 w 4467"/>
                  <a:gd name="T95" fmla="*/ 1491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7" h="1813">
                    <a:moveTo>
                      <a:pt x="0" y="1807"/>
                    </a:moveTo>
                    <a:lnTo>
                      <a:pt x="47" y="1807"/>
                    </a:lnTo>
                    <a:lnTo>
                      <a:pt x="92" y="1809"/>
                    </a:lnTo>
                    <a:lnTo>
                      <a:pt x="139" y="1809"/>
                    </a:lnTo>
                    <a:lnTo>
                      <a:pt x="186" y="1811"/>
                    </a:lnTo>
                    <a:lnTo>
                      <a:pt x="233" y="1811"/>
                    </a:lnTo>
                    <a:lnTo>
                      <a:pt x="278" y="1811"/>
                    </a:lnTo>
                    <a:lnTo>
                      <a:pt x="325" y="1811"/>
                    </a:lnTo>
                    <a:lnTo>
                      <a:pt x="372" y="1811"/>
                    </a:lnTo>
                    <a:lnTo>
                      <a:pt x="419" y="1813"/>
                    </a:lnTo>
                    <a:lnTo>
                      <a:pt x="464" y="1801"/>
                    </a:lnTo>
                    <a:lnTo>
                      <a:pt x="511" y="1685"/>
                    </a:lnTo>
                    <a:lnTo>
                      <a:pt x="558" y="1626"/>
                    </a:lnTo>
                    <a:lnTo>
                      <a:pt x="605" y="1493"/>
                    </a:lnTo>
                    <a:lnTo>
                      <a:pt x="650" y="1167"/>
                    </a:lnTo>
                    <a:lnTo>
                      <a:pt x="697" y="832"/>
                    </a:lnTo>
                    <a:lnTo>
                      <a:pt x="744" y="608"/>
                    </a:lnTo>
                    <a:lnTo>
                      <a:pt x="790" y="416"/>
                    </a:lnTo>
                    <a:lnTo>
                      <a:pt x="837" y="275"/>
                    </a:lnTo>
                    <a:lnTo>
                      <a:pt x="884" y="204"/>
                    </a:lnTo>
                    <a:lnTo>
                      <a:pt x="931" y="75"/>
                    </a:lnTo>
                    <a:lnTo>
                      <a:pt x="976" y="0"/>
                    </a:lnTo>
                    <a:lnTo>
                      <a:pt x="1023" y="14"/>
                    </a:lnTo>
                    <a:lnTo>
                      <a:pt x="1070" y="91"/>
                    </a:lnTo>
                    <a:lnTo>
                      <a:pt x="1117" y="189"/>
                    </a:lnTo>
                    <a:lnTo>
                      <a:pt x="1162" y="314"/>
                    </a:lnTo>
                    <a:lnTo>
                      <a:pt x="1209" y="434"/>
                    </a:lnTo>
                    <a:lnTo>
                      <a:pt x="1256" y="550"/>
                    </a:lnTo>
                    <a:lnTo>
                      <a:pt x="1303" y="654"/>
                    </a:lnTo>
                    <a:lnTo>
                      <a:pt x="1348" y="765"/>
                    </a:lnTo>
                    <a:lnTo>
                      <a:pt x="1395" y="852"/>
                    </a:lnTo>
                    <a:lnTo>
                      <a:pt x="1442" y="930"/>
                    </a:lnTo>
                    <a:lnTo>
                      <a:pt x="1489" y="993"/>
                    </a:lnTo>
                    <a:lnTo>
                      <a:pt x="1534" y="1038"/>
                    </a:lnTo>
                    <a:lnTo>
                      <a:pt x="1581" y="1073"/>
                    </a:lnTo>
                    <a:lnTo>
                      <a:pt x="1628" y="1091"/>
                    </a:lnTo>
                    <a:lnTo>
                      <a:pt x="1675" y="1093"/>
                    </a:lnTo>
                    <a:lnTo>
                      <a:pt x="1721" y="1083"/>
                    </a:lnTo>
                    <a:lnTo>
                      <a:pt x="1768" y="1064"/>
                    </a:lnTo>
                    <a:lnTo>
                      <a:pt x="1815" y="1032"/>
                    </a:lnTo>
                    <a:lnTo>
                      <a:pt x="1862" y="997"/>
                    </a:lnTo>
                    <a:lnTo>
                      <a:pt x="1907" y="965"/>
                    </a:lnTo>
                    <a:lnTo>
                      <a:pt x="1954" y="936"/>
                    </a:lnTo>
                    <a:lnTo>
                      <a:pt x="2001" y="914"/>
                    </a:lnTo>
                    <a:lnTo>
                      <a:pt x="2048" y="899"/>
                    </a:lnTo>
                    <a:lnTo>
                      <a:pt x="2093" y="887"/>
                    </a:lnTo>
                    <a:lnTo>
                      <a:pt x="2140" y="883"/>
                    </a:lnTo>
                    <a:lnTo>
                      <a:pt x="2187" y="885"/>
                    </a:lnTo>
                    <a:lnTo>
                      <a:pt x="2234" y="889"/>
                    </a:lnTo>
                    <a:lnTo>
                      <a:pt x="2279" y="897"/>
                    </a:lnTo>
                    <a:lnTo>
                      <a:pt x="2326" y="911"/>
                    </a:lnTo>
                    <a:lnTo>
                      <a:pt x="2373" y="924"/>
                    </a:lnTo>
                    <a:lnTo>
                      <a:pt x="2418" y="944"/>
                    </a:lnTo>
                    <a:lnTo>
                      <a:pt x="2465" y="962"/>
                    </a:lnTo>
                    <a:lnTo>
                      <a:pt x="2512" y="979"/>
                    </a:lnTo>
                    <a:lnTo>
                      <a:pt x="2559" y="1001"/>
                    </a:lnTo>
                    <a:lnTo>
                      <a:pt x="2605" y="1022"/>
                    </a:lnTo>
                    <a:lnTo>
                      <a:pt x="2652" y="1044"/>
                    </a:lnTo>
                    <a:lnTo>
                      <a:pt x="2699" y="1065"/>
                    </a:lnTo>
                    <a:lnTo>
                      <a:pt x="2746" y="1087"/>
                    </a:lnTo>
                    <a:lnTo>
                      <a:pt x="2791" y="1109"/>
                    </a:lnTo>
                    <a:lnTo>
                      <a:pt x="2838" y="1130"/>
                    </a:lnTo>
                    <a:lnTo>
                      <a:pt x="2885" y="1152"/>
                    </a:lnTo>
                    <a:lnTo>
                      <a:pt x="2932" y="1173"/>
                    </a:lnTo>
                    <a:lnTo>
                      <a:pt x="2977" y="1195"/>
                    </a:lnTo>
                    <a:lnTo>
                      <a:pt x="3024" y="1217"/>
                    </a:lnTo>
                    <a:lnTo>
                      <a:pt x="3071" y="1236"/>
                    </a:lnTo>
                    <a:lnTo>
                      <a:pt x="3118" y="1256"/>
                    </a:lnTo>
                    <a:lnTo>
                      <a:pt x="3163" y="1273"/>
                    </a:lnTo>
                    <a:lnTo>
                      <a:pt x="3210" y="1291"/>
                    </a:lnTo>
                    <a:lnTo>
                      <a:pt x="3257" y="1309"/>
                    </a:lnTo>
                    <a:lnTo>
                      <a:pt x="3304" y="1324"/>
                    </a:lnTo>
                    <a:lnTo>
                      <a:pt x="3349" y="1338"/>
                    </a:lnTo>
                    <a:lnTo>
                      <a:pt x="3396" y="1352"/>
                    </a:lnTo>
                    <a:lnTo>
                      <a:pt x="3443" y="1366"/>
                    </a:lnTo>
                    <a:lnTo>
                      <a:pt x="3490" y="1377"/>
                    </a:lnTo>
                    <a:lnTo>
                      <a:pt x="3536" y="1387"/>
                    </a:lnTo>
                    <a:lnTo>
                      <a:pt x="3583" y="1397"/>
                    </a:lnTo>
                    <a:lnTo>
                      <a:pt x="3630" y="1405"/>
                    </a:lnTo>
                    <a:lnTo>
                      <a:pt x="3677" y="1413"/>
                    </a:lnTo>
                    <a:lnTo>
                      <a:pt x="3722" y="1421"/>
                    </a:lnTo>
                    <a:lnTo>
                      <a:pt x="3769" y="1426"/>
                    </a:lnTo>
                    <a:lnTo>
                      <a:pt x="3816" y="1434"/>
                    </a:lnTo>
                    <a:lnTo>
                      <a:pt x="3863" y="1440"/>
                    </a:lnTo>
                    <a:lnTo>
                      <a:pt x="3908" y="1446"/>
                    </a:lnTo>
                    <a:lnTo>
                      <a:pt x="3955" y="1452"/>
                    </a:lnTo>
                    <a:lnTo>
                      <a:pt x="4002" y="1456"/>
                    </a:lnTo>
                    <a:lnTo>
                      <a:pt x="4049" y="1460"/>
                    </a:lnTo>
                    <a:lnTo>
                      <a:pt x="4094" y="1466"/>
                    </a:lnTo>
                    <a:lnTo>
                      <a:pt x="4141" y="1470"/>
                    </a:lnTo>
                    <a:lnTo>
                      <a:pt x="4188" y="1473"/>
                    </a:lnTo>
                    <a:lnTo>
                      <a:pt x="4233" y="1477"/>
                    </a:lnTo>
                    <a:lnTo>
                      <a:pt x="4280" y="1481"/>
                    </a:lnTo>
                    <a:lnTo>
                      <a:pt x="4327" y="1485"/>
                    </a:lnTo>
                    <a:lnTo>
                      <a:pt x="4374" y="1487"/>
                    </a:lnTo>
                    <a:lnTo>
                      <a:pt x="4420" y="1491"/>
                    </a:lnTo>
                    <a:lnTo>
                      <a:pt x="4467" y="1493"/>
                    </a:lnTo>
                  </a:path>
                </a:pathLst>
              </a:custGeom>
              <a:noFill/>
              <a:ln w="25400" cap="flat">
                <a:solidFill>
                  <a:srgbClr val="2BB57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1" name="Freeform 2940">
                <a:extLst>
                  <a:ext uri="{FF2B5EF4-FFF2-40B4-BE49-F238E27FC236}">
                    <a16:creationId xmlns:a16="http://schemas.microsoft.com/office/drawing/2014/main" id="{ADEB888B-0071-4389-9E98-01FE0C527DA1}"/>
                  </a:ext>
                </a:extLst>
              </p:cNvPr>
              <p:cNvSpPr>
                <a:spLocks/>
              </p:cNvSpPr>
              <p:nvPr/>
            </p:nvSpPr>
            <p:spPr bwMode="auto">
              <a:xfrm>
                <a:off x="1744" y="1854"/>
                <a:ext cx="4467" cy="1958"/>
              </a:xfrm>
              <a:custGeom>
                <a:avLst/>
                <a:gdLst>
                  <a:gd name="T0" fmla="*/ 139 w 4467"/>
                  <a:gd name="T1" fmla="*/ 1938 h 1958"/>
                  <a:gd name="T2" fmla="*/ 325 w 4467"/>
                  <a:gd name="T3" fmla="*/ 1940 h 1958"/>
                  <a:gd name="T4" fmla="*/ 511 w 4467"/>
                  <a:gd name="T5" fmla="*/ 1789 h 1958"/>
                  <a:gd name="T6" fmla="*/ 697 w 4467"/>
                  <a:gd name="T7" fmla="*/ 910 h 1958"/>
                  <a:gd name="T8" fmla="*/ 884 w 4467"/>
                  <a:gd name="T9" fmla="*/ 216 h 1958"/>
                  <a:gd name="T10" fmla="*/ 1070 w 4467"/>
                  <a:gd name="T11" fmla="*/ 110 h 1958"/>
                  <a:gd name="T12" fmla="*/ 1256 w 4467"/>
                  <a:gd name="T13" fmla="*/ 573 h 1958"/>
                  <a:gd name="T14" fmla="*/ 1442 w 4467"/>
                  <a:gd name="T15" fmla="*/ 912 h 1958"/>
                  <a:gd name="T16" fmla="*/ 1628 w 4467"/>
                  <a:gd name="T17" fmla="*/ 1077 h 1958"/>
                  <a:gd name="T18" fmla="*/ 1815 w 4467"/>
                  <a:gd name="T19" fmla="*/ 1075 h 1958"/>
                  <a:gd name="T20" fmla="*/ 2001 w 4467"/>
                  <a:gd name="T21" fmla="*/ 985 h 1958"/>
                  <a:gd name="T22" fmla="*/ 2187 w 4467"/>
                  <a:gd name="T23" fmla="*/ 961 h 1958"/>
                  <a:gd name="T24" fmla="*/ 2373 w 4467"/>
                  <a:gd name="T25" fmla="*/ 1010 h 1958"/>
                  <a:gd name="T26" fmla="*/ 2559 w 4467"/>
                  <a:gd name="T27" fmla="*/ 1091 h 1958"/>
                  <a:gd name="T28" fmla="*/ 2746 w 4467"/>
                  <a:gd name="T29" fmla="*/ 1179 h 1958"/>
                  <a:gd name="T30" fmla="*/ 2932 w 4467"/>
                  <a:gd name="T31" fmla="*/ 1267 h 1958"/>
                  <a:gd name="T32" fmla="*/ 3118 w 4467"/>
                  <a:gd name="T33" fmla="*/ 1352 h 1958"/>
                  <a:gd name="T34" fmla="*/ 3304 w 4467"/>
                  <a:gd name="T35" fmla="*/ 1420 h 1958"/>
                  <a:gd name="T36" fmla="*/ 3490 w 4467"/>
                  <a:gd name="T37" fmla="*/ 1475 h 1958"/>
                  <a:gd name="T38" fmla="*/ 3677 w 4467"/>
                  <a:gd name="T39" fmla="*/ 1518 h 1958"/>
                  <a:gd name="T40" fmla="*/ 3863 w 4467"/>
                  <a:gd name="T41" fmla="*/ 1550 h 1958"/>
                  <a:gd name="T42" fmla="*/ 4049 w 4467"/>
                  <a:gd name="T43" fmla="*/ 1577 h 1958"/>
                  <a:gd name="T44" fmla="*/ 4233 w 4467"/>
                  <a:gd name="T45" fmla="*/ 1597 h 1958"/>
                  <a:gd name="T46" fmla="*/ 4420 w 4467"/>
                  <a:gd name="T47" fmla="*/ 1612 h 1958"/>
                  <a:gd name="T48" fmla="*/ 4374 w 4467"/>
                  <a:gd name="T49" fmla="*/ 1640 h 1958"/>
                  <a:gd name="T50" fmla="*/ 4188 w 4467"/>
                  <a:gd name="T51" fmla="*/ 1630 h 1958"/>
                  <a:gd name="T52" fmla="*/ 4002 w 4467"/>
                  <a:gd name="T53" fmla="*/ 1616 h 1958"/>
                  <a:gd name="T54" fmla="*/ 3816 w 4467"/>
                  <a:gd name="T55" fmla="*/ 1599 h 1958"/>
                  <a:gd name="T56" fmla="*/ 3630 w 4467"/>
                  <a:gd name="T57" fmla="*/ 1577 h 1958"/>
                  <a:gd name="T58" fmla="*/ 3443 w 4467"/>
                  <a:gd name="T59" fmla="*/ 1542 h 1958"/>
                  <a:gd name="T60" fmla="*/ 3257 w 4467"/>
                  <a:gd name="T61" fmla="*/ 1487 h 1958"/>
                  <a:gd name="T62" fmla="*/ 3071 w 4467"/>
                  <a:gd name="T63" fmla="*/ 1416 h 1958"/>
                  <a:gd name="T64" fmla="*/ 2885 w 4467"/>
                  <a:gd name="T65" fmla="*/ 1332 h 1958"/>
                  <a:gd name="T66" fmla="*/ 2699 w 4467"/>
                  <a:gd name="T67" fmla="*/ 1248 h 1958"/>
                  <a:gd name="T68" fmla="*/ 2512 w 4467"/>
                  <a:gd name="T69" fmla="*/ 1165 h 1958"/>
                  <a:gd name="T70" fmla="*/ 2326 w 4467"/>
                  <a:gd name="T71" fmla="*/ 1100 h 1958"/>
                  <a:gd name="T72" fmla="*/ 2140 w 4467"/>
                  <a:gd name="T73" fmla="*/ 1083 h 1958"/>
                  <a:gd name="T74" fmla="*/ 1954 w 4467"/>
                  <a:gd name="T75" fmla="*/ 1144 h 1958"/>
                  <a:gd name="T76" fmla="*/ 1768 w 4467"/>
                  <a:gd name="T77" fmla="*/ 1308 h 1958"/>
                  <a:gd name="T78" fmla="*/ 1581 w 4467"/>
                  <a:gd name="T79" fmla="*/ 1367 h 1958"/>
                  <a:gd name="T80" fmla="*/ 1395 w 4467"/>
                  <a:gd name="T81" fmla="*/ 1136 h 1958"/>
                  <a:gd name="T82" fmla="*/ 1209 w 4467"/>
                  <a:gd name="T83" fmla="*/ 667 h 1958"/>
                  <a:gd name="T84" fmla="*/ 1023 w 4467"/>
                  <a:gd name="T85" fmla="*/ 285 h 1958"/>
                  <a:gd name="T86" fmla="*/ 837 w 4467"/>
                  <a:gd name="T87" fmla="*/ 532 h 1958"/>
                  <a:gd name="T88" fmla="*/ 650 w 4467"/>
                  <a:gd name="T89" fmla="*/ 1338 h 1958"/>
                  <a:gd name="T90" fmla="*/ 464 w 4467"/>
                  <a:gd name="T91" fmla="*/ 1950 h 1958"/>
                  <a:gd name="T92" fmla="*/ 278 w 4467"/>
                  <a:gd name="T93" fmla="*/ 1956 h 1958"/>
                  <a:gd name="T94" fmla="*/ 92 w 4467"/>
                  <a:gd name="T95" fmla="*/ 1952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7" h="1958">
                    <a:moveTo>
                      <a:pt x="0" y="1936"/>
                    </a:moveTo>
                    <a:lnTo>
                      <a:pt x="47" y="1938"/>
                    </a:lnTo>
                    <a:lnTo>
                      <a:pt x="92" y="1938"/>
                    </a:lnTo>
                    <a:lnTo>
                      <a:pt x="139" y="1938"/>
                    </a:lnTo>
                    <a:lnTo>
                      <a:pt x="186" y="1940"/>
                    </a:lnTo>
                    <a:lnTo>
                      <a:pt x="233" y="1940"/>
                    </a:lnTo>
                    <a:lnTo>
                      <a:pt x="278" y="1940"/>
                    </a:lnTo>
                    <a:lnTo>
                      <a:pt x="325" y="1940"/>
                    </a:lnTo>
                    <a:lnTo>
                      <a:pt x="372" y="1940"/>
                    </a:lnTo>
                    <a:lnTo>
                      <a:pt x="419" y="1940"/>
                    </a:lnTo>
                    <a:lnTo>
                      <a:pt x="464" y="1926"/>
                    </a:lnTo>
                    <a:lnTo>
                      <a:pt x="511" y="1789"/>
                    </a:lnTo>
                    <a:lnTo>
                      <a:pt x="558" y="1736"/>
                    </a:lnTo>
                    <a:lnTo>
                      <a:pt x="605" y="1603"/>
                    </a:lnTo>
                    <a:lnTo>
                      <a:pt x="650" y="1269"/>
                    </a:lnTo>
                    <a:lnTo>
                      <a:pt x="697" y="910"/>
                    </a:lnTo>
                    <a:lnTo>
                      <a:pt x="744" y="661"/>
                    </a:lnTo>
                    <a:lnTo>
                      <a:pt x="790" y="443"/>
                    </a:lnTo>
                    <a:lnTo>
                      <a:pt x="837" y="292"/>
                    </a:lnTo>
                    <a:lnTo>
                      <a:pt x="884" y="216"/>
                    </a:lnTo>
                    <a:lnTo>
                      <a:pt x="931" y="82"/>
                    </a:lnTo>
                    <a:lnTo>
                      <a:pt x="976" y="0"/>
                    </a:lnTo>
                    <a:lnTo>
                      <a:pt x="1023" y="16"/>
                    </a:lnTo>
                    <a:lnTo>
                      <a:pt x="1070" y="110"/>
                    </a:lnTo>
                    <a:lnTo>
                      <a:pt x="1117" y="224"/>
                    </a:lnTo>
                    <a:lnTo>
                      <a:pt x="1162" y="361"/>
                    </a:lnTo>
                    <a:lnTo>
                      <a:pt x="1209" y="477"/>
                    </a:lnTo>
                    <a:lnTo>
                      <a:pt x="1256" y="573"/>
                    </a:lnTo>
                    <a:lnTo>
                      <a:pt x="1303" y="663"/>
                    </a:lnTo>
                    <a:lnTo>
                      <a:pt x="1348" y="765"/>
                    </a:lnTo>
                    <a:lnTo>
                      <a:pt x="1395" y="844"/>
                    </a:lnTo>
                    <a:lnTo>
                      <a:pt x="1442" y="912"/>
                    </a:lnTo>
                    <a:lnTo>
                      <a:pt x="1489" y="969"/>
                    </a:lnTo>
                    <a:lnTo>
                      <a:pt x="1534" y="1014"/>
                    </a:lnTo>
                    <a:lnTo>
                      <a:pt x="1581" y="1053"/>
                    </a:lnTo>
                    <a:lnTo>
                      <a:pt x="1628" y="1077"/>
                    </a:lnTo>
                    <a:lnTo>
                      <a:pt x="1675" y="1091"/>
                    </a:lnTo>
                    <a:lnTo>
                      <a:pt x="1721" y="1097"/>
                    </a:lnTo>
                    <a:lnTo>
                      <a:pt x="1768" y="1091"/>
                    </a:lnTo>
                    <a:lnTo>
                      <a:pt x="1815" y="1075"/>
                    </a:lnTo>
                    <a:lnTo>
                      <a:pt x="1862" y="1051"/>
                    </a:lnTo>
                    <a:lnTo>
                      <a:pt x="1907" y="1026"/>
                    </a:lnTo>
                    <a:lnTo>
                      <a:pt x="1954" y="1002"/>
                    </a:lnTo>
                    <a:lnTo>
                      <a:pt x="2001" y="985"/>
                    </a:lnTo>
                    <a:lnTo>
                      <a:pt x="2048" y="969"/>
                    </a:lnTo>
                    <a:lnTo>
                      <a:pt x="2093" y="959"/>
                    </a:lnTo>
                    <a:lnTo>
                      <a:pt x="2140" y="957"/>
                    </a:lnTo>
                    <a:lnTo>
                      <a:pt x="2187" y="961"/>
                    </a:lnTo>
                    <a:lnTo>
                      <a:pt x="2234" y="967"/>
                    </a:lnTo>
                    <a:lnTo>
                      <a:pt x="2279" y="979"/>
                    </a:lnTo>
                    <a:lnTo>
                      <a:pt x="2326" y="995"/>
                    </a:lnTo>
                    <a:lnTo>
                      <a:pt x="2373" y="1010"/>
                    </a:lnTo>
                    <a:lnTo>
                      <a:pt x="2418" y="1030"/>
                    </a:lnTo>
                    <a:lnTo>
                      <a:pt x="2465" y="1049"/>
                    </a:lnTo>
                    <a:lnTo>
                      <a:pt x="2512" y="1067"/>
                    </a:lnTo>
                    <a:lnTo>
                      <a:pt x="2559" y="1091"/>
                    </a:lnTo>
                    <a:lnTo>
                      <a:pt x="2605" y="1112"/>
                    </a:lnTo>
                    <a:lnTo>
                      <a:pt x="2652" y="1134"/>
                    </a:lnTo>
                    <a:lnTo>
                      <a:pt x="2699" y="1157"/>
                    </a:lnTo>
                    <a:lnTo>
                      <a:pt x="2746" y="1179"/>
                    </a:lnTo>
                    <a:lnTo>
                      <a:pt x="2791" y="1201"/>
                    </a:lnTo>
                    <a:lnTo>
                      <a:pt x="2838" y="1224"/>
                    </a:lnTo>
                    <a:lnTo>
                      <a:pt x="2885" y="1246"/>
                    </a:lnTo>
                    <a:lnTo>
                      <a:pt x="2932" y="1267"/>
                    </a:lnTo>
                    <a:lnTo>
                      <a:pt x="2977" y="1289"/>
                    </a:lnTo>
                    <a:lnTo>
                      <a:pt x="3024" y="1312"/>
                    </a:lnTo>
                    <a:lnTo>
                      <a:pt x="3071" y="1332"/>
                    </a:lnTo>
                    <a:lnTo>
                      <a:pt x="3118" y="1352"/>
                    </a:lnTo>
                    <a:lnTo>
                      <a:pt x="3163" y="1369"/>
                    </a:lnTo>
                    <a:lnTo>
                      <a:pt x="3210" y="1387"/>
                    </a:lnTo>
                    <a:lnTo>
                      <a:pt x="3257" y="1405"/>
                    </a:lnTo>
                    <a:lnTo>
                      <a:pt x="3304" y="1420"/>
                    </a:lnTo>
                    <a:lnTo>
                      <a:pt x="3349" y="1434"/>
                    </a:lnTo>
                    <a:lnTo>
                      <a:pt x="3396" y="1450"/>
                    </a:lnTo>
                    <a:lnTo>
                      <a:pt x="3443" y="1463"/>
                    </a:lnTo>
                    <a:lnTo>
                      <a:pt x="3490" y="1475"/>
                    </a:lnTo>
                    <a:lnTo>
                      <a:pt x="3536" y="1487"/>
                    </a:lnTo>
                    <a:lnTo>
                      <a:pt x="3583" y="1499"/>
                    </a:lnTo>
                    <a:lnTo>
                      <a:pt x="3630" y="1508"/>
                    </a:lnTo>
                    <a:lnTo>
                      <a:pt x="3677" y="1518"/>
                    </a:lnTo>
                    <a:lnTo>
                      <a:pt x="3722" y="1526"/>
                    </a:lnTo>
                    <a:lnTo>
                      <a:pt x="3769" y="1534"/>
                    </a:lnTo>
                    <a:lnTo>
                      <a:pt x="3816" y="1544"/>
                    </a:lnTo>
                    <a:lnTo>
                      <a:pt x="3863" y="1550"/>
                    </a:lnTo>
                    <a:lnTo>
                      <a:pt x="3908" y="1558"/>
                    </a:lnTo>
                    <a:lnTo>
                      <a:pt x="3955" y="1563"/>
                    </a:lnTo>
                    <a:lnTo>
                      <a:pt x="4002" y="1571"/>
                    </a:lnTo>
                    <a:lnTo>
                      <a:pt x="4049" y="1577"/>
                    </a:lnTo>
                    <a:lnTo>
                      <a:pt x="4094" y="1581"/>
                    </a:lnTo>
                    <a:lnTo>
                      <a:pt x="4141" y="1587"/>
                    </a:lnTo>
                    <a:lnTo>
                      <a:pt x="4188" y="1593"/>
                    </a:lnTo>
                    <a:lnTo>
                      <a:pt x="4233" y="1597"/>
                    </a:lnTo>
                    <a:lnTo>
                      <a:pt x="4280" y="1601"/>
                    </a:lnTo>
                    <a:lnTo>
                      <a:pt x="4327" y="1605"/>
                    </a:lnTo>
                    <a:lnTo>
                      <a:pt x="4374" y="1609"/>
                    </a:lnTo>
                    <a:lnTo>
                      <a:pt x="4420" y="1612"/>
                    </a:lnTo>
                    <a:lnTo>
                      <a:pt x="4467" y="1616"/>
                    </a:lnTo>
                    <a:lnTo>
                      <a:pt x="4467" y="1646"/>
                    </a:lnTo>
                    <a:lnTo>
                      <a:pt x="4420" y="1644"/>
                    </a:lnTo>
                    <a:lnTo>
                      <a:pt x="4374" y="1640"/>
                    </a:lnTo>
                    <a:lnTo>
                      <a:pt x="4327" y="1638"/>
                    </a:lnTo>
                    <a:lnTo>
                      <a:pt x="4280" y="1636"/>
                    </a:lnTo>
                    <a:lnTo>
                      <a:pt x="4233" y="1634"/>
                    </a:lnTo>
                    <a:lnTo>
                      <a:pt x="4188" y="1630"/>
                    </a:lnTo>
                    <a:lnTo>
                      <a:pt x="4141" y="1626"/>
                    </a:lnTo>
                    <a:lnTo>
                      <a:pt x="4094" y="1622"/>
                    </a:lnTo>
                    <a:lnTo>
                      <a:pt x="4049" y="1618"/>
                    </a:lnTo>
                    <a:lnTo>
                      <a:pt x="4002" y="1616"/>
                    </a:lnTo>
                    <a:lnTo>
                      <a:pt x="3955" y="1612"/>
                    </a:lnTo>
                    <a:lnTo>
                      <a:pt x="3908" y="1609"/>
                    </a:lnTo>
                    <a:lnTo>
                      <a:pt x="3863" y="1603"/>
                    </a:lnTo>
                    <a:lnTo>
                      <a:pt x="3816" y="1599"/>
                    </a:lnTo>
                    <a:lnTo>
                      <a:pt x="3769" y="1593"/>
                    </a:lnTo>
                    <a:lnTo>
                      <a:pt x="3722" y="1589"/>
                    </a:lnTo>
                    <a:lnTo>
                      <a:pt x="3677" y="1583"/>
                    </a:lnTo>
                    <a:lnTo>
                      <a:pt x="3630" y="1577"/>
                    </a:lnTo>
                    <a:lnTo>
                      <a:pt x="3583" y="1569"/>
                    </a:lnTo>
                    <a:lnTo>
                      <a:pt x="3536" y="1561"/>
                    </a:lnTo>
                    <a:lnTo>
                      <a:pt x="3490" y="1552"/>
                    </a:lnTo>
                    <a:lnTo>
                      <a:pt x="3443" y="1542"/>
                    </a:lnTo>
                    <a:lnTo>
                      <a:pt x="3396" y="1530"/>
                    </a:lnTo>
                    <a:lnTo>
                      <a:pt x="3349" y="1516"/>
                    </a:lnTo>
                    <a:lnTo>
                      <a:pt x="3304" y="1503"/>
                    </a:lnTo>
                    <a:lnTo>
                      <a:pt x="3257" y="1487"/>
                    </a:lnTo>
                    <a:lnTo>
                      <a:pt x="3210" y="1469"/>
                    </a:lnTo>
                    <a:lnTo>
                      <a:pt x="3163" y="1452"/>
                    </a:lnTo>
                    <a:lnTo>
                      <a:pt x="3118" y="1434"/>
                    </a:lnTo>
                    <a:lnTo>
                      <a:pt x="3071" y="1416"/>
                    </a:lnTo>
                    <a:lnTo>
                      <a:pt x="3024" y="1395"/>
                    </a:lnTo>
                    <a:lnTo>
                      <a:pt x="2977" y="1373"/>
                    </a:lnTo>
                    <a:lnTo>
                      <a:pt x="2932" y="1354"/>
                    </a:lnTo>
                    <a:lnTo>
                      <a:pt x="2885" y="1332"/>
                    </a:lnTo>
                    <a:lnTo>
                      <a:pt x="2838" y="1312"/>
                    </a:lnTo>
                    <a:lnTo>
                      <a:pt x="2791" y="1289"/>
                    </a:lnTo>
                    <a:lnTo>
                      <a:pt x="2746" y="1269"/>
                    </a:lnTo>
                    <a:lnTo>
                      <a:pt x="2699" y="1248"/>
                    </a:lnTo>
                    <a:lnTo>
                      <a:pt x="2652" y="1226"/>
                    </a:lnTo>
                    <a:lnTo>
                      <a:pt x="2605" y="1204"/>
                    </a:lnTo>
                    <a:lnTo>
                      <a:pt x="2559" y="1185"/>
                    </a:lnTo>
                    <a:lnTo>
                      <a:pt x="2512" y="1165"/>
                    </a:lnTo>
                    <a:lnTo>
                      <a:pt x="2465" y="1148"/>
                    </a:lnTo>
                    <a:lnTo>
                      <a:pt x="2418" y="1130"/>
                    </a:lnTo>
                    <a:lnTo>
                      <a:pt x="2373" y="1114"/>
                    </a:lnTo>
                    <a:lnTo>
                      <a:pt x="2326" y="1100"/>
                    </a:lnTo>
                    <a:lnTo>
                      <a:pt x="2279" y="1091"/>
                    </a:lnTo>
                    <a:lnTo>
                      <a:pt x="2234" y="1085"/>
                    </a:lnTo>
                    <a:lnTo>
                      <a:pt x="2187" y="1083"/>
                    </a:lnTo>
                    <a:lnTo>
                      <a:pt x="2140" y="1083"/>
                    </a:lnTo>
                    <a:lnTo>
                      <a:pt x="2093" y="1089"/>
                    </a:lnTo>
                    <a:lnTo>
                      <a:pt x="2048" y="1102"/>
                    </a:lnTo>
                    <a:lnTo>
                      <a:pt x="2001" y="1120"/>
                    </a:lnTo>
                    <a:lnTo>
                      <a:pt x="1954" y="1144"/>
                    </a:lnTo>
                    <a:lnTo>
                      <a:pt x="1907" y="1177"/>
                    </a:lnTo>
                    <a:lnTo>
                      <a:pt x="1862" y="1218"/>
                    </a:lnTo>
                    <a:lnTo>
                      <a:pt x="1815" y="1265"/>
                    </a:lnTo>
                    <a:lnTo>
                      <a:pt x="1768" y="1308"/>
                    </a:lnTo>
                    <a:lnTo>
                      <a:pt x="1721" y="1346"/>
                    </a:lnTo>
                    <a:lnTo>
                      <a:pt x="1675" y="1369"/>
                    </a:lnTo>
                    <a:lnTo>
                      <a:pt x="1628" y="1377"/>
                    </a:lnTo>
                    <a:lnTo>
                      <a:pt x="1581" y="1367"/>
                    </a:lnTo>
                    <a:lnTo>
                      <a:pt x="1534" y="1338"/>
                    </a:lnTo>
                    <a:lnTo>
                      <a:pt x="1489" y="1289"/>
                    </a:lnTo>
                    <a:lnTo>
                      <a:pt x="1442" y="1222"/>
                    </a:lnTo>
                    <a:lnTo>
                      <a:pt x="1395" y="1136"/>
                    </a:lnTo>
                    <a:lnTo>
                      <a:pt x="1348" y="1042"/>
                    </a:lnTo>
                    <a:lnTo>
                      <a:pt x="1303" y="916"/>
                    </a:lnTo>
                    <a:lnTo>
                      <a:pt x="1256" y="798"/>
                    </a:lnTo>
                    <a:lnTo>
                      <a:pt x="1209" y="667"/>
                    </a:lnTo>
                    <a:lnTo>
                      <a:pt x="1162" y="543"/>
                    </a:lnTo>
                    <a:lnTo>
                      <a:pt x="1117" y="426"/>
                    </a:lnTo>
                    <a:lnTo>
                      <a:pt x="1070" y="345"/>
                    </a:lnTo>
                    <a:lnTo>
                      <a:pt x="1023" y="285"/>
                    </a:lnTo>
                    <a:lnTo>
                      <a:pt x="976" y="277"/>
                    </a:lnTo>
                    <a:lnTo>
                      <a:pt x="931" y="341"/>
                    </a:lnTo>
                    <a:lnTo>
                      <a:pt x="884" y="467"/>
                    </a:lnTo>
                    <a:lnTo>
                      <a:pt x="837" y="532"/>
                    </a:lnTo>
                    <a:lnTo>
                      <a:pt x="790" y="665"/>
                    </a:lnTo>
                    <a:lnTo>
                      <a:pt x="744" y="830"/>
                    </a:lnTo>
                    <a:lnTo>
                      <a:pt x="697" y="1030"/>
                    </a:lnTo>
                    <a:lnTo>
                      <a:pt x="650" y="1338"/>
                    </a:lnTo>
                    <a:lnTo>
                      <a:pt x="605" y="1658"/>
                    </a:lnTo>
                    <a:lnTo>
                      <a:pt x="558" y="1789"/>
                    </a:lnTo>
                    <a:lnTo>
                      <a:pt x="511" y="1856"/>
                    </a:lnTo>
                    <a:lnTo>
                      <a:pt x="464" y="1950"/>
                    </a:lnTo>
                    <a:lnTo>
                      <a:pt x="419" y="1958"/>
                    </a:lnTo>
                    <a:lnTo>
                      <a:pt x="372" y="1958"/>
                    </a:lnTo>
                    <a:lnTo>
                      <a:pt x="325" y="1958"/>
                    </a:lnTo>
                    <a:lnTo>
                      <a:pt x="278" y="1956"/>
                    </a:lnTo>
                    <a:lnTo>
                      <a:pt x="233" y="1956"/>
                    </a:lnTo>
                    <a:lnTo>
                      <a:pt x="186" y="1956"/>
                    </a:lnTo>
                    <a:lnTo>
                      <a:pt x="139" y="1954"/>
                    </a:lnTo>
                    <a:lnTo>
                      <a:pt x="92" y="1952"/>
                    </a:lnTo>
                    <a:lnTo>
                      <a:pt x="47" y="1952"/>
                    </a:lnTo>
                    <a:lnTo>
                      <a:pt x="0" y="1950"/>
                    </a:lnTo>
                    <a:lnTo>
                      <a:pt x="0" y="1936"/>
                    </a:lnTo>
                    <a:close/>
                  </a:path>
                </a:pathLst>
              </a:custGeom>
              <a:solidFill>
                <a:srgbClr val="2BB573">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Freeform 2941">
                <a:extLst>
                  <a:ext uri="{FF2B5EF4-FFF2-40B4-BE49-F238E27FC236}">
                    <a16:creationId xmlns:a16="http://schemas.microsoft.com/office/drawing/2014/main" id="{9535D582-C076-47C5-9C2D-16EAB9D49A2C}"/>
                  </a:ext>
                </a:extLst>
              </p:cNvPr>
              <p:cNvSpPr>
                <a:spLocks/>
              </p:cNvSpPr>
              <p:nvPr/>
            </p:nvSpPr>
            <p:spPr bwMode="auto">
              <a:xfrm>
                <a:off x="1744" y="1854"/>
                <a:ext cx="4467" cy="1940"/>
              </a:xfrm>
              <a:custGeom>
                <a:avLst/>
                <a:gdLst>
                  <a:gd name="T0" fmla="*/ 47 w 4467"/>
                  <a:gd name="T1" fmla="*/ 1938 h 1940"/>
                  <a:gd name="T2" fmla="*/ 139 w 4467"/>
                  <a:gd name="T3" fmla="*/ 1938 h 1940"/>
                  <a:gd name="T4" fmla="*/ 233 w 4467"/>
                  <a:gd name="T5" fmla="*/ 1940 h 1940"/>
                  <a:gd name="T6" fmla="*/ 325 w 4467"/>
                  <a:gd name="T7" fmla="*/ 1940 h 1940"/>
                  <a:gd name="T8" fmla="*/ 419 w 4467"/>
                  <a:gd name="T9" fmla="*/ 1940 h 1940"/>
                  <a:gd name="T10" fmla="*/ 511 w 4467"/>
                  <a:gd name="T11" fmla="*/ 1789 h 1940"/>
                  <a:gd name="T12" fmla="*/ 605 w 4467"/>
                  <a:gd name="T13" fmla="*/ 1603 h 1940"/>
                  <a:gd name="T14" fmla="*/ 697 w 4467"/>
                  <a:gd name="T15" fmla="*/ 910 h 1940"/>
                  <a:gd name="T16" fmla="*/ 790 w 4467"/>
                  <a:gd name="T17" fmla="*/ 443 h 1940"/>
                  <a:gd name="T18" fmla="*/ 884 w 4467"/>
                  <a:gd name="T19" fmla="*/ 216 h 1940"/>
                  <a:gd name="T20" fmla="*/ 976 w 4467"/>
                  <a:gd name="T21" fmla="*/ 0 h 1940"/>
                  <a:gd name="T22" fmla="*/ 1070 w 4467"/>
                  <a:gd name="T23" fmla="*/ 110 h 1940"/>
                  <a:gd name="T24" fmla="*/ 1162 w 4467"/>
                  <a:gd name="T25" fmla="*/ 361 h 1940"/>
                  <a:gd name="T26" fmla="*/ 1256 w 4467"/>
                  <a:gd name="T27" fmla="*/ 573 h 1940"/>
                  <a:gd name="T28" fmla="*/ 1348 w 4467"/>
                  <a:gd name="T29" fmla="*/ 765 h 1940"/>
                  <a:gd name="T30" fmla="*/ 1442 w 4467"/>
                  <a:gd name="T31" fmla="*/ 912 h 1940"/>
                  <a:gd name="T32" fmla="*/ 1534 w 4467"/>
                  <a:gd name="T33" fmla="*/ 1014 h 1940"/>
                  <a:gd name="T34" fmla="*/ 1628 w 4467"/>
                  <a:gd name="T35" fmla="*/ 1077 h 1940"/>
                  <a:gd name="T36" fmla="*/ 1721 w 4467"/>
                  <a:gd name="T37" fmla="*/ 1097 h 1940"/>
                  <a:gd name="T38" fmla="*/ 1815 w 4467"/>
                  <a:gd name="T39" fmla="*/ 1075 h 1940"/>
                  <a:gd name="T40" fmla="*/ 1907 w 4467"/>
                  <a:gd name="T41" fmla="*/ 1026 h 1940"/>
                  <a:gd name="T42" fmla="*/ 2001 w 4467"/>
                  <a:gd name="T43" fmla="*/ 985 h 1940"/>
                  <a:gd name="T44" fmla="*/ 2093 w 4467"/>
                  <a:gd name="T45" fmla="*/ 959 h 1940"/>
                  <a:gd name="T46" fmla="*/ 2187 w 4467"/>
                  <a:gd name="T47" fmla="*/ 961 h 1940"/>
                  <a:gd name="T48" fmla="*/ 2279 w 4467"/>
                  <a:gd name="T49" fmla="*/ 979 h 1940"/>
                  <a:gd name="T50" fmla="*/ 2373 w 4467"/>
                  <a:gd name="T51" fmla="*/ 1010 h 1940"/>
                  <a:gd name="T52" fmla="*/ 2465 w 4467"/>
                  <a:gd name="T53" fmla="*/ 1049 h 1940"/>
                  <a:gd name="T54" fmla="*/ 2559 w 4467"/>
                  <a:gd name="T55" fmla="*/ 1091 h 1940"/>
                  <a:gd name="T56" fmla="*/ 2652 w 4467"/>
                  <a:gd name="T57" fmla="*/ 1134 h 1940"/>
                  <a:gd name="T58" fmla="*/ 2746 w 4467"/>
                  <a:gd name="T59" fmla="*/ 1179 h 1940"/>
                  <a:gd name="T60" fmla="*/ 2838 w 4467"/>
                  <a:gd name="T61" fmla="*/ 1224 h 1940"/>
                  <a:gd name="T62" fmla="*/ 2932 w 4467"/>
                  <a:gd name="T63" fmla="*/ 1267 h 1940"/>
                  <a:gd name="T64" fmla="*/ 3024 w 4467"/>
                  <a:gd name="T65" fmla="*/ 1312 h 1940"/>
                  <a:gd name="T66" fmla="*/ 3118 w 4467"/>
                  <a:gd name="T67" fmla="*/ 1352 h 1940"/>
                  <a:gd name="T68" fmla="*/ 3210 w 4467"/>
                  <a:gd name="T69" fmla="*/ 1387 h 1940"/>
                  <a:gd name="T70" fmla="*/ 3304 w 4467"/>
                  <a:gd name="T71" fmla="*/ 1420 h 1940"/>
                  <a:gd name="T72" fmla="*/ 3396 w 4467"/>
                  <a:gd name="T73" fmla="*/ 1450 h 1940"/>
                  <a:gd name="T74" fmla="*/ 3490 w 4467"/>
                  <a:gd name="T75" fmla="*/ 1475 h 1940"/>
                  <a:gd name="T76" fmla="*/ 3583 w 4467"/>
                  <a:gd name="T77" fmla="*/ 1499 h 1940"/>
                  <a:gd name="T78" fmla="*/ 3677 w 4467"/>
                  <a:gd name="T79" fmla="*/ 1518 h 1940"/>
                  <a:gd name="T80" fmla="*/ 3769 w 4467"/>
                  <a:gd name="T81" fmla="*/ 1534 h 1940"/>
                  <a:gd name="T82" fmla="*/ 3863 w 4467"/>
                  <a:gd name="T83" fmla="*/ 1550 h 1940"/>
                  <a:gd name="T84" fmla="*/ 3955 w 4467"/>
                  <a:gd name="T85" fmla="*/ 1563 h 1940"/>
                  <a:gd name="T86" fmla="*/ 4049 w 4467"/>
                  <a:gd name="T87" fmla="*/ 1577 h 1940"/>
                  <a:gd name="T88" fmla="*/ 4141 w 4467"/>
                  <a:gd name="T89" fmla="*/ 1587 h 1940"/>
                  <a:gd name="T90" fmla="*/ 4233 w 4467"/>
                  <a:gd name="T91" fmla="*/ 1597 h 1940"/>
                  <a:gd name="T92" fmla="*/ 4327 w 4467"/>
                  <a:gd name="T93" fmla="*/ 1605 h 1940"/>
                  <a:gd name="T94" fmla="*/ 4420 w 4467"/>
                  <a:gd name="T95" fmla="*/ 1612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7" h="1940">
                    <a:moveTo>
                      <a:pt x="0" y="1936"/>
                    </a:moveTo>
                    <a:lnTo>
                      <a:pt x="47" y="1938"/>
                    </a:lnTo>
                    <a:lnTo>
                      <a:pt x="92" y="1938"/>
                    </a:lnTo>
                    <a:lnTo>
                      <a:pt x="139" y="1938"/>
                    </a:lnTo>
                    <a:lnTo>
                      <a:pt x="186" y="1940"/>
                    </a:lnTo>
                    <a:lnTo>
                      <a:pt x="233" y="1940"/>
                    </a:lnTo>
                    <a:lnTo>
                      <a:pt x="278" y="1940"/>
                    </a:lnTo>
                    <a:lnTo>
                      <a:pt x="325" y="1940"/>
                    </a:lnTo>
                    <a:lnTo>
                      <a:pt x="372" y="1940"/>
                    </a:lnTo>
                    <a:lnTo>
                      <a:pt x="419" y="1940"/>
                    </a:lnTo>
                    <a:lnTo>
                      <a:pt x="464" y="1926"/>
                    </a:lnTo>
                    <a:lnTo>
                      <a:pt x="511" y="1789"/>
                    </a:lnTo>
                    <a:lnTo>
                      <a:pt x="558" y="1736"/>
                    </a:lnTo>
                    <a:lnTo>
                      <a:pt x="605" y="1603"/>
                    </a:lnTo>
                    <a:lnTo>
                      <a:pt x="650" y="1269"/>
                    </a:lnTo>
                    <a:lnTo>
                      <a:pt x="697" y="910"/>
                    </a:lnTo>
                    <a:lnTo>
                      <a:pt x="744" y="661"/>
                    </a:lnTo>
                    <a:lnTo>
                      <a:pt x="790" y="443"/>
                    </a:lnTo>
                    <a:lnTo>
                      <a:pt x="837" y="292"/>
                    </a:lnTo>
                    <a:lnTo>
                      <a:pt x="884" y="216"/>
                    </a:lnTo>
                    <a:lnTo>
                      <a:pt x="931" y="82"/>
                    </a:lnTo>
                    <a:lnTo>
                      <a:pt x="976" y="0"/>
                    </a:lnTo>
                    <a:lnTo>
                      <a:pt x="1023" y="16"/>
                    </a:lnTo>
                    <a:lnTo>
                      <a:pt x="1070" y="110"/>
                    </a:lnTo>
                    <a:lnTo>
                      <a:pt x="1117" y="224"/>
                    </a:lnTo>
                    <a:lnTo>
                      <a:pt x="1162" y="361"/>
                    </a:lnTo>
                    <a:lnTo>
                      <a:pt x="1209" y="477"/>
                    </a:lnTo>
                    <a:lnTo>
                      <a:pt x="1256" y="573"/>
                    </a:lnTo>
                    <a:lnTo>
                      <a:pt x="1303" y="663"/>
                    </a:lnTo>
                    <a:lnTo>
                      <a:pt x="1348" y="765"/>
                    </a:lnTo>
                    <a:lnTo>
                      <a:pt x="1395" y="844"/>
                    </a:lnTo>
                    <a:lnTo>
                      <a:pt x="1442" y="912"/>
                    </a:lnTo>
                    <a:lnTo>
                      <a:pt x="1489" y="969"/>
                    </a:lnTo>
                    <a:lnTo>
                      <a:pt x="1534" y="1014"/>
                    </a:lnTo>
                    <a:lnTo>
                      <a:pt x="1581" y="1053"/>
                    </a:lnTo>
                    <a:lnTo>
                      <a:pt x="1628" y="1077"/>
                    </a:lnTo>
                    <a:lnTo>
                      <a:pt x="1675" y="1091"/>
                    </a:lnTo>
                    <a:lnTo>
                      <a:pt x="1721" y="1097"/>
                    </a:lnTo>
                    <a:lnTo>
                      <a:pt x="1768" y="1091"/>
                    </a:lnTo>
                    <a:lnTo>
                      <a:pt x="1815" y="1075"/>
                    </a:lnTo>
                    <a:lnTo>
                      <a:pt x="1862" y="1051"/>
                    </a:lnTo>
                    <a:lnTo>
                      <a:pt x="1907" y="1026"/>
                    </a:lnTo>
                    <a:lnTo>
                      <a:pt x="1954" y="1002"/>
                    </a:lnTo>
                    <a:lnTo>
                      <a:pt x="2001" y="985"/>
                    </a:lnTo>
                    <a:lnTo>
                      <a:pt x="2048" y="969"/>
                    </a:lnTo>
                    <a:lnTo>
                      <a:pt x="2093" y="959"/>
                    </a:lnTo>
                    <a:lnTo>
                      <a:pt x="2140" y="957"/>
                    </a:lnTo>
                    <a:lnTo>
                      <a:pt x="2187" y="961"/>
                    </a:lnTo>
                    <a:lnTo>
                      <a:pt x="2234" y="967"/>
                    </a:lnTo>
                    <a:lnTo>
                      <a:pt x="2279" y="979"/>
                    </a:lnTo>
                    <a:lnTo>
                      <a:pt x="2326" y="995"/>
                    </a:lnTo>
                    <a:lnTo>
                      <a:pt x="2373" y="1010"/>
                    </a:lnTo>
                    <a:lnTo>
                      <a:pt x="2418" y="1030"/>
                    </a:lnTo>
                    <a:lnTo>
                      <a:pt x="2465" y="1049"/>
                    </a:lnTo>
                    <a:lnTo>
                      <a:pt x="2512" y="1067"/>
                    </a:lnTo>
                    <a:lnTo>
                      <a:pt x="2559" y="1091"/>
                    </a:lnTo>
                    <a:lnTo>
                      <a:pt x="2605" y="1112"/>
                    </a:lnTo>
                    <a:lnTo>
                      <a:pt x="2652" y="1134"/>
                    </a:lnTo>
                    <a:lnTo>
                      <a:pt x="2699" y="1157"/>
                    </a:lnTo>
                    <a:lnTo>
                      <a:pt x="2746" y="1179"/>
                    </a:lnTo>
                    <a:lnTo>
                      <a:pt x="2791" y="1201"/>
                    </a:lnTo>
                    <a:lnTo>
                      <a:pt x="2838" y="1224"/>
                    </a:lnTo>
                    <a:lnTo>
                      <a:pt x="2885" y="1246"/>
                    </a:lnTo>
                    <a:lnTo>
                      <a:pt x="2932" y="1267"/>
                    </a:lnTo>
                    <a:lnTo>
                      <a:pt x="2977" y="1289"/>
                    </a:lnTo>
                    <a:lnTo>
                      <a:pt x="3024" y="1312"/>
                    </a:lnTo>
                    <a:lnTo>
                      <a:pt x="3071" y="1332"/>
                    </a:lnTo>
                    <a:lnTo>
                      <a:pt x="3118" y="1352"/>
                    </a:lnTo>
                    <a:lnTo>
                      <a:pt x="3163" y="1369"/>
                    </a:lnTo>
                    <a:lnTo>
                      <a:pt x="3210" y="1387"/>
                    </a:lnTo>
                    <a:lnTo>
                      <a:pt x="3257" y="1405"/>
                    </a:lnTo>
                    <a:lnTo>
                      <a:pt x="3304" y="1420"/>
                    </a:lnTo>
                    <a:lnTo>
                      <a:pt x="3349" y="1434"/>
                    </a:lnTo>
                    <a:lnTo>
                      <a:pt x="3396" y="1450"/>
                    </a:lnTo>
                    <a:lnTo>
                      <a:pt x="3443" y="1463"/>
                    </a:lnTo>
                    <a:lnTo>
                      <a:pt x="3490" y="1475"/>
                    </a:lnTo>
                    <a:lnTo>
                      <a:pt x="3536" y="1487"/>
                    </a:lnTo>
                    <a:lnTo>
                      <a:pt x="3583" y="1499"/>
                    </a:lnTo>
                    <a:lnTo>
                      <a:pt x="3630" y="1508"/>
                    </a:lnTo>
                    <a:lnTo>
                      <a:pt x="3677" y="1518"/>
                    </a:lnTo>
                    <a:lnTo>
                      <a:pt x="3722" y="1526"/>
                    </a:lnTo>
                    <a:lnTo>
                      <a:pt x="3769" y="1534"/>
                    </a:lnTo>
                    <a:lnTo>
                      <a:pt x="3816" y="1544"/>
                    </a:lnTo>
                    <a:lnTo>
                      <a:pt x="3863" y="1550"/>
                    </a:lnTo>
                    <a:lnTo>
                      <a:pt x="3908" y="1558"/>
                    </a:lnTo>
                    <a:lnTo>
                      <a:pt x="3955" y="1563"/>
                    </a:lnTo>
                    <a:lnTo>
                      <a:pt x="4002" y="1571"/>
                    </a:lnTo>
                    <a:lnTo>
                      <a:pt x="4049" y="1577"/>
                    </a:lnTo>
                    <a:lnTo>
                      <a:pt x="4094" y="1581"/>
                    </a:lnTo>
                    <a:lnTo>
                      <a:pt x="4141" y="1587"/>
                    </a:lnTo>
                    <a:lnTo>
                      <a:pt x="4188" y="1593"/>
                    </a:lnTo>
                    <a:lnTo>
                      <a:pt x="4233" y="1597"/>
                    </a:lnTo>
                    <a:lnTo>
                      <a:pt x="4280" y="1601"/>
                    </a:lnTo>
                    <a:lnTo>
                      <a:pt x="4327" y="1605"/>
                    </a:lnTo>
                    <a:lnTo>
                      <a:pt x="4374" y="1609"/>
                    </a:lnTo>
                    <a:lnTo>
                      <a:pt x="4420" y="1612"/>
                    </a:lnTo>
                    <a:lnTo>
                      <a:pt x="4467" y="16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Freeform 2942">
                <a:extLst>
                  <a:ext uri="{FF2B5EF4-FFF2-40B4-BE49-F238E27FC236}">
                    <a16:creationId xmlns:a16="http://schemas.microsoft.com/office/drawing/2014/main" id="{7F0E47B7-CFF1-40F5-ABFD-5591F56F88ED}"/>
                  </a:ext>
                </a:extLst>
              </p:cNvPr>
              <p:cNvSpPr>
                <a:spLocks/>
              </p:cNvSpPr>
              <p:nvPr/>
            </p:nvSpPr>
            <p:spPr bwMode="auto">
              <a:xfrm>
                <a:off x="1744" y="2131"/>
                <a:ext cx="4467" cy="1681"/>
              </a:xfrm>
              <a:custGeom>
                <a:avLst/>
                <a:gdLst>
                  <a:gd name="T0" fmla="*/ 4420 w 4467"/>
                  <a:gd name="T1" fmla="*/ 1367 h 1681"/>
                  <a:gd name="T2" fmla="*/ 4327 w 4467"/>
                  <a:gd name="T3" fmla="*/ 1361 h 1681"/>
                  <a:gd name="T4" fmla="*/ 4233 w 4467"/>
                  <a:gd name="T5" fmla="*/ 1357 h 1681"/>
                  <a:gd name="T6" fmla="*/ 4141 w 4467"/>
                  <a:gd name="T7" fmla="*/ 1349 h 1681"/>
                  <a:gd name="T8" fmla="*/ 4049 w 4467"/>
                  <a:gd name="T9" fmla="*/ 1341 h 1681"/>
                  <a:gd name="T10" fmla="*/ 3955 w 4467"/>
                  <a:gd name="T11" fmla="*/ 1335 h 1681"/>
                  <a:gd name="T12" fmla="*/ 3863 w 4467"/>
                  <a:gd name="T13" fmla="*/ 1326 h 1681"/>
                  <a:gd name="T14" fmla="*/ 3769 w 4467"/>
                  <a:gd name="T15" fmla="*/ 1316 h 1681"/>
                  <a:gd name="T16" fmla="*/ 3677 w 4467"/>
                  <a:gd name="T17" fmla="*/ 1306 h 1681"/>
                  <a:gd name="T18" fmla="*/ 3583 w 4467"/>
                  <a:gd name="T19" fmla="*/ 1292 h 1681"/>
                  <a:gd name="T20" fmla="*/ 3490 w 4467"/>
                  <a:gd name="T21" fmla="*/ 1275 h 1681"/>
                  <a:gd name="T22" fmla="*/ 3396 w 4467"/>
                  <a:gd name="T23" fmla="*/ 1253 h 1681"/>
                  <a:gd name="T24" fmla="*/ 3304 w 4467"/>
                  <a:gd name="T25" fmla="*/ 1226 h 1681"/>
                  <a:gd name="T26" fmla="*/ 3210 w 4467"/>
                  <a:gd name="T27" fmla="*/ 1192 h 1681"/>
                  <a:gd name="T28" fmla="*/ 3118 w 4467"/>
                  <a:gd name="T29" fmla="*/ 1157 h 1681"/>
                  <a:gd name="T30" fmla="*/ 3024 w 4467"/>
                  <a:gd name="T31" fmla="*/ 1118 h 1681"/>
                  <a:gd name="T32" fmla="*/ 2932 w 4467"/>
                  <a:gd name="T33" fmla="*/ 1077 h 1681"/>
                  <a:gd name="T34" fmla="*/ 2838 w 4467"/>
                  <a:gd name="T35" fmla="*/ 1035 h 1681"/>
                  <a:gd name="T36" fmla="*/ 2746 w 4467"/>
                  <a:gd name="T37" fmla="*/ 992 h 1681"/>
                  <a:gd name="T38" fmla="*/ 2652 w 4467"/>
                  <a:gd name="T39" fmla="*/ 949 h 1681"/>
                  <a:gd name="T40" fmla="*/ 2559 w 4467"/>
                  <a:gd name="T41" fmla="*/ 908 h 1681"/>
                  <a:gd name="T42" fmla="*/ 2465 w 4467"/>
                  <a:gd name="T43" fmla="*/ 871 h 1681"/>
                  <a:gd name="T44" fmla="*/ 2373 w 4467"/>
                  <a:gd name="T45" fmla="*/ 837 h 1681"/>
                  <a:gd name="T46" fmla="*/ 2279 w 4467"/>
                  <a:gd name="T47" fmla="*/ 814 h 1681"/>
                  <a:gd name="T48" fmla="*/ 2187 w 4467"/>
                  <a:gd name="T49" fmla="*/ 806 h 1681"/>
                  <a:gd name="T50" fmla="*/ 2093 w 4467"/>
                  <a:gd name="T51" fmla="*/ 812 h 1681"/>
                  <a:gd name="T52" fmla="*/ 2001 w 4467"/>
                  <a:gd name="T53" fmla="*/ 843 h 1681"/>
                  <a:gd name="T54" fmla="*/ 1907 w 4467"/>
                  <a:gd name="T55" fmla="*/ 900 h 1681"/>
                  <a:gd name="T56" fmla="*/ 1815 w 4467"/>
                  <a:gd name="T57" fmla="*/ 988 h 1681"/>
                  <a:gd name="T58" fmla="*/ 1721 w 4467"/>
                  <a:gd name="T59" fmla="*/ 1069 h 1681"/>
                  <a:gd name="T60" fmla="*/ 1628 w 4467"/>
                  <a:gd name="T61" fmla="*/ 1100 h 1681"/>
                  <a:gd name="T62" fmla="*/ 1534 w 4467"/>
                  <a:gd name="T63" fmla="*/ 1061 h 1681"/>
                  <a:gd name="T64" fmla="*/ 1442 w 4467"/>
                  <a:gd name="T65" fmla="*/ 945 h 1681"/>
                  <a:gd name="T66" fmla="*/ 1348 w 4467"/>
                  <a:gd name="T67" fmla="*/ 765 h 1681"/>
                  <a:gd name="T68" fmla="*/ 1256 w 4467"/>
                  <a:gd name="T69" fmla="*/ 521 h 1681"/>
                  <a:gd name="T70" fmla="*/ 1162 w 4467"/>
                  <a:gd name="T71" fmla="*/ 266 h 1681"/>
                  <a:gd name="T72" fmla="*/ 1070 w 4467"/>
                  <a:gd name="T73" fmla="*/ 68 h 1681"/>
                  <a:gd name="T74" fmla="*/ 976 w 4467"/>
                  <a:gd name="T75" fmla="*/ 0 h 1681"/>
                  <a:gd name="T76" fmla="*/ 884 w 4467"/>
                  <a:gd name="T77" fmla="*/ 190 h 1681"/>
                  <a:gd name="T78" fmla="*/ 790 w 4467"/>
                  <a:gd name="T79" fmla="*/ 388 h 1681"/>
                  <a:gd name="T80" fmla="*/ 697 w 4467"/>
                  <a:gd name="T81" fmla="*/ 753 h 1681"/>
                  <a:gd name="T82" fmla="*/ 605 w 4467"/>
                  <a:gd name="T83" fmla="*/ 1381 h 1681"/>
                  <a:gd name="T84" fmla="*/ 511 w 4467"/>
                  <a:gd name="T85" fmla="*/ 1579 h 1681"/>
                  <a:gd name="T86" fmla="*/ 419 w 4467"/>
                  <a:gd name="T87" fmla="*/ 1681 h 1681"/>
                  <a:gd name="T88" fmla="*/ 325 w 4467"/>
                  <a:gd name="T89" fmla="*/ 1681 h 1681"/>
                  <a:gd name="T90" fmla="*/ 233 w 4467"/>
                  <a:gd name="T91" fmla="*/ 1679 h 1681"/>
                  <a:gd name="T92" fmla="*/ 139 w 4467"/>
                  <a:gd name="T93" fmla="*/ 1677 h 1681"/>
                  <a:gd name="T94" fmla="*/ 47 w 4467"/>
                  <a:gd name="T95" fmla="*/ 16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7" h="1681">
                    <a:moveTo>
                      <a:pt x="4467" y="1369"/>
                    </a:moveTo>
                    <a:lnTo>
                      <a:pt x="4420" y="1367"/>
                    </a:lnTo>
                    <a:lnTo>
                      <a:pt x="4374" y="1363"/>
                    </a:lnTo>
                    <a:lnTo>
                      <a:pt x="4327" y="1361"/>
                    </a:lnTo>
                    <a:lnTo>
                      <a:pt x="4280" y="1359"/>
                    </a:lnTo>
                    <a:lnTo>
                      <a:pt x="4233" y="1357"/>
                    </a:lnTo>
                    <a:lnTo>
                      <a:pt x="4188" y="1353"/>
                    </a:lnTo>
                    <a:lnTo>
                      <a:pt x="4141" y="1349"/>
                    </a:lnTo>
                    <a:lnTo>
                      <a:pt x="4094" y="1345"/>
                    </a:lnTo>
                    <a:lnTo>
                      <a:pt x="4049" y="1341"/>
                    </a:lnTo>
                    <a:lnTo>
                      <a:pt x="4002" y="1339"/>
                    </a:lnTo>
                    <a:lnTo>
                      <a:pt x="3955" y="1335"/>
                    </a:lnTo>
                    <a:lnTo>
                      <a:pt x="3908" y="1332"/>
                    </a:lnTo>
                    <a:lnTo>
                      <a:pt x="3863" y="1326"/>
                    </a:lnTo>
                    <a:lnTo>
                      <a:pt x="3816" y="1322"/>
                    </a:lnTo>
                    <a:lnTo>
                      <a:pt x="3769" y="1316"/>
                    </a:lnTo>
                    <a:lnTo>
                      <a:pt x="3722" y="1312"/>
                    </a:lnTo>
                    <a:lnTo>
                      <a:pt x="3677" y="1306"/>
                    </a:lnTo>
                    <a:lnTo>
                      <a:pt x="3630" y="1300"/>
                    </a:lnTo>
                    <a:lnTo>
                      <a:pt x="3583" y="1292"/>
                    </a:lnTo>
                    <a:lnTo>
                      <a:pt x="3536" y="1284"/>
                    </a:lnTo>
                    <a:lnTo>
                      <a:pt x="3490" y="1275"/>
                    </a:lnTo>
                    <a:lnTo>
                      <a:pt x="3443" y="1265"/>
                    </a:lnTo>
                    <a:lnTo>
                      <a:pt x="3396" y="1253"/>
                    </a:lnTo>
                    <a:lnTo>
                      <a:pt x="3349" y="1239"/>
                    </a:lnTo>
                    <a:lnTo>
                      <a:pt x="3304" y="1226"/>
                    </a:lnTo>
                    <a:lnTo>
                      <a:pt x="3257" y="1210"/>
                    </a:lnTo>
                    <a:lnTo>
                      <a:pt x="3210" y="1192"/>
                    </a:lnTo>
                    <a:lnTo>
                      <a:pt x="3163" y="1175"/>
                    </a:lnTo>
                    <a:lnTo>
                      <a:pt x="3118" y="1157"/>
                    </a:lnTo>
                    <a:lnTo>
                      <a:pt x="3071" y="1139"/>
                    </a:lnTo>
                    <a:lnTo>
                      <a:pt x="3024" y="1118"/>
                    </a:lnTo>
                    <a:lnTo>
                      <a:pt x="2977" y="1096"/>
                    </a:lnTo>
                    <a:lnTo>
                      <a:pt x="2932" y="1077"/>
                    </a:lnTo>
                    <a:lnTo>
                      <a:pt x="2885" y="1055"/>
                    </a:lnTo>
                    <a:lnTo>
                      <a:pt x="2838" y="1035"/>
                    </a:lnTo>
                    <a:lnTo>
                      <a:pt x="2791" y="1012"/>
                    </a:lnTo>
                    <a:lnTo>
                      <a:pt x="2746" y="992"/>
                    </a:lnTo>
                    <a:lnTo>
                      <a:pt x="2699" y="971"/>
                    </a:lnTo>
                    <a:lnTo>
                      <a:pt x="2652" y="949"/>
                    </a:lnTo>
                    <a:lnTo>
                      <a:pt x="2605" y="927"/>
                    </a:lnTo>
                    <a:lnTo>
                      <a:pt x="2559" y="908"/>
                    </a:lnTo>
                    <a:lnTo>
                      <a:pt x="2512" y="888"/>
                    </a:lnTo>
                    <a:lnTo>
                      <a:pt x="2465" y="871"/>
                    </a:lnTo>
                    <a:lnTo>
                      <a:pt x="2418" y="853"/>
                    </a:lnTo>
                    <a:lnTo>
                      <a:pt x="2373" y="837"/>
                    </a:lnTo>
                    <a:lnTo>
                      <a:pt x="2326" y="823"/>
                    </a:lnTo>
                    <a:lnTo>
                      <a:pt x="2279" y="814"/>
                    </a:lnTo>
                    <a:lnTo>
                      <a:pt x="2234" y="808"/>
                    </a:lnTo>
                    <a:lnTo>
                      <a:pt x="2187" y="806"/>
                    </a:lnTo>
                    <a:lnTo>
                      <a:pt x="2140" y="806"/>
                    </a:lnTo>
                    <a:lnTo>
                      <a:pt x="2093" y="812"/>
                    </a:lnTo>
                    <a:lnTo>
                      <a:pt x="2048" y="825"/>
                    </a:lnTo>
                    <a:lnTo>
                      <a:pt x="2001" y="843"/>
                    </a:lnTo>
                    <a:lnTo>
                      <a:pt x="1954" y="867"/>
                    </a:lnTo>
                    <a:lnTo>
                      <a:pt x="1907" y="900"/>
                    </a:lnTo>
                    <a:lnTo>
                      <a:pt x="1862" y="941"/>
                    </a:lnTo>
                    <a:lnTo>
                      <a:pt x="1815" y="988"/>
                    </a:lnTo>
                    <a:lnTo>
                      <a:pt x="1768" y="1031"/>
                    </a:lnTo>
                    <a:lnTo>
                      <a:pt x="1721" y="1069"/>
                    </a:lnTo>
                    <a:lnTo>
                      <a:pt x="1675" y="1092"/>
                    </a:lnTo>
                    <a:lnTo>
                      <a:pt x="1628" y="1100"/>
                    </a:lnTo>
                    <a:lnTo>
                      <a:pt x="1581" y="1090"/>
                    </a:lnTo>
                    <a:lnTo>
                      <a:pt x="1534" y="1061"/>
                    </a:lnTo>
                    <a:lnTo>
                      <a:pt x="1489" y="1012"/>
                    </a:lnTo>
                    <a:lnTo>
                      <a:pt x="1442" y="945"/>
                    </a:lnTo>
                    <a:lnTo>
                      <a:pt x="1395" y="859"/>
                    </a:lnTo>
                    <a:lnTo>
                      <a:pt x="1348" y="765"/>
                    </a:lnTo>
                    <a:lnTo>
                      <a:pt x="1303" y="639"/>
                    </a:lnTo>
                    <a:lnTo>
                      <a:pt x="1256" y="521"/>
                    </a:lnTo>
                    <a:lnTo>
                      <a:pt x="1209" y="390"/>
                    </a:lnTo>
                    <a:lnTo>
                      <a:pt x="1162" y="266"/>
                    </a:lnTo>
                    <a:lnTo>
                      <a:pt x="1117" y="149"/>
                    </a:lnTo>
                    <a:lnTo>
                      <a:pt x="1070" y="68"/>
                    </a:lnTo>
                    <a:lnTo>
                      <a:pt x="1023" y="8"/>
                    </a:lnTo>
                    <a:lnTo>
                      <a:pt x="976" y="0"/>
                    </a:lnTo>
                    <a:lnTo>
                      <a:pt x="931" y="64"/>
                    </a:lnTo>
                    <a:lnTo>
                      <a:pt x="884" y="190"/>
                    </a:lnTo>
                    <a:lnTo>
                      <a:pt x="837" y="255"/>
                    </a:lnTo>
                    <a:lnTo>
                      <a:pt x="790" y="388"/>
                    </a:lnTo>
                    <a:lnTo>
                      <a:pt x="744" y="553"/>
                    </a:lnTo>
                    <a:lnTo>
                      <a:pt x="697" y="753"/>
                    </a:lnTo>
                    <a:lnTo>
                      <a:pt x="650" y="1061"/>
                    </a:lnTo>
                    <a:lnTo>
                      <a:pt x="605" y="1381"/>
                    </a:lnTo>
                    <a:lnTo>
                      <a:pt x="558" y="1512"/>
                    </a:lnTo>
                    <a:lnTo>
                      <a:pt x="511" y="1579"/>
                    </a:lnTo>
                    <a:lnTo>
                      <a:pt x="464" y="1673"/>
                    </a:lnTo>
                    <a:lnTo>
                      <a:pt x="419" y="1681"/>
                    </a:lnTo>
                    <a:lnTo>
                      <a:pt x="372" y="1681"/>
                    </a:lnTo>
                    <a:lnTo>
                      <a:pt x="325" y="1681"/>
                    </a:lnTo>
                    <a:lnTo>
                      <a:pt x="278" y="1679"/>
                    </a:lnTo>
                    <a:lnTo>
                      <a:pt x="233" y="1679"/>
                    </a:lnTo>
                    <a:lnTo>
                      <a:pt x="186" y="1679"/>
                    </a:lnTo>
                    <a:lnTo>
                      <a:pt x="139" y="1677"/>
                    </a:lnTo>
                    <a:lnTo>
                      <a:pt x="92" y="1675"/>
                    </a:lnTo>
                    <a:lnTo>
                      <a:pt x="47" y="1675"/>
                    </a:lnTo>
                    <a:lnTo>
                      <a:pt x="0" y="16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Freeform 2943">
                <a:extLst>
                  <a:ext uri="{FF2B5EF4-FFF2-40B4-BE49-F238E27FC236}">
                    <a16:creationId xmlns:a16="http://schemas.microsoft.com/office/drawing/2014/main" id="{DE9FBF26-B4AB-4F48-A807-D64B9225551A}"/>
                  </a:ext>
                </a:extLst>
              </p:cNvPr>
              <p:cNvSpPr>
                <a:spLocks/>
              </p:cNvSpPr>
              <p:nvPr/>
            </p:nvSpPr>
            <p:spPr bwMode="auto">
              <a:xfrm>
                <a:off x="1744" y="1970"/>
                <a:ext cx="4467" cy="1836"/>
              </a:xfrm>
              <a:custGeom>
                <a:avLst/>
                <a:gdLst>
                  <a:gd name="T0" fmla="*/ 47 w 4467"/>
                  <a:gd name="T1" fmla="*/ 1836 h 1836"/>
                  <a:gd name="T2" fmla="*/ 139 w 4467"/>
                  <a:gd name="T3" fmla="*/ 1836 h 1836"/>
                  <a:gd name="T4" fmla="*/ 233 w 4467"/>
                  <a:gd name="T5" fmla="*/ 1836 h 1836"/>
                  <a:gd name="T6" fmla="*/ 325 w 4467"/>
                  <a:gd name="T7" fmla="*/ 1834 h 1836"/>
                  <a:gd name="T8" fmla="*/ 419 w 4467"/>
                  <a:gd name="T9" fmla="*/ 1828 h 1836"/>
                  <a:gd name="T10" fmla="*/ 511 w 4467"/>
                  <a:gd name="T11" fmla="*/ 1722 h 1836"/>
                  <a:gd name="T12" fmla="*/ 605 w 4467"/>
                  <a:gd name="T13" fmla="*/ 1075 h 1836"/>
                  <a:gd name="T14" fmla="*/ 697 w 4467"/>
                  <a:gd name="T15" fmla="*/ 316 h 1836"/>
                  <a:gd name="T16" fmla="*/ 790 w 4467"/>
                  <a:gd name="T17" fmla="*/ 392 h 1836"/>
                  <a:gd name="T18" fmla="*/ 884 w 4467"/>
                  <a:gd name="T19" fmla="*/ 455 h 1836"/>
                  <a:gd name="T20" fmla="*/ 976 w 4467"/>
                  <a:gd name="T21" fmla="*/ 0 h 1836"/>
                  <a:gd name="T22" fmla="*/ 1070 w 4467"/>
                  <a:gd name="T23" fmla="*/ 445 h 1836"/>
                  <a:gd name="T24" fmla="*/ 1162 w 4467"/>
                  <a:gd name="T25" fmla="*/ 759 h 1836"/>
                  <a:gd name="T26" fmla="*/ 1256 w 4467"/>
                  <a:gd name="T27" fmla="*/ 865 h 1836"/>
                  <a:gd name="T28" fmla="*/ 1348 w 4467"/>
                  <a:gd name="T29" fmla="*/ 1028 h 1836"/>
                  <a:gd name="T30" fmla="*/ 1442 w 4467"/>
                  <a:gd name="T31" fmla="*/ 1136 h 1836"/>
                  <a:gd name="T32" fmla="*/ 1534 w 4467"/>
                  <a:gd name="T33" fmla="*/ 1155 h 1836"/>
                  <a:gd name="T34" fmla="*/ 1628 w 4467"/>
                  <a:gd name="T35" fmla="*/ 1124 h 1836"/>
                  <a:gd name="T36" fmla="*/ 1721 w 4467"/>
                  <a:gd name="T37" fmla="*/ 1010 h 1836"/>
                  <a:gd name="T38" fmla="*/ 1815 w 4467"/>
                  <a:gd name="T39" fmla="*/ 894 h 1836"/>
                  <a:gd name="T40" fmla="*/ 1907 w 4467"/>
                  <a:gd name="T41" fmla="*/ 849 h 1836"/>
                  <a:gd name="T42" fmla="*/ 2001 w 4467"/>
                  <a:gd name="T43" fmla="*/ 831 h 1836"/>
                  <a:gd name="T44" fmla="*/ 2093 w 4467"/>
                  <a:gd name="T45" fmla="*/ 837 h 1836"/>
                  <a:gd name="T46" fmla="*/ 2187 w 4467"/>
                  <a:gd name="T47" fmla="*/ 859 h 1836"/>
                  <a:gd name="T48" fmla="*/ 2279 w 4467"/>
                  <a:gd name="T49" fmla="*/ 896 h 1836"/>
                  <a:gd name="T50" fmla="*/ 2373 w 4467"/>
                  <a:gd name="T51" fmla="*/ 939 h 1836"/>
                  <a:gd name="T52" fmla="*/ 2465 w 4467"/>
                  <a:gd name="T53" fmla="*/ 965 h 1836"/>
                  <a:gd name="T54" fmla="*/ 2559 w 4467"/>
                  <a:gd name="T55" fmla="*/ 1041 h 1836"/>
                  <a:gd name="T56" fmla="*/ 2652 w 4467"/>
                  <a:gd name="T57" fmla="*/ 1088 h 1836"/>
                  <a:gd name="T58" fmla="*/ 2746 w 4467"/>
                  <a:gd name="T59" fmla="*/ 1137 h 1836"/>
                  <a:gd name="T60" fmla="*/ 2838 w 4467"/>
                  <a:gd name="T61" fmla="*/ 1185 h 1836"/>
                  <a:gd name="T62" fmla="*/ 2932 w 4467"/>
                  <a:gd name="T63" fmla="*/ 1238 h 1836"/>
                  <a:gd name="T64" fmla="*/ 3024 w 4467"/>
                  <a:gd name="T65" fmla="*/ 1287 h 1836"/>
                  <a:gd name="T66" fmla="*/ 3118 w 4467"/>
                  <a:gd name="T67" fmla="*/ 1324 h 1836"/>
                  <a:gd name="T68" fmla="*/ 3210 w 4467"/>
                  <a:gd name="T69" fmla="*/ 1361 h 1836"/>
                  <a:gd name="T70" fmla="*/ 3304 w 4467"/>
                  <a:gd name="T71" fmla="*/ 1391 h 1836"/>
                  <a:gd name="T72" fmla="*/ 3396 w 4467"/>
                  <a:gd name="T73" fmla="*/ 1412 h 1836"/>
                  <a:gd name="T74" fmla="*/ 3490 w 4467"/>
                  <a:gd name="T75" fmla="*/ 1430 h 1836"/>
                  <a:gd name="T76" fmla="*/ 3583 w 4467"/>
                  <a:gd name="T77" fmla="*/ 1443 h 1836"/>
                  <a:gd name="T78" fmla="*/ 3677 w 4467"/>
                  <a:gd name="T79" fmla="*/ 1451 h 1836"/>
                  <a:gd name="T80" fmla="*/ 3769 w 4467"/>
                  <a:gd name="T81" fmla="*/ 1467 h 1836"/>
                  <a:gd name="T82" fmla="*/ 3863 w 4467"/>
                  <a:gd name="T83" fmla="*/ 1473 h 1836"/>
                  <a:gd name="T84" fmla="*/ 3955 w 4467"/>
                  <a:gd name="T85" fmla="*/ 1481 h 1836"/>
                  <a:gd name="T86" fmla="*/ 4049 w 4467"/>
                  <a:gd name="T87" fmla="*/ 1491 h 1836"/>
                  <a:gd name="T88" fmla="*/ 4141 w 4467"/>
                  <a:gd name="T89" fmla="*/ 1500 h 1836"/>
                  <a:gd name="T90" fmla="*/ 4233 w 4467"/>
                  <a:gd name="T91" fmla="*/ 1504 h 1836"/>
                  <a:gd name="T92" fmla="*/ 4327 w 4467"/>
                  <a:gd name="T93" fmla="*/ 1506 h 1836"/>
                  <a:gd name="T94" fmla="*/ 4420 w 4467"/>
                  <a:gd name="T95" fmla="*/ 1512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7" h="1836">
                    <a:moveTo>
                      <a:pt x="0" y="1836"/>
                    </a:moveTo>
                    <a:lnTo>
                      <a:pt x="47" y="1836"/>
                    </a:lnTo>
                    <a:lnTo>
                      <a:pt x="92" y="1836"/>
                    </a:lnTo>
                    <a:lnTo>
                      <a:pt x="139" y="1836"/>
                    </a:lnTo>
                    <a:lnTo>
                      <a:pt x="186" y="1836"/>
                    </a:lnTo>
                    <a:lnTo>
                      <a:pt x="233" y="1836"/>
                    </a:lnTo>
                    <a:lnTo>
                      <a:pt x="278" y="1836"/>
                    </a:lnTo>
                    <a:lnTo>
                      <a:pt x="325" y="1834"/>
                    </a:lnTo>
                    <a:lnTo>
                      <a:pt x="372" y="1834"/>
                    </a:lnTo>
                    <a:lnTo>
                      <a:pt x="419" y="1828"/>
                    </a:lnTo>
                    <a:lnTo>
                      <a:pt x="464" y="1793"/>
                    </a:lnTo>
                    <a:lnTo>
                      <a:pt x="511" y="1722"/>
                    </a:lnTo>
                    <a:lnTo>
                      <a:pt x="558" y="1514"/>
                    </a:lnTo>
                    <a:lnTo>
                      <a:pt x="605" y="1075"/>
                    </a:lnTo>
                    <a:lnTo>
                      <a:pt x="650" y="633"/>
                    </a:lnTo>
                    <a:lnTo>
                      <a:pt x="697" y="316"/>
                    </a:lnTo>
                    <a:lnTo>
                      <a:pt x="744" y="259"/>
                    </a:lnTo>
                    <a:lnTo>
                      <a:pt x="790" y="392"/>
                    </a:lnTo>
                    <a:lnTo>
                      <a:pt x="837" y="547"/>
                    </a:lnTo>
                    <a:lnTo>
                      <a:pt x="884" y="455"/>
                    </a:lnTo>
                    <a:lnTo>
                      <a:pt x="931" y="157"/>
                    </a:lnTo>
                    <a:lnTo>
                      <a:pt x="976" y="0"/>
                    </a:lnTo>
                    <a:lnTo>
                      <a:pt x="1023" y="206"/>
                    </a:lnTo>
                    <a:lnTo>
                      <a:pt x="1070" y="445"/>
                    </a:lnTo>
                    <a:lnTo>
                      <a:pt x="1117" y="655"/>
                    </a:lnTo>
                    <a:lnTo>
                      <a:pt x="1162" y="759"/>
                    </a:lnTo>
                    <a:lnTo>
                      <a:pt x="1209" y="800"/>
                    </a:lnTo>
                    <a:lnTo>
                      <a:pt x="1256" y="865"/>
                    </a:lnTo>
                    <a:lnTo>
                      <a:pt x="1303" y="955"/>
                    </a:lnTo>
                    <a:lnTo>
                      <a:pt x="1348" y="1028"/>
                    </a:lnTo>
                    <a:lnTo>
                      <a:pt x="1395" y="1086"/>
                    </a:lnTo>
                    <a:lnTo>
                      <a:pt x="1442" y="1136"/>
                    </a:lnTo>
                    <a:lnTo>
                      <a:pt x="1489" y="1147"/>
                    </a:lnTo>
                    <a:lnTo>
                      <a:pt x="1534" y="1155"/>
                    </a:lnTo>
                    <a:lnTo>
                      <a:pt x="1581" y="1159"/>
                    </a:lnTo>
                    <a:lnTo>
                      <a:pt x="1628" y="1124"/>
                    </a:lnTo>
                    <a:lnTo>
                      <a:pt x="1675" y="1073"/>
                    </a:lnTo>
                    <a:lnTo>
                      <a:pt x="1721" y="1010"/>
                    </a:lnTo>
                    <a:lnTo>
                      <a:pt x="1768" y="949"/>
                    </a:lnTo>
                    <a:lnTo>
                      <a:pt x="1815" y="894"/>
                    </a:lnTo>
                    <a:lnTo>
                      <a:pt x="1862" y="865"/>
                    </a:lnTo>
                    <a:lnTo>
                      <a:pt x="1907" y="849"/>
                    </a:lnTo>
                    <a:lnTo>
                      <a:pt x="1954" y="839"/>
                    </a:lnTo>
                    <a:lnTo>
                      <a:pt x="2001" y="831"/>
                    </a:lnTo>
                    <a:lnTo>
                      <a:pt x="2048" y="822"/>
                    </a:lnTo>
                    <a:lnTo>
                      <a:pt x="2093" y="837"/>
                    </a:lnTo>
                    <a:lnTo>
                      <a:pt x="2140" y="849"/>
                    </a:lnTo>
                    <a:lnTo>
                      <a:pt x="2187" y="859"/>
                    </a:lnTo>
                    <a:lnTo>
                      <a:pt x="2234" y="873"/>
                    </a:lnTo>
                    <a:lnTo>
                      <a:pt x="2279" y="896"/>
                    </a:lnTo>
                    <a:lnTo>
                      <a:pt x="2326" y="916"/>
                    </a:lnTo>
                    <a:lnTo>
                      <a:pt x="2373" y="939"/>
                    </a:lnTo>
                    <a:lnTo>
                      <a:pt x="2418" y="959"/>
                    </a:lnTo>
                    <a:lnTo>
                      <a:pt x="2465" y="965"/>
                    </a:lnTo>
                    <a:lnTo>
                      <a:pt x="2512" y="1008"/>
                    </a:lnTo>
                    <a:lnTo>
                      <a:pt x="2559" y="1041"/>
                    </a:lnTo>
                    <a:lnTo>
                      <a:pt x="2605" y="1069"/>
                    </a:lnTo>
                    <a:lnTo>
                      <a:pt x="2652" y="1088"/>
                    </a:lnTo>
                    <a:lnTo>
                      <a:pt x="2699" y="1108"/>
                    </a:lnTo>
                    <a:lnTo>
                      <a:pt x="2746" y="1137"/>
                    </a:lnTo>
                    <a:lnTo>
                      <a:pt x="2791" y="1167"/>
                    </a:lnTo>
                    <a:lnTo>
                      <a:pt x="2838" y="1185"/>
                    </a:lnTo>
                    <a:lnTo>
                      <a:pt x="2885" y="1210"/>
                    </a:lnTo>
                    <a:lnTo>
                      <a:pt x="2932" y="1238"/>
                    </a:lnTo>
                    <a:lnTo>
                      <a:pt x="2977" y="1271"/>
                    </a:lnTo>
                    <a:lnTo>
                      <a:pt x="3024" y="1287"/>
                    </a:lnTo>
                    <a:lnTo>
                      <a:pt x="3071" y="1304"/>
                    </a:lnTo>
                    <a:lnTo>
                      <a:pt x="3118" y="1324"/>
                    </a:lnTo>
                    <a:lnTo>
                      <a:pt x="3163" y="1345"/>
                    </a:lnTo>
                    <a:lnTo>
                      <a:pt x="3210" y="1361"/>
                    </a:lnTo>
                    <a:lnTo>
                      <a:pt x="3257" y="1377"/>
                    </a:lnTo>
                    <a:lnTo>
                      <a:pt x="3304" y="1391"/>
                    </a:lnTo>
                    <a:lnTo>
                      <a:pt x="3349" y="1402"/>
                    </a:lnTo>
                    <a:lnTo>
                      <a:pt x="3396" y="1412"/>
                    </a:lnTo>
                    <a:lnTo>
                      <a:pt x="3443" y="1422"/>
                    </a:lnTo>
                    <a:lnTo>
                      <a:pt x="3490" y="1430"/>
                    </a:lnTo>
                    <a:lnTo>
                      <a:pt x="3536" y="1438"/>
                    </a:lnTo>
                    <a:lnTo>
                      <a:pt x="3583" y="1443"/>
                    </a:lnTo>
                    <a:lnTo>
                      <a:pt x="3630" y="1443"/>
                    </a:lnTo>
                    <a:lnTo>
                      <a:pt x="3677" y="1451"/>
                    </a:lnTo>
                    <a:lnTo>
                      <a:pt x="3722" y="1459"/>
                    </a:lnTo>
                    <a:lnTo>
                      <a:pt x="3769" y="1467"/>
                    </a:lnTo>
                    <a:lnTo>
                      <a:pt x="3816" y="1469"/>
                    </a:lnTo>
                    <a:lnTo>
                      <a:pt x="3863" y="1473"/>
                    </a:lnTo>
                    <a:lnTo>
                      <a:pt x="3908" y="1477"/>
                    </a:lnTo>
                    <a:lnTo>
                      <a:pt x="3955" y="1481"/>
                    </a:lnTo>
                    <a:lnTo>
                      <a:pt x="4002" y="1487"/>
                    </a:lnTo>
                    <a:lnTo>
                      <a:pt x="4049" y="1491"/>
                    </a:lnTo>
                    <a:lnTo>
                      <a:pt x="4094" y="1494"/>
                    </a:lnTo>
                    <a:lnTo>
                      <a:pt x="4141" y="1500"/>
                    </a:lnTo>
                    <a:lnTo>
                      <a:pt x="4188" y="1504"/>
                    </a:lnTo>
                    <a:lnTo>
                      <a:pt x="4233" y="1504"/>
                    </a:lnTo>
                    <a:lnTo>
                      <a:pt x="4280" y="1504"/>
                    </a:lnTo>
                    <a:lnTo>
                      <a:pt x="4327" y="1506"/>
                    </a:lnTo>
                    <a:lnTo>
                      <a:pt x="4374" y="1508"/>
                    </a:lnTo>
                    <a:lnTo>
                      <a:pt x="4420" y="1512"/>
                    </a:lnTo>
                    <a:lnTo>
                      <a:pt x="4467" y="1516"/>
                    </a:lnTo>
                  </a:path>
                </a:pathLst>
              </a:custGeom>
              <a:noFill/>
              <a:ln w="25400" cap="flat">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5" name="Line 47">
                <a:extLst>
                  <a:ext uri="{FF2B5EF4-FFF2-40B4-BE49-F238E27FC236}">
                    <a16:creationId xmlns:a16="http://schemas.microsoft.com/office/drawing/2014/main" id="{43A87BC0-AA87-4458-BC55-A0C2066DFE9F}"/>
                  </a:ext>
                </a:extLst>
              </p:cNvPr>
              <p:cNvSpPr>
                <a:spLocks noChangeShapeType="1"/>
              </p:cNvSpPr>
              <p:nvPr/>
            </p:nvSpPr>
            <p:spPr bwMode="auto">
              <a:xfrm flipV="1">
                <a:off x="1520" y="1756"/>
                <a:ext cx="0" cy="2154"/>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6" name="Rectangle 2945">
                <a:extLst>
                  <a:ext uri="{FF2B5EF4-FFF2-40B4-BE49-F238E27FC236}">
                    <a16:creationId xmlns:a16="http://schemas.microsoft.com/office/drawing/2014/main" id="{FEA37991-6CD3-49E9-A3EF-83BBEB148C37}"/>
                  </a:ext>
                </a:extLst>
              </p:cNvPr>
              <p:cNvSpPr>
                <a:spLocks noChangeArrowheads="1"/>
              </p:cNvSpPr>
              <p:nvPr/>
            </p:nvSpPr>
            <p:spPr bwMode="auto">
              <a:xfrm>
                <a:off x="1212" y="3310"/>
                <a:ext cx="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117</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47" name="Rectangle 2946">
                <a:extLst>
                  <a:ext uri="{FF2B5EF4-FFF2-40B4-BE49-F238E27FC236}">
                    <a16:creationId xmlns:a16="http://schemas.microsoft.com/office/drawing/2014/main" id="{A5821B4E-3BAF-4E1F-954C-E18375D3CAD1}"/>
                  </a:ext>
                </a:extLst>
              </p:cNvPr>
              <p:cNvSpPr>
                <a:spLocks noChangeArrowheads="1"/>
              </p:cNvSpPr>
              <p:nvPr/>
            </p:nvSpPr>
            <p:spPr bwMode="auto">
              <a:xfrm>
                <a:off x="1212" y="2741"/>
                <a:ext cx="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120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48" name="Rectangle 2947">
                <a:extLst>
                  <a:ext uri="{FF2B5EF4-FFF2-40B4-BE49-F238E27FC236}">
                    <a16:creationId xmlns:a16="http://schemas.microsoft.com/office/drawing/2014/main" id="{C361354C-7178-40FE-9033-AB0D51C076C7}"/>
                  </a:ext>
                </a:extLst>
              </p:cNvPr>
              <p:cNvSpPr>
                <a:spLocks noChangeArrowheads="1"/>
              </p:cNvSpPr>
              <p:nvPr/>
            </p:nvSpPr>
            <p:spPr bwMode="auto">
              <a:xfrm>
                <a:off x="1212" y="2172"/>
                <a:ext cx="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123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49" name="Line 51">
                <a:extLst>
                  <a:ext uri="{FF2B5EF4-FFF2-40B4-BE49-F238E27FC236}">
                    <a16:creationId xmlns:a16="http://schemas.microsoft.com/office/drawing/2014/main" id="{FB47C42F-AE5B-4F0C-A347-B904559B122B}"/>
                  </a:ext>
                </a:extLst>
              </p:cNvPr>
              <p:cNvSpPr>
                <a:spLocks noChangeShapeType="1"/>
              </p:cNvSpPr>
              <p:nvPr/>
            </p:nvSpPr>
            <p:spPr bwMode="auto">
              <a:xfrm>
                <a:off x="1497" y="3410"/>
                <a:ext cx="23" cy="0"/>
              </a:xfrm>
              <a:prstGeom prst="line">
                <a:avLst/>
              </a:prstGeom>
              <a:noFill/>
              <a:ln w="127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0" name="Line 52">
                <a:extLst>
                  <a:ext uri="{FF2B5EF4-FFF2-40B4-BE49-F238E27FC236}">
                    <a16:creationId xmlns:a16="http://schemas.microsoft.com/office/drawing/2014/main" id="{AFDDB00B-0574-40AF-ADE0-AFEEFE9C848C}"/>
                  </a:ext>
                </a:extLst>
              </p:cNvPr>
              <p:cNvSpPr>
                <a:spLocks noChangeShapeType="1"/>
              </p:cNvSpPr>
              <p:nvPr/>
            </p:nvSpPr>
            <p:spPr bwMode="auto">
              <a:xfrm>
                <a:off x="1497" y="2841"/>
                <a:ext cx="23" cy="0"/>
              </a:xfrm>
              <a:prstGeom prst="line">
                <a:avLst/>
              </a:prstGeom>
              <a:noFill/>
              <a:ln w="127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1" name="Line 53">
                <a:extLst>
                  <a:ext uri="{FF2B5EF4-FFF2-40B4-BE49-F238E27FC236}">
                    <a16:creationId xmlns:a16="http://schemas.microsoft.com/office/drawing/2014/main" id="{8767D90E-61FE-4078-9A49-261035FEFF79}"/>
                  </a:ext>
                </a:extLst>
              </p:cNvPr>
              <p:cNvSpPr>
                <a:spLocks noChangeShapeType="1"/>
              </p:cNvSpPr>
              <p:nvPr/>
            </p:nvSpPr>
            <p:spPr bwMode="auto">
              <a:xfrm>
                <a:off x="1497" y="2272"/>
                <a:ext cx="23" cy="0"/>
              </a:xfrm>
              <a:prstGeom prst="line">
                <a:avLst/>
              </a:prstGeom>
              <a:noFill/>
              <a:ln w="127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2" name="Line 54">
                <a:extLst>
                  <a:ext uri="{FF2B5EF4-FFF2-40B4-BE49-F238E27FC236}">
                    <a16:creationId xmlns:a16="http://schemas.microsoft.com/office/drawing/2014/main" id="{09B1187D-4C1A-48E6-B3F5-74417690267F}"/>
                  </a:ext>
                </a:extLst>
              </p:cNvPr>
              <p:cNvSpPr>
                <a:spLocks noChangeShapeType="1"/>
              </p:cNvSpPr>
              <p:nvPr/>
            </p:nvSpPr>
            <p:spPr bwMode="auto">
              <a:xfrm>
                <a:off x="1520" y="3910"/>
                <a:ext cx="4914"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3" name="Line 55">
                <a:extLst>
                  <a:ext uri="{FF2B5EF4-FFF2-40B4-BE49-F238E27FC236}">
                    <a16:creationId xmlns:a16="http://schemas.microsoft.com/office/drawing/2014/main" id="{C299DC78-DC49-4E82-B606-7776D028BC66}"/>
                  </a:ext>
                </a:extLst>
              </p:cNvPr>
              <p:cNvSpPr>
                <a:spLocks noChangeShapeType="1"/>
              </p:cNvSpPr>
              <p:nvPr/>
            </p:nvSpPr>
            <p:spPr bwMode="auto">
              <a:xfrm flipV="1">
                <a:off x="1744" y="3910"/>
                <a:ext cx="0" cy="49"/>
              </a:xfrm>
              <a:prstGeom prst="line">
                <a:avLst/>
              </a:prstGeom>
              <a:noFill/>
              <a:ln w="381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4" name="Line 56">
                <a:extLst>
                  <a:ext uri="{FF2B5EF4-FFF2-40B4-BE49-F238E27FC236}">
                    <a16:creationId xmlns:a16="http://schemas.microsoft.com/office/drawing/2014/main" id="{33F09888-0FE7-461D-852F-1B63BE21A4AD}"/>
                  </a:ext>
                </a:extLst>
              </p:cNvPr>
              <p:cNvSpPr>
                <a:spLocks noChangeShapeType="1"/>
              </p:cNvSpPr>
              <p:nvPr/>
            </p:nvSpPr>
            <p:spPr bwMode="auto">
              <a:xfrm flipV="1">
                <a:off x="2861" y="3910"/>
                <a:ext cx="0" cy="49"/>
              </a:xfrm>
              <a:prstGeom prst="line">
                <a:avLst/>
              </a:prstGeom>
              <a:noFill/>
              <a:ln w="381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5" name="Line 57">
                <a:extLst>
                  <a:ext uri="{FF2B5EF4-FFF2-40B4-BE49-F238E27FC236}">
                    <a16:creationId xmlns:a16="http://schemas.microsoft.com/office/drawing/2014/main" id="{A510EB2C-ECAE-4D21-A873-430F5DBED289}"/>
                  </a:ext>
                </a:extLst>
              </p:cNvPr>
              <p:cNvSpPr>
                <a:spLocks noChangeShapeType="1"/>
              </p:cNvSpPr>
              <p:nvPr/>
            </p:nvSpPr>
            <p:spPr bwMode="auto">
              <a:xfrm flipH="1" flipV="1">
                <a:off x="3978" y="3910"/>
                <a:ext cx="1" cy="61"/>
              </a:xfrm>
              <a:prstGeom prst="line">
                <a:avLst/>
              </a:prstGeom>
              <a:noFill/>
              <a:ln w="381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6" name="Line 58">
                <a:extLst>
                  <a:ext uri="{FF2B5EF4-FFF2-40B4-BE49-F238E27FC236}">
                    <a16:creationId xmlns:a16="http://schemas.microsoft.com/office/drawing/2014/main" id="{C1084D6D-BAB4-4358-BB35-9376F02C96E9}"/>
                  </a:ext>
                </a:extLst>
              </p:cNvPr>
              <p:cNvSpPr>
                <a:spLocks noChangeShapeType="1"/>
              </p:cNvSpPr>
              <p:nvPr/>
            </p:nvSpPr>
            <p:spPr bwMode="auto">
              <a:xfrm flipV="1">
                <a:off x="5093" y="3910"/>
                <a:ext cx="0" cy="57"/>
              </a:xfrm>
              <a:prstGeom prst="line">
                <a:avLst/>
              </a:prstGeom>
              <a:noFill/>
              <a:ln w="381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7" name="Line 59">
                <a:extLst>
                  <a:ext uri="{FF2B5EF4-FFF2-40B4-BE49-F238E27FC236}">
                    <a16:creationId xmlns:a16="http://schemas.microsoft.com/office/drawing/2014/main" id="{813B80D2-1387-4045-A3C5-039E3F598CBC}"/>
                  </a:ext>
                </a:extLst>
              </p:cNvPr>
              <p:cNvSpPr>
                <a:spLocks noChangeShapeType="1"/>
              </p:cNvSpPr>
              <p:nvPr/>
            </p:nvSpPr>
            <p:spPr bwMode="auto">
              <a:xfrm flipV="1">
                <a:off x="6211" y="3910"/>
                <a:ext cx="0" cy="62"/>
              </a:xfrm>
              <a:prstGeom prst="line">
                <a:avLst/>
              </a:prstGeom>
              <a:noFill/>
              <a:ln w="3810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8" name="Rectangle 2957">
                <a:extLst>
                  <a:ext uri="{FF2B5EF4-FFF2-40B4-BE49-F238E27FC236}">
                    <a16:creationId xmlns:a16="http://schemas.microsoft.com/office/drawing/2014/main" id="{2D92C0E8-306D-46E5-AF8B-7B849944A2FC}"/>
                  </a:ext>
                </a:extLst>
              </p:cNvPr>
              <p:cNvSpPr>
                <a:spLocks noChangeArrowheads="1"/>
              </p:cNvSpPr>
              <p:nvPr/>
            </p:nvSpPr>
            <p:spPr bwMode="auto">
              <a:xfrm>
                <a:off x="1271" y="3933"/>
                <a:ext cx="9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May 27 18:00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59" name="Rectangle 2958">
                <a:extLst>
                  <a:ext uri="{FF2B5EF4-FFF2-40B4-BE49-F238E27FC236}">
                    <a16:creationId xmlns:a16="http://schemas.microsoft.com/office/drawing/2014/main" id="{2E1AA68C-6EA9-4BCD-BF16-398F8977BA22}"/>
                  </a:ext>
                </a:extLst>
              </p:cNvPr>
              <p:cNvSpPr>
                <a:spLocks noChangeArrowheads="1"/>
              </p:cNvSpPr>
              <p:nvPr/>
            </p:nvSpPr>
            <p:spPr bwMode="auto">
              <a:xfrm>
                <a:off x="2388" y="3933"/>
                <a:ext cx="9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May 28 00:00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60" name="Rectangle 2959">
                <a:extLst>
                  <a:ext uri="{FF2B5EF4-FFF2-40B4-BE49-F238E27FC236}">
                    <a16:creationId xmlns:a16="http://schemas.microsoft.com/office/drawing/2014/main" id="{C9A52F08-12FD-4765-8D34-25F03A909809}"/>
                  </a:ext>
                </a:extLst>
              </p:cNvPr>
              <p:cNvSpPr>
                <a:spLocks noChangeArrowheads="1"/>
              </p:cNvSpPr>
              <p:nvPr/>
            </p:nvSpPr>
            <p:spPr bwMode="auto">
              <a:xfrm>
                <a:off x="3505" y="3933"/>
                <a:ext cx="9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May 28 06:00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61" name="Rectangle 2960">
                <a:extLst>
                  <a:ext uri="{FF2B5EF4-FFF2-40B4-BE49-F238E27FC236}">
                    <a16:creationId xmlns:a16="http://schemas.microsoft.com/office/drawing/2014/main" id="{C49E7139-A449-4143-9F49-F39938055AA4}"/>
                  </a:ext>
                </a:extLst>
              </p:cNvPr>
              <p:cNvSpPr>
                <a:spLocks noChangeArrowheads="1"/>
              </p:cNvSpPr>
              <p:nvPr/>
            </p:nvSpPr>
            <p:spPr bwMode="auto">
              <a:xfrm>
                <a:off x="4622" y="3933"/>
                <a:ext cx="9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May 28 12:00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62" name="Rectangle 2961">
                <a:extLst>
                  <a:ext uri="{FF2B5EF4-FFF2-40B4-BE49-F238E27FC236}">
                    <a16:creationId xmlns:a16="http://schemas.microsoft.com/office/drawing/2014/main" id="{C32A830F-2B02-4BC3-A846-F64F1A744D00}"/>
                  </a:ext>
                </a:extLst>
              </p:cNvPr>
              <p:cNvSpPr>
                <a:spLocks noChangeArrowheads="1"/>
              </p:cNvSpPr>
              <p:nvPr/>
            </p:nvSpPr>
            <p:spPr bwMode="auto">
              <a:xfrm>
                <a:off x="5740" y="3933"/>
                <a:ext cx="9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May 28 18:00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63" name="Rectangle 2962">
                <a:extLst>
                  <a:ext uri="{FF2B5EF4-FFF2-40B4-BE49-F238E27FC236}">
                    <a16:creationId xmlns:a16="http://schemas.microsoft.com/office/drawing/2014/main" id="{238F1500-C0FC-4CDF-BEA4-FB39B5E134C9}"/>
                  </a:ext>
                </a:extLst>
              </p:cNvPr>
              <p:cNvSpPr>
                <a:spLocks noChangeArrowheads="1"/>
              </p:cNvSpPr>
              <p:nvPr/>
            </p:nvSpPr>
            <p:spPr bwMode="auto">
              <a:xfrm rot="16200000">
                <a:off x="284" y="2745"/>
                <a:ext cx="14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04040"/>
                    </a:solidFill>
                    <a:effectLst/>
                    <a:latin typeface="Century Gothic" panose="020B0502020202020204" pitchFamily="34" charset="0"/>
                  </a:rPr>
                  <a:t>Ellicott City Stage (ft)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64" name="Line 67">
                <a:extLst>
                  <a:ext uri="{FF2B5EF4-FFF2-40B4-BE49-F238E27FC236}">
                    <a16:creationId xmlns:a16="http://schemas.microsoft.com/office/drawing/2014/main" id="{77D2370E-39BB-4186-BB7E-55B529C2AAB0}"/>
                  </a:ext>
                </a:extLst>
              </p:cNvPr>
              <p:cNvSpPr>
                <a:spLocks noChangeShapeType="1"/>
              </p:cNvSpPr>
              <p:nvPr/>
            </p:nvSpPr>
            <p:spPr bwMode="auto">
              <a:xfrm flipV="1">
                <a:off x="5335" y="1900"/>
                <a:ext cx="237" cy="1"/>
              </a:xfrm>
              <a:prstGeom prst="line">
                <a:avLst/>
              </a:prstGeom>
              <a:noFill/>
              <a:ln w="25400" cap="flat">
                <a:solidFill>
                  <a:srgbClr val="2BB573"/>
                </a:solidFill>
                <a:prstDash val="solid"/>
                <a:round/>
                <a:headEnd/>
                <a:tailEnd/>
              </a:ln>
              <a:effectLst>
                <a:glow rad="228600">
                  <a:srgbClr val="95DAB9"/>
                </a:glo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5" name="Line 70">
                <a:extLst>
                  <a:ext uri="{FF2B5EF4-FFF2-40B4-BE49-F238E27FC236}">
                    <a16:creationId xmlns:a16="http://schemas.microsoft.com/office/drawing/2014/main" id="{49469D35-5C42-45B0-B65A-9F63C5253E4D}"/>
                  </a:ext>
                </a:extLst>
              </p:cNvPr>
              <p:cNvSpPr>
                <a:spLocks noChangeShapeType="1"/>
              </p:cNvSpPr>
              <p:nvPr/>
            </p:nvSpPr>
            <p:spPr bwMode="auto">
              <a:xfrm>
                <a:off x="5335" y="2091"/>
                <a:ext cx="237" cy="0"/>
              </a:xfrm>
              <a:prstGeom prst="line">
                <a:avLst/>
              </a:prstGeom>
              <a:noFill/>
              <a:ln w="25400" cap="flat">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6" name="Rectangle 2965">
                <a:extLst>
                  <a:ext uri="{FF2B5EF4-FFF2-40B4-BE49-F238E27FC236}">
                    <a16:creationId xmlns:a16="http://schemas.microsoft.com/office/drawing/2014/main" id="{C0AB5634-1DCC-4A23-B835-78E56FCC767A}"/>
                  </a:ext>
                </a:extLst>
              </p:cNvPr>
              <p:cNvSpPr>
                <a:spLocks noChangeArrowheads="1"/>
              </p:cNvSpPr>
              <p:nvPr/>
            </p:nvSpPr>
            <p:spPr bwMode="auto">
              <a:xfrm>
                <a:off x="5699" y="1824"/>
                <a:ext cx="33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4040"/>
                    </a:solidFill>
                    <a:effectLst/>
                    <a:latin typeface="Century Gothic" panose="020B0502020202020204" pitchFamily="34" charset="0"/>
                  </a:rPr>
                  <a:t>FLASH</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967" name="Rectangle 2966">
                <a:extLst>
                  <a:ext uri="{FF2B5EF4-FFF2-40B4-BE49-F238E27FC236}">
                    <a16:creationId xmlns:a16="http://schemas.microsoft.com/office/drawing/2014/main" id="{71AB102F-A304-41E0-A4F1-CBB52334CFDC}"/>
                  </a:ext>
                </a:extLst>
              </p:cNvPr>
              <p:cNvSpPr>
                <a:spLocks noChangeArrowheads="1"/>
              </p:cNvSpPr>
              <p:nvPr/>
            </p:nvSpPr>
            <p:spPr bwMode="auto">
              <a:xfrm>
                <a:off x="5699" y="2014"/>
                <a:ext cx="5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04040"/>
                    </a:solidFill>
                    <a:effectLst/>
                    <a:latin typeface="Century Gothic" panose="020B0502020202020204" pitchFamily="34" charset="0"/>
                  </a:rPr>
                  <a:t>Observed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2898" name="TextBox 2897">
              <a:extLst>
                <a:ext uri="{FF2B5EF4-FFF2-40B4-BE49-F238E27FC236}">
                  <a16:creationId xmlns:a16="http://schemas.microsoft.com/office/drawing/2014/main" id="{A4350DC0-386F-4865-B5FF-D4FAB3E29E2D}"/>
                </a:ext>
              </a:extLst>
            </p:cNvPr>
            <p:cNvSpPr txBox="1"/>
            <p:nvPr/>
          </p:nvSpPr>
          <p:spPr>
            <a:xfrm>
              <a:off x="428559" y="84055"/>
              <a:ext cx="11250816" cy="568908"/>
            </a:xfrm>
            <a:prstGeom prst="rect">
              <a:avLst/>
            </a:prstGeom>
            <a:noFill/>
          </p:spPr>
          <p:txBody>
            <a:bodyPr wrap="square" rtlCol="0">
              <a:spAutoFit/>
            </a:bodyPr>
            <a:lstStyle/>
            <a:p>
              <a:pPr algn="ctr"/>
              <a:r>
                <a:rPr lang="en-US" sz="3200" dirty="0">
                  <a:solidFill>
                    <a:schemeClr val="tx1">
                      <a:lumMod val="75000"/>
                      <a:lumOff val="25000"/>
                    </a:schemeClr>
                  </a:solidFill>
                  <a:latin typeface="Century Gothic" panose="020B0502020202020204" pitchFamily="34" charset="0"/>
                </a:rPr>
                <a:t>2018 Flood Event: FLASH Model Prediction with 95% CI</a:t>
              </a:r>
            </a:p>
          </p:txBody>
        </p:sp>
        <p:sp>
          <p:nvSpPr>
            <p:cNvPr id="2899" name="TextBox 2898">
              <a:extLst>
                <a:ext uri="{FF2B5EF4-FFF2-40B4-BE49-F238E27FC236}">
                  <a16:creationId xmlns:a16="http://schemas.microsoft.com/office/drawing/2014/main" id="{E1E921DE-00E5-4405-A2CA-3F5C8088A01F}"/>
                </a:ext>
              </a:extLst>
            </p:cNvPr>
            <p:cNvSpPr txBox="1"/>
            <p:nvPr/>
          </p:nvSpPr>
          <p:spPr>
            <a:xfrm>
              <a:off x="10179103" y="4935674"/>
              <a:ext cx="1339772" cy="329368"/>
            </a:xfrm>
            <a:prstGeom prst="rect">
              <a:avLst/>
            </a:prstGeom>
            <a:noFill/>
          </p:spPr>
          <p:txBody>
            <a:bodyPr wrap="square" rtlCol="0">
              <a:spAutoFit/>
            </a:bodyPr>
            <a:lstStyle/>
            <a:p>
              <a:r>
                <a:rPr lang="en-US" sz="1600" b="1" dirty="0">
                  <a:solidFill>
                    <a:schemeClr val="accent4">
                      <a:lumMod val="75000"/>
                    </a:schemeClr>
                  </a:solidFill>
                  <a:latin typeface="Century Gothic" panose="020B0502020202020204" pitchFamily="34" charset="0"/>
                </a:rPr>
                <a:t>Warning 1</a:t>
              </a:r>
            </a:p>
          </p:txBody>
        </p:sp>
        <p:sp>
          <p:nvSpPr>
            <p:cNvPr id="2900" name="TextBox 2899">
              <a:extLst>
                <a:ext uri="{FF2B5EF4-FFF2-40B4-BE49-F238E27FC236}">
                  <a16:creationId xmlns:a16="http://schemas.microsoft.com/office/drawing/2014/main" id="{3D169B83-4EAB-4215-B909-3990E4CB3B71}"/>
                </a:ext>
              </a:extLst>
            </p:cNvPr>
            <p:cNvSpPr txBox="1"/>
            <p:nvPr/>
          </p:nvSpPr>
          <p:spPr>
            <a:xfrm>
              <a:off x="10179103" y="3721106"/>
              <a:ext cx="1339772" cy="329368"/>
            </a:xfrm>
            <a:prstGeom prst="rect">
              <a:avLst/>
            </a:prstGeom>
            <a:noFill/>
          </p:spPr>
          <p:txBody>
            <a:bodyPr wrap="square" rtlCol="0">
              <a:spAutoFit/>
            </a:bodyPr>
            <a:lstStyle/>
            <a:p>
              <a:r>
                <a:rPr lang="en-US" sz="1600" b="1" dirty="0">
                  <a:solidFill>
                    <a:schemeClr val="accent2">
                      <a:lumMod val="75000"/>
                    </a:schemeClr>
                  </a:solidFill>
                  <a:latin typeface="Century Gothic" panose="020B0502020202020204" pitchFamily="34" charset="0"/>
                </a:rPr>
                <a:t>Warning 2</a:t>
              </a:r>
            </a:p>
          </p:txBody>
        </p:sp>
        <p:sp>
          <p:nvSpPr>
            <p:cNvPr id="2901" name="TextBox 2900">
              <a:extLst>
                <a:ext uri="{FF2B5EF4-FFF2-40B4-BE49-F238E27FC236}">
                  <a16:creationId xmlns:a16="http://schemas.microsoft.com/office/drawing/2014/main" id="{B2FDF11E-ED02-4ED0-9F14-9FA70ED18E84}"/>
                </a:ext>
              </a:extLst>
            </p:cNvPr>
            <p:cNvSpPr txBox="1"/>
            <p:nvPr/>
          </p:nvSpPr>
          <p:spPr>
            <a:xfrm>
              <a:off x="10162884" y="3173706"/>
              <a:ext cx="2065213" cy="568908"/>
            </a:xfrm>
            <a:prstGeom prst="rect">
              <a:avLst/>
            </a:prstGeom>
            <a:noFill/>
          </p:spPr>
          <p:txBody>
            <a:bodyPr wrap="square" rtlCol="0">
              <a:spAutoFit/>
            </a:bodyPr>
            <a:lstStyle/>
            <a:p>
              <a:r>
                <a:rPr lang="en-US" sz="1600" b="1" dirty="0">
                  <a:solidFill>
                    <a:srgbClr val="C00000"/>
                  </a:solidFill>
                  <a:latin typeface="Century Gothic" panose="020B0502020202020204" pitchFamily="34" charset="0"/>
                </a:rPr>
                <a:t>Over-curb </a:t>
              </a:r>
            </a:p>
            <a:p>
              <a:r>
                <a:rPr lang="en-US" sz="1600" b="1" dirty="0">
                  <a:solidFill>
                    <a:srgbClr val="C00000"/>
                  </a:solidFill>
                  <a:latin typeface="Century Gothic" panose="020B0502020202020204" pitchFamily="34" charset="0"/>
                </a:rPr>
                <a:t>Flooding</a:t>
              </a:r>
            </a:p>
          </p:txBody>
        </p:sp>
      </p:grpSp>
      <p:grpSp>
        <p:nvGrpSpPr>
          <p:cNvPr id="2" name="Group 1"/>
          <p:cNvGrpSpPr/>
          <p:nvPr/>
        </p:nvGrpSpPr>
        <p:grpSpPr>
          <a:xfrm>
            <a:off x="1323529" y="14096332"/>
            <a:ext cx="10720153" cy="4290140"/>
            <a:chOff x="1193223" y="14096383"/>
            <a:chExt cx="10720153" cy="4290140"/>
          </a:xfrm>
        </p:grpSpPr>
        <p:sp>
          <p:nvSpPr>
            <p:cNvPr id="147" name="TextBox 146">
              <a:extLst>
                <a:ext uri="{FF2B5EF4-FFF2-40B4-BE49-F238E27FC236}">
                  <a16:creationId xmlns:a16="http://schemas.microsoft.com/office/drawing/2014/main" id="{F7EB6D8F-57AD-4168-BA3A-F5DD723E89BB}"/>
                </a:ext>
              </a:extLst>
            </p:cNvPr>
            <p:cNvSpPr txBox="1"/>
            <p:nvPr/>
          </p:nvSpPr>
          <p:spPr>
            <a:xfrm>
              <a:off x="1499723" y="15296252"/>
              <a:ext cx="1476079" cy="337323"/>
            </a:xfrm>
            <a:prstGeom prst="rect">
              <a:avLst/>
            </a:prstGeom>
            <a:noFill/>
          </p:spPr>
          <p:txBody>
            <a:bodyPr wrap="square" rtlCol="0">
              <a:spAutoFit/>
            </a:bodyPr>
            <a:lstStyle/>
            <a:p>
              <a:pPr algn="ctr"/>
              <a:r>
                <a:rPr lang="en-US" b="1" dirty="0">
                  <a:ln w="0"/>
                  <a:solidFill>
                    <a:schemeClr val="tx2">
                      <a:lumMod val="75000"/>
                    </a:schemeClr>
                  </a:solidFill>
                  <a:effectLst>
                    <a:outerShdw blurRad="38100" dist="19050" dir="2700000" algn="tl" rotWithShape="0">
                      <a:schemeClr val="dk1">
                        <a:alpha val="40000"/>
                      </a:schemeClr>
                    </a:outerShdw>
                  </a:effectLst>
                  <a:latin typeface="Century Gothic" charset="0"/>
                  <a:ea typeface="Century Gothic" charset="0"/>
                  <a:cs typeface="Century Gothic" charset="0"/>
                </a:rPr>
                <a:t>Ellicott City</a:t>
              </a:r>
            </a:p>
          </p:txBody>
        </p:sp>
        <p:sp>
          <p:nvSpPr>
            <p:cNvPr id="148" name="TextBox 147">
              <a:extLst>
                <a:ext uri="{FF2B5EF4-FFF2-40B4-BE49-F238E27FC236}">
                  <a16:creationId xmlns:a16="http://schemas.microsoft.com/office/drawing/2014/main" id="{4CBA8469-D3AC-4117-BE5E-CBDBE19ABB79}"/>
                </a:ext>
              </a:extLst>
            </p:cNvPr>
            <p:cNvSpPr txBox="1"/>
            <p:nvPr/>
          </p:nvSpPr>
          <p:spPr>
            <a:xfrm>
              <a:off x="2299737" y="16045897"/>
              <a:ext cx="409567" cy="263560"/>
            </a:xfrm>
            <a:prstGeom prst="rect">
              <a:avLst/>
            </a:prstGeom>
            <a:noFill/>
          </p:spPr>
          <p:txBody>
            <a:bodyPr wrap="none" rtlCol="0">
              <a:spAutoFit/>
            </a:bodyPr>
            <a:lstStyle/>
            <a:p>
              <a:r>
                <a:rPr lang="en-US" sz="1600" dirty="0">
                  <a:latin typeface="Century Gothic" charset="0"/>
                  <a:ea typeface="Century Gothic" charset="0"/>
                  <a:cs typeface="Century Gothic" charset="0"/>
                </a:rPr>
                <a:t>MD</a:t>
              </a:r>
              <a:endParaRPr lang="en-US" sz="1400" dirty="0">
                <a:latin typeface="Century Gothic" charset="0"/>
                <a:ea typeface="Century Gothic" charset="0"/>
                <a:cs typeface="Century Gothic" charset="0"/>
              </a:endParaRPr>
            </a:p>
          </p:txBody>
        </p:sp>
        <p:sp>
          <p:nvSpPr>
            <p:cNvPr id="149" name="TextBox 148">
              <a:extLst>
                <a:ext uri="{FF2B5EF4-FFF2-40B4-BE49-F238E27FC236}">
                  <a16:creationId xmlns:a16="http://schemas.microsoft.com/office/drawing/2014/main" id="{0F2A415C-5FE5-4167-8BB5-972CDE19E074}"/>
                </a:ext>
              </a:extLst>
            </p:cNvPr>
            <p:cNvSpPr txBox="1"/>
            <p:nvPr/>
          </p:nvSpPr>
          <p:spPr>
            <a:xfrm>
              <a:off x="1727459" y="16860918"/>
              <a:ext cx="374626" cy="263560"/>
            </a:xfrm>
            <a:prstGeom prst="rect">
              <a:avLst/>
            </a:prstGeom>
            <a:noFill/>
          </p:spPr>
          <p:txBody>
            <a:bodyPr wrap="none" rtlCol="0">
              <a:spAutoFit/>
            </a:bodyPr>
            <a:lstStyle/>
            <a:p>
              <a:r>
                <a:rPr lang="en-US" sz="1600" dirty="0">
                  <a:latin typeface="Century Gothic" charset="0"/>
                  <a:ea typeface="Century Gothic" charset="0"/>
                  <a:cs typeface="Century Gothic" charset="0"/>
                </a:rPr>
                <a:t>VA</a:t>
              </a:r>
            </a:p>
          </p:txBody>
        </p:sp>
        <p:sp>
          <p:nvSpPr>
            <p:cNvPr id="150" name="TextBox 149">
              <a:extLst>
                <a:ext uri="{FF2B5EF4-FFF2-40B4-BE49-F238E27FC236}">
                  <a16:creationId xmlns:a16="http://schemas.microsoft.com/office/drawing/2014/main" id="{D7AD3651-7177-47BC-AD21-CF3C8ED8319F}"/>
                </a:ext>
              </a:extLst>
            </p:cNvPr>
            <p:cNvSpPr txBox="1"/>
            <p:nvPr/>
          </p:nvSpPr>
          <p:spPr>
            <a:xfrm>
              <a:off x="3360371" y="15928342"/>
              <a:ext cx="348419" cy="263560"/>
            </a:xfrm>
            <a:prstGeom prst="rect">
              <a:avLst/>
            </a:prstGeom>
            <a:noFill/>
          </p:spPr>
          <p:txBody>
            <a:bodyPr wrap="none" rtlCol="0">
              <a:spAutoFit/>
            </a:bodyPr>
            <a:lstStyle/>
            <a:p>
              <a:r>
                <a:rPr lang="en-US" sz="1600" dirty="0">
                  <a:latin typeface="Century Gothic" charset="0"/>
                  <a:ea typeface="Century Gothic" charset="0"/>
                  <a:cs typeface="Century Gothic" charset="0"/>
                </a:rPr>
                <a:t>DE</a:t>
              </a:r>
            </a:p>
          </p:txBody>
        </p:sp>
        <p:sp>
          <p:nvSpPr>
            <p:cNvPr id="151" name="TextBox 150">
              <a:extLst>
                <a:ext uri="{FF2B5EF4-FFF2-40B4-BE49-F238E27FC236}">
                  <a16:creationId xmlns:a16="http://schemas.microsoft.com/office/drawing/2014/main" id="{1F63C47F-F936-4C94-8CC5-A035A0C191A0}"/>
                </a:ext>
              </a:extLst>
            </p:cNvPr>
            <p:cNvSpPr txBox="1"/>
            <p:nvPr/>
          </p:nvSpPr>
          <p:spPr>
            <a:xfrm>
              <a:off x="3869113" y="15290248"/>
              <a:ext cx="339684" cy="263560"/>
            </a:xfrm>
            <a:prstGeom prst="rect">
              <a:avLst/>
            </a:prstGeom>
            <a:noFill/>
          </p:spPr>
          <p:txBody>
            <a:bodyPr wrap="none" rtlCol="0">
              <a:spAutoFit/>
            </a:bodyPr>
            <a:lstStyle/>
            <a:p>
              <a:r>
                <a:rPr lang="en-US" sz="1600" dirty="0">
                  <a:latin typeface="Century Gothic" charset="0"/>
                  <a:ea typeface="Century Gothic" charset="0"/>
                  <a:cs typeface="Century Gothic" charset="0"/>
                </a:rPr>
                <a:t>NJ</a:t>
              </a:r>
              <a:endParaRPr lang="en-US" sz="1400" dirty="0">
                <a:latin typeface="Century Gothic" charset="0"/>
                <a:ea typeface="Century Gothic" charset="0"/>
                <a:cs typeface="Century Gothic" charset="0"/>
              </a:endParaRPr>
            </a:p>
          </p:txBody>
        </p:sp>
        <p:sp>
          <p:nvSpPr>
            <p:cNvPr id="152" name="TextBox 151">
              <a:extLst>
                <a:ext uri="{FF2B5EF4-FFF2-40B4-BE49-F238E27FC236}">
                  <a16:creationId xmlns:a16="http://schemas.microsoft.com/office/drawing/2014/main" id="{16CA3EFE-A48E-4603-8EFF-E9462034C1C7}"/>
                </a:ext>
              </a:extLst>
            </p:cNvPr>
            <p:cNvSpPr txBox="1"/>
            <p:nvPr/>
          </p:nvSpPr>
          <p:spPr>
            <a:xfrm rot="18025404">
              <a:off x="2875487" y="17236140"/>
              <a:ext cx="1941557" cy="338554"/>
            </a:xfrm>
            <a:prstGeom prst="rect">
              <a:avLst/>
            </a:prstGeom>
            <a:noFill/>
          </p:spPr>
          <p:txBody>
            <a:bodyPr wrap="none" rtlCol="0">
              <a:spAutoFit/>
            </a:bodyPr>
            <a:lstStyle/>
            <a:p>
              <a:r>
                <a:rPr lang="en-US" sz="1600" i="1" dirty="0">
                  <a:latin typeface="Century Gothic" charset="0"/>
                  <a:ea typeface="Century Gothic" charset="0"/>
                  <a:cs typeface="Century Gothic" charset="0"/>
                </a:rPr>
                <a:t>ATLANTIC OCEAN</a:t>
              </a:r>
              <a:endParaRPr lang="en-US" i="1" dirty="0">
                <a:latin typeface="Century Gothic" charset="0"/>
                <a:ea typeface="Century Gothic" charset="0"/>
                <a:cs typeface="Century Gothic" charset="0"/>
              </a:endParaRPr>
            </a:p>
          </p:txBody>
        </p:sp>
        <p:sp>
          <p:nvSpPr>
            <p:cNvPr id="153" name="TextBox 152">
              <a:extLst>
                <a:ext uri="{FF2B5EF4-FFF2-40B4-BE49-F238E27FC236}">
                  <a16:creationId xmlns:a16="http://schemas.microsoft.com/office/drawing/2014/main" id="{A3A14BFC-5E6F-4972-A0AD-C6BDEB247702}"/>
                </a:ext>
              </a:extLst>
            </p:cNvPr>
            <p:cNvSpPr txBox="1"/>
            <p:nvPr/>
          </p:nvSpPr>
          <p:spPr>
            <a:xfrm>
              <a:off x="8962537" y="17076739"/>
              <a:ext cx="1442938" cy="584775"/>
            </a:xfrm>
            <a:prstGeom prst="rect">
              <a:avLst/>
            </a:prstGeom>
            <a:noFill/>
          </p:spPr>
          <p:txBody>
            <a:bodyPr wrap="square" rtlCol="0">
              <a:spAutoFit/>
            </a:bodyPr>
            <a:lstStyle/>
            <a:p>
              <a:pPr algn="ctr"/>
              <a:r>
                <a:rPr lang="en-US" sz="1600" b="1" dirty="0">
                  <a:ln w="0"/>
                  <a:effectLst>
                    <a:outerShdw blurRad="38100" dist="38100" dir="2700000" algn="tl">
                      <a:srgbClr val="000000">
                        <a:alpha val="43137"/>
                      </a:srgbClr>
                    </a:outerShdw>
                  </a:effectLst>
                  <a:latin typeface="Century Gothic" charset="0"/>
                  <a:ea typeface="Century Gothic" charset="0"/>
                  <a:cs typeface="Century Gothic" charset="0"/>
                </a:rPr>
                <a:t>Historic Downtown</a:t>
              </a:r>
            </a:p>
          </p:txBody>
        </p:sp>
        <p:sp>
          <p:nvSpPr>
            <p:cNvPr id="154" name="TextBox 153">
              <a:extLst>
                <a:ext uri="{FF2B5EF4-FFF2-40B4-BE49-F238E27FC236}">
                  <a16:creationId xmlns:a16="http://schemas.microsoft.com/office/drawing/2014/main" id="{E89A359F-57F3-4C2B-9609-EB5E152FC02F}"/>
                </a:ext>
              </a:extLst>
            </p:cNvPr>
            <p:cNvSpPr txBox="1"/>
            <p:nvPr/>
          </p:nvSpPr>
          <p:spPr>
            <a:xfrm>
              <a:off x="4654548" y="14096383"/>
              <a:ext cx="2280895" cy="584775"/>
            </a:xfrm>
            <a:prstGeom prst="rect">
              <a:avLst/>
            </a:prstGeom>
            <a:noFill/>
          </p:spPr>
          <p:txBody>
            <a:bodyPr wrap="square" rtlCol="0">
              <a:spAutoFit/>
            </a:bodyPr>
            <a:lstStyle/>
            <a:p>
              <a:pPr algn="ctr"/>
              <a:r>
                <a:rPr lang="en-US" sz="1600" b="1" dirty="0">
                  <a:ln w="0"/>
                  <a:effectLst>
                    <a:outerShdw blurRad="38100" dist="19050" dir="2700000" algn="tl" rotWithShape="0">
                      <a:schemeClr val="dk1">
                        <a:alpha val="40000"/>
                      </a:schemeClr>
                    </a:outerShdw>
                  </a:effectLst>
                  <a:latin typeface="Century Gothic" charset="0"/>
                  <a:ea typeface="Century Gothic" charset="0"/>
                  <a:cs typeface="Century Gothic" charset="0"/>
                </a:rPr>
                <a:t>Tiber-Hudson Watershed Boundary</a:t>
              </a:r>
            </a:p>
          </p:txBody>
        </p:sp>
        <p:sp>
          <p:nvSpPr>
            <p:cNvPr id="2968" name="TextBox 2967">
              <a:extLst>
                <a:ext uri="{FF2B5EF4-FFF2-40B4-BE49-F238E27FC236}">
                  <a16:creationId xmlns:a16="http://schemas.microsoft.com/office/drawing/2014/main" id="{A3A14BFC-5E6F-4972-A0AD-C6BDEB247702}"/>
                </a:ext>
              </a:extLst>
            </p:cNvPr>
            <p:cNvSpPr txBox="1"/>
            <p:nvPr/>
          </p:nvSpPr>
          <p:spPr>
            <a:xfrm rot="19348125">
              <a:off x="5764590" y="17884786"/>
              <a:ext cx="1442938" cy="338554"/>
            </a:xfrm>
            <a:prstGeom prst="rect">
              <a:avLst/>
            </a:prstGeom>
            <a:noFill/>
          </p:spPr>
          <p:txBody>
            <a:bodyPr wrap="square" rtlCol="0">
              <a:spAutoFit/>
            </a:bodyPr>
            <a:lstStyle/>
            <a:p>
              <a:pPr algn="ctr"/>
              <a:r>
                <a:rPr lang="en-US" sz="1600" i="1" dirty="0">
                  <a:ln w="0"/>
                  <a:effectLst>
                    <a:outerShdw blurRad="38100" dist="38100" dir="2700000" algn="tl">
                      <a:srgbClr val="000000">
                        <a:alpha val="43137"/>
                      </a:srgbClr>
                    </a:outerShdw>
                  </a:effectLst>
                  <a:latin typeface="Century Gothic" charset="0"/>
                  <a:ea typeface="Century Gothic" charset="0"/>
                  <a:cs typeface="Century Gothic" charset="0"/>
                </a:rPr>
                <a:t>PATAPSCO </a:t>
              </a:r>
              <a:endParaRPr lang="en-US" sz="1400" i="1" dirty="0">
                <a:ln w="0"/>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969" name="TextBox 2968">
              <a:extLst>
                <a:ext uri="{FF2B5EF4-FFF2-40B4-BE49-F238E27FC236}">
                  <a16:creationId xmlns:a16="http://schemas.microsoft.com/office/drawing/2014/main" id="{A3A14BFC-5E6F-4972-A0AD-C6BDEB247702}"/>
                </a:ext>
              </a:extLst>
            </p:cNvPr>
            <p:cNvSpPr txBox="1"/>
            <p:nvPr/>
          </p:nvSpPr>
          <p:spPr>
            <a:xfrm rot="19625717">
              <a:off x="6851138" y="17276278"/>
              <a:ext cx="1114370" cy="338554"/>
            </a:xfrm>
            <a:prstGeom prst="rect">
              <a:avLst/>
            </a:prstGeom>
            <a:noFill/>
          </p:spPr>
          <p:txBody>
            <a:bodyPr wrap="square" rtlCol="0">
              <a:spAutoFit/>
            </a:bodyPr>
            <a:lstStyle/>
            <a:p>
              <a:pPr algn="ctr"/>
              <a:r>
                <a:rPr lang="en-US" sz="1600" i="1" dirty="0">
                  <a:ln w="0"/>
                  <a:effectLst>
                    <a:outerShdw blurRad="38100" dist="38100" dir="2700000" algn="tl">
                      <a:srgbClr val="000000">
                        <a:alpha val="43137"/>
                      </a:srgbClr>
                    </a:outerShdw>
                  </a:effectLst>
                  <a:latin typeface="Century Gothic" charset="0"/>
                  <a:ea typeface="Century Gothic" charset="0"/>
                  <a:cs typeface="Century Gothic" charset="0"/>
                </a:rPr>
                <a:t>RIVER</a:t>
              </a:r>
              <a:endParaRPr lang="en-US" sz="1400" i="1" dirty="0">
                <a:ln w="0"/>
                <a:effectLst>
                  <a:outerShdw blurRad="38100" dist="38100" dir="2700000" algn="tl">
                    <a:srgbClr val="000000">
                      <a:alpha val="43137"/>
                    </a:srgbClr>
                  </a:outerShdw>
                </a:effectLst>
                <a:latin typeface="Century Gothic" charset="0"/>
                <a:ea typeface="Century Gothic" charset="0"/>
                <a:cs typeface="Century Gothic" charset="0"/>
              </a:endParaRPr>
            </a:p>
          </p:txBody>
        </p:sp>
        <p:cxnSp>
          <p:nvCxnSpPr>
            <p:cNvPr id="11" name="Straight Connector 10"/>
            <p:cNvCxnSpPr/>
            <p:nvPr/>
          </p:nvCxnSpPr>
          <p:spPr>
            <a:xfrm>
              <a:off x="8158163" y="16992698"/>
              <a:ext cx="929933" cy="668816"/>
            </a:xfrm>
            <a:prstGeom prst="line">
              <a:avLst/>
            </a:prstGeom>
          </p:spPr>
          <p:style>
            <a:lnRef idx="3">
              <a:schemeClr val="dk1"/>
            </a:lnRef>
            <a:fillRef idx="0">
              <a:schemeClr val="dk1"/>
            </a:fillRef>
            <a:effectRef idx="2">
              <a:schemeClr val="dk1"/>
            </a:effectRef>
            <a:fontRef idx="minor">
              <a:schemeClr val="tx1"/>
            </a:fontRef>
          </p:style>
        </p:cxnSp>
        <p:cxnSp>
          <p:nvCxnSpPr>
            <p:cNvPr id="2970" name="Straight Connector 2969"/>
            <p:cNvCxnSpPr/>
            <p:nvPr/>
          </p:nvCxnSpPr>
          <p:spPr>
            <a:xfrm>
              <a:off x="9088096" y="17658389"/>
              <a:ext cx="1216273" cy="3125"/>
            </a:xfrm>
            <a:prstGeom prst="line">
              <a:avLst/>
            </a:prstGeom>
          </p:spPr>
          <p:style>
            <a:lnRef idx="3">
              <a:schemeClr val="dk1"/>
            </a:lnRef>
            <a:fillRef idx="0">
              <a:schemeClr val="dk1"/>
            </a:fillRef>
            <a:effectRef idx="2">
              <a:schemeClr val="dk1"/>
            </a:effectRef>
            <a:fontRef idx="minor">
              <a:schemeClr val="tx1"/>
            </a:fontRef>
          </p:style>
        </p:cxnSp>
        <p:cxnSp>
          <p:nvCxnSpPr>
            <p:cNvPr id="2971" name="Straight Connector 2970"/>
            <p:cNvCxnSpPr/>
            <p:nvPr/>
          </p:nvCxnSpPr>
          <p:spPr>
            <a:xfrm>
              <a:off x="6387885" y="14678339"/>
              <a:ext cx="594355" cy="425380"/>
            </a:xfrm>
            <a:prstGeom prst="line">
              <a:avLst/>
            </a:prstGeom>
          </p:spPr>
          <p:style>
            <a:lnRef idx="3">
              <a:schemeClr val="dk1"/>
            </a:lnRef>
            <a:fillRef idx="0">
              <a:schemeClr val="dk1"/>
            </a:fillRef>
            <a:effectRef idx="2">
              <a:schemeClr val="dk1"/>
            </a:effectRef>
            <a:fontRef idx="minor">
              <a:schemeClr val="tx1"/>
            </a:fontRef>
          </p:style>
        </p:cxnSp>
        <p:cxnSp>
          <p:nvCxnSpPr>
            <p:cNvPr id="2972" name="Straight Connector 2971"/>
            <p:cNvCxnSpPr/>
            <p:nvPr/>
          </p:nvCxnSpPr>
          <p:spPr>
            <a:xfrm>
              <a:off x="5188399" y="14676783"/>
              <a:ext cx="1216273" cy="3125"/>
            </a:xfrm>
            <a:prstGeom prst="line">
              <a:avLst/>
            </a:prstGeom>
          </p:spPr>
          <p:style>
            <a:lnRef idx="3">
              <a:schemeClr val="dk1"/>
            </a:lnRef>
            <a:fillRef idx="0">
              <a:schemeClr val="dk1"/>
            </a:fillRef>
            <a:effectRef idx="2">
              <a:schemeClr val="dk1"/>
            </a:effectRef>
            <a:fontRef idx="minor">
              <a:schemeClr val="tx1"/>
            </a:fontRef>
          </p:style>
        </p:cxnSp>
        <p:sp>
          <p:nvSpPr>
            <p:cNvPr id="2973" name="TextBox 2972">
              <a:extLst>
                <a:ext uri="{FF2B5EF4-FFF2-40B4-BE49-F238E27FC236}">
                  <a16:creationId xmlns:a16="http://schemas.microsoft.com/office/drawing/2014/main" id="{A3A14BFC-5E6F-4972-A0AD-C6BDEB247702}"/>
                </a:ext>
              </a:extLst>
            </p:cNvPr>
            <p:cNvSpPr txBox="1"/>
            <p:nvPr/>
          </p:nvSpPr>
          <p:spPr>
            <a:xfrm>
              <a:off x="10799006" y="18108144"/>
              <a:ext cx="1114370" cy="276999"/>
            </a:xfrm>
            <a:prstGeom prst="rect">
              <a:avLst/>
            </a:prstGeom>
            <a:noFill/>
          </p:spPr>
          <p:txBody>
            <a:bodyPr wrap="square" rtlCol="0">
              <a:spAutoFit/>
            </a:bodyPr>
            <a:lstStyle/>
            <a:p>
              <a:pPr algn="ctr"/>
              <a:r>
                <a:rPr lang="en-US" sz="1200" dirty="0">
                  <a:ln w="0"/>
                  <a:effectLst>
                    <a:outerShdw blurRad="38100" dist="38100" dir="2700000" algn="tl">
                      <a:srgbClr val="000000">
                        <a:alpha val="43137"/>
                      </a:srgbClr>
                    </a:outerShdw>
                  </a:effectLst>
                  <a:latin typeface="Century Gothic" charset="0"/>
                  <a:ea typeface="Century Gothic" charset="0"/>
                  <a:cs typeface="Century Gothic" charset="0"/>
                </a:rPr>
                <a:t>2 Miles</a:t>
              </a:r>
            </a:p>
          </p:txBody>
        </p:sp>
        <p:sp>
          <p:nvSpPr>
            <p:cNvPr id="2974" name="TextBox 2973">
              <a:extLst>
                <a:ext uri="{FF2B5EF4-FFF2-40B4-BE49-F238E27FC236}">
                  <a16:creationId xmlns:a16="http://schemas.microsoft.com/office/drawing/2014/main" id="{A3A14BFC-5E6F-4972-A0AD-C6BDEB247702}"/>
                </a:ext>
              </a:extLst>
            </p:cNvPr>
            <p:cNvSpPr txBox="1"/>
            <p:nvPr/>
          </p:nvSpPr>
          <p:spPr>
            <a:xfrm>
              <a:off x="9661326" y="18102763"/>
              <a:ext cx="398091" cy="276999"/>
            </a:xfrm>
            <a:prstGeom prst="rect">
              <a:avLst/>
            </a:prstGeom>
            <a:noFill/>
          </p:spPr>
          <p:txBody>
            <a:bodyPr wrap="square" rtlCol="0">
              <a:spAutoFit/>
            </a:bodyPr>
            <a:lstStyle/>
            <a:p>
              <a:pPr algn="ctr"/>
              <a:r>
                <a:rPr lang="en-US" sz="1200" dirty="0">
                  <a:ln w="0"/>
                  <a:effectLst>
                    <a:outerShdw blurRad="38100" dist="38100" dir="2700000" algn="tl">
                      <a:srgbClr val="000000">
                        <a:alpha val="43137"/>
                      </a:srgbClr>
                    </a:outerShdw>
                  </a:effectLst>
                  <a:latin typeface="Century Gothic" charset="0"/>
                  <a:ea typeface="Century Gothic" charset="0"/>
                  <a:cs typeface="Century Gothic" charset="0"/>
                </a:rPr>
                <a:t>1</a:t>
              </a:r>
            </a:p>
          </p:txBody>
        </p:sp>
        <p:sp>
          <p:nvSpPr>
            <p:cNvPr id="2975" name="TextBox 2974">
              <a:extLst>
                <a:ext uri="{FF2B5EF4-FFF2-40B4-BE49-F238E27FC236}">
                  <a16:creationId xmlns:a16="http://schemas.microsoft.com/office/drawing/2014/main" id="{A3A14BFC-5E6F-4972-A0AD-C6BDEB247702}"/>
                </a:ext>
              </a:extLst>
            </p:cNvPr>
            <p:cNvSpPr txBox="1"/>
            <p:nvPr/>
          </p:nvSpPr>
          <p:spPr>
            <a:xfrm>
              <a:off x="8971180" y="18109524"/>
              <a:ext cx="398091" cy="276999"/>
            </a:xfrm>
            <a:prstGeom prst="rect">
              <a:avLst/>
            </a:prstGeom>
            <a:noFill/>
          </p:spPr>
          <p:txBody>
            <a:bodyPr wrap="square" rtlCol="0">
              <a:spAutoFit/>
            </a:bodyPr>
            <a:lstStyle/>
            <a:p>
              <a:pPr algn="ctr"/>
              <a:r>
                <a:rPr lang="en-US" sz="1200">
                  <a:ln w="0"/>
                  <a:effectLst>
                    <a:outerShdw blurRad="38100" dist="38100" dir="2700000" algn="tl">
                      <a:srgbClr val="000000">
                        <a:alpha val="43137"/>
                      </a:srgbClr>
                    </a:outerShdw>
                  </a:effectLst>
                  <a:latin typeface="Century Gothic" charset="0"/>
                  <a:ea typeface="Century Gothic" charset="0"/>
                  <a:cs typeface="Century Gothic" charset="0"/>
                </a:rPr>
                <a:t>0.5</a:t>
              </a:r>
              <a:endParaRPr lang="en-US" sz="1200" dirty="0">
                <a:ln w="0"/>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976" name="TextBox 2975">
              <a:extLst>
                <a:ext uri="{FF2B5EF4-FFF2-40B4-BE49-F238E27FC236}">
                  <a16:creationId xmlns:a16="http://schemas.microsoft.com/office/drawing/2014/main" id="{A3A14BFC-5E6F-4972-A0AD-C6BDEB247702}"/>
                </a:ext>
              </a:extLst>
            </p:cNvPr>
            <p:cNvSpPr txBox="1"/>
            <p:nvPr/>
          </p:nvSpPr>
          <p:spPr>
            <a:xfrm>
              <a:off x="8286891" y="18102762"/>
              <a:ext cx="398091" cy="276999"/>
            </a:xfrm>
            <a:prstGeom prst="rect">
              <a:avLst/>
            </a:prstGeom>
            <a:noFill/>
          </p:spPr>
          <p:txBody>
            <a:bodyPr wrap="square" rtlCol="0">
              <a:spAutoFit/>
            </a:bodyPr>
            <a:lstStyle/>
            <a:p>
              <a:pPr algn="ctr"/>
              <a:r>
                <a:rPr lang="en-US" sz="1200" dirty="0">
                  <a:ln w="0"/>
                  <a:effectLst>
                    <a:outerShdw blurRad="38100" dist="38100" dir="2700000" algn="tl">
                      <a:srgbClr val="000000">
                        <a:alpha val="43137"/>
                      </a:srgbClr>
                    </a:outerShdw>
                  </a:effectLst>
                  <a:latin typeface="Century Gothic" charset="0"/>
                  <a:ea typeface="Century Gothic" charset="0"/>
                  <a:cs typeface="Century Gothic" charset="0"/>
                </a:rPr>
                <a:t>0</a:t>
              </a:r>
            </a:p>
          </p:txBody>
        </p:sp>
        <p:sp>
          <p:nvSpPr>
            <p:cNvPr id="2977" name="TextBox 2976">
              <a:extLst>
                <a:ext uri="{FF2B5EF4-FFF2-40B4-BE49-F238E27FC236}">
                  <a16:creationId xmlns:a16="http://schemas.microsoft.com/office/drawing/2014/main" id="{A3A14BFC-5E6F-4972-A0AD-C6BDEB247702}"/>
                </a:ext>
              </a:extLst>
            </p:cNvPr>
            <p:cNvSpPr txBox="1"/>
            <p:nvPr/>
          </p:nvSpPr>
          <p:spPr>
            <a:xfrm>
              <a:off x="1193223" y="17932352"/>
              <a:ext cx="398091" cy="261610"/>
            </a:xfrm>
            <a:prstGeom prst="rect">
              <a:avLst/>
            </a:prstGeom>
            <a:noFill/>
          </p:spPr>
          <p:txBody>
            <a:bodyPr wrap="square" rtlCol="0">
              <a:spAutoFit/>
            </a:bodyPr>
            <a:lstStyle/>
            <a:p>
              <a:pPr algn="ctr"/>
              <a:r>
                <a:rPr lang="en-US" sz="1050" dirty="0">
                  <a:ln w="0"/>
                  <a:effectLst>
                    <a:outerShdw blurRad="38100" dist="38100" dir="2700000" algn="tl">
                      <a:srgbClr val="000000">
                        <a:alpha val="43137"/>
                      </a:srgbClr>
                    </a:outerShdw>
                  </a:effectLst>
                  <a:latin typeface="Century Gothic" charset="0"/>
                  <a:ea typeface="Century Gothic" charset="0"/>
                  <a:cs typeface="Century Gothic" charset="0"/>
                </a:rPr>
                <a:t>0</a:t>
              </a:r>
              <a:endParaRPr lang="en-US" sz="1200" dirty="0">
                <a:ln w="0"/>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978" name="TextBox 2977">
              <a:extLst>
                <a:ext uri="{FF2B5EF4-FFF2-40B4-BE49-F238E27FC236}">
                  <a16:creationId xmlns:a16="http://schemas.microsoft.com/office/drawing/2014/main" id="{A3A14BFC-5E6F-4972-A0AD-C6BDEB247702}"/>
                </a:ext>
              </a:extLst>
            </p:cNvPr>
            <p:cNvSpPr txBox="1"/>
            <p:nvPr/>
          </p:nvSpPr>
          <p:spPr>
            <a:xfrm>
              <a:off x="2471186" y="17932352"/>
              <a:ext cx="899629" cy="261610"/>
            </a:xfrm>
            <a:prstGeom prst="rect">
              <a:avLst/>
            </a:prstGeom>
            <a:noFill/>
          </p:spPr>
          <p:txBody>
            <a:bodyPr wrap="square" rtlCol="0">
              <a:spAutoFit/>
            </a:bodyPr>
            <a:lstStyle/>
            <a:p>
              <a:pPr algn="ctr"/>
              <a:r>
                <a:rPr lang="en-US" sz="1050" dirty="0">
                  <a:ln w="0"/>
                  <a:effectLst>
                    <a:outerShdw blurRad="38100" dist="38100" dir="2700000" algn="tl">
                      <a:srgbClr val="000000">
                        <a:alpha val="43137"/>
                      </a:srgbClr>
                    </a:outerShdw>
                  </a:effectLst>
                  <a:latin typeface="Century Gothic" charset="0"/>
                  <a:ea typeface="Century Gothic" charset="0"/>
                  <a:cs typeface="Century Gothic" charset="0"/>
                </a:rPr>
                <a:t>100 Miles</a:t>
              </a:r>
              <a:endParaRPr lang="en-US" sz="1100" dirty="0">
                <a:ln w="0"/>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979" name="TextBox 2978">
              <a:extLst>
                <a:ext uri="{FF2B5EF4-FFF2-40B4-BE49-F238E27FC236}">
                  <a16:creationId xmlns:a16="http://schemas.microsoft.com/office/drawing/2014/main" id="{A3A14BFC-5E6F-4972-A0AD-C6BDEB247702}"/>
                </a:ext>
              </a:extLst>
            </p:cNvPr>
            <p:cNvSpPr txBox="1"/>
            <p:nvPr/>
          </p:nvSpPr>
          <p:spPr>
            <a:xfrm>
              <a:off x="1866751" y="17930263"/>
              <a:ext cx="398091" cy="261610"/>
            </a:xfrm>
            <a:prstGeom prst="rect">
              <a:avLst/>
            </a:prstGeom>
            <a:noFill/>
          </p:spPr>
          <p:txBody>
            <a:bodyPr wrap="square" rtlCol="0">
              <a:spAutoFit/>
            </a:bodyPr>
            <a:lstStyle/>
            <a:p>
              <a:pPr algn="ctr"/>
              <a:r>
                <a:rPr lang="en-US" sz="1050">
                  <a:ln w="0"/>
                  <a:effectLst>
                    <a:outerShdw blurRad="38100" dist="38100" dir="2700000" algn="tl">
                      <a:srgbClr val="000000">
                        <a:alpha val="43137"/>
                      </a:srgbClr>
                    </a:outerShdw>
                  </a:effectLst>
                  <a:latin typeface="Century Gothic" charset="0"/>
                  <a:ea typeface="Century Gothic" charset="0"/>
                  <a:cs typeface="Century Gothic" charset="0"/>
                </a:rPr>
                <a:t>50</a:t>
              </a:r>
              <a:endParaRPr lang="en-US" sz="1200" dirty="0">
                <a:ln w="0"/>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980" name="TextBox 2979">
              <a:extLst>
                <a:ext uri="{FF2B5EF4-FFF2-40B4-BE49-F238E27FC236}">
                  <a16:creationId xmlns:a16="http://schemas.microsoft.com/office/drawing/2014/main" id="{A3A14BFC-5E6F-4972-A0AD-C6BDEB247702}"/>
                </a:ext>
              </a:extLst>
            </p:cNvPr>
            <p:cNvSpPr txBox="1"/>
            <p:nvPr/>
          </p:nvSpPr>
          <p:spPr>
            <a:xfrm>
              <a:off x="1524573" y="17932352"/>
              <a:ext cx="398091" cy="261610"/>
            </a:xfrm>
            <a:prstGeom prst="rect">
              <a:avLst/>
            </a:prstGeom>
            <a:noFill/>
          </p:spPr>
          <p:txBody>
            <a:bodyPr wrap="square" rtlCol="0">
              <a:spAutoFit/>
            </a:bodyPr>
            <a:lstStyle/>
            <a:p>
              <a:pPr algn="ctr"/>
              <a:r>
                <a:rPr lang="en-US" sz="1050" dirty="0">
                  <a:ln w="0"/>
                  <a:effectLst>
                    <a:outerShdw blurRad="38100" dist="38100" dir="2700000" algn="tl">
                      <a:srgbClr val="000000">
                        <a:alpha val="43137"/>
                      </a:srgbClr>
                    </a:outerShdw>
                  </a:effectLst>
                  <a:latin typeface="Century Gothic" charset="0"/>
                  <a:ea typeface="Century Gothic" charset="0"/>
                  <a:cs typeface="Century Gothic" charset="0"/>
                </a:rPr>
                <a:t>25</a:t>
              </a:r>
              <a:endParaRPr lang="en-US" sz="1200" dirty="0">
                <a:ln w="0"/>
                <a:effectLst>
                  <a:outerShdw blurRad="38100" dist="38100" dir="2700000" algn="tl">
                    <a:srgbClr val="000000">
                      <a:alpha val="43137"/>
                    </a:srgbClr>
                  </a:outerShdw>
                </a:effectLst>
                <a:latin typeface="Century Gothic" charset="0"/>
                <a:ea typeface="Century Gothic" charset="0"/>
                <a:cs typeface="Century Gothic" charset="0"/>
              </a:endParaRPr>
            </a:p>
          </p:txBody>
        </p:sp>
      </p:grpSp>
      <p:sp>
        <p:nvSpPr>
          <p:cNvPr id="2982" name="Google Shape;59;p2"/>
          <p:cNvSpPr txBox="1"/>
          <p:nvPr/>
        </p:nvSpPr>
        <p:spPr>
          <a:xfrm>
            <a:off x="1730480" y="26008036"/>
            <a:ext cx="10105285" cy="1373363"/>
          </a:xfrm>
          <a:prstGeom prst="rect">
            <a:avLst/>
          </a:prstGeom>
          <a:noFill/>
          <a:ln>
            <a:noFill/>
          </a:ln>
        </p:spPr>
        <p:txBody>
          <a:bodyPr spcFirstLastPara="1" wrap="square" lIns="91425" tIns="45700" rIns="91425" bIns="45700" anchor="t" anchorCtr="0">
            <a:noAutofit/>
          </a:bodyPr>
          <a:lstStyle/>
          <a:p>
            <a:pPr lvl="0" algn="ctr">
              <a:spcBef>
                <a:spcPts val="600"/>
              </a:spcBef>
              <a:buClr>
                <a:srgbClr val="3F3F3F"/>
              </a:buClr>
              <a:buSzPts val="2700"/>
            </a:pPr>
            <a:r>
              <a:rPr lang="en-US" sz="2500" dirty="0">
                <a:solidFill>
                  <a:srgbClr val="3F3F3F"/>
                </a:solidFill>
                <a:latin typeface="Garamond"/>
                <a:ea typeface="Garamond"/>
                <a:cs typeface="Garamond"/>
                <a:sym typeface="Garamond"/>
              </a:rPr>
              <a:t>The model’s prediction for stage height is shown in green compared to the actual measured stage height in black. The data over the course of the study period is split in 2018, half for training of the model and half for testing. </a:t>
            </a:r>
          </a:p>
        </p:txBody>
      </p:sp>
      <p:sp>
        <p:nvSpPr>
          <p:cNvPr id="2981" name="Google Shape;59;p2"/>
          <p:cNvSpPr txBox="1"/>
          <p:nvPr/>
        </p:nvSpPr>
        <p:spPr>
          <a:xfrm>
            <a:off x="13412794" y="26008036"/>
            <a:ext cx="10105285" cy="1373363"/>
          </a:xfrm>
          <a:prstGeom prst="rect">
            <a:avLst/>
          </a:prstGeom>
          <a:noFill/>
          <a:ln>
            <a:noFill/>
          </a:ln>
        </p:spPr>
        <p:txBody>
          <a:bodyPr spcFirstLastPara="1" wrap="square" lIns="91425" tIns="45700" rIns="91425" bIns="45700" anchor="t" anchorCtr="0">
            <a:noAutofit/>
          </a:bodyPr>
          <a:lstStyle/>
          <a:p>
            <a:pPr algn="ctr">
              <a:spcBef>
                <a:spcPts val="600"/>
              </a:spcBef>
              <a:buClr>
                <a:srgbClr val="3F3F3F"/>
              </a:buClr>
              <a:buSzPts val="2700"/>
            </a:pPr>
            <a:r>
              <a:rPr lang="en-US" sz="2500" dirty="0">
                <a:solidFill>
                  <a:srgbClr val="3F3F3F"/>
                </a:solidFill>
                <a:latin typeface="Garamond"/>
                <a:ea typeface="Garamond"/>
                <a:cs typeface="Garamond"/>
                <a:sym typeface="Garamond"/>
              </a:rPr>
              <a:t>Using our input variables during the 24 hours prior to the event, FLASH was able to forecast the severity of the flood event from 15 minutes ahead. </a:t>
            </a:r>
          </a:p>
        </p:txBody>
      </p:sp>
      <p:sp>
        <p:nvSpPr>
          <p:cNvPr id="2988" name="Text Placeholder 16">
            <a:extLst>
              <a:ext uri="{FF2B5EF4-FFF2-40B4-BE49-F238E27FC236}">
                <a16:creationId xmlns:a16="http://schemas.microsoft.com/office/drawing/2014/main" id="{C7F25505-0397-4102-965A-88817E1B49A8}"/>
              </a:ext>
            </a:extLst>
          </p:cNvPr>
          <p:cNvSpPr txBox="1">
            <a:spLocks/>
          </p:cNvSpPr>
          <p:nvPr/>
        </p:nvSpPr>
        <p:spPr>
          <a:xfrm>
            <a:off x="12703118" y="28030631"/>
            <a:ext cx="11274008" cy="27476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Howard County Government, Office of Emergency Management</a:t>
            </a: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Howard County Government, Stormwater Management Division</a:t>
            </a:r>
          </a:p>
          <a:p>
            <a:pPr>
              <a:lnSpc>
                <a:spcPct val="100000"/>
              </a:lnSpc>
              <a:spcBef>
                <a:spcPts val="0"/>
              </a:spcBef>
              <a:spcAft>
                <a:spcPts val="600"/>
              </a:spcAft>
              <a:buClr>
                <a:srgbClr val="3F4268"/>
              </a:buClr>
            </a:pPr>
            <a:r>
              <a:rPr lang="en-US" dirty="0" smtClean="0">
                <a:solidFill>
                  <a:schemeClr val="tx1">
                    <a:lumMod val="75000"/>
                    <a:lumOff val="25000"/>
                  </a:schemeClr>
                </a:solidFill>
                <a:latin typeface="Garamond" panose="02020404030301010803" pitchFamily="18" charset="0"/>
              </a:rPr>
              <a:t>NOAA National </a:t>
            </a:r>
            <a:r>
              <a:rPr lang="en-US" dirty="0">
                <a:solidFill>
                  <a:schemeClr val="tx1">
                    <a:lumMod val="75000"/>
                    <a:lumOff val="25000"/>
                  </a:schemeClr>
                </a:solidFill>
                <a:latin typeface="Garamond" panose="02020404030301010803" pitchFamily="18" charset="0"/>
              </a:rPr>
              <a:t>Weather </a:t>
            </a:r>
            <a:r>
              <a:rPr lang="en-US" dirty="0" smtClean="0">
                <a:solidFill>
                  <a:schemeClr val="tx1">
                    <a:lumMod val="75000"/>
                    <a:lumOff val="25000"/>
                  </a:schemeClr>
                </a:solidFill>
                <a:latin typeface="Garamond" panose="02020404030301010803" pitchFamily="18" charset="0"/>
              </a:rPr>
              <a:t>Service, </a:t>
            </a:r>
            <a:r>
              <a:rPr lang="en-US" dirty="0">
                <a:solidFill>
                  <a:schemeClr val="tx1">
                    <a:lumMod val="75000"/>
                    <a:lumOff val="25000"/>
                  </a:schemeClr>
                </a:solidFill>
                <a:latin typeface="Garamond" panose="02020404030301010803" pitchFamily="18" charset="0"/>
              </a:rPr>
              <a:t>Baltimore-Washington Weather Forecast Office</a:t>
            </a:r>
          </a:p>
          <a:p>
            <a:pPr>
              <a:lnSpc>
                <a:spcPct val="100000"/>
              </a:lnSpc>
              <a:spcBef>
                <a:spcPts val="0"/>
              </a:spcBef>
              <a:spcAft>
                <a:spcPts val="600"/>
              </a:spcAft>
              <a:buClr>
                <a:srgbClr val="3F4268"/>
              </a:buClr>
            </a:pPr>
            <a:endParaRPr lang="en-US" b="1" dirty="0">
              <a:solidFill>
                <a:schemeClr val="tx1">
                  <a:lumMod val="75000"/>
                  <a:lumOff val="25000"/>
                </a:schemeClr>
              </a:solidFill>
              <a:latin typeface="Garamond" panose="02020404030301010803" pitchFamily="18" charset="0"/>
            </a:endParaRPr>
          </a:p>
        </p:txBody>
      </p:sp>
    </p:spTree>
    <p:extLst>
      <p:ext uri="{BB962C8B-B14F-4D97-AF65-F5344CB8AC3E}">
        <p14:creationId xmlns:p14="http://schemas.microsoft.com/office/powerpoint/2010/main" val="4069893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4582</TotalTime>
  <Words>762</Words>
  <Application>Microsoft Office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108</cp:revision>
  <dcterms:created xsi:type="dcterms:W3CDTF">2019-11-06T20:00:51Z</dcterms:created>
  <dcterms:modified xsi:type="dcterms:W3CDTF">2020-04-09T19:44:01Z</dcterms:modified>
</cp:coreProperties>
</file>