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66" r:id="rId15"/>
    <p:sldId id="270" r:id="rId16"/>
    <p:sldId id="271"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 id="3" name="peter hawman" initials="ph" lastIdx="4" clrIdx="3">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autoAdjust="0"/>
    <p:restoredTop sz="83421" autoAdjust="0"/>
  </p:normalViewPr>
  <p:slideViewPr>
    <p:cSldViewPr snapToGrid="0">
      <p:cViewPr varScale="1">
        <p:scale>
          <a:sx n="100" d="100"/>
          <a:sy n="100" d="100"/>
        </p:scale>
        <p:origin x="2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24 Hour ET is the Daily ET rate.</a:t>
            </a:r>
            <a:r>
              <a:rPr lang="en-US" baseline="0" dirty="0" smtClean="0"/>
              <a:t>  This is the most useful METRIC product for </a:t>
            </a:r>
            <a:r>
              <a:rPr lang="en-US" baseline="0" dirty="0" err="1" smtClean="0"/>
              <a:t>endusers</a:t>
            </a:r>
            <a:r>
              <a:rPr lang="en-US" baseline="0" dirty="0" smtClean="0"/>
              <a:t> who wish to monitor crops and drought conditions.  </a:t>
            </a:r>
            <a:endParaRPr lang="en-US" dirty="0"/>
          </a:p>
        </p:txBody>
      </p:sp>
    </p:spTree>
    <p:extLst>
      <p:ext uri="{BB962C8B-B14F-4D97-AF65-F5344CB8AC3E}">
        <p14:creationId xmlns:p14="http://schemas.microsoft.com/office/powerpoint/2010/main" val="231305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dirty="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dirty="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dirty="0">
                <a:solidFill>
                  <a:schemeClr val="dk1"/>
                </a:solidFill>
                <a:latin typeface="Questrial"/>
                <a:ea typeface="Questrial"/>
                <a:cs typeface="Questrial"/>
                <a:sym typeface="Questrial"/>
              </a:rPr>
              <a:t>Idaho </a:t>
            </a:r>
            <a:r>
              <a:rPr lang="en-US" sz="1200" dirty="0" err="1">
                <a:solidFill>
                  <a:schemeClr val="dk1"/>
                </a:solidFill>
                <a:latin typeface="Questrial"/>
                <a:ea typeface="Questrial"/>
                <a:cs typeface="Questrial"/>
                <a:sym typeface="Questrial"/>
              </a:rPr>
              <a:t>Dept</a:t>
            </a:r>
            <a:r>
              <a:rPr lang="en-US" sz="1200" dirty="0">
                <a:solidFill>
                  <a:schemeClr val="dk1"/>
                </a:solidFill>
                <a:latin typeface="Questrial"/>
                <a:ea typeface="Questrial"/>
                <a:cs typeface="Questrial"/>
                <a:sym typeface="Questrial"/>
              </a:rPr>
              <a: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dirty="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dirty="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dirty="0">
                <a:latin typeface="Questrial"/>
                <a:ea typeface="Questrial"/>
                <a:cs typeface="Questrial"/>
                <a:sym typeface="Questrial"/>
              </a:rPr>
              <a:t>difference in band #’s)</a:t>
            </a:r>
            <a:r>
              <a:rPr lang="en-US" sz="1100" b="0" i="0" u="none" strike="noStrike" cap="none" baseline="0" dirty="0">
                <a:solidFill>
                  <a:srgbClr val="000000"/>
                </a:solidFill>
                <a:latin typeface="Questrial"/>
                <a:ea typeface="Questrial"/>
                <a:cs typeface="Questrial"/>
                <a:sym typeface="Questrial"/>
              </a:rPr>
              <a:t>.  </a:t>
            </a:r>
            <a:r>
              <a:rPr lang="en-US" sz="1100" dirty="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dirty="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2457450" y="1202484"/>
            <a:ext cx="4345132" cy="5388815"/>
          </a:xfrm>
          <a:prstGeom prst="rect">
            <a:avLst/>
          </a:prstGeom>
        </p:spPr>
      </p:pic>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and is in a </a:t>
            </a:r>
            <a:r>
              <a:rPr lang="en-US" sz="1900" dirty="0">
                <a:latin typeface="Century Gothic" panose="020B0502020202020204" pitchFamily="34" charset="0"/>
                <a:ea typeface="Arial" panose="020B0604020202020204" pitchFamily="34" charset="0"/>
                <a:cs typeface="Arial" panose="020B0604020202020204" pitchFamily="34" charset="0"/>
              </a:rPr>
              <a:t>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a:t>
            </a:r>
            <a:r>
              <a:rPr lang="en-US" sz="1900" dirty="0" smtClean="0">
                <a:latin typeface="Century Gothic" panose="020B0502020202020204" pitchFamily="34" charset="0"/>
                <a:ea typeface="Arial" panose="020B0604020202020204" pitchFamily="34" charset="0"/>
                <a:cs typeface="Arial" panose="020B0604020202020204" pitchFamily="34" charset="0"/>
              </a:rPr>
              <a:t>that can be used irrigation </a:t>
            </a:r>
            <a:r>
              <a:rPr lang="en-US" sz="1900" dirty="0">
                <a:latin typeface="Century Gothic" panose="020B0502020202020204" pitchFamily="34" charset="0"/>
                <a:ea typeface="Arial" panose="020B0604020202020204" pitchFamily="34" charset="0"/>
                <a:cs typeface="Arial" panose="020B0604020202020204" pitchFamily="34" charset="0"/>
              </a:rPr>
              <a:t>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a:latin typeface="Century Gothic" panose="020B0502020202020204" pitchFamily="34" charset="0"/>
              </a:rPr>
              <a:t>Digital Harvest – General Manager, Young Kim and Agronomist, Ed </a:t>
            </a:r>
            <a:r>
              <a:rPr lang="en-US" sz="2400" dirty="0" smtClean="0">
                <a:latin typeface="Century Gothic" panose="020B0502020202020204" pitchFamily="34" charset="0"/>
              </a:rPr>
              <a:t>Hassell</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a:t>
            </a:r>
            <a:r>
              <a:rPr lang="en-US" sz="2400" dirty="0" smtClean="0">
                <a:latin typeface="Century Gothic" panose="020B0502020202020204" pitchFamily="34" charset="0"/>
              </a:rPr>
              <a:t>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 Chad Smith– Assistant Center Lead</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irrigated agriculture </a:t>
            </a:r>
            <a:r>
              <a:rPr lang="en-US" sz="2000" b="0" i="0" u="none" strike="noStrike" cap="none" baseline="0" dirty="0">
                <a:solidFill>
                  <a:schemeClr val="dk1"/>
                </a:solidFill>
                <a:latin typeface="Century Gothic" panose="020B0502020202020204" pitchFamily="34" charset="0"/>
                <a:ea typeface="Questrial"/>
                <a:cs typeface="Questrial"/>
                <a:sym typeface="Questrial"/>
              </a:rPr>
              <a:t>accounts for a significant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amount </a:t>
            </a:r>
            <a:r>
              <a:rPr lang="en-US" sz="2000" b="0" i="0" u="none" strike="noStrike" cap="none" baseline="0" dirty="0">
                <a:solidFill>
                  <a:schemeClr val="dk1"/>
                </a:solidFill>
                <a:latin typeface="Century Gothic" panose="020B0502020202020204" pitchFamily="34" charset="0"/>
                <a:ea typeface="Questrial"/>
                <a:cs typeface="Questrial"/>
                <a:sym typeface="Questrial"/>
              </a:rPr>
              <a:t>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6381</TotalTime>
  <Words>1312</Words>
  <Application>Microsoft Office PowerPoint</Application>
  <PresentationFormat>On-screen Show (4:3)</PresentationFormat>
  <Paragraphs>150</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Helvetica Neue</vt:lpstr>
      <vt:lpstr>Questrial</vt:lpstr>
      <vt:lpstr>1_office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Sparrow, Kent H. (LARC-E3)[SSAI DEVELOP]</cp:lastModifiedBy>
  <cp:revision>46</cp:revision>
  <dcterms:modified xsi:type="dcterms:W3CDTF">2015-03-24T16:21:57Z</dcterms:modified>
</cp:coreProperties>
</file>