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23F"/>
    <a:srgbClr val="236F99"/>
    <a:srgbClr val="BA3A50"/>
    <a:srgbClr val="8A5A9A"/>
    <a:srgbClr val="8A8480"/>
    <a:srgbClr val="895999"/>
    <a:srgbClr val="C13E2D"/>
    <a:srgbClr val="67A478"/>
    <a:srgbClr val="2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BDBB75-63B1-990B-B40D-F4A9E98055ED}" v="19" dt="2023-05-17T15:11:53.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BCBDBB75-63B1-990B-B40D-F4A9E98055ED}"/>
    <pc:docChg chg="modSld">
      <pc:chgData name="Cecil Byles" userId="S::robert.byles@ssaihq.com::c798ae76-1ca0-48cd-999b-80a00bd13fc4" providerId="AD" clId="Web-{BCBDBB75-63B1-990B-B40D-F4A9E98055ED}" dt="2023-05-17T15:11:53.184" v="16" actId="20577"/>
      <pc:docMkLst>
        <pc:docMk/>
      </pc:docMkLst>
      <pc:sldChg chg="modSp">
        <pc:chgData name="Cecil Byles" userId="S::robert.byles@ssaihq.com::c798ae76-1ca0-48cd-999b-80a00bd13fc4" providerId="AD" clId="Web-{BCBDBB75-63B1-990B-B40D-F4A9E98055ED}" dt="2023-05-17T15:11:43.168" v="15" actId="20577"/>
        <pc:sldMkLst>
          <pc:docMk/>
          <pc:sldMk cId="2181180001" sldId="287"/>
        </pc:sldMkLst>
        <pc:spChg chg="mod">
          <ac:chgData name="Cecil Byles" userId="S::robert.byles@ssaihq.com::c798ae76-1ca0-48cd-999b-80a00bd13fc4" providerId="AD" clId="Web-{BCBDBB75-63B1-990B-B40D-F4A9E98055ED}" dt="2023-05-17T15:10:13.837" v="6" actId="20577"/>
          <ac:spMkLst>
            <pc:docMk/>
            <pc:sldMk cId="2181180001" sldId="287"/>
            <ac:spMk id="3" creationId="{8353B17E-BEAC-4777-B5FD-917CF1A655F0}"/>
          </ac:spMkLst>
        </pc:spChg>
        <pc:spChg chg="mod">
          <ac:chgData name="Cecil Byles" userId="S::robert.byles@ssaihq.com::c798ae76-1ca0-48cd-999b-80a00bd13fc4" providerId="AD" clId="Web-{BCBDBB75-63B1-990B-B40D-F4A9E98055ED}" dt="2023-05-17T15:09:45.883" v="2" actId="20577"/>
          <ac:spMkLst>
            <pc:docMk/>
            <pc:sldMk cId="2181180001" sldId="287"/>
            <ac:spMk id="5" creationId="{441A8BC0-08B4-42A9-93ED-386BB78433B6}"/>
          </ac:spMkLst>
        </pc:spChg>
        <pc:spChg chg="mod">
          <ac:chgData name="Cecil Byles" userId="S::robert.byles@ssaihq.com::c798ae76-1ca0-48cd-999b-80a00bd13fc4" providerId="AD" clId="Web-{BCBDBB75-63B1-990B-B40D-F4A9E98055ED}" dt="2023-05-17T15:09:38.289" v="1" actId="20577"/>
          <ac:spMkLst>
            <pc:docMk/>
            <pc:sldMk cId="2181180001" sldId="287"/>
            <ac:spMk id="7" creationId="{6176F391-FAB1-4465-B931-66C30B79EA0C}"/>
          </ac:spMkLst>
        </pc:spChg>
        <pc:spChg chg="mod">
          <ac:chgData name="Cecil Byles" userId="S::robert.byles@ssaihq.com::c798ae76-1ca0-48cd-999b-80a00bd13fc4" providerId="AD" clId="Web-{BCBDBB75-63B1-990B-B40D-F4A9E98055ED}" dt="2023-05-17T15:09:55.462" v="4" actId="20577"/>
          <ac:spMkLst>
            <pc:docMk/>
            <pc:sldMk cId="2181180001" sldId="287"/>
            <ac:spMk id="9" creationId="{72EBFF1E-E831-48E6-BCFF-44DA480713B9}"/>
          </ac:spMkLst>
        </pc:spChg>
        <pc:spChg chg="mod">
          <ac:chgData name="Cecil Byles" userId="S::robert.byles@ssaihq.com::c798ae76-1ca0-48cd-999b-80a00bd13fc4" providerId="AD" clId="Web-{BCBDBB75-63B1-990B-B40D-F4A9E98055ED}" dt="2023-05-17T15:09:34.820" v="0" actId="20577"/>
          <ac:spMkLst>
            <pc:docMk/>
            <pc:sldMk cId="2181180001" sldId="287"/>
            <ac:spMk id="11" creationId="{D555E82B-F179-4F8B-B2D9-1DB4D37AA11C}"/>
          </ac:spMkLst>
        </pc:spChg>
        <pc:spChg chg="mod">
          <ac:chgData name="Cecil Byles" userId="S::robert.byles@ssaihq.com::c798ae76-1ca0-48cd-999b-80a00bd13fc4" providerId="AD" clId="Web-{BCBDBB75-63B1-990B-B40D-F4A9E98055ED}" dt="2023-05-17T15:09:49.915" v="3" actId="20577"/>
          <ac:spMkLst>
            <pc:docMk/>
            <pc:sldMk cId="2181180001" sldId="287"/>
            <ac:spMk id="13" creationId="{E3D820F5-9B8D-4012-8D01-CF9F24452717}"/>
          </ac:spMkLst>
        </pc:spChg>
        <pc:spChg chg="mod">
          <ac:chgData name="Cecil Byles" userId="S::robert.byles@ssaihq.com::c798ae76-1ca0-48cd-999b-80a00bd13fc4" providerId="AD" clId="Web-{BCBDBB75-63B1-990B-B40D-F4A9E98055ED}" dt="2023-05-17T15:10:25.400" v="8" actId="20577"/>
          <ac:spMkLst>
            <pc:docMk/>
            <pc:sldMk cId="2181180001" sldId="287"/>
            <ac:spMk id="15" creationId="{1ACF33C4-9966-42E8-BE79-279931E46A56}"/>
          </ac:spMkLst>
        </pc:spChg>
        <pc:spChg chg="mod">
          <ac:chgData name="Cecil Byles" userId="S::robert.byles@ssaihq.com::c798ae76-1ca0-48cd-999b-80a00bd13fc4" providerId="AD" clId="Web-{BCBDBB75-63B1-990B-B40D-F4A9E98055ED}" dt="2023-05-17T15:10:33.463" v="10" actId="20577"/>
          <ac:spMkLst>
            <pc:docMk/>
            <pc:sldMk cId="2181180001" sldId="287"/>
            <ac:spMk id="17" creationId="{ADB221E4-9AAF-4C0D-8EB4-ADAA3034A1AE}"/>
          </ac:spMkLst>
        </pc:spChg>
        <pc:spChg chg="mod">
          <ac:chgData name="Cecil Byles" userId="S::robert.byles@ssaihq.com::c798ae76-1ca0-48cd-999b-80a00bd13fc4" providerId="AD" clId="Web-{BCBDBB75-63B1-990B-B40D-F4A9E98055ED}" dt="2023-05-17T15:10:52.651" v="11" actId="20577"/>
          <ac:spMkLst>
            <pc:docMk/>
            <pc:sldMk cId="2181180001" sldId="287"/>
            <ac:spMk id="23" creationId="{A68AA469-B99C-497C-BC17-7B5F437FC624}"/>
          </ac:spMkLst>
        </pc:spChg>
        <pc:spChg chg="mod">
          <ac:chgData name="Cecil Byles" userId="S::robert.byles@ssaihq.com::c798ae76-1ca0-48cd-999b-80a00bd13fc4" providerId="AD" clId="Web-{BCBDBB75-63B1-990B-B40D-F4A9E98055ED}" dt="2023-05-17T15:11:43.168" v="15" actId="20577"/>
          <ac:spMkLst>
            <pc:docMk/>
            <pc:sldMk cId="2181180001" sldId="287"/>
            <ac:spMk id="24" creationId="{824282AE-1F18-446C-9FD3-4C2A21C33FE3}"/>
          </ac:spMkLst>
        </pc:spChg>
        <pc:spChg chg="mod">
          <ac:chgData name="Cecil Byles" userId="S::robert.byles@ssaihq.com::c798ae76-1ca0-48cd-999b-80a00bd13fc4" providerId="AD" clId="Web-{BCBDBB75-63B1-990B-B40D-F4A9E98055ED}" dt="2023-05-17T15:10:56.698" v="12" actId="20577"/>
          <ac:spMkLst>
            <pc:docMk/>
            <pc:sldMk cId="2181180001" sldId="287"/>
            <ac:spMk id="25" creationId="{AED740FD-B23F-487A-82EF-CCB44DE2386E}"/>
          </ac:spMkLst>
        </pc:spChg>
        <pc:spChg chg="mod">
          <ac:chgData name="Cecil Byles" userId="S::robert.byles@ssaihq.com::c798ae76-1ca0-48cd-999b-80a00bd13fc4" providerId="AD" clId="Web-{BCBDBB75-63B1-990B-B40D-F4A9E98055ED}" dt="2023-05-17T15:11:06.151" v="14" actId="1076"/>
          <ac:spMkLst>
            <pc:docMk/>
            <pc:sldMk cId="2181180001" sldId="287"/>
            <ac:spMk id="26" creationId="{BE2524D8-B3F3-427F-A3C7-14EE8D8729F4}"/>
          </ac:spMkLst>
        </pc:spChg>
      </pc:sldChg>
      <pc:sldChg chg="modSp">
        <pc:chgData name="Cecil Byles" userId="S::robert.byles@ssaihq.com::c798ae76-1ca0-48cd-999b-80a00bd13fc4" providerId="AD" clId="Web-{BCBDBB75-63B1-990B-B40D-F4A9E98055ED}" dt="2023-05-17T15:11:53.184" v="16" actId="20577"/>
        <pc:sldMkLst>
          <pc:docMk/>
          <pc:sldMk cId="674650973" sldId="288"/>
        </pc:sldMkLst>
        <pc:spChg chg="mod">
          <ac:chgData name="Cecil Byles" userId="S::robert.byles@ssaihq.com::c798ae76-1ca0-48cd-999b-80a00bd13fc4" providerId="AD" clId="Web-{BCBDBB75-63B1-990B-B40D-F4A9E98055ED}" dt="2023-05-17T15:11:53.184" v="16" actId="20577"/>
          <ac:spMkLst>
            <pc:docMk/>
            <pc:sldMk cId="674650973" sldId="288"/>
            <ac:spMk id="55" creationId="{B62B3F19-3B40-4AB0-8A0B-059FA4D4504E}"/>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37529" y="3596704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359447"/>
            <a:ext cx="11407715" cy="3374049"/>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endParaRPr lang="en-US">
              <a:solidFill>
                <a:schemeClr val="tx1">
                  <a:lumMod val="75000"/>
                  <a:lumOff val="25000"/>
                </a:schemeClr>
              </a:solidFill>
              <a:latin typeface="Garamond" panose="02020404030301010803" pitchFamily="18" charset="0"/>
            </a:endParaRPr>
          </a:p>
          <a:p>
            <a:pPr algn="just"/>
            <a:r>
              <a:rPr lang="en-US" dirty="0">
                <a:solidFill>
                  <a:schemeClr val="tx1">
                    <a:lumMod val="75000"/>
                    <a:lumOff val="25000"/>
                  </a:schemeClr>
                </a:solidFill>
                <a:latin typeface="Garamond" panose="02020404030301010803" pitchFamily="18" charset="0"/>
              </a:rPr>
              <a:t>Body text should be at least 24 point font.</a:t>
            </a:r>
            <a:endParaRPr lang="en-US">
              <a:solidFill>
                <a:schemeClr val="tx1">
                  <a:lumMod val="75000"/>
                  <a:lumOff val="25000"/>
                </a:schemeClr>
              </a:solidFill>
              <a:latin typeface="Garamond" panose="02020404030301010803" pitchFamily="18" charset="0"/>
            </a:endParaRP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endParaRPr lang="en-US">
              <a:solidFill>
                <a:schemeClr val="tx1">
                  <a:lumMod val="75000"/>
                  <a:lumOff val="25000"/>
                </a:schemeClr>
              </a:solidFill>
              <a:latin typeface="Garamond" panose="02020404030301010803" pitchFamily="18" charset="0"/>
            </a:endParaRPr>
          </a:p>
          <a:p>
            <a:pPr algn="just"/>
            <a:r>
              <a:rPr lang="en-US" dirty="0">
                <a:solidFill>
                  <a:schemeClr val="tx1">
                    <a:lumMod val="75000"/>
                    <a:lumOff val="25000"/>
                  </a:schemeClr>
                </a:solidFill>
                <a:latin typeface="Garamond" panose="02020404030301010803" pitchFamily="18" charset="0"/>
              </a:rPr>
              <a:t>Feel free to rename, move, and resize sections as needed.</a:t>
            </a:r>
            <a:endParaRPr lang="en-US">
              <a:solidFill>
                <a:schemeClr val="tx1">
                  <a:lumMod val="75000"/>
                  <a:lumOff val="25000"/>
                </a:schemeClr>
              </a:solidFill>
              <a:latin typeface="Garamond" panose="02020404030301010803" pitchFamily="18" charset="0"/>
            </a:endParaRP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a:rPr>
              <a:t>Start</a:t>
            </a:r>
            <a:r>
              <a:rPr lang="en-US" dirty="0">
                <a:solidFill>
                  <a:srgbClr val="56ADB2"/>
                </a:solidFill>
                <a:latin typeface="Garamond"/>
              </a:rPr>
              <a:t> </a:t>
            </a:r>
            <a:r>
              <a:rPr lang="en-US" dirty="0">
                <a:solidFill>
                  <a:schemeClr val="tx1">
                    <a:lumMod val="75000"/>
                    <a:lumOff val="25000"/>
                  </a:schemeClr>
                </a:solidFill>
                <a:latin typeface="Garamond"/>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endParaRPr lang="en-US">
              <a:solidFill>
                <a:schemeClr val="tx1">
                  <a:lumMod val="75000"/>
                  <a:lumOff val="25000"/>
                </a:schemeClr>
              </a:solidFill>
              <a:latin typeface="Garamond" panose="02020404030301010803" pitchFamily="18" charset="0"/>
            </a:endParaRPr>
          </a:p>
          <a:p>
            <a:r>
              <a:rPr lang="en-US" dirty="0">
                <a:solidFill>
                  <a:schemeClr val="tx1">
                    <a:lumMod val="75000"/>
                    <a:lumOff val="25000"/>
                  </a:schemeClr>
                </a:solidFill>
                <a:latin typeface="Garamond" panose="02020404030301010803" pitchFamily="18" charset="0"/>
              </a:rPr>
              <a:t>Keep text to a minimum.</a:t>
            </a:r>
            <a:endParaRPr lang="en-US">
              <a:solidFill>
                <a:schemeClr val="tx1">
                  <a:lumMod val="75000"/>
                  <a:lumOff val="25000"/>
                </a:schemeClr>
              </a:solidFill>
              <a:latin typeface="Garamond" panose="02020404030301010803" pitchFamily="18" charset="0"/>
            </a:endParaRPr>
          </a:p>
          <a:p>
            <a:r>
              <a:rPr lang="en-US" dirty="0">
                <a:solidFill>
                  <a:schemeClr val="tx1">
                    <a:lumMod val="75000"/>
                    <a:lumOff val="25000"/>
                  </a:schemeClr>
                </a:solidFill>
                <a:latin typeface="Garamond" panose="02020404030301010803" pitchFamily="18" charset="0"/>
              </a:rPr>
              <a:t>The font should be easily readable (minimum 16 point font stated above).</a:t>
            </a:r>
            <a:endParaRPr lang="en-US">
              <a:solidFill>
                <a:schemeClr val="tx1">
                  <a:lumMod val="75000"/>
                  <a:lumOff val="25000"/>
                </a:schemeClr>
              </a:solidFill>
              <a:latin typeface="Garamond" panose="02020404030301010803" pitchFamily="18" charset="0"/>
            </a:endParaRPr>
          </a:p>
          <a:p>
            <a:r>
              <a:rPr lang="en-US" dirty="0">
                <a:solidFill>
                  <a:schemeClr val="tx1">
                    <a:lumMod val="75000"/>
                    <a:lumOff val="25000"/>
                  </a:schemeClr>
                </a:solidFill>
                <a:latin typeface="Garamond" panose="02020404030301010803" pitchFamily="18" charset="0"/>
              </a:rPr>
              <a:t>Don’t paste images of flowcharts—all images should be editable.</a:t>
            </a:r>
            <a:endParaRPr lang="en-US">
              <a:solidFill>
                <a:schemeClr val="tx1">
                  <a:lumMod val="75000"/>
                  <a:lumOff val="25000"/>
                </a:schemeClr>
              </a:solidFill>
              <a:latin typeface="Garamond" panose="02020404030301010803" pitchFamily="18" charset="0"/>
            </a:endParaRP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endParaRPr lang="en-US">
              <a:solidFill>
                <a:schemeClr val="tx1">
                  <a:lumMod val="75000"/>
                  <a:lumOff val="25000"/>
                </a:schemeClr>
              </a:solidFill>
              <a:latin typeface="Garamond" panose="02020404030301010803" pitchFamily="18" charset="0"/>
            </a:endParaRP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endParaRPr lang="en-US">
              <a:solidFill>
                <a:schemeClr val="tx1">
                  <a:lumMod val="75000"/>
                  <a:lumOff val="25000"/>
                </a:schemeClr>
              </a:solidFill>
              <a:latin typeface="Garamond" panose="02020404030301010803" pitchFamily="18" charset="0"/>
            </a:endParaRP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endParaRPr lang="en-US">
              <a:solidFill>
                <a:schemeClr val="tx1">
                  <a:lumMod val="75000"/>
                  <a:lumOff val="25000"/>
                </a:schemeClr>
              </a:solidFill>
              <a:latin typeface="Garamond" panose="02020404030301010803" pitchFamily="18" charset="0"/>
            </a:endParaRP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endParaRPr lang="en-US">
              <a:solidFill>
                <a:schemeClr val="tx1">
                  <a:lumMod val="75000"/>
                  <a:lumOff val="25000"/>
                </a:schemeClr>
              </a:solidFill>
              <a:latin typeface="Garamond" panose="02020404030301010803" pitchFamily="18" charset="0"/>
            </a:endParaRP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endParaRPr lang="en-US">
              <a:solidFill>
                <a:schemeClr val="tx1">
                  <a:lumMod val="75000"/>
                  <a:lumOff val="25000"/>
                </a:schemeClr>
              </a:solidFill>
              <a:latin typeface="Garamond" panose="02020404030301010803" pitchFamily="18" charset="0"/>
            </a:endParaRP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lumOff val="25000"/>
                  </a:schemeClr>
                </a:solidFill>
                <a:latin typeface="Garamond"/>
              </a:rPr>
              <a:t>Use bullets.</a:t>
            </a:r>
            <a:endParaRPr lang="en-US">
              <a:solidFill>
                <a:schemeClr val="tx1">
                  <a:lumMod val="75000"/>
                  <a:lumOff val="25000"/>
                </a:schemeClr>
              </a:solidFill>
              <a:latin typeface="Garamond"/>
            </a:endParaRPr>
          </a:p>
          <a:p>
            <a:pPr>
              <a:buClr>
                <a:srgbClr val="D2672B"/>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344831" y="30735304"/>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lIns="91440" tIns="45720" rIns="91440" bIns="45720" numCol="1" spcCol="640080" anchor="t">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endParaRPr lang="en-US" b="1">
              <a:solidFill>
                <a:schemeClr val="tx1">
                  <a:lumMod val="75000"/>
                  <a:lumOff val="25000"/>
                </a:schemeClr>
              </a:solidFill>
              <a:latin typeface="Garamond" panose="02020404030301010803" pitchFamily="18" charset="0"/>
            </a:endParaRP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endParaRPr lang="en-US">
              <a:solidFill>
                <a:schemeClr val="tx1">
                  <a:lumMod val="75000"/>
                  <a:lumOff val="25000"/>
                </a:schemeClr>
              </a:solidFill>
              <a:latin typeface="Garamond" panose="02020404030301010803" pitchFamily="18" charset="0"/>
            </a:endParaRP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84311" y="4489317"/>
            <a:ext cx="4559261"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D5852B-7E6A-488B-8F75-E1DB0286C4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12667</TotalTime>
  <Words>1524</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73</cp:revision>
  <dcterms:created xsi:type="dcterms:W3CDTF">2019-02-05T16:32:03Z</dcterms:created>
  <dcterms:modified xsi:type="dcterms:W3CDTF">2023-05-31T22:11:50Z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