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5372B3"/>
    <a:srgbClr val="D2672B"/>
    <a:srgbClr val="C13E2D"/>
    <a:srgbClr val="236F99"/>
    <a:srgbClr val="8A5A9A"/>
    <a:srgbClr val="9DB23F"/>
    <a:srgbClr val="67A478"/>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varScale="1">
        <p:scale>
          <a:sx n="14" d="100"/>
          <a:sy n="14" d="100"/>
        </p:scale>
        <p:origin x="2054" y="197"/>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76FF6795-F38D-4997-AE82-0AA7547AA54C}" authorId="{77B347A8-9765-A4C3-5464-E43998E04CB8}" created="2025-01-24T21:49:26.330">
    <ac:deMkLst xmlns:ac="http://schemas.microsoft.com/office/drawing/2013/main/command">
      <pc:docMk xmlns:pc="http://schemas.microsoft.com/office/powerpoint/2013/main/command"/>
      <pc:sldMk xmlns:pc="http://schemas.microsoft.com/office/powerpoint/2013/main/command" cId="2680647682" sldId="290"/>
      <ac:spMk id="36" creationId="{1FDC17ED-07DF-F8CB-5508-1F99BFD2A92D}"/>
    </ac:deMkLst>
    <p188:txBody>
      <a:bodyPr/>
      <a:lstStyle/>
      <a:p>
        <a:r>
          <a:rPr lang="en-US"/>
          <a:t>Please ensure that all content fits within this red box. Delete this prior to final submission.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BA3A50"/>
                </a:solidFill>
              </a:defRPr>
            </a:lvl1pPr>
          </a:lstStyle>
          <a:p>
            <a:pPr lvl="0"/>
            <a:r>
              <a:rPr lang="en-US" dirty="0"/>
              <a:t>Study Area Disasters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BA3A50"/>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1FDC17ED-07DF-F8CB-5508-1F99BFD2A92D}"/>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that are the same as or very similar to the ones in the project summary, technical paper, and presentation</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917444"/>
            <a:ext cx="11407715"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54643" y="20596818"/>
            <a:ext cx="983531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164628"/>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382372"/>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9261337"/>
            <a:ext cx="2103119"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9261337"/>
            <a:ext cx="2103119"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9261337"/>
            <a:ext cx="2103119"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9261337"/>
            <a:ext cx="2103119" cy="2083075"/>
          </a:xfrm>
          <a:prstGeom prst="rect">
            <a:avLst/>
          </a:prstGeom>
        </p:spPr>
      </p:pic>
      <p:grpSp>
        <p:nvGrpSpPr>
          <p:cNvPr id="37" name="Group 36">
            <a:extLst>
              <a:ext uri="{FF2B5EF4-FFF2-40B4-BE49-F238E27FC236}">
                <a16:creationId xmlns:a16="http://schemas.microsoft.com/office/drawing/2014/main" id="{74A699A6-04ED-3881-A280-2B923D49CF63}"/>
              </a:ext>
            </a:extLst>
          </p:cNvPr>
          <p:cNvGrpSpPr/>
          <p:nvPr/>
        </p:nvGrpSpPr>
        <p:grpSpPr>
          <a:xfrm>
            <a:off x="1375701" y="29466980"/>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6DBE167F-A236-96AF-CC1E-2740773604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9" name="TextBox 38">
              <a:extLst>
                <a:ext uri="{FF2B5EF4-FFF2-40B4-BE49-F238E27FC236}">
                  <a16:creationId xmlns:a16="http://schemas.microsoft.com/office/drawing/2014/main" id="{4BA7B547-D9CC-81C6-CB8F-B33FD8B50AFB}"/>
                </a:ext>
              </a:extLst>
            </p:cNvPr>
            <p:cNvSpPr txBox="1"/>
            <p:nvPr/>
          </p:nvSpPr>
          <p:spPr>
            <a:xfrm rot="20028308">
              <a:off x="1586312" y="30036079"/>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3" name="Text Placeholder 16">
            <a:extLst>
              <a:ext uri="{FF2B5EF4-FFF2-40B4-BE49-F238E27FC236}">
                <a16:creationId xmlns:a16="http://schemas.microsoft.com/office/drawing/2014/main" id="{39BDCBDB-B973-7FD0-5593-C1073D983DC7}"/>
              </a:ext>
            </a:extLst>
          </p:cNvPr>
          <p:cNvSpPr txBox="1">
            <a:spLocks/>
          </p:cNvSpPr>
          <p:nvPr/>
        </p:nvSpPr>
        <p:spPr>
          <a:xfrm>
            <a:off x="931962" y="1679399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34" name="Text Placeholder 16">
            <a:extLst>
              <a:ext uri="{FF2B5EF4-FFF2-40B4-BE49-F238E27FC236}">
                <a16:creationId xmlns:a16="http://schemas.microsoft.com/office/drawing/2014/main" id="{F13F723D-2FE4-D206-8C7B-44BB7016984E}"/>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5" name="Text Placeholder 16">
            <a:extLst>
              <a:ext uri="{FF2B5EF4-FFF2-40B4-BE49-F238E27FC236}">
                <a16:creationId xmlns:a16="http://schemas.microsoft.com/office/drawing/2014/main" id="{D3507D0E-DDB0-9D86-FFB8-C330E32BCF76}"/>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6"/>
              </a:rPr>
              <a:t>DEVELOPedia</a:t>
            </a:r>
            <a:r>
              <a:rPr lang="en-US" dirty="0">
                <a:solidFill>
                  <a:schemeClr val="tx1">
                    <a:lumMod val="75000"/>
                  </a:schemeClr>
                </a:solidFill>
                <a:latin typeface="Garamond" panose="02020404030301010803" pitchFamily="18" charset="0"/>
                <a:hlinkClick r:id="rId6"/>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40" name="Text Placeholder 16">
            <a:extLst>
              <a:ext uri="{FF2B5EF4-FFF2-40B4-BE49-F238E27FC236}">
                <a16:creationId xmlns:a16="http://schemas.microsoft.com/office/drawing/2014/main" id="{69D03D9A-5AF4-5A66-D741-30AA568D56B0}"/>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61BAF7D6-F96A-0FF4-7A0E-661D036DFD00}"/>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E62B561D-48FF-86F7-AC11-18BA2FFFE4D5}"/>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80E626D4-2AF7-EC62-03DB-B3D546291142}"/>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2BB99574-904D-862B-6EB2-EE5F84F96C40}"/>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12CC2CAE-628F-8226-5B77-CA974EFEBB87}"/>
              </a:ext>
            </a:extLst>
          </p:cNvPr>
          <p:cNvSpPr txBox="1">
            <a:spLocks/>
          </p:cNvSpPr>
          <p:nvPr/>
        </p:nvSpPr>
        <p:spPr>
          <a:xfrm>
            <a:off x="377689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B95A0488-74D8-9E57-5BA7-168586B465DF}"/>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1C95B916-9B4F-249D-C2D7-CC0051E851F8}"/>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2661F51F-D8CA-152B-09D7-ED28FC8B218C}"/>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969D0FEF-72F2-2567-AE5A-1572B6C234A5}"/>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45D5F4FB-D167-DC1A-502B-E52BDEC1048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16990</TotalTime>
  <Words>529</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101</cp:revision>
  <dcterms:created xsi:type="dcterms:W3CDTF">2019-02-05T16:32:03Z</dcterms:created>
  <dcterms:modified xsi:type="dcterms:W3CDTF">2025-01-27T20:19:50Z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