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72B3"/>
    <a:srgbClr val="8A5A9A"/>
    <a:srgbClr val="8A8480"/>
    <a:srgbClr val="895999"/>
    <a:srgbClr val="C13E2D"/>
    <a:srgbClr val="67A478"/>
    <a:srgbClr val="2E6CA4"/>
    <a:srgbClr val="106198"/>
    <a:srgbClr val="236F99"/>
    <a:srgbClr val="6CA4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16" y="-4220"/>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8/10/relationships/authors" Target="author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2/2/2023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0"/>
            </a:xfrm>
            <a:prstGeom prst="rect">
              <a:avLst/>
            </a:prstGeom>
          </p:spPr>
        </p:pic>
      </p:grpSp>
      <p:sp>
        <p:nvSpPr>
          <p:cNvPr id="155" name="Rectangle 154"/>
          <p:cNvSpPr/>
          <p:nvPr userDrawn="1"/>
        </p:nvSpPr>
        <p:spPr>
          <a:xfrm>
            <a:off x="893617" y="360122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Abstract</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5372B3"/>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5372B3"/>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506739"/>
            <a:ext cx="2103120" cy="2083075"/>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506739"/>
            <a:ext cx="2103120" cy="2083075"/>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506739"/>
            <a:ext cx="2103120" cy="2083075"/>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506739"/>
            <a:ext cx="2103120" cy="2083075"/>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5372B3"/>
                </a:solidFill>
                <a:latin typeface="Century Gothic" panose="020F0302020204030204"/>
              </a:rPr>
              <a:t>Study Area </a:t>
            </a:r>
            <a:r>
              <a:rPr lang="en-US" sz="7200" dirty="0">
                <a:solidFill>
                  <a:srgbClr val="5372B3"/>
                </a:solidFill>
                <a:latin typeface="Century Gothic" panose="020F0302020204030204"/>
              </a:rPr>
              <a:t>Climate</a:t>
            </a:r>
            <a:endParaRPr lang="en-US" sz="7500" dirty="0">
              <a:solidFill>
                <a:srgbClr val="5372B3"/>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5372B3"/>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372B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Abstract</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54941"/>
            <a:ext cx="2103120" cy="2083075"/>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54941"/>
            <a:ext cx="2103120" cy="2083075"/>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54941"/>
            <a:ext cx="2103120" cy="2083075"/>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54941"/>
            <a:ext cx="2103120" cy="2083075"/>
          </a:xfrm>
          <a:prstGeom prst="rect">
            <a:avLst/>
          </a:prstGeom>
        </p:spPr>
      </p:pic>
      <p:sp>
        <p:nvSpPr>
          <p:cNvPr id="61" name="Text Placeholder 1">
            <a:extLst>
              <a:ext uri="{FF2B5EF4-FFF2-40B4-BE49-F238E27FC236}">
                <a16:creationId xmlns:a16="http://schemas.microsoft.com/office/drawing/2014/main" id="{2EC89058-C013-4AAC-85A7-284EB97CF964}"/>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5372B3"/>
                </a:solidFill>
                <a:latin typeface="Century Gothic" panose="020F0302020204030204"/>
              </a:rPr>
              <a:t>Study Area </a:t>
            </a:r>
            <a:r>
              <a:rPr lang="en-US" sz="7200" dirty="0">
                <a:solidFill>
                  <a:srgbClr val="5372B3"/>
                </a:solidFill>
                <a:latin typeface="Century Gothic" panose="020F0302020204030204"/>
              </a:rPr>
              <a:t>Climate</a:t>
            </a:r>
            <a:endParaRPr lang="en-US" sz="7500" dirty="0">
              <a:solidFill>
                <a:srgbClr val="5372B3"/>
              </a:solidFill>
              <a:latin typeface="Century Gothic" panose="020F0302020204030204"/>
            </a:endParaRPr>
          </a:p>
        </p:txBody>
      </p:sp>
      <p:sp>
        <p:nvSpPr>
          <p:cNvPr id="66" name="Text Placeholder 1">
            <a:extLst>
              <a:ext uri="{FF2B5EF4-FFF2-40B4-BE49-F238E27FC236}">
                <a16:creationId xmlns:a16="http://schemas.microsoft.com/office/drawing/2014/main" id="{7D24594C-869D-41B5-831E-08B0A4B8037E}"/>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5372B3"/>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Abstract</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372B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53882"/>
            <a:ext cx="2103120" cy="2083075"/>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53882"/>
            <a:ext cx="2103120" cy="2083075"/>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53882"/>
            <a:ext cx="2103120" cy="2083075"/>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53882"/>
            <a:ext cx="2103120" cy="2083075"/>
          </a:xfrm>
          <a:prstGeom prst="rect">
            <a:avLst/>
          </a:prstGeom>
        </p:spPr>
      </p:pic>
      <p:sp>
        <p:nvSpPr>
          <p:cNvPr id="34" name="Text Placeholder 1">
            <a:extLst>
              <a:ext uri="{FF2B5EF4-FFF2-40B4-BE49-F238E27FC236}">
                <a16:creationId xmlns:a16="http://schemas.microsoft.com/office/drawing/2014/main" id="{20EC1A10-E64A-47D8-8BA6-6A26D752FB20}"/>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5372B3"/>
                </a:solidFill>
                <a:latin typeface="Century Gothic" panose="020F0302020204030204"/>
              </a:rPr>
              <a:t>Study Area </a:t>
            </a:r>
            <a:r>
              <a:rPr lang="en-US" sz="7200" dirty="0">
                <a:solidFill>
                  <a:srgbClr val="5372B3"/>
                </a:solidFill>
                <a:latin typeface="Century Gothic" panose="020F0302020204030204"/>
              </a:rPr>
              <a:t>Climate</a:t>
            </a:r>
            <a:endParaRPr lang="en-US" sz="7500" dirty="0">
              <a:solidFill>
                <a:srgbClr val="5372B3"/>
              </a:solidFill>
              <a:latin typeface="Century Gothic" panose="020F0302020204030204"/>
            </a:endParaRPr>
          </a:p>
        </p:txBody>
      </p:sp>
      <p:sp>
        <p:nvSpPr>
          <p:cNvPr id="35" name="Text Placeholder 1">
            <a:extLst>
              <a:ext uri="{FF2B5EF4-FFF2-40B4-BE49-F238E27FC236}">
                <a16:creationId xmlns:a16="http://schemas.microsoft.com/office/drawing/2014/main" id="{CD73948C-6194-4CE3-9B6C-7A5D3013AB31}"/>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5372B3"/>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12358</TotalTime>
  <Words>1486</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53</cp:revision>
  <dcterms:created xsi:type="dcterms:W3CDTF">2019-02-05T16:32:03Z</dcterms:created>
  <dcterms:modified xsi:type="dcterms:W3CDTF">2023-02-02T15:25:33Z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