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845"/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4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1" b="15285"/>
          <a:stretch/>
        </p:blipFill>
        <p:spPr>
          <a:xfrm rot="10800000">
            <a:off x="0" y="4604029"/>
            <a:ext cx="9144000" cy="2249372"/>
          </a:xfrm>
          <a:prstGeom prst="rect">
            <a:avLst/>
          </a:prstGeom>
        </p:spPr>
      </p:pic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pp are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36417"/>
            <a:ext cx="914400" cy="914400"/>
          </a:xfrm>
          <a:prstGeom prst="rect">
            <a:avLst/>
          </a:prstGeom>
        </p:spPr>
      </p:pic>
      <p:cxnSp>
        <p:nvCxnSpPr>
          <p:cNvPr id="13" name="author rule"/>
          <p:cNvCxnSpPr/>
          <p:nvPr userDrawn="1"/>
        </p:nvCxnSpPr>
        <p:spPr>
          <a:xfrm>
            <a:off x="228600" y="3009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228600" y="2146272"/>
            <a:ext cx="86868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1213591"/>
            <a:ext cx="7772400" cy="937226"/>
          </a:xfrm>
        </p:spPr>
        <p:txBody>
          <a:bodyPr anchor="ctr">
            <a:normAutofit/>
          </a:bodyPr>
          <a:lstStyle>
            <a:lvl1pPr marL="0" indent="0" algn="l">
              <a:buNone/>
              <a:defRPr sz="48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" name="bottom grey"/>
          <p:cNvSpPr/>
          <p:nvPr userDrawn="1"/>
        </p:nvSpPr>
        <p:spPr>
          <a:xfrm>
            <a:off x="0" y="6731000"/>
            <a:ext cx="9144000" cy="12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8600" y="2273272"/>
            <a:ext cx="8686800" cy="7406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Text Placeholder 2"/>
          <p:cNvSpPr txBox="1">
            <a:spLocks/>
          </p:cNvSpPr>
          <p:nvPr/>
        </p:nvSpPr>
        <p:spPr>
          <a:xfrm>
            <a:off x="228599" y="3258448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Lead Name (Project Lead)</a:t>
            </a:r>
            <a:endParaRPr lang="en-US" sz="1600" dirty="0"/>
          </a:p>
        </p:txBody>
      </p:sp>
      <p:sp>
        <p:nvSpPr>
          <p:cNvPr id="19" name="Text Placeholder 2"/>
          <p:cNvSpPr txBox="1">
            <a:spLocks/>
          </p:cNvSpPr>
          <p:nvPr/>
        </p:nvSpPr>
        <p:spPr>
          <a:xfrm>
            <a:off x="228600" y="3647635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228600" y="4036822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4665612" y="3260212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4665612" y="3649399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3" name="Text Placeholder 2"/>
          <p:cNvSpPr txBox="1">
            <a:spLocks/>
          </p:cNvSpPr>
          <p:nvPr/>
        </p:nvSpPr>
        <p:spPr>
          <a:xfrm>
            <a:off x="4665612" y="4038586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boxes </a:t>
            </a:r>
            <a:r>
              <a:rPr lang="en-US" b="1" dirty="0" smtClean="0"/>
              <a:t>editable</a:t>
            </a:r>
            <a:r>
              <a:rPr lang="en-US" dirty="0" smtClean="0"/>
              <a:t>, 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ross Cut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7845"/>
      </a:accent1>
      <a:accent2>
        <a:srgbClr val="F19C58"/>
      </a:accent2>
      <a:accent3>
        <a:srgbClr val="FEC36E"/>
      </a:accent3>
      <a:accent4>
        <a:srgbClr val="517FAB"/>
      </a:accent4>
      <a:accent5>
        <a:srgbClr val="4D999E"/>
      </a:accent5>
      <a:accent6>
        <a:srgbClr val="4BB18B"/>
      </a:accent6>
      <a:hlink>
        <a:srgbClr val="E97845"/>
      </a:hlink>
      <a:folHlink>
        <a:srgbClr val="E97845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2173</TotalTime>
  <Words>509</Words>
  <Application>Microsoft Office PowerPoint</Application>
  <PresentationFormat>On-screen Show (4:3)</PresentationFormat>
  <Paragraphs>70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115</cp:revision>
  <dcterms:created xsi:type="dcterms:W3CDTF">2015-05-18T13:26:09Z</dcterms:created>
  <dcterms:modified xsi:type="dcterms:W3CDTF">2016-01-26T22:02:08Z</dcterms:modified>
</cp:coreProperties>
</file>