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92" r:id="rId3"/>
    <p:sldId id="278" r:id="rId4"/>
    <p:sldId id="279" r:id="rId5"/>
    <p:sldId id="285" r:id="rId6"/>
    <p:sldId id="280" r:id="rId7"/>
    <p:sldId id="291" r:id="rId8"/>
    <p:sldId id="281" r:id="rId9"/>
    <p:sldId id="289" r:id="rId10"/>
    <p:sldId id="282" r:id="rId11"/>
    <p:sldId id="287" r:id="rId12"/>
    <p:sldId id="288" r:id="rId13"/>
    <p:sldId id="283" r:id="rId14"/>
    <p:sldId id="286" r:id="rId15"/>
    <p:sldId id="284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lik, Emily A. (ARC-SGE)[SCIENCE SYSTEMS AND APPLICATIONS, INC]" initials="KEA(SAAI" lastIdx="28" clrIdx="0">
    <p:extLst>
      <p:ext uri="{19B8F6BF-5375-455C-9EA6-DF929625EA0E}">
        <p15:presenceInfo xmlns:p15="http://schemas.microsoft.com/office/powerpoint/2012/main" userId="S-1-5-21-330711430-3775241029-4075259233-612632" providerId="AD"/>
      </p:ext>
    </p:extLst>
  </p:cmAuthor>
  <p:cmAuthor id="2" name="Ly, Victoria H. (ARC-SGE)[SSAI DEVELOP]" initials="LVH(D" lastIdx="2" clrIdx="1">
    <p:extLst>
      <p:ext uri="{19B8F6BF-5375-455C-9EA6-DF929625EA0E}">
        <p15:presenceInfo xmlns:p15="http://schemas.microsoft.com/office/powerpoint/2012/main" userId="S-1-5-21-330711430-3775241029-4075259233-653669" providerId="AD"/>
      </p:ext>
    </p:extLst>
  </p:cmAuthor>
  <p:cmAuthor id="3" name="Nguyen, Andrew (ARC-SGE)[SCIENCE SYSTEMS AND APPLICATIONS, INC]" initials="NA(SAAI" lastIdx="1" clrIdx="2">
    <p:extLst>
      <p:ext uri="{19B8F6BF-5375-455C-9EA6-DF929625EA0E}">
        <p15:presenceInfo xmlns:p15="http://schemas.microsoft.com/office/powerpoint/2012/main" userId="S-1-5-21-330711430-3775241029-4075259233-418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341"/>
    <a:srgbClr val="C15B4A"/>
    <a:srgbClr val="333333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E9172-5B5F-42F8-8420-AF75F5B427CB}" type="presOf" srcId="{B4DDAFE5-2471-47FF-B72A-AC5AF3499777}" destId="{FD8D8CFA-235C-48E9-894F-0FBDE4932682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EF2895A2-E8B2-4508-A7A4-C748E84FCCE1}" type="presOf" srcId="{CE6C878F-D615-4602-965E-BBA772092C94}" destId="{83269496-6B41-4E63-B873-21A4D39B2245}" srcOrd="0" destOrd="0" presId="urn:microsoft.com/office/officeart/2005/8/layout/hChevron3"/>
    <dgm:cxn modelId="{1A949300-0EEA-4E41-BFEE-E0685D78A320}" type="presOf" srcId="{ADE19947-B57A-4D5C-BCFA-44A8E9862E2C}" destId="{FE739D43-B2FD-46CE-AD08-DB871EED6B89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3CE84B8C-302B-4D2F-A803-32D02DBDE58F}" type="presOf" srcId="{37F60D68-A6AE-4693-9A11-FB9EC68D019A}" destId="{CCD2636A-A192-46DD-973F-2F48D9DC7D23}" srcOrd="0" destOrd="0" presId="urn:microsoft.com/office/officeart/2005/8/layout/hChevron3"/>
    <dgm:cxn modelId="{89F7F9E4-9680-4B15-9D33-7980301D2EA2}" type="presOf" srcId="{B550532A-D598-45A8-89CD-EA3A41E26C25}" destId="{E81CA5EF-DDD7-4C2B-8CAE-79E358E587C0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0474ED91-3941-4FDE-BB7A-94D28393D746}" type="presOf" srcId="{801074DA-CA2B-47C7-AFB2-1598091C6F8E}" destId="{40757FEC-7380-4172-A52C-61C51908BD8E}" srcOrd="0" destOrd="0" presId="urn:microsoft.com/office/officeart/2005/8/layout/hChevron3"/>
    <dgm:cxn modelId="{2AA6B70D-CB57-4B3A-AD1E-BAA1FB3234CE}" type="presOf" srcId="{77C32982-E082-4CA3-91C8-4BFDC0E3B0D7}" destId="{9E0D2BB3-CD69-4678-9197-E9E03C17AC0A}" srcOrd="0" destOrd="0" presId="urn:microsoft.com/office/officeart/2005/8/layout/hChevron3"/>
    <dgm:cxn modelId="{0AAB1694-A3DC-4C3F-BC09-4CA23D2D4CB6}" type="presOf" srcId="{9F7556F7-1CDE-4E32-BD0C-C8BB4EEF938C}" destId="{0AA024AC-9889-460D-BF41-93DD5457C41D}" srcOrd="0" destOrd="0" presId="urn:microsoft.com/office/officeart/2005/8/layout/hChevron3"/>
    <dgm:cxn modelId="{1494011A-BA48-47ED-85C7-C680F62C3124}" type="presOf" srcId="{DF1613C3-B1FD-4370-8D01-77CCF7D0DB5D}" destId="{5FEE7CE3-159D-4E65-89EC-32527887ACA0}" srcOrd="0" destOrd="0" presId="urn:microsoft.com/office/officeart/2005/8/layout/hChevron3"/>
    <dgm:cxn modelId="{CFF0AE28-E6C4-48A0-AD35-89C7EBC8BDDD}" type="presOf" srcId="{7002AB88-FBF9-476E-844D-0694A97956C8}" destId="{CE4707EB-2237-4D59-ABB0-F8B568DFE246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AB16345A-1A0C-4544-B28F-FF627D48D596}" type="presOf" srcId="{D90CCF20-B120-4580-A435-AFAA02450661}" destId="{C19D79CD-F0CD-47CB-91C6-14005B04C96A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7CC1F09B-540E-4107-98BD-26EA0281DE3F}" type="presParOf" srcId="{5FEE7CE3-159D-4E65-89EC-32527887ACA0}" destId="{FE739D43-B2FD-46CE-AD08-DB871EED6B89}" srcOrd="0" destOrd="0" presId="urn:microsoft.com/office/officeart/2005/8/layout/hChevron3"/>
    <dgm:cxn modelId="{5E3388FC-7863-4363-8266-14DA4A18C117}" type="presParOf" srcId="{5FEE7CE3-159D-4E65-89EC-32527887ACA0}" destId="{8F2B0224-E0FD-4CE7-AB36-D6365211002B}" srcOrd="1" destOrd="0" presId="urn:microsoft.com/office/officeart/2005/8/layout/hChevron3"/>
    <dgm:cxn modelId="{CC54B5DC-4BF3-4BC1-83B3-3631A2722628}" type="presParOf" srcId="{5FEE7CE3-159D-4E65-89EC-32527887ACA0}" destId="{C19D79CD-F0CD-47CB-91C6-14005B04C96A}" srcOrd="2" destOrd="0" presId="urn:microsoft.com/office/officeart/2005/8/layout/hChevron3"/>
    <dgm:cxn modelId="{0E8AA600-1A2A-4E9C-85E9-19EE34E2F668}" type="presParOf" srcId="{5FEE7CE3-159D-4E65-89EC-32527887ACA0}" destId="{F7B00C31-C44D-4CFF-84CA-20F89AD59B84}" srcOrd="3" destOrd="0" presId="urn:microsoft.com/office/officeart/2005/8/layout/hChevron3"/>
    <dgm:cxn modelId="{5F092AB6-F78B-4CFA-8285-77E9AA0DB34B}" type="presParOf" srcId="{5FEE7CE3-159D-4E65-89EC-32527887ACA0}" destId="{83269496-6B41-4E63-B873-21A4D39B2245}" srcOrd="4" destOrd="0" presId="urn:microsoft.com/office/officeart/2005/8/layout/hChevron3"/>
    <dgm:cxn modelId="{EA7B7CF4-CB5F-4032-BCEF-57E72372DF4E}" type="presParOf" srcId="{5FEE7CE3-159D-4E65-89EC-32527887ACA0}" destId="{43B5B070-B025-465E-B6ED-156663FB3C33}" srcOrd="5" destOrd="0" presId="urn:microsoft.com/office/officeart/2005/8/layout/hChevron3"/>
    <dgm:cxn modelId="{D2D4137D-69D6-41DD-A079-25AB7448576C}" type="presParOf" srcId="{5FEE7CE3-159D-4E65-89EC-32527887ACA0}" destId="{FD8D8CFA-235C-48E9-894F-0FBDE4932682}" srcOrd="6" destOrd="0" presId="urn:microsoft.com/office/officeart/2005/8/layout/hChevron3"/>
    <dgm:cxn modelId="{57B1B848-F672-428B-92E2-AEFD7EE96A4B}" type="presParOf" srcId="{5FEE7CE3-159D-4E65-89EC-32527887ACA0}" destId="{32314371-AA07-4BC7-88E9-253566EC2361}" srcOrd="7" destOrd="0" presId="urn:microsoft.com/office/officeart/2005/8/layout/hChevron3"/>
    <dgm:cxn modelId="{58405F01-A9AB-4899-B734-BDF416DEA493}" type="presParOf" srcId="{5FEE7CE3-159D-4E65-89EC-32527887ACA0}" destId="{9E0D2BB3-CD69-4678-9197-E9E03C17AC0A}" srcOrd="8" destOrd="0" presId="urn:microsoft.com/office/officeart/2005/8/layout/hChevron3"/>
    <dgm:cxn modelId="{2788187E-0066-4067-9417-BAFEE8DA5F5A}" type="presParOf" srcId="{5FEE7CE3-159D-4E65-89EC-32527887ACA0}" destId="{2744DAE7-BF19-497C-BDC7-A2CBDC4BE8C9}" srcOrd="9" destOrd="0" presId="urn:microsoft.com/office/officeart/2005/8/layout/hChevron3"/>
    <dgm:cxn modelId="{155165CF-14B5-4214-91C1-322A8F74ECD7}" type="presParOf" srcId="{5FEE7CE3-159D-4E65-89EC-32527887ACA0}" destId="{E81CA5EF-DDD7-4C2B-8CAE-79E358E587C0}" srcOrd="10" destOrd="0" presId="urn:microsoft.com/office/officeart/2005/8/layout/hChevron3"/>
    <dgm:cxn modelId="{9D9691E9-BC44-44F6-8F00-69C2DE798C16}" type="presParOf" srcId="{5FEE7CE3-159D-4E65-89EC-32527887ACA0}" destId="{C08C393C-D508-4257-AB15-E1C8B6C6E289}" srcOrd="11" destOrd="0" presId="urn:microsoft.com/office/officeart/2005/8/layout/hChevron3"/>
    <dgm:cxn modelId="{082DCA95-7074-42DD-A231-6E741254D0BF}" type="presParOf" srcId="{5FEE7CE3-159D-4E65-89EC-32527887ACA0}" destId="{CE4707EB-2237-4D59-ABB0-F8B568DFE246}" srcOrd="12" destOrd="0" presId="urn:microsoft.com/office/officeart/2005/8/layout/hChevron3"/>
    <dgm:cxn modelId="{8E268226-67C7-485F-A07F-3CBE579B76C7}" type="presParOf" srcId="{5FEE7CE3-159D-4E65-89EC-32527887ACA0}" destId="{C4E1EA5C-5669-43B3-BA1C-FC0F5E233DBA}" srcOrd="13" destOrd="0" presId="urn:microsoft.com/office/officeart/2005/8/layout/hChevron3"/>
    <dgm:cxn modelId="{339017E4-61B4-4053-8F4A-5BD1439D1E46}" type="presParOf" srcId="{5FEE7CE3-159D-4E65-89EC-32527887ACA0}" destId="{0AA024AC-9889-460D-BF41-93DD5457C41D}" srcOrd="14" destOrd="0" presId="urn:microsoft.com/office/officeart/2005/8/layout/hChevron3"/>
    <dgm:cxn modelId="{5EFD9451-E945-4B74-9D7E-F962AA890296}" type="presParOf" srcId="{5FEE7CE3-159D-4E65-89EC-32527887ACA0}" destId="{A69E91B1-871E-4CCE-9BF4-F9565FC66567}" srcOrd="15" destOrd="0" presId="urn:microsoft.com/office/officeart/2005/8/layout/hChevron3"/>
    <dgm:cxn modelId="{5DA91F5A-EAAE-48E7-8391-33F02E357A66}" type="presParOf" srcId="{5FEE7CE3-159D-4E65-89EC-32527887ACA0}" destId="{40757FEC-7380-4172-A52C-61C51908BD8E}" srcOrd="16" destOrd="0" presId="urn:microsoft.com/office/officeart/2005/8/layout/hChevron3"/>
    <dgm:cxn modelId="{A989267F-983C-472A-84E7-7F330E2CCB87}" type="presParOf" srcId="{5FEE7CE3-159D-4E65-89EC-32527887ACA0}" destId="{2D1BF919-8C90-4C0F-9864-767D1B6FEB94}" srcOrd="17" destOrd="0" presId="urn:microsoft.com/office/officeart/2005/8/layout/hChevron3"/>
    <dgm:cxn modelId="{8FB06737-BA93-4D64-909D-A9F924A80002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79C38C00-E0E1-4003-98DE-1F4C6E779DBD}" type="presOf" srcId="{CE6C878F-D615-4602-965E-BBA772092C94}" destId="{83269496-6B41-4E63-B873-21A4D39B2245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C190F4B0-83E9-46DC-8EF5-01AD4CB73C88}" type="presOf" srcId="{B4DDAFE5-2471-47FF-B72A-AC5AF3499777}" destId="{FD8D8CFA-235C-48E9-894F-0FBDE4932682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2A7F9F9D-3BF7-45C9-B20A-FF11A3CEA8C9}" type="presOf" srcId="{B550532A-D598-45A8-89CD-EA3A41E26C25}" destId="{E81CA5EF-DDD7-4C2B-8CAE-79E358E587C0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C369595C-1DAD-4C61-9FF9-4201B0592FBC}" type="presOf" srcId="{801074DA-CA2B-47C7-AFB2-1598091C6F8E}" destId="{40757FEC-7380-4172-A52C-61C51908BD8E}" srcOrd="0" destOrd="0" presId="urn:microsoft.com/office/officeart/2005/8/layout/hChevron3"/>
    <dgm:cxn modelId="{D32A1173-1B59-482F-92A2-C6701B3041B5}" type="presOf" srcId="{77C32982-E082-4CA3-91C8-4BFDC0E3B0D7}" destId="{9E0D2BB3-CD69-4678-9197-E9E03C17AC0A}" srcOrd="0" destOrd="0" presId="urn:microsoft.com/office/officeart/2005/8/layout/hChevron3"/>
    <dgm:cxn modelId="{855F816A-D049-48A8-9895-D95C4189D730}" type="presOf" srcId="{D90CCF20-B120-4580-A435-AFAA02450661}" destId="{C19D79CD-F0CD-47CB-91C6-14005B04C96A}" srcOrd="0" destOrd="0" presId="urn:microsoft.com/office/officeart/2005/8/layout/hChevron3"/>
    <dgm:cxn modelId="{85F5248D-43DE-4D15-9D95-994F18755D9A}" type="presOf" srcId="{7002AB88-FBF9-476E-844D-0694A97956C8}" destId="{CE4707EB-2237-4D59-ABB0-F8B568DFE246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723FDD0E-96C8-4A33-B3EF-0D147DEA6A25}" type="presOf" srcId="{DF1613C3-B1FD-4370-8D01-77CCF7D0DB5D}" destId="{5FEE7CE3-159D-4E65-89EC-32527887ACA0}" srcOrd="0" destOrd="0" presId="urn:microsoft.com/office/officeart/2005/8/layout/hChevron3"/>
    <dgm:cxn modelId="{BAE0FB60-BD61-4F26-BF62-8C4ED026DC46}" type="presOf" srcId="{9F7556F7-1CDE-4E32-BD0C-C8BB4EEF938C}" destId="{0AA024AC-9889-460D-BF41-93DD5457C41D}" srcOrd="0" destOrd="0" presId="urn:microsoft.com/office/officeart/2005/8/layout/hChevron3"/>
    <dgm:cxn modelId="{506A8689-2CB8-43E7-BFCD-137A03503C9A}" type="presOf" srcId="{ADE19947-B57A-4D5C-BCFA-44A8E9862E2C}" destId="{FE739D43-B2FD-46CE-AD08-DB871EED6B89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93CE4B45-622E-495F-8903-7404D13D7FF1}" type="presOf" srcId="{37F60D68-A6AE-4693-9A11-FB9EC68D019A}" destId="{CCD2636A-A192-46DD-973F-2F48D9DC7D23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AE880949-B941-4779-B3FB-1BD0B6F5E07E}" type="presParOf" srcId="{5FEE7CE3-159D-4E65-89EC-32527887ACA0}" destId="{FE739D43-B2FD-46CE-AD08-DB871EED6B89}" srcOrd="0" destOrd="0" presId="urn:microsoft.com/office/officeart/2005/8/layout/hChevron3"/>
    <dgm:cxn modelId="{8539F4FA-50B8-4155-8349-80A0D637B91E}" type="presParOf" srcId="{5FEE7CE3-159D-4E65-89EC-32527887ACA0}" destId="{8F2B0224-E0FD-4CE7-AB36-D6365211002B}" srcOrd="1" destOrd="0" presId="urn:microsoft.com/office/officeart/2005/8/layout/hChevron3"/>
    <dgm:cxn modelId="{3D73F970-6DD2-4881-8B60-71C3B28B02FD}" type="presParOf" srcId="{5FEE7CE3-159D-4E65-89EC-32527887ACA0}" destId="{C19D79CD-F0CD-47CB-91C6-14005B04C96A}" srcOrd="2" destOrd="0" presId="urn:microsoft.com/office/officeart/2005/8/layout/hChevron3"/>
    <dgm:cxn modelId="{70FD86C6-3A83-4AE6-A74C-C5C120E21EAE}" type="presParOf" srcId="{5FEE7CE3-159D-4E65-89EC-32527887ACA0}" destId="{F7B00C31-C44D-4CFF-84CA-20F89AD59B84}" srcOrd="3" destOrd="0" presId="urn:microsoft.com/office/officeart/2005/8/layout/hChevron3"/>
    <dgm:cxn modelId="{E5C207B0-1FBC-4ACC-9E56-789EB205A600}" type="presParOf" srcId="{5FEE7CE3-159D-4E65-89EC-32527887ACA0}" destId="{83269496-6B41-4E63-B873-21A4D39B2245}" srcOrd="4" destOrd="0" presId="urn:microsoft.com/office/officeart/2005/8/layout/hChevron3"/>
    <dgm:cxn modelId="{0F72928E-A3A8-4AA1-9ACD-F2754DEDE227}" type="presParOf" srcId="{5FEE7CE3-159D-4E65-89EC-32527887ACA0}" destId="{43B5B070-B025-465E-B6ED-156663FB3C33}" srcOrd="5" destOrd="0" presId="urn:microsoft.com/office/officeart/2005/8/layout/hChevron3"/>
    <dgm:cxn modelId="{821F2BFD-6B82-4544-B078-1CB05B982952}" type="presParOf" srcId="{5FEE7CE3-159D-4E65-89EC-32527887ACA0}" destId="{FD8D8CFA-235C-48E9-894F-0FBDE4932682}" srcOrd="6" destOrd="0" presId="urn:microsoft.com/office/officeart/2005/8/layout/hChevron3"/>
    <dgm:cxn modelId="{BE909C03-92F7-4A88-9509-26784B0646F0}" type="presParOf" srcId="{5FEE7CE3-159D-4E65-89EC-32527887ACA0}" destId="{32314371-AA07-4BC7-88E9-253566EC2361}" srcOrd="7" destOrd="0" presId="urn:microsoft.com/office/officeart/2005/8/layout/hChevron3"/>
    <dgm:cxn modelId="{47A57705-98AC-40CB-87FF-5F0D5654C243}" type="presParOf" srcId="{5FEE7CE3-159D-4E65-89EC-32527887ACA0}" destId="{9E0D2BB3-CD69-4678-9197-E9E03C17AC0A}" srcOrd="8" destOrd="0" presId="urn:microsoft.com/office/officeart/2005/8/layout/hChevron3"/>
    <dgm:cxn modelId="{2D4FA9D3-2755-4110-90BE-5C280D564081}" type="presParOf" srcId="{5FEE7CE3-159D-4E65-89EC-32527887ACA0}" destId="{2744DAE7-BF19-497C-BDC7-A2CBDC4BE8C9}" srcOrd="9" destOrd="0" presId="urn:microsoft.com/office/officeart/2005/8/layout/hChevron3"/>
    <dgm:cxn modelId="{35C5BD00-8149-410C-9F59-8686C1C58D32}" type="presParOf" srcId="{5FEE7CE3-159D-4E65-89EC-32527887ACA0}" destId="{E81CA5EF-DDD7-4C2B-8CAE-79E358E587C0}" srcOrd="10" destOrd="0" presId="urn:microsoft.com/office/officeart/2005/8/layout/hChevron3"/>
    <dgm:cxn modelId="{A4FEE1B8-F1FF-4FD9-BCD6-AFDFC234A99C}" type="presParOf" srcId="{5FEE7CE3-159D-4E65-89EC-32527887ACA0}" destId="{C08C393C-D508-4257-AB15-E1C8B6C6E289}" srcOrd="11" destOrd="0" presId="urn:microsoft.com/office/officeart/2005/8/layout/hChevron3"/>
    <dgm:cxn modelId="{2E19E2A5-00CE-4DF9-8EB6-6E6DA55D8824}" type="presParOf" srcId="{5FEE7CE3-159D-4E65-89EC-32527887ACA0}" destId="{CE4707EB-2237-4D59-ABB0-F8B568DFE246}" srcOrd="12" destOrd="0" presId="urn:microsoft.com/office/officeart/2005/8/layout/hChevron3"/>
    <dgm:cxn modelId="{3BAF3193-B6B3-4DFB-A3AC-5BD4B8F1C2C5}" type="presParOf" srcId="{5FEE7CE3-159D-4E65-89EC-32527887ACA0}" destId="{C4E1EA5C-5669-43B3-BA1C-FC0F5E233DBA}" srcOrd="13" destOrd="0" presId="urn:microsoft.com/office/officeart/2005/8/layout/hChevron3"/>
    <dgm:cxn modelId="{E89BA5BE-AF3B-48D9-9B5F-79B66EAEA88A}" type="presParOf" srcId="{5FEE7CE3-159D-4E65-89EC-32527887ACA0}" destId="{0AA024AC-9889-460D-BF41-93DD5457C41D}" srcOrd="14" destOrd="0" presId="urn:microsoft.com/office/officeart/2005/8/layout/hChevron3"/>
    <dgm:cxn modelId="{DB36F2EA-57B9-48BE-A2FA-EFD554396E9D}" type="presParOf" srcId="{5FEE7CE3-159D-4E65-89EC-32527887ACA0}" destId="{A69E91B1-871E-4CCE-9BF4-F9565FC66567}" srcOrd="15" destOrd="0" presId="urn:microsoft.com/office/officeart/2005/8/layout/hChevron3"/>
    <dgm:cxn modelId="{69A79923-908C-4BDD-8240-5B20F59DEFF6}" type="presParOf" srcId="{5FEE7CE3-159D-4E65-89EC-32527887ACA0}" destId="{40757FEC-7380-4172-A52C-61C51908BD8E}" srcOrd="16" destOrd="0" presId="urn:microsoft.com/office/officeart/2005/8/layout/hChevron3"/>
    <dgm:cxn modelId="{8C1A229F-B7CC-4F1A-9A22-CF9F2CBE06AF}" type="presParOf" srcId="{5FEE7CE3-159D-4E65-89EC-32527887ACA0}" destId="{2D1BF919-8C90-4C0F-9864-767D1B6FEB94}" srcOrd="17" destOrd="0" presId="urn:microsoft.com/office/officeart/2005/8/layout/hChevron3"/>
    <dgm:cxn modelId="{F86EA5A2-10B1-4911-90CE-317716C0C1E5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BCA5F229-09D4-4288-90DA-EFEC75C53E0B}" type="presOf" srcId="{D90CCF20-B120-4580-A435-AFAA02450661}" destId="{C19D79CD-F0CD-47CB-91C6-14005B04C96A}" srcOrd="0" destOrd="0" presId="urn:microsoft.com/office/officeart/2005/8/layout/hChevron3"/>
    <dgm:cxn modelId="{C28CB5C6-72D8-421D-AE29-5ECAA0AD185B}" type="presOf" srcId="{37F60D68-A6AE-4693-9A11-FB9EC68D019A}" destId="{CCD2636A-A192-46DD-973F-2F48D9DC7D23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592B30B1-C788-4581-AF79-2F58C8B1870E}" type="presOf" srcId="{B550532A-D598-45A8-89CD-EA3A41E26C25}" destId="{E81CA5EF-DDD7-4C2B-8CAE-79E358E587C0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600FE08D-DD9E-4897-A5F5-EF706D6640C5}" type="presOf" srcId="{DF1613C3-B1FD-4370-8D01-77CCF7D0DB5D}" destId="{5FEE7CE3-159D-4E65-89EC-32527887ACA0}" srcOrd="0" destOrd="0" presId="urn:microsoft.com/office/officeart/2005/8/layout/hChevron3"/>
    <dgm:cxn modelId="{289DDC44-B1BE-4503-ADD5-029751A2B2F0}" type="presOf" srcId="{B4DDAFE5-2471-47FF-B72A-AC5AF3499777}" destId="{FD8D8CFA-235C-48E9-894F-0FBDE4932682}" srcOrd="0" destOrd="0" presId="urn:microsoft.com/office/officeart/2005/8/layout/hChevron3"/>
    <dgm:cxn modelId="{3FAD3194-CCFC-4EF0-94D7-093FDB7A2325}" type="presOf" srcId="{CE6C878F-D615-4602-965E-BBA772092C94}" destId="{83269496-6B41-4E63-B873-21A4D39B2245}" srcOrd="0" destOrd="0" presId="urn:microsoft.com/office/officeart/2005/8/layout/hChevron3"/>
    <dgm:cxn modelId="{234D9B2F-8C0E-4A1D-88D1-D9A87FBC2ACC}" type="presOf" srcId="{77C32982-E082-4CA3-91C8-4BFDC0E3B0D7}" destId="{9E0D2BB3-CD69-4678-9197-E9E03C17AC0A}" srcOrd="0" destOrd="0" presId="urn:microsoft.com/office/officeart/2005/8/layout/hChevron3"/>
    <dgm:cxn modelId="{82A9190B-8FCF-435D-8617-4196D5288F4C}" type="presOf" srcId="{ADE19947-B57A-4D5C-BCFA-44A8E9862E2C}" destId="{FE739D43-B2FD-46CE-AD08-DB871EED6B89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1345D5CB-D0E8-43F1-8769-9E70FEF978BB}" type="presOf" srcId="{801074DA-CA2B-47C7-AFB2-1598091C6F8E}" destId="{40757FEC-7380-4172-A52C-61C51908BD8E}" srcOrd="0" destOrd="0" presId="urn:microsoft.com/office/officeart/2005/8/layout/hChevron3"/>
    <dgm:cxn modelId="{8B9FB386-2770-4512-9ED3-F2FA5BADB3DA}" type="presOf" srcId="{7002AB88-FBF9-476E-844D-0694A97956C8}" destId="{CE4707EB-2237-4D59-ABB0-F8B568DFE246}" srcOrd="0" destOrd="0" presId="urn:microsoft.com/office/officeart/2005/8/layout/hChevron3"/>
    <dgm:cxn modelId="{5D00DE69-5CF7-4E29-AE30-2911B774FB90}" type="presOf" srcId="{9F7556F7-1CDE-4E32-BD0C-C8BB4EEF938C}" destId="{0AA024AC-9889-460D-BF41-93DD5457C41D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7EDD84B7-1B49-40BD-947A-C45AC4A1510E}" type="presParOf" srcId="{5FEE7CE3-159D-4E65-89EC-32527887ACA0}" destId="{FE739D43-B2FD-46CE-AD08-DB871EED6B89}" srcOrd="0" destOrd="0" presId="urn:microsoft.com/office/officeart/2005/8/layout/hChevron3"/>
    <dgm:cxn modelId="{889D7C86-118D-4E5A-9A34-1135BBF0BF7D}" type="presParOf" srcId="{5FEE7CE3-159D-4E65-89EC-32527887ACA0}" destId="{8F2B0224-E0FD-4CE7-AB36-D6365211002B}" srcOrd="1" destOrd="0" presId="urn:microsoft.com/office/officeart/2005/8/layout/hChevron3"/>
    <dgm:cxn modelId="{8966CE32-F276-4775-BC78-6CCF34CE22D3}" type="presParOf" srcId="{5FEE7CE3-159D-4E65-89EC-32527887ACA0}" destId="{C19D79CD-F0CD-47CB-91C6-14005B04C96A}" srcOrd="2" destOrd="0" presId="urn:microsoft.com/office/officeart/2005/8/layout/hChevron3"/>
    <dgm:cxn modelId="{7D774E7C-47FB-4569-B4C2-06B5E55658EF}" type="presParOf" srcId="{5FEE7CE3-159D-4E65-89EC-32527887ACA0}" destId="{F7B00C31-C44D-4CFF-84CA-20F89AD59B84}" srcOrd="3" destOrd="0" presId="urn:microsoft.com/office/officeart/2005/8/layout/hChevron3"/>
    <dgm:cxn modelId="{C94F065D-78BF-4CAC-BC84-E1032A3C72E9}" type="presParOf" srcId="{5FEE7CE3-159D-4E65-89EC-32527887ACA0}" destId="{83269496-6B41-4E63-B873-21A4D39B2245}" srcOrd="4" destOrd="0" presId="urn:microsoft.com/office/officeart/2005/8/layout/hChevron3"/>
    <dgm:cxn modelId="{26B1C436-0A0C-4E13-83F7-086F2CA5AAFD}" type="presParOf" srcId="{5FEE7CE3-159D-4E65-89EC-32527887ACA0}" destId="{43B5B070-B025-465E-B6ED-156663FB3C33}" srcOrd="5" destOrd="0" presId="urn:microsoft.com/office/officeart/2005/8/layout/hChevron3"/>
    <dgm:cxn modelId="{8E27199E-BE78-45B1-92EF-DE98FC5990FB}" type="presParOf" srcId="{5FEE7CE3-159D-4E65-89EC-32527887ACA0}" destId="{FD8D8CFA-235C-48E9-894F-0FBDE4932682}" srcOrd="6" destOrd="0" presId="urn:microsoft.com/office/officeart/2005/8/layout/hChevron3"/>
    <dgm:cxn modelId="{5486E0F4-9956-447B-A3B5-C37510EF648E}" type="presParOf" srcId="{5FEE7CE3-159D-4E65-89EC-32527887ACA0}" destId="{32314371-AA07-4BC7-88E9-253566EC2361}" srcOrd="7" destOrd="0" presId="urn:microsoft.com/office/officeart/2005/8/layout/hChevron3"/>
    <dgm:cxn modelId="{2DBAF6C6-5667-4A1F-B02D-5223DDA660F5}" type="presParOf" srcId="{5FEE7CE3-159D-4E65-89EC-32527887ACA0}" destId="{9E0D2BB3-CD69-4678-9197-E9E03C17AC0A}" srcOrd="8" destOrd="0" presId="urn:microsoft.com/office/officeart/2005/8/layout/hChevron3"/>
    <dgm:cxn modelId="{94F7177F-D074-4998-B8AA-EC2582D3A5A1}" type="presParOf" srcId="{5FEE7CE3-159D-4E65-89EC-32527887ACA0}" destId="{2744DAE7-BF19-497C-BDC7-A2CBDC4BE8C9}" srcOrd="9" destOrd="0" presId="urn:microsoft.com/office/officeart/2005/8/layout/hChevron3"/>
    <dgm:cxn modelId="{DCBDB073-992E-499E-82FB-38F1A824E113}" type="presParOf" srcId="{5FEE7CE3-159D-4E65-89EC-32527887ACA0}" destId="{E81CA5EF-DDD7-4C2B-8CAE-79E358E587C0}" srcOrd="10" destOrd="0" presId="urn:microsoft.com/office/officeart/2005/8/layout/hChevron3"/>
    <dgm:cxn modelId="{E1541F53-4063-4162-B454-32CEDADAAE5F}" type="presParOf" srcId="{5FEE7CE3-159D-4E65-89EC-32527887ACA0}" destId="{C08C393C-D508-4257-AB15-E1C8B6C6E289}" srcOrd="11" destOrd="0" presId="urn:microsoft.com/office/officeart/2005/8/layout/hChevron3"/>
    <dgm:cxn modelId="{F1E577A6-0BE3-41FB-A3FA-B000CC45300E}" type="presParOf" srcId="{5FEE7CE3-159D-4E65-89EC-32527887ACA0}" destId="{CE4707EB-2237-4D59-ABB0-F8B568DFE246}" srcOrd="12" destOrd="0" presId="urn:microsoft.com/office/officeart/2005/8/layout/hChevron3"/>
    <dgm:cxn modelId="{FF63534D-2E74-4C29-9838-DFA27D155722}" type="presParOf" srcId="{5FEE7CE3-159D-4E65-89EC-32527887ACA0}" destId="{C4E1EA5C-5669-43B3-BA1C-FC0F5E233DBA}" srcOrd="13" destOrd="0" presId="urn:microsoft.com/office/officeart/2005/8/layout/hChevron3"/>
    <dgm:cxn modelId="{639432EB-61A0-47BB-AFED-26C81E1ABAF8}" type="presParOf" srcId="{5FEE7CE3-159D-4E65-89EC-32527887ACA0}" destId="{0AA024AC-9889-460D-BF41-93DD5457C41D}" srcOrd="14" destOrd="0" presId="urn:microsoft.com/office/officeart/2005/8/layout/hChevron3"/>
    <dgm:cxn modelId="{E8B76AF3-D41D-4624-B315-99FAD4636271}" type="presParOf" srcId="{5FEE7CE3-159D-4E65-89EC-32527887ACA0}" destId="{A69E91B1-871E-4CCE-9BF4-F9565FC66567}" srcOrd="15" destOrd="0" presId="urn:microsoft.com/office/officeart/2005/8/layout/hChevron3"/>
    <dgm:cxn modelId="{B45F5BDA-1D6F-4125-B28B-D2A7AFDE7F85}" type="presParOf" srcId="{5FEE7CE3-159D-4E65-89EC-32527887ACA0}" destId="{40757FEC-7380-4172-A52C-61C51908BD8E}" srcOrd="16" destOrd="0" presId="urn:microsoft.com/office/officeart/2005/8/layout/hChevron3"/>
    <dgm:cxn modelId="{19D75C30-9E8C-4790-9617-670CA4D93844}" type="presParOf" srcId="{5FEE7CE3-159D-4E65-89EC-32527887ACA0}" destId="{2D1BF919-8C90-4C0F-9864-767D1B6FEB94}" srcOrd="17" destOrd="0" presId="urn:microsoft.com/office/officeart/2005/8/layout/hChevron3"/>
    <dgm:cxn modelId="{84BD668F-2D71-42E1-8B99-3E93E4DB3DB3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D0A73-974E-444A-B2F0-1B663C52905F}" type="presOf" srcId="{D90CCF20-B120-4580-A435-AFAA02450661}" destId="{C19D79CD-F0CD-47CB-91C6-14005B04C96A}" srcOrd="0" destOrd="0" presId="urn:microsoft.com/office/officeart/2005/8/layout/hChevron3"/>
    <dgm:cxn modelId="{06086AA8-46D9-4C25-975B-6C73080C0421}" type="presOf" srcId="{9F7556F7-1CDE-4E32-BD0C-C8BB4EEF938C}" destId="{0AA024AC-9889-460D-BF41-93DD5457C41D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7C3DC59-89CF-4493-AA39-2D6F1694B8E8}" type="presOf" srcId="{CE6C878F-D615-4602-965E-BBA772092C94}" destId="{83269496-6B41-4E63-B873-21A4D39B2245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CC358A17-58D4-44AF-B159-3B0B2E07B8D9}" type="presOf" srcId="{B4DDAFE5-2471-47FF-B72A-AC5AF3499777}" destId="{FD8D8CFA-235C-48E9-894F-0FBDE4932682}" srcOrd="0" destOrd="0" presId="urn:microsoft.com/office/officeart/2005/8/layout/hChevron3"/>
    <dgm:cxn modelId="{209E815F-59FA-48BC-8AFF-AAE769A7F441}" type="presOf" srcId="{7002AB88-FBF9-476E-844D-0694A97956C8}" destId="{CE4707EB-2237-4D59-ABB0-F8B568DFE246}" srcOrd="0" destOrd="0" presId="urn:microsoft.com/office/officeart/2005/8/layout/hChevron3"/>
    <dgm:cxn modelId="{6BEA435A-7B57-44C2-82E3-527F233DD52A}" type="presOf" srcId="{DF1613C3-B1FD-4370-8D01-77CCF7D0DB5D}" destId="{5FEE7CE3-159D-4E65-89EC-32527887ACA0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206B41DC-6A3F-4A8F-9445-39B695D5B0EB}" type="presOf" srcId="{B550532A-D598-45A8-89CD-EA3A41E26C25}" destId="{E81CA5EF-DDD7-4C2B-8CAE-79E358E587C0}" srcOrd="0" destOrd="0" presId="urn:microsoft.com/office/officeart/2005/8/layout/hChevron3"/>
    <dgm:cxn modelId="{12BEF802-243B-49FF-A52B-A9FFB4B32DBB}" type="presOf" srcId="{77C32982-E082-4CA3-91C8-4BFDC0E3B0D7}" destId="{9E0D2BB3-CD69-4678-9197-E9E03C17AC0A}" srcOrd="0" destOrd="0" presId="urn:microsoft.com/office/officeart/2005/8/layout/hChevron3"/>
    <dgm:cxn modelId="{0B5F49A5-448B-4174-9B7D-65C0C8B48EBE}" type="presOf" srcId="{ADE19947-B57A-4D5C-BCFA-44A8E9862E2C}" destId="{FE739D43-B2FD-46CE-AD08-DB871EED6B89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C4B12370-52DD-4D91-8E40-6C0191C73897}" type="presOf" srcId="{37F60D68-A6AE-4693-9A11-FB9EC68D019A}" destId="{CCD2636A-A192-46DD-973F-2F48D9DC7D23}" srcOrd="0" destOrd="0" presId="urn:microsoft.com/office/officeart/2005/8/layout/hChevron3"/>
    <dgm:cxn modelId="{54E0E108-B467-49D3-9C8F-8B1C3C383A65}" type="presOf" srcId="{801074DA-CA2B-47C7-AFB2-1598091C6F8E}" destId="{40757FEC-7380-4172-A52C-61C51908BD8E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98BA1436-C7B5-4D6A-8CC5-C74085F22062}" type="presParOf" srcId="{5FEE7CE3-159D-4E65-89EC-32527887ACA0}" destId="{FE739D43-B2FD-46CE-AD08-DB871EED6B89}" srcOrd="0" destOrd="0" presId="urn:microsoft.com/office/officeart/2005/8/layout/hChevron3"/>
    <dgm:cxn modelId="{FB50CF78-B89F-400D-B69D-BA772970ACF7}" type="presParOf" srcId="{5FEE7CE3-159D-4E65-89EC-32527887ACA0}" destId="{8F2B0224-E0FD-4CE7-AB36-D6365211002B}" srcOrd="1" destOrd="0" presId="urn:microsoft.com/office/officeart/2005/8/layout/hChevron3"/>
    <dgm:cxn modelId="{7F61BAA9-5CBB-4421-A267-ED409D422816}" type="presParOf" srcId="{5FEE7CE3-159D-4E65-89EC-32527887ACA0}" destId="{C19D79CD-F0CD-47CB-91C6-14005B04C96A}" srcOrd="2" destOrd="0" presId="urn:microsoft.com/office/officeart/2005/8/layout/hChevron3"/>
    <dgm:cxn modelId="{BE1C4E67-A157-4841-AD61-B5B3EF59F747}" type="presParOf" srcId="{5FEE7CE3-159D-4E65-89EC-32527887ACA0}" destId="{F7B00C31-C44D-4CFF-84CA-20F89AD59B84}" srcOrd="3" destOrd="0" presId="urn:microsoft.com/office/officeart/2005/8/layout/hChevron3"/>
    <dgm:cxn modelId="{A28D0788-66F0-4CD8-9E19-F11555BE896A}" type="presParOf" srcId="{5FEE7CE3-159D-4E65-89EC-32527887ACA0}" destId="{83269496-6B41-4E63-B873-21A4D39B2245}" srcOrd="4" destOrd="0" presId="urn:microsoft.com/office/officeart/2005/8/layout/hChevron3"/>
    <dgm:cxn modelId="{188EDCDD-955A-4349-B7B2-C5D7402E7C1A}" type="presParOf" srcId="{5FEE7CE3-159D-4E65-89EC-32527887ACA0}" destId="{43B5B070-B025-465E-B6ED-156663FB3C33}" srcOrd="5" destOrd="0" presId="urn:microsoft.com/office/officeart/2005/8/layout/hChevron3"/>
    <dgm:cxn modelId="{2DB7AB85-E495-4084-BD00-639ECCC0B264}" type="presParOf" srcId="{5FEE7CE3-159D-4E65-89EC-32527887ACA0}" destId="{FD8D8CFA-235C-48E9-894F-0FBDE4932682}" srcOrd="6" destOrd="0" presId="urn:microsoft.com/office/officeart/2005/8/layout/hChevron3"/>
    <dgm:cxn modelId="{EAE6BF17-D5F3-4B77-9335-9A06B42A5DD0}" type="presParOf" srcId="{5FEE7CE3-159D-4E65-89EC-32527887ACA0}" destId="{32314371-AA07-4BC7-88E9-253566EC2361}" srcOrd="7" destOrd="0" presId="urn:microsoft.com/office/officeart/2005/8/layout/hChevron3"/>
    <dgm:cxn modelId="{9ECACCD9-55EA-44D3-860D-9E65EC4E3490}" type="presParOf" srcId="{5FEE7CE3-159D-4E65-89EC-32527887ACA0}" destId="{9E0D2BB3-CD69-4678-9197-E9E03C17AC0A}" srcOrd="8" destOrd="0" presId="urn:microsoft.com/office/officeart/2005/8/layout/hChevron3"/>
    <dgm:cxn modelId="{289837F9-7F7E-4A52-B508-6CF7846FDD51}" type="presParOf" srcId="{5FEE7CE3-159D-4E65-89EC-32527887ACA0}" destId="{2744DAE7-BF19-497C-BDC7-A2CBDC4BE8C9}" srcOrd="9" destOrd="0" presId="urn:microsoft.com/office/officeart/2005/8/layout/hChevron3"/>
    <dgm:cxn modelId="{2F56D274-C940-42AC-8988-F066EFC1CEE5}" type="presParOf" srcId="{5FEE7CE3-159D-4E65-89EC-32527887ACA0}" destId="{E81CA5EF-DDD7-4C2B-8CAE-79E358E587C0}" srcOrd="10" destOrd="0" presId="urn:microsoft.com/office/officeart/2005/8/layout/hChevron3"/>
    <dgm:cxn modelId="{81FDCE01-59F9-4E00-9E52-9F2790B35E46}" type="presParOf" srcId="{5FEE7CE3-159D-4E65-89EC-32527887ACA0}" destId="{C08C393C-D508-4257-AB15-E1C8B6C6E289}" srcOrd="11" destOrd="0" presId="urn:microsoft.com/office/officeart/2005/8/layout/hChevron3"/>
    <dgm:cxn modelId="{352256B8-660E-4C54-B5C3-3CFD8969F613}" type="presParOf" srcId="{5FEE7CE3-159D-4E65-89EC-32527887ACA0}" destId="{CE4707EB-2237-4D59-ABB0-F8B568DFE246}" srcOrd="12" destOrd="0" presId="urn:microsoft.com/office/officeart/2005/8/layout/hChevron3"/>
    <dgm:cxn modelId="{9B19E19A-1C95-474A-A6A7-48FD1D6C70CD}" type="presParOf" srcId="{5FEE7CE3-159D-4E65-89EC-32527887ACA0}" destId="{C4E1EA5C-5669-43B3-BA1C-FC0F5E233DBA}" srcOrd="13" destOrd="0" presId="urn:microsoft.com/office/officeart/2005/8/layout/hChevron3"/>
    <dgm:cxn modelId="{DD40395C-AED8-419F-8083-E3A9BD4BA891}" type="presParOf" srcId="{5FEE7CE3-159D-4E65-89EC-32527887ACA0}" destId="{0AA024AC-9889-460D-BF41-93DD5457C41D}" srcOrd="14" destOrd="0" presId="urn:microsoft.com/office/officeart/2005/8/layout/hChevron3"/>
    <dgm:cxn modelId="{43431864-8172-4F23-9FE7-F6B08846ECD7}" type="presParOf" srcId="{5FEE7CE3-159D-4E65-89EC-32527887ACA0}" destId="{A69E91B1-871E-4CCE-9BF4-F9565FC66567}" srcOrd="15" destOrd="0" presId="urn:microsoft.com/office/officeart/2005/8/layout/hChevron3"/>
    <dgm:cxn modelId="{C350816C-FBCF-46F2-B3DC-5E5F343C0865}" type="presParOf" srcId="{5FEE7CE3-159D-4E65-89EC-32527887ACA0}" destId="{40757FEC-7380-4172-A52C-61C51908BD8E}" srcOrd="16" destOrd="0" presId="urn:microsoft.com/office/officeart/2005/8/layout/hChevron3"/>
    <dgm:cxn modelId="{39F8178D-0388-45B4-8F15-977D2AC75C67}" type="presParOf" srcId="{5FEE7CE3-159D-4E65-89EC-32527887ACA0}" destId="{2D1BF919-8C90-4C0F-9864-767D1B6FEB94}" srcOrd="17" destOrd="0" presId="urn:microsoft.com/office/officeart/2005/8/layout/hChevron3"/>
    <dgm:cxn modelId="{05EA4131-CB22-4CE5-98A1-A353F92E4EAC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256CAA78-1FA8-42BF-8D92-8213364DE3C7}" type="presOf" srcId="{B550532A-D598-45A8-89CD-EA3A41E26C25}" destId="{E81CA5EF-DDD7-4C2B-8CAE-79E358E587C0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DC12803C-A314-4C86-B2D0-4CAEC3EF5479}" type="presOf" srcId="{7002AB88-FBF9-476E-844D-0694A97956C8}" destId="{CE4707EB-2237-4D59-ABB0-F8B568DFE246}" srcOrd="0" destOrd="0" presId="urn:microsoft.com/office/officeart/2005/8/layout/hChevron3"/>
    <dgm:cxn modelId="{1AE3CFC4-4211-49BF-A20B-3485AD947A49}" type="presOf" srcId="{ADE19947-B57A-4D5C-BCFA-44A8E9862E2C}" destId="{FE739D43-B2FD-46CE-AD08-DB871EED6B89}" srcOrd="0" destOrd="0" presId="urn:microsoft.com/office/officeart/2005/8/layout/hChevron3"/>
    <dgm:cxn modelId="{07F2524F-2D9C-4F62-8B2F-7F129CC9F66A}" type="presOf" srcId="{37F60D68-A6AE-4693-9A11-FB9EC68D019A}" destId="{CCD2636A-A192-46DD-973F-2F48D9DC7D23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A45DC0DB-79E7-4894-85DC-16D5EFE0CE14}" type="presOf" srcId="{9F7556F7-1CDE-4E32-BD0C-C8BB4EEF938C}" destId="{0AA024AC-9889-460D-BF41-93DD5457C41D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F9EB7539-9A23-4ACF-BD7C-A2D3BDEC478A}" type="presOf" srcId="{B4DDAFE5-2471-47FF-B72A-AC5AF3499777}" destId="{FD8D8CFA-235C-48E9-894F-0FBDE4932682}" srcOrd="0" destOrd="0" presId="urn:microsoft.com/office/officeart/2005/8/layout/hChevron3"/>
    <dgm:cxn modelId="{1D7D5942-CC41-4AE7-A071-C37492D899B4}" type="presOf" srcId="{77C32982-E082-4CA3-91C8-4BFDC0E3B0D7}" destId="{9E0D2BB3-CD69-4678-9197-E9E03C17AC0A}" srcOrd="0" destOrd="0" presId="urn:microsoft.com/office/officeart/2005/8/layout/hChevron3"/>
    <dgm:cxn modelId="{5E4B2E64-2201-4391-90E7-7053691CD599}" type="presOf" srcId="{801074DA-CA2B-47C7-AFB2-1598091C6F8E}" destId="{40757FEC-7380-4172-A52C-61C51908BD8E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3D00E040-EA8A-4BDD-9AA9-CBDC0D4A4E5E}" type="presOf" srcId="{CE6C878F-D615-4602-965E-BBA772092C94}" destId="{83269496-6B41-4E63-B873-21A4D39B2245}" srcOrd="0" destOrd="0" presId="urn:microsoft.com/office/officeart/2005/8/layout/hChevron3"/>
    <dgm:cxn modelId="{431019FC-51A0-4648-A5DF-B3554013F878}" type="presOf" srcId="{DF1613C3-B1FD-4370-8D01-77CCF7D0DB5D}" destId="{5FEE7CE3-159D-4E65-89EC-32527887ACA0}" srcOrd="0" destOrd="0" presId="urn:microsoft.com/office/officeart/2005/8/layout/hChevron3"/>
    <dgm:cxn modelId="{0B6682BC-448E-48B2-9F88-12DE5CF651F1}" type="presOf" srcId="{D90CCF20-B120-4580-A435-AFAA02450661}" destId="{C19D79CD-F0CD-47CB-91C6-14005B04C96A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DFF28FDC-4B63-497F-99B3-21859F08F8CA}" type="presParOf" srcId="{5FEE7CE3-159D-4E65-89EC-32527887ACA0}" destId="{FE739D43-B2FD-46CE-AD08-DB871EED6B89}" srcOrd="0" destOrd="0" presId="urn:microsoft.com/office/officeart/2005/8/layout/hChevron3"/>
    <dgm:cxn modelId="{A701BF91-7A05-4E63-B7E3-83F853C8D3F3}" type="presParOf" srcId="{5FEE7CE3-159D-4E65-89EC-32527887ACA0}" destId="{8F2B0224-E0FD-4CE7-AB36-D6365211002B}" srcOrd="1" destOrd="0" presId="urn:microsoft.com/office/officeart/2005/8/layout/hChevron3"/>
    <dgm:cxn modelId="{973885F3-E5FF-4E98-BAC8-9F351AC383BA}" type="presParOf" srcId="{5FEE7CE3-159D-4E65-89EC-32527887ACA0}" destId="{C19D79CD-F0CD-47CB-91C6-14005B04C96A}" srcOrd="2" destOrd="0" presId="urn:microsoft.com/office/officeart/2005/8/layout/hChevron3"/>
    <dgm:cxn modelId="{B23B0A57-3B9F-4EDA-9486-EB38987E039B}" type="presParOf" srcId="{5FEE7CE3-159D-4E65-89EC-32527887ACA0}" destId="{F7B00C31-C44D-4CFF-84CA-20F89AD59B84}" srcOrd="3" destOrd="0" presId="urn:microsoft.com/office/officeart/2005/8/layout/hChevron3"/>
    <dgm:cxn modelId="{A141F2C9-E5EE-4E84-B40A-1CA343AE3B9F}" type="presParOf" srcId="{5FEE7CE3-159D-4E65-89EC-32527887ACA0}" destId="{83269496-6B41-4E63-B873-21A4D39B2245}" srcOrd="4" destOrd="0" presId="urn:microsoft.com/office/officeart/2005/8/layout/hChevron3"/>
    <dgm:cxn modelId="{1A521B09-54ED-437C-B89B-4894CCD0E3B4}" type="presParOf" srcId="{5FEE7CE3-159D-4E65-89EC-32527887ACA0}" destId="{43B5B070-B025-465E-B6ED-156663FB3C33}" srcOrd="5" destOrd="0" presId="urn:microsoft.com/office/officeart/2005/8/layout/hChevron3"/>
    <dgm:cxn modelId="{20ADA114-B07F-4C56-8497-19498A38B7A5}" type="presParOf" srcId="{5FEE7CE3-159D-4E65-89EC-32527887ACA0}" destId="{FD8D8CFA-235C-48E9-894F-0FBDE4932682}" srcOrd="6" destOrd="0" presId="urn:microsoft.com/office/officeart/2005/8/layout/hChevron3"/>
    <dgm:cxn modelId="{1A7F2AD5-BF22-4E6F-8EF5-F74834EA70E6}" type="presParOf" srcId="{5FEE7CE3-159D-4E65-89EC-32527887ACA0}" destId="{32314371-AA07-4BC7-88E9-253566EC2361}" srcOrd="7" destOrd="0" presId="urn:microsoft.com/office/officeart/2005/8/layout/hChevron3"/>
    <dgm:cxn modelId="{B725C3B2-6EF7-4AE7-B00B-65433ABF0168}" type="presParOf" srcId="{5FEE7CE3-159D-4E65-89EC-32527887ACA0}" destId="{9E0D2BB3-CD69-4678-9197-E9E03C17AC0A}" srcOrd="8" destOrd="0" presId="urn:microsoft.com/office/officeart/2005/8/layout/hChevron3"/>
    <dgm:cxn modelId="{95F61064-6E7A-49C7-A9A8-F53323E60FC1}" type="presParOf" srcId="{5FEE7CE3-159D-4E65-89EC-32527887ACA0}" destId="{2744DAE7-BF19-497C-BDC7-A2CBDC4BE8C9}" srcOrd="9" destOrd="0" presId="urn:microsoft.com/office/officeart/2005/8/layout/hChevron3"/>
    <dgm:cxn modelId="{ABC6B0BB-ABE7-4FCC-B22B-975E213EB62A}" type="presParOf" srcId="{5FEE7CE3-159D-4E65-89EC-32527887ACA0}" destId="{E81CA5EF-DDD7-4C2B-8CAE-79E358E587C0}" srcOrd="10" destOrd="0" presId="urn:microsoft.com/office/officeart/2005/8/layout/hChevron3"/>
    <dgm:cxn modelId="{CD6D9BED-9ACF-449A-8949-0735E930461D}" type="presParOf" srcId="{5FEE7CE3-159D-4E65-89EC-32527887ACA0}" destId="{C08C393C-D508-4257-AB15-E1C8B6C6E289}" srcOrd="11" destOrd="0" presId="urn:microsoft.com/office/officeart/2005/8/layout/hChevron3"/>
    <dgm:cxn modelId="{FBCE1A54-280F-4F8C-A547-05D9393E79D5}" type="presParOf" srcId="{5FEE7CE3-159D-4E65-89EC-32527887ACA0}" destId="{CE4707EB-2237-4D59-ABB0-F8B568DFE246}" srcOrd="12" destOrd="0" presId="urn:microsoft.com/office/officeart/2005/8/layout/hChevron3"/>
    <dgm:cxn modelId="{8A6516A5-5BD5-4A63-BB73-C4F1C747726C}" type="presParOf" srcId="{5FEE7CE3-159D-4E65-89EC-32527887ACA0}" destId="{C4E1EA5C-5669-43B3-BA1C-FC0F5E233DBA}" srcOrd="13" destOrd="0" presId="urn:microsoft.com/office/officeart/2005/8/layout/hChevron3"/>
    <dgm:cxn modelId="{ED1917D5-3D0C-40F8-A74A-31E16DF0B0F8}" type="presParOf" srcId="{5FEE7CE3-159D-4E65-89EC-32527887ACA0}" destId="{0AA024AC-9889-460D-BF41-93DD5457C41D}" srcOrd="14" destOrd="0" presId="urn:microsoft.com/office/officeart/2005/8/layout/hChevron3"/>
    <dgm:cxn modelId="{34316257-8749-4E87-BC0D-23955CFC3BE5}" type="presParOf" srcId="{5FEE7CE3-159D-4E65-89EC-32527887ACA0}" destId="{A69E91B1-871E-4CCE-9BF4-F9565FC66567}" srcOrd="15" destOrd="0" presId="urn:microsoft.com/office/officeart/2005/8/layout/hChevron3"/>
    <dgm:cxn modelId="{A7348980-9CC0-4AFF-8D20-7E4AF2AF1F02}" type="presParOf" srcId="{5FEE7CE3-159D-4E65-89EC-32527887ACA0}" destId="{40757FEC-7380-4172-A52C-61C51908BD8E}" srcOrd="16" destOrd="0" presId="urn:microsoft.com/office/officeart/2005/8/layout/hChevron3"/>
    <dgm:cxn modelId="{64B9CE0C-F063-4AC5-BB9E-3BCFE56865B7}" type="presParOf" srcId="{5FEE7CE3-159D-4E65-89EC-32527887ACA0}" destId="{2D1BF919-8C90-4C0F-9864-767D1B6FEB94}" srcOrd="17" destOrd="0" presId="urn:microsoft.com/office/officeart/2005/8/layout/hChevron3"/>
    <dgm:cxn modelId="{EFDDA04A-1C08-4D81-8560-C3F5B4ED76EE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0230042F-36AF-4165-8363-31632E8D9263}" type="presOf" srcId="{B4DDAFE5-2471-47FF-B72A-AC5AF3499777}" destId="{FD8D8CFA-235C-48E9-894F-0FBDE4932682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E9D9C844-E4E9-45BC-A675-E6EFFC46C32D}" type="presOf" srcId="{801074DA-CA2B-47C7-AFB2-1598091C6F8E}" destId="{40757FEC-7380-4172-A52C-61C51908BD8E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FC7128EA-6268-4793-A099-F08C170FEEB5}" type="presOf" srcId="{7002AB88-FBF9-476E-844D-0694A97956C8}" destId="{CE4707EB-2237-4D59-ABB0-F8B568DFE246}" srcOrd="0" destOrd="0" presId="urn:microsoft.com/office/officeart/2005/8/layout/hChevron3"/>
    <dgm:cxn modelId="{7ACCCBE8-D9CE-417C-844E-DF3B454F41FA}" type="presOf" srcId="{77C32982-E082-4CA3-91C8-4BFDC0E3B0D7}" destId="{9E0D2BB3-CD69-4678-9197-E9E03C17AC0A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3B262D80-3447-45A6-B9FF-93F178F0E6D8}" type="presOf" srcId="{D90CCF20-B120-4580-A435-AFAA02450661}" destId="{C19D79CD-F0CD-47CB-91C6-14005B04C96A}" srcOrd="0" destOrd="0" presId="urn:microsoft.com/office/officeart/2005/8/layout/hChevron3"/>
    <dgm:cxn modelId="{9ACB570D-0903-4C35-B575-534CECF6E633}" type="presOf" srcId="{37F60D68-A6AE-4693-9A11-FB9EC68D019A}" destId="{CCD2636A-A192-46DD-973F-2F48D9DC7D23}" srcOrd="0" destOrd="0" presId="urn:microsoft.com/office/officeart/2005/8/layout/hChevron3"/>
    <dgm:cxn modelId="{0C293E25-82D5-4E4E-89E4-D79DCFF87AE3}" type="presOf" srcId="{DF1613C3-B1FD-4370-8D01-77CCF7D0DB5D}" destId="{5FEE7CE3-159D-4E65-89EC-32527887ACA0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BB63739D-F4DF-4DDF-AE39-831EAFE216A1}" type="presOf" srcId="{CE6C878F-D615-4602-965E-BBA772092C94}" destId="{83269496-6B41-4E63-B873-21A4D39B2245}" srcOrd="0" destOrd="0" presId="urn:microsoft.com/office/officeart/2005/8/layout/hChevron3"/>
    <dgm:cxn modelId="{ABAC6FA1-F2C1-4607-84E5-9E0685F4061C}" type="presOf" srcId="{9F7556F7-1CDE-4E32-BD0C-C8BB4EEF938C}" destId="{0AA024AC-9889-460D-BF41-93DD5457C41D}" srcOrd="0" destOrd="0" presId="urn:microsoft.com/office/officeart/2005/8/layout/hChevron3"/>
    <dgm:cxn modelId="{3BBAC318-54E2-4939-8556-F2D80D15C55B}" type="presOf" srcId="{ADE19947-B57A-4D5C-BCFA-44A8E9862E2C}" destId="{FE739D43-B2FD-46CE-AD08-DB871EED6B89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67B90DC3-45EF-4E03-85E8-8F1626878E6A}" type="presOf" srcId="{B550532A-D598-45A8-89CD-EA3A41E26C25}" destId="{E81CA5EF-DDD7-4C2B-8CAE-79E358E587C0}" srcOrd="0" destOrd="0" presId="urn:microsoft.com/office/officeart/2005/8/layout/hChevron3"/>
    <dgm:cxn modelId="{8465F648-E40E-4E1C-A082-F5D4E11759DE}" type="presParOf" srcId="{5FEE7CE3-159D-4E65-89EC-32527887ACA0}" destId="{FE739D43-B2FD-46CE-AD08-DB871EED6B89}" srcOrd="0" destOrd="0" presId="urn:microsoft.com/office/officeart/2005/8/layout/hChevron3"/>
    <dgm:cxn modelId="{4CCE7798-1D37-45BE-9455-84D104A34639}" type="presParOf" srcId="{5FEE7CE3-159D-4E65-89EC-32527887ACA0}" destId="{8F2B0224-E0FD-4CE7-AB36-D6365211002B}" srcOrd="1" destOrd="0" presId="urn:microsoft.com/office/officeart/2005/8/layout/hChevron3"/>
    <dgm:cxn modelId="{216C87D5-C21F-440D-8FA5-A6098949A780}" type="presParOf" srcId="{5FEE7CE3-159D-4E65-89EC-32527887ACA0}" destId="{C19D79CD-F0CD-47CB-91C6-14005B04C96A}" srcOrd="2" destOrd="0" presId="urn:microsoft.com/office/officeart/2005/8/layout/hChevron3"/>
    <dgm:cxn modelId="{49476712-AE8E-4071-ABFE-1DC62A131EA1}" type="presParOf" srcId="{5FEE7CE3-159D-4E65-89EC-32527887ACA0}" destId="{F7B00C31-C44D-4CFF-84CA-20F89AD59B84}" srcOrd="3" destOrd="0" presId="urn:microsoft.com/office/officeart/2005/8/layout/hChevron3"/>
    <dgm:cxn modelId="{A2729BC6-4A48-4329-AA80-5494ED40ED78}" type="presParOf" srcId="{5FEE7CE3-159D-4E65-89EC-32527887ACA0}" destId="{83269496-6B41-4E63-B873-21A4D39B2245}" srcOrd="4" destOrd="0" presId="urn:microsoft.com/office/officeart/2005/8/layout/hChevron3"/>
    <dgm:cxn modelId="{8529BF93-89FA-4B28-846A-F8420DD988E8}" type="presParOf" srcId="{5FEE7CE3-159D-4E65-89EC-32527887ACA0}" destId="{43B5B070-B025-465E-B6ED-156663FB3C33}" srcOrd="5" destOrd="0" presId="urn:microsoft.com/office/officeart/2005/8/layout/hChevron3"/>
    <dgm:cxn modelId="{8B201401-B43D-4E5A-B8C7-74FD673BD111}" type="presParOf" srcId="{5FEE7CE3-159D-4E65-89EC-32527887ACA0}" destId="{FD8D8CFA-235C-48E9-894F-0FBDE4932682}" srcOrd="6" destOrd="0" presId="urn:microsoft.com/office/officeart/2005/8/layout/hChevron3"/>
    <dgm:cxn modelId="{4F84DF5B-E586-4367-A6FD-700FC6157CEC}" type="presParOf" srcId="{5FEE7CE3-159D-4E65-89EC-32527887ACA0}" destId="{32314371-AA07-4BC7-88E9-253566EC2361}" srcOrd="7" destOrd="0" presId="urn:microsoft.com/office/officeart/2005/8/layout/hChevron3"/>
    <dgm:cxn modelId="{2488EF78-B297-48A1-B640-5873C47314B2}" type="presParOf" srcId="{5FEE7CE3-159D-4E65-89EC-32527887ACA0}" destId="{9E0D2BB3-CD69-4678-9197-E9E03C17AC0A}" srcOrd="8" destOrd="0" presId="urn:microsoft.com/office/officeart/2005/8/layout/hChevron3"/>
    <dgm:cxn modelId="{5E961C2A-1A07-45F0-B9B8-63BDCB68AEC1}" type="presParOf" srcId="{5FEE7CE3-159D-4E65-89EC-32527887ACA0}" destId="{2744DAE7-BF19-497C-BDC7-A2CBDC4BE8C9}" srcOrd="9" destOrd="0" presId="urn:microsoft.com/office/officeart/2005/8/layout/hChevron3"/>
    <dgm:cxn modelId="{7728157B-0558-4BED-81AF-2C08E5643ECD}" type="presParOf" srcId="{5FEE7CE3-159D-4E65-89EC-32527887ACA0}" destId="{E81CA5EF-DDD7-4C2B-8CAE-79E358E587C0}" srcOrd="10" destOrd="0" presId="urn:microsoft.com/office/officeart/2005/8/layout/hChevron3"/>
    <dgm:cxn modelId="{265CA590-53B2-4F2E-B627-6AF2D868FE06}" type="presParOf" srcId="{5FEE7CE3-159D-4E65-89EC-32527887ACA0}" destId="{C08C393C-D508-4257-AB15-E1C8B6C6E289}" srcOrd="11" destOrd="0" presId="urn:microsoft.com/office/officeart/2005/8/layout/hChevron3"/>
    <dgm:cxn modelId="{95CBDEAB-3150-4B34-B8D2-BFF48A885FF5}" type="presParOf" srcId="{5FEE7CE3-159D-4E65-89EC-32527887ACA0}" destId="{CE4707EB-2237-4D59-ABB0-F8B568DFE246}" srcOrd="12" destOrd="0" presId="urn:microsoft.com/office/officeart/2005/8/layout/hChevron3"/>
    <dgm:cxn modelId="{607FC03D-39FA-40E7-BA56-B5A5210AEC64}" type="presParOf" srcId="{5FEE7CE3-159D-4E65-89EC-32527887ACA0}" destId="{C4E1EA5C-5669-43B3-BA1C-FC0F5E233DBA}" srcOrd="13" destOrd="0" presId="urn:microsoft.com/office/officeart/2005/8/layout/hChevron3"/>
    <dgm:cxn modelId="{FE3C9BCD-BE7C-46DA-BCE3-899A87D98FB8}" type="presParOf" srcId="{5FEE7CE3-159D-4E65-89EC-32527887ACA0}" destId="{0AA024AC-9889-460D-BF41-93DD5457C41D}" srcOrd="14" destOrd="0" presId="urn:microsoft.com/office/officeart/2005/8/layout/hChevron3"/>
    <dgm:cxn modelId="{D48F3B90-EA66-403D-A8A2-7E8F1C0FC3F7}" type="presParOf" srcId="{5FEE7CE3-159D-4E65-89EC-32527887ACA0}" destId="{A69E91B1-871E-4CCE-9BF4-F9565FC66567}" srcOrd="15" destOrd="0" presId="urn:microsoft.com/office/officeart/2005/8/layout/hChevron3"/>
    <dgm:cxn modelId="{E9B4C4C9-05D1-471A-BA45-7E0DB33CF3EB}" type="presParOf" srcId="{5FEE7CE3-159D-4E65-89EC-32527887ACA0}" destId="{40757FEC-7380-4172-A52C-61C51908BD8E}" srcOrd="16" destOrd="0" presId="urn:microsoft.com/office/officeart/2005/8/layout/hChevron3"/>
    <dgm:cxn modelId="{48ED474A-1EEC-449D-9011-A3B70CC886CE}" type="presParOf" srcId="{5FEE7CE3-159D-4E65-89EC-32527887ACA0}" destId="{2D1BF919-8C90-4C0F-9864-767D1B6FEB94}" srcOrd="17" destOrd="0" presId="urn:microsoft.com/office/officeart/2005/8/layout/hChevron3"/>
    <dgm:cxn modelId="{8B822DE3-2524-43E8-84EA-EC742B298038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5435BC41-0D22-431D-A843-113EDD5EBB41}" type="presOf" srcId="{CE6C878F-D615-4602-965E-BBA772092C94}" destId="{83269496-6B41-4E63-B873-21A4D39B2245}" srcOrd="0" destOrd="0" presId="urn:microsoft.com/office/officeart/2005/8/layout/hChevron3"/>
    <dgm:cxn modelId="{2704D01B-2CC6-4163-91C1-79088073AB97}" type="presOf" srcId="{77C32982-E082-4CA3-91C8-4BFDC0E3B0D7}" destId="{9E0D2BB3-CD69-4678-9197-E9E03C17AC0A}" srcOrd="0" destOrd="0" presId="urn:microsoft.com/office/officeart/2005/8/layout/hChevron3"/>
    <dgm:cxn modelId="{4DE5904E-860B-463D-93AE-BFCA9ED6BE43}" type="presOf" srcId="{7002AB88-FBF9-476E-844D-0694A97956C8}" destId="{CE4707EB-2237-4D59-ABB0-F8B568DFE246}" srcOrd="0" destOrd="0" presId="urn:microsoft.com/office/officeart/2005/8/layout/hChevron3"/>
    <dgm:cxn modelId="{D8C68CE8-1EA7-4355-8B3B-AED2A18C2728}" type="presOf" srcId="{B550532A-D598-45A8-89CD-EA3A41E26C25}" destId="{E81CA5EF-DDD7-4C2B-8CAE-79E358E587C0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A650BF97-9C76-40FE-90D5-14BB959E23F9}" type="presOf" srcId="{DF1613C3-B1FD-4370-8D01-77CCF7D0DB5D}" destId="{5FEE7CE3-159D-4E65-89EC-32527887ACA0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DE955822-7EC0-42F7-A03C-D86BC0862BD8}" type="presOf" srcId="{D90CCF20-B120-4580-A435-AFAA02450661}" destId="{C19D79CD-F0CD-47CB-91C6-14005B04C96A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D69C09E1-5D70-45CB-85CC-C8F922335675}" type="presOf" srcId="{37F60D68-A6AE-4693-9A11-FB9EC68D019A}" destId="{CCD2636A-A192-46DD-973F-2F48D9DC7D23}" srcOrd="0" destOrd="0" presId="urn:microsoft.com/office/officeart/2005/8/layout/hChevron3"/>
    <dgm:cxn modelId="{58056305-5750-433F-A153-754C4CB45D05}" type="presOf" srcId="{801074DA-CA2B-47C7-AFB2-1598091C6F8E}" destId="{40757FEC-7380-4172-A52C-61C51908BD8E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205CAC87-CD70-4B14-A609-C5FD0FF7BFA9}" type="presOf" srcId="{9F7556F7-1CDE-4E32-BD0C-C8BB4EEF938C}" destId="{0AA024AC-9889-460D-BF41-93DD5457C41D}" srcOrd="0" destOrd="0" presId="urn:microsoft.com/office/officeart/2005/8/layout/hChevron3"/>
    <dgm:cxn modelId="{C7D67D79-8494-454B-9693-4CCD1577C5F1}" type="presOf" srcId="{B4DDAFE5-2471-47FF-B72A-AC5AF3499777}" destId="{FD8D8CFA-235C-48E9-894F-0FBDE4932682}" srcOrd="0" destOrd="0" presId="urn:microsoft.com/office/officeart/2005/8/layout/hChevron3"/>
    <dgm:cxn modelId="{7E299616-A128-406A-AD51-C581CFEC07DA}" type="presOf" srcId="{ADE19947-B57A-4D5C-BCFA-44A8E9862E2C}" destId="{FE739D43-B2FD-46CE-AD08-DB871EED6B89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F13617D4-FFE5-4A2D-86D2-112FB935007A}" type="presParOf" srcId="{5FEE7CE3-159D-4E65-89EC-32527887ACA0}" destId="{FE739D43-B2FD-46CE-AD08-DB871EED6B89}" srcOrd="0" destOrd="0" presId="urn:microsoft.com/office/officeart/2005/8/layout/hChevron3"/>
    <dgm:cxn modelId="{47906AE7-4A96-4239-B515-F689D20CBE4F}" type="presParOf" srcId="{5FEE7CE3-159D-4E65-89EC-32527887ACA0}" destId="{8F2B0224-E0FD-4CE7-AB36-D6365211002B}" srcOrd="1" destOrd="0" presId="urn:microsoft.com/office/officeart/2005/8/layout/hChevron3"/>
    <dgm:cxn modelId="{28D1F9E6-A50C-45E9-ABAC-59114D50BC02}" type="presParOf" srcId="{5FEE7CE3-159D-4E65-89EC-32527887ACA0}" destId="{C19D79CD-F0CD-47CB-91C6-14005B04C96A}" srcOrd="2" destOrd="0" presId="urn:microsoft.com/office/officeart/2005/8/layout/hChevron3"/>
    <dgm:cxn modelId="{C1B87473-A4FC-4E69-B3E8-94E9C3CECFDC}" type="presParOf" srcId="{5FEE7CE3-159D-4E65-89EC-32527887ACA0}" destId="{F7B00C31-C44D-4CFF-84CA-20F89AD59B84}" srcOrd="3" destOrd="0" presId="urn:microsoft.com/office/officeart/2005/8/layout/hChevron3"/>
    <dgm:cxn modelId="{2579BB3A-C8F5-4A48-8C4E-A32073D9C48E}" type="presParOf" srcId="{5FEE7CE3-159D-4E65-89EC-32527887ACA0}" destId="{83269496-6B41-4E63-B873-21A4D39B2245}" srcOrd="4" destOrd="0" presId="urn:microsoft.com/office/officeart/2005/8/layout/hChevron3"/>
    <dgm:cxn modelId="{19727719-B993-462D-B4C8-9705DAA82931}" type="presParOf" srcId="{5FEE7CE3-159D-4E65-89EC-32527887ACA0}" destId="{43B5B070-B025-465E-B6ED-156663FB3C33}" srcOrd="5" destOrd="0" presId="urn:microsoft.com/office/officeart/2005/8/layout/hChevron3"/>
    <dgm:cxn modelId="{DC2C7520-9D58-41C8-B140-BDBA4EB325E9}" type="presParOf" srcId="{5FEE7CE3-159D-4E65-89EC-32527887ACA0}" destId="{FD8D8CFA-235C-48E9-894F-0FBDE4932682}" srcOrd="6" destOrd="0" presId="urn:microsoft.com/office/officeart/2005/8/layout/hChevron3"/>
    <dgm:cxn modelId="{9F9B3AA0-237C-46D7-A7C2-BA43554ACC9A}" type="presParOf" srcId="{5FEE7CE3-159D-4E65-89EC-32527887ACA0}" destId="{32314371-AA07-4BC7-88E9-253566EC2361}" srcOrd="7" destOrd="0" presId="urn:microsoft.com/office/officeart/2005/8/layout/hChevron3"/>
    <dgm:cxn modelId="{8E91EA4E-BBBC-4500-8BFB-815E89C659DF}" type="presParOf" srcId="{5FEE7CE3-159D-4E65-89EC-32527887ACA0}" destId="{9E0D2BB3-CD69-4678-9197-E9E03C17AC0A}" srcOrd="8" destOrd="0" presId="urn:microsoft.com/office/officeart/2005/8/layout/hChevron3"/>
    <dgm:cxn modelId="{0DDED732-B817-4AD0-A924-6B5EC8B5C548}" type="presParOf" srcId="{5FEE7CE3-159D-4E65-89EC-32527887ACA0}" destId="{2744DAE7-BF19-497C-BDC7-A2CBDC4BE8C9}" srcOrd="9" destOrd="0" presId="urn:microsoft.com/office/officeart/2005/8/layout/hChevron3"/>
    <dgm:cxn modelId="{BBB18CDA-E309-45A6-BBAA-527A5621428A}" type="presParOf" srcId="{5FEE7CE3-159D-4E65-89EC-32527887ACA0}" destId="{E81CA5EF-DDD7-4C2B-8CAE-79E358E587C0}" srcOrd="10" destOrd="0" presId="urn:microsoft.com/office/officeart/2005/8/layout/hChevron3"/>
    <dgm:cxn modelId="{9AA27EE3-2DD2-49D9-B06A-7BC9A678B53E}" type="presParOf" srcId="{5FEE7CE3-159D-4E65-89EC-32527887ACA0}" destId="{C08C393C-D508-4257-AB15-E1C8B6C6E289}" srcOrd="11" destOrd="0" presId="urn:microsoft.com/office/officeart/2005/8/layout/hChevron3"/>
    <dgm:cxn modelId="{67C53234-2FB8-4E8D-A15E-64DCF792890D}" type="presParOf" srcId="{5FEE7CE3-159D-4E65-89EC-32527887ACA0}" destId="{CE4707EB-2237-4D59-ABB0-F8B568DFE246}" srcOrd="12" destOrd="0" presId="urn:microsoft.com/office/officeart/2005/8/layout/hChevron3"/>
    <dgm:cxn modelId="{A30DB0C3-1DA5-4A8C-B15C-6E000E77055E}" type="presParOf" srcId="{5FEE7CE3-159D-4E65-89EC-32527887ACA0}" destId="{C4E1EA5C-5669-43B3-BA1C-FC0F5E233DBA}" srcOrd="13" destOrd="0" presId="urn:microsoft.com/office/officeart/2005/8/layout/hChevron3"/>
    <dgm:cxn modelId="{6D5EA27B-62A6-4B91-B83C-A1AA1C0C5061}" type="presParOf" srcId="{5FEE7CE3-159D-4E65-89EC-32527887ACA0}" destId="{0AA024AC-9889-460D-BF41-93DD5457C41D}" srcOrd="14" destOrd="0" presId="urn:microsoft.com/office/officeart/2005/8/layout/hChevron3"/>
    <dgm:cxn modelId="{C2F2029A-4E30-4249-8650-5837936E5DDB}" type="presParOf" srcId="{5FEE7CE3-159D-4E65-89EC-32527887ACA0}" destId="{A69E91B1-871E-4CCE-9BF4-F9565FC66567}" srcOrd="15" destOrd="0" presId="urn:microsoft.com/office/officeart/2005/8/layout/hChevron3"/>
    <dgm:cxn modelId="{B3D5A162-5B98-4885-A476-DA6FDB060FE9}" type="presParOf" srcId="{5FEE7CE3-159D-4E65-89EC-32527887ACA0}" destId="{40757FEC-7380-4172-A52C-61C51908BD8E}" srcOrd="16" destOrd="0" presId="urn:microsoft.com/office/officeart/2005/8/layout/hChevron3"/>
    <dgm:cxn modelId="{6CC34051-B3FD-4A6E-84B9-B02F99650346}" type="presParOf" srcId="{5FEE7CE3-159D-4E65-89EC-32527887ACA0}" destId="{2D1BF919-8C90-4C0F-9864-767D1B6FEB94}" srcOrd="17" destOrd="0" presId="urn:microsoft.com/office/officeart/2005/8/layout/hChevron3"/>
    <dgm:cxn modelId="{D053C9AF-E5AF-4A49-BA64-0FA076CE1729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4ADA7-7517-40DF-9325-03DFC0932686}" type="presOf" srcId="{D90CCF20-B120-4580-A435-AFAA02450661}" destId="{C19D79CD-F0CD-47CB-91C6-14005B04C96A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5F9EA29D-00FA-4568-91C9-5B82E2C68730}" type="presOf" srcId="{9F7556F7-1CDE-4E32-BD0C-C8BB4EEF938C}" destId="{0AA024AC-9889-460D-BF41-93DD5457C41D}" srcOrd="0" destOrd="0" presId="urn:microsoft.com/office/officeart/2005/8/layout/hChevron3"/>
    <dgm:cxn modelId="{CB24BEFA-D973-4063-8BD7-114B62D8BA4F}" type="presOf" srcId="{7002AB88-FBF9-476E-844D-0694A97956C8}" destId="{CE4707EB-2237-4D59-ABB0-F8B568DFE246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AFFBD112-9500-4419-96D0-187814968A58}" type="presOf" srcId="{CE6C878F-D615-4602-965E-BBA772092C94}" destId="{83269496-6B41-4E63-B873-21A4D39B2245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666DEB66-C0F4-4B39-891A-CB49BEDCDC68}" type="presOf" srcId="{B550532A-D598-45A8-89CD-EA3A41E26C25}" destId="{E81CA5EF-DDD7-4C2B-8CAE-79E358E587C0}" srcOrd="0" destOrd="0" presId="urn:microsoft.com/office/officeart/2005/8/layout/hChevron3"/>
    <dgm:cxn modelId="{070B6368-B521-4822-9B5C-082C5C23725D}" type="presOf" srcId="{801074DA-CA2B-47C7-AFB2-1598091C6F8E}" destId="{40757FEC-7380-4172-A52C-61C51908BD8E}" srcOrd="0" destOrd="0" presId="urn:microsoft.com/office/officeart/2005/8/layout/hChevron3"/>
    <dgm:cxn modelId="{393A6228-8B4C-444E-AB76-448D5A0CF18E}" type="presOf" srcId="{DF1613C3-B1FD-4370-8D01-77CCF7D0DB5D}" destId="{5FEE7CE3-159D-4E65-89EC-32527887ACA0}" srcOrd="0" destOrd="0" presId="urn:microsoft.com/office/officeart/2005/8/layout/hChevron3"/>
    <dgm:cxn modelId="{CD4EA293-241A-476A-A842-25760426A31B}" type="presOf" srcId="{ADE19947-B57A-4D5C-BCFA-44A8E9862E2C}" destId="{FE739D43-B2FD-46CE-AD08-DB871EED6B89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F5F39DA5-9309-45DA-9C5D-9D47D6889A1D}" type="presOf" srcId="{37F60D68-A6AE-4693-9A11-FB9EC68D019A}" destId="{CCD2636A-A192-46DD-973F-2F48D9DC7D23}" srcOrd="0" destOrd="0" presId="urn:microsoft.com/office/officeart/2005/8/layout/hChevron3"/>
    <dgm:cxn modelId="{6694D3BE-3033-4397-95A5-EF950A87E66E}" type="presOf" srcId="{77C32982-E082-4CA3-91C8-4BFDC0E3B0D7}" destId="{9E0D2BB3-CD69-4678-9197-E9E03C17AC0A}" srcOrd="0" destOrd="0" presId="urn:microsoft.com/office/officeart/2005/8/layout/hChevron3"/>
    <dgm:cxn modelId="{70A055B5-D214-4414-B607-197E5691E1E6}" type="presOf" srcId="{B4DDAFE5-2471-47FF-B72A-AC5AF3499777}" destId="{FD8D8CFA-235C-48E9-894F-0FBDE4932682}" srcOrd="0" destOrd="0" presId="urn:microsoft.com/office/officeart/2005/8/layout/hChevron3"/>
    <dgm:cxn modelId="{BF5EDB6D-C97C-453C-B62C-3F249BB74860}" type="presParOf" srcId="{5FEE7CE3-159D-4E65-89EC-32527887ACA0}" destId="{FE739D43-B2FD-46CE-AD08-DB871EED6B89}" srcOrd="0" destOrd="0" presId="urn:microsoft.com/office/officeart/2005/8/layout/hChevron3"/>
    <dgm:cxn modelId="{590523F8-3959-4DB2-BEEB-73C82D57F744}" type="presParOf" srcId="{5FEE7CE3-159D-4E65-89EC-32527887ACA0}" destId="{8F2B0224-E0FD-4CE7-AB36-D6365211002B}" srcOrd="1" destOrd="0" presId="urn:microsoft.com/office/officeart/2005/8/layout/hChevron3"/>
    <dgm:cxn modelId="{6D63B781-9DA8-4522-ADD3-2AF93031B356}" type="presParOf" srcId="{5FEE7CE3-159D-4E65-89EC-32527887ACA0}" destId="{C19D79CD-F0CD-47CB-91C6-14005B04C96A}" srcOrd="2" destOrd="0" presId="urn:microsoft.com/office/officeart/2005/8/layout/hChevron3"/>
    <dgm:cxn modelId="{54241594-B7BC-4C89-9C60-7D754046CAE8}" type="presParOf" srcId="{5FEE7CE3-159D-4E65-89EC-32527887ACA0}" destId="{F7B00C31-C44D-4CFF-84CA-20F89AD59B84}" srcOrd="3" destOrd="0" presId="urn:microsoft.com/office/officeart/2005/8/layout/hChevron3"/>
    <dgm:cxn modelId="{77926310-27FE-4275-9F60-D77EE215B6ED}" type="presParOf" srcId="{5FEE7CE3-159D-4E65-89EC-32527887ACA0}" destId="{83269496-6B41-4E63-B873-21A4D39B2245}" srcOrd="4" destOrd="0" presId="urn:microsoft.com/office/officeart/2005/8/layout/hChevron3"/>
    <dgm:cxn modelId="{9C86131F-DED9-456B-A44F-6F60035DDECC}" type="presParOf" srcId="{5FEE7CE3-159D-4E65-89EC-32527887ACA0}" destId="{43B5B070-B025-465E-B6ED-156663FB3C33}" srcOrd="5" destOrd="0" presId="urn:microsoft.com/office/officeart/2005/8/layout/hChevron3"/>
    <dgm:cxn modelId="{7E755A5C-AB66-4966-9403-A6D9C535B6AF}" type="presParOf" srcId="{5FEE7CE3-159D-4E65-89EC-32527887ACA0}" destId="{FD8D8CFA-235C-48E9-894F-0FBDE4932682}" srcOrd="6" destOrd="0" presId="urn:microsoft.com/office/officeart/2005/8/layout/hChevron3"/>
    <dgm:cxn modelId="{CC5E847A-42AC-4A88-BAEE-6EF92C40B67A}" type="presParOf" srcId="{5FEE7CE3-159D-4E65-89EC-32527887ACA0}" destId="{32314371-AA07-4BC7-88E9-253566EC2361}" srcOrd="7" destOrd="0" presId="urn:microsoft.com/office/officeart/2005/8/layout/hChevron3"/>
    <dgm:cxn modelId="{1DF0EFF2-06CE-4787-A73F-A91F2E2C5C7B}" type="presParOf" srcId="{5FEE7CE3-159D-4E65-89EC-32527887ACA0}" destId="{9E0D2BB3-CD69-4678-9197-E9E03C17AC0A}" srcOrd="8" destOrd="0" presId="urn:microsoft.com/office/officeart/2005/8/layout/hChevron3"/>
    <dgm:cxn modelId="{8D691E32-6617-4A53-9537-C69B000DD40F}" type="presParOf" srcId="{5FEE7CE3-159D-4E65-89EC-32527887ACA0}" destId="{2744DAE7-BF19-497C-BDC7-A2CBDC4BE8C9}" srcOrd="9" destOrd="0" presId="urn:microsoft.com/office/officeart/2005/8/layout/hChevron3"/>
    <dgm:cxn modelId="{917E0D12-B272-49F1-ABA2-CE857FFE5582}" type="presParOf" srcId="{5FEE7CE3-159D-4E65-89EC-32527887ACA0}" destId="{E81CA5EF-DDD7-4C2B-8CAE-79E358E587C0}" srcOrd="10" destOrd="0" presId="urn:microsoft.com/office/officeart/2005/8/layout/hChevron3"/>
    <dgm:cxn modelId="{6609C3C4-A797-4AA8-B83B-F2E0ACB514E2}" type="presParOf" srcId="{5FEE7CE3-159D-4E65-89EC-32527887ACA0}" destId="{C08C393C-D508-4257-AB15-E1C8B6C6E289}" srcOrd="11" destOrd="0" presId="urn:microsoft.com/office/officeart/2005/8/layout/hChevron3"/>
    <dgm:cxn modelId="{2C1E65C5-3772-4459-B764-783D25E4E202}" type="presParOf" srcId="{5FEE7CE3-159D-4E65-89EC-32527887ACA0}" destId="{CE4707EB-2237-4D59-ABB0-F8B568DFE246}" srcOrd="12" destOrd="0" presId="urn:microsoft.com/office/officeart/2005/8/layout/hChevron3"/>
    <dgm:cxn modelId="{0D23E81B-2C47-4EB4-A7D6-88CC551D6914}" type="presParOf" srcId="{5FEE7CE3-159D-4E65-89EC-32527887ACA0}" destId="{C4E1EA5C-5669-43B3-BA1C-FC0F5E233DBA}" srcOrd="13" destOrd="0" presId="urn:microsoft.com/office/officeart/2005/8/layout/hChevron3"/>
    <dgm:cxn modelId="{066C36D4-F4F8-4A8E-BFB8-53073721411B}" type="presParOf" srcId="{5FEE7CE3-159D-4E65-89EC-32527887ACA0}" destId="{0AA024AC-9889-460D-BF41-93DD5457C41D}" srcOrd="14" destOrd="0" presId="urn:microsoft.com/office/officeart/2005/8/layout/hChevron3"/>
    <dgm:cxn modelId="{18CCB46F-CF8E-4EA5-94EA-23FF5EECB74E}" type="presParOf" srcId="{5FEE7CE3-159D-4E65-89EC-32527887ACA0}" destId="{A69E91B1-871E-4CCE-9BF4-F9565FC66567}" srcOrd="15" destOrd="0" presId="urn:microsoft.com/office/officeart/2005/8/layout/hChevron3"/>
    <dgm:cxn modelId="{A0B4FF80-7ED6-4562-B172-CA2ABFDABEF9}" type="presParOf" srcId="{5FEE7CE3-159D-4E65-89EC-32527887ACA0}" destId="{40757FEC-7380-4172-A52C-61C51908BD8E}" srcOrd="16" destOrd="0" presId="urn:microsoft.com/office/officeart/2005/8/layout/hChevron3"/>
    <dgm:cxn modelId="{EE368948-0D45-41A8-932B-E24727B3777B}" type="presParOf" srcId="{5FEE7CE3-159D-4E65-89EC-32527887ACA0}" destId="{2D1BF919-8C90-4C0F-9864-767D1B6FEB94}" srcOrd="17" destOrd="0" presId="urn:microsoft.com/office/officeart/2005/8/layout/hChevron3"/>
    <dgm:cxn modelId="{7F309E23-38B9-4E13-B4E9-A26EDE4F621E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3C2F2195-3A29-41E7-90FE-363FB0F9B895}" type="presOf" srcId="{ADE19947-B57A-4D5C-BCFA-44A8E9862E2C}" destId="{FE739D43-B2FD-46CE-AD08-DB871EED6B89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44F9167C-42AA-4968-8F82-875B207A1C18}" type="presOf" srcId="{801074DA-CA2B-47C7-AFB2-1598091C6F8E}" destId="{40757FEC-7380-4172-A52C-61C51908BD8E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67B0DD81-3F2C-4178-84EE-418E514A7BF9}" type="presOf" srcId="{77C32982-E082-4CA3-91C8-4BFDC0E3B0D7}" destId="{9E0D2BB3-CD69-4678-9197-E9E03C17AC0A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A13DAC4E-BB62-4B85-90C5-7332B9B6344C}" type="presOf" srcId="{B4DDAFE5-2471-47FF-B72A-AC5AF3499777}" destId="{FD8D8CFA-235C-48E9-894F-0FBDE4932682}" srcOrd="0" destOrd="0" presId="urn:microsoft.com/office/officeart/2005/8/layout/hChevron3"/>
    <dgm:cxn modelId="{54B61F19-0217-4ECA-B3DF-35D9BF72C16C}" type="presOf" srcId="{7002AB88-FBF9-476E-844D-0694A97956C8}" destId="{CE4707EB-2237-4D59-ABB0-F8B568DFE246}" srcOrd="0" destOrd="0" presId="urn:microsoft.com/office/officeart/2005/8/layout/hChevron3"/>
    <dgm:cxn modelId="{85084579-B2C1-4CEC-97F3-415BDEAB823E}" type="presOf" srcId="{B550532A-D598-45A8-89CD-EA3A41E26C25}" destId="{E81CA5EF-DDD7-4C2B-8CAE-79E358E587C0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5C92BA6F-4AB2-4C63-948E-C03C44925E51}" type="presOf" srcId="{DF1613C3-B1FD-4370-8D01-77CCF7D0DB5D}" destId="{5FEE7CE3-159D-4E65-89EC-32527887ACA0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C7507309-E7DF-470D-AD06-5025F21C7C70}" type="presOf" srcId="{9F7556F7-1CDE-4E32-BD0C-C8BB4EEF938C}" destId="{0AA024AC-9889-460D-BF41-93DD5457C41D}" srcOrd="0" destOrd="0" presId="urn:microsoft.com/office/officeart/2005/8/layout/hChevron3"/>
    <dgm:cxn modelId="{EB1FAAF9-CF40-4D32-BDC9-EAD167B5C043}" type="presOf" srcId="{CE6C878F-D615-4602-965E-BBA772092C94}" destId="{83269496-6B41-4E63-B873-21A4D39B2245}" srcOrd="0" destOrd="0" presId="urn:microsoft.com/office/officeart/2005/8/layout/hChevron3"/>
    <dgm:cxn modelId="{372F532A-5CEB-404F-9AF6-F8DFA2D4494B}" type="presOf" srcId="{37F60D68-A6AE-4693-9A11-FB9EC68D019A}" destId="{CCD2636A-A192-46DD-973F-2F48D9DC7D23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D586A798-C887-4A5A-AB07-CAD4F02FA072}" type="presOf" srcId="{D90CCF20-B120-4580-A435-AFAA02450661}" destId="{C19D79CD-F0CD-47CB-91C6-14005B04C96A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ACF5A0E7-9694-483D-92B8-069A7692D52D}" type="presParOf" srcId="{5FEE7CE3-159D-4E65-89EC-32527887ACA0}" destId="{FE739D43-B2FD-46CE-AD08-DB871EED6B89}" srcOrd="0" destOrd="0" presId="urn:microsoft.com/office/officeart/2005/8/layout/hChevron3"/>
    <dgm:cxn modelId="{61FC7A03-6A37-4CA5-8C48-3039EB1E668A}" type="presParOf" srcId="{5FEE7CE3-159D-4E65-89EC-32527887ACA0}" destId="{8F2B0224-E0FD-4CE7-AB36-D6365211002B}" srcOrd="1" destOrd="0" presId="urn:microsoft.com/office/officeart/2005/8/layout/hChevron3"/>
    <dgm:cxn modelId="{E67FE506-EBE8-4F7A-8D35-EA3DF966F867}" type="presParOf" srcId="{5FEE7CE3-159D-4E65-89EC-32527887ACA0}" destId="{C19D79CD-F0CD-47CB-91C6-14005B04C96A}" srcOrd="2" destOrd="0" presId="urn:microsoft.com/office/officeart/2005/8/layout/hChevron3"/>
    <dgm:cxn modelId="{2ED86F9B-6BCC-46C0-AFA8-2515126AC41C}" type="presParOf" srcId="{5FEE7CE3-159D-4E65-89EC-32527887ACA0}" destId="{F7B00C31-C44D-4CFF-84CA-20F89AD59B84}" srcOrd="3" destOrd="0" presId="urn:microsoft.com/office/officeart/2005/8/layout/hChevron3"/>
    <dgm:cxn modelId="{48686280-E4C8-43C3-A179-FD1F3D75F212}" type="presParOf" srcId="{5FEE7CE3-159D-4E65-89EC-32527887ACA0}" destId="{83269496-6B41-4E63-B873-21A4D39B2245}" srcOrd="4" destOrd="0" presId="urn:microsoft.com/office/officeart/2005/8/layout/hChevron3"/>
    <dgm:cxn modelId="{4FDAF199-65DA-4FEF-9E32-A04C87600F9A}" type="presParOf" srcId="{5FEE7CE3-159D-4E65-89EC-32527887ACA0}" destId="{43B5B070-B025-465E-B6ED-156663FB3C33}" srcOrd="5" destOrd="0" presId="urn:microsoft.com/office/officeart/2005/8/layout/hChevron3"/>
    <dgm:cxn modelId="{74BC8FD8-AD48-4B8D-B8C4-4CBBD20AAF9F}" type="presParOf" srcId="{5FEE7CE3-159D-4E65-89EC-32527887ACA0}" destId="{FD8D8CFA-235C-48E9-894F-0FBDE4932682}" srcOrd="6" destOrd="0" presId="urn:microsoft.com/office/officeart/2005/8/layout/hChevron3"/>
    <dgm:cxn modelId="{78FB7271-E4DA-4516-9EC8-F83A76DA7653}" type="presParOf" srcId="{5FEE7CE3-159D-4E65-89EC-32527887ACA0}" destId="{32314371-AA07-4BC7-88E9-253566EC2361}" srcOrd="7" destOrd="0" presId="urn:microsoft.com/office/officeart/2005/8/layout/hChevron3"/>
    <dgm:cxn modelId="{8AA1EFEF-9B6E-4D3B-9C16-A7D0FE8E2167}" type="presParOf" srcId="{5FEE7CE3-159D-4E65-89EC-32527887ACA0}" destId="{9E0D2BB3-CD69-4678-9197-E9E03C17AC0A}" srcOrd="8" destOrd="0" presId="urn:microsoft.com/office/officeart/2005/8/layout/hChevron3"/>
    <dgm:cxn modelId="{B53B07DC-830A-497D-AFBC-BBE5372F98A6}" type="presParOf" srcId="{5FEE7CE3-159D-4E65-89EC-32527887ACA0}" destId="{2744DAE7-BF19-497C-BDC7-A2CBDC4BE8C9}" srcOrd="9" destOrd="0" presId="urn:microsoft.com/office/officeart/2005/8/layout/hChevron3"/>
    <dgm:cxn modelId="{2F130B87-46E2-492F-AF3A-6FC90D2F2B72}" type="presParOf" srcId="{5FEE7CE3-159D-4E65-89EC-32527887ACA0}" destId="{E81CA5EF-DDD7-4C2B-8CAE-79E358E587C0}" srcOrd="10" destOrd="0" presId="urn:microsoft.com/office/officeart/2005/8/layout/hChevron3"/>
    <dgm:cxn modelId="{92F60AB0-AE1F-441D-9D90-357FF539A935}" type="presParOf" srcId="{5FEE7CE3-159D-4E65-89EC-32527887ACA0}" destId="{C08C393C-D508-4257-AB15-E1C8B6C6E289}" srcOrd="11" destOrd="0" presId="urn:microsoft.com/office/officeart/2005/8/layout/hChevron3"/>
    <dgm:cxn modelId="{9478152B-C850-4165-88EF-B4AAB94F5E3B}" type="presParOf" srcId="{5FEE7CE3-159D-4E65-89EC-32527887ACA0}" destId="{CE4707EB-2237-4D59-ABB0-F8B568DFE246}" srcOrd="12" destOrd="0" presId="urn:microsoft.com/office/officeart/2005/8/layout/hChevron3"/>
    <dgm:cxn modelId="{874B7E66-5003-45F2-A57A-D12E735B3C21}" type="presParOf" srcId="{5FEE7CE3-159D-4E65-89EC-32527887ACA0}" destId="{C4E1EA5C-5669-43B3-BA1C-FC0F5E233DBA}" srcOrd="13" destOrd="0" presId="urn:microsoft.com/office/officeart/2005/8/layout/hChevron3"/>
    <dgm:cxn modelId="{DF27CDF0-1A31-48CA-BBAF-6FD4EBB98EDA}" type="presParOf" srcId="{5FEE7CE3-159D-4E65-89EC-32527887ACA0}" destId="{0AA024AC-9889-460D-BF41-93DD5457C41D}" srcOrd="14" destOrd="0" presId="urn:microsoft.com/office/officeart/2005/8/layout/hChevron3"/>
    <dgm:cxn modelId="{B252AC3C-14DA-4626-8521-1E24CADFEA3C}" type="presParOf" srcId="{5FEE7CE3-159D-4E65-89EC-32527887ACA0}" destId="{A69E91B1-871E-4CCE-9BF4-F9565FC66567}" srcOrd="15" destOrd="0" presId="urn:microsoft.com/office/officeart/2005/8/layout/hChevron3"/>
    <dgm:cxn modelId="{17BED2A8-1675-4B04-88C2-924546A80F4B}" type="presParOf" srcId="{5FEE7CE3-159D-4E65-89EC-32527887ACA0}" destId="{40757FEC-7380-4172-A52C-61C51908BD8E}" srcOrd="16" destOrd="0" presId="urn:microsoft.com/office/officeart/2005/8/layout/hChevron3"/>
    <dgm:cxn modelId="{BBFEAD52-D726-4C36-86EC-97B8FB353AE7}" type="presParOf" srcId="{5FEE7CE3-159D-4E65-89EC-32527887ACA0}" destId="{2D1BF919-8C90-4C0F-9864-767D1B6FEB94}" srcOrd="17" destOrd="0" presId="urn:microsoft.com/office/officeart/2005/8/layout/hChevron3"/>
    <dgm:cxn modelId="{78A789B6-6606-426A-B10A-A4703C03D29A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9EF0BB75-87CF-4051-B3F8-2822DDC8ABFA}" type="presOf" srcId="{ADE19947-B57A-4D5C-BCFA-44A8E9862E2C}" destId="{FE739D43-B2FD-46CE-AD08-DB871EED6B89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C8131B31-EFBF-4050-9B11-069CD994274A}" type="presOf" srcId="{37F60D68-A6AE-4693-9A11-FB9EC68D019A}" destId="{CCD2636A-A192-46DD-973F-2F48D9DC7D23}" srcOrd="0" destOrd="0" presId="urn:microsoft.com/office/officeart/2005/8/layout/hChevron3"/>
    <dgm:cxn modelId="{D770454D-1D36-4BBE-BF08-CD5921B1F449}" type="presOf" srcId="{CE6C878F-D615-4602-965E-BBA772092C94}" destId="{83269496-6B41-4E63-B873-21A4D39B2245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4F82E913-71D4-41E5-B1CF-90475499CA06}" type="presOf" srcId="{B4DDAFE5-2471-47FF-B72A-AC5AF3499777}" destId="{FD8D8CFA-235C-48E9-894F-0FBDE4932682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CED52231-185D-4E6F-84C9-629FA140F824}" type="presOf" srcId="{801074DA-CA2B-47C7-AFB2-1598091C6F8E}" destId="{40757FEC-7380-4172-A52C-61C51908BD8E}" srcOrd="0" destOrd="0" presId="urn:microsoft.com/office/officeart/2005/8/layout/hChevron3"/>
    <dgm:cxn modelId="{AF465F09-634D-40DD-BCE3-DE9841A18F5B}" type="presOf" srcId="{B550532A-D598-45A8-89CD-EA3A41E26C25}" destId="{E81CA5EF-DDD7-4C2B-8CAE-79E358E587C0}" srcOrd="0" destOrd="0" presId="urn:microsoft.com/office/officeart/2005/8/layout/hChevron3"/>
    <dgm:cxn modelId="{F94A8E95-F715-4B55-9396-81D6A432DB64}" type="presOf" srcId="{77C32982-E082-4CA3-91C8-4BFDC0E3B0D7}" destId="{9E0D2BB3-CD69-4678-9197-E9E03C17AC0A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C4FF0E5C-39FA-422B-BA85-9DACAB650232}" type="presOf" srcId="{D90CCF20-B120-4580-A435-AFAA02450661}" destId="{C19D79CD-F0CD-47CB-91C6-14005B04C96A}" srcOrd="0" destOrd="0" presId="urn:microsoft.com/office/officeart/2005/8/layout/hChevron3"/>
    <dgm:cxn modelId="{F27E1313-DB37-43ED-8A8B-645098337222}" type="presOf" srcId="{7002AB88-FBF9-476E-844D-0694A97956C8}" destId="{CE4707EB-2237-4D59-ABB0-F8B568DFE246}" srcOrd="0" destOrd="0" presId="urn:microsoft.com/office/officeart/2005/8/layout/hChevron3"/>
    <dgm:cxn modelId="{BE74446A-CDF4-4BB7-AD64-3C8BB4D4530C}" type="presOf" srcId="{9F7556F7-1CDE-4E32-BD0C-C8BB4EEF938C}" destId="{0AA024AC-9889-460D-BF41-93DD5457C41D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15F689AD-CE92-4D41-ACF6-89887890FF74}" type="presOf" srcId="{DF1613C3-B1FD-4370-8D01-77CCF7D0DB5D}" destId="{5FEE7CE3-159D-4E65-89EC-32527887ACA0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B6E509C4-3940-4401-A8F7-439E047EC83C}" type="presParOf" srcId="{5FEE7CE3-159D-4E65-89EC-32527887ACA0}" destId="{FE739D43-B2FD-46CE-AD08-DB871EED6B89}" srcOrd="0" destOrd="0" presId="urn:microsoft.com/office/officeart/2005/8/layout/hChevron3"/>
    <dgm:cxn modelId="{272D97CE-8BB1-45B2-8AC8-25555AF823D9}" type="presParOf" srcId="{5FEE7CE3-159D-4E65-89EC-32527887ACA0}" destId="{8F2B0224-E0FD-4CE7-AB36-D6365211002B}" srcOrd="1" destOrd="0" presId="urn:microsoft.com/office/officeart/2005/8/layout/hChevron3"/>
    <dgm:cxn modelId="{168E17CE-BFDD-40CA-BEB8-0A722D680C0A}" type="presParOf" srcId="{5FEE7CE3-159D-4E65-89EC-32527887ACA0}" destId="{C19D79CD-F0CD-47CB-91C6-14005B04C96A}" srcOrd="2" destOrd="0" presId="urn:microsoft.com/office/officeart/2005/8/layout/hChevron3"/>
    <dgm:cxn modelId="{DE68099F-5FB3-4F6B-8340-82C92703738D}" type="presParOf" srcId="{5FEE7CE3-159D-4E65-89EC-32527887ACA0}" destId="{F7B00C31-C44D-4CFF-84CA-20F89AD59B84}" srcOrd="3" destOrd="0" presId="urn:microsoft.com/office/officeart/2005/8/layout/hChevron3"/>
    <dgm:cxn modelId="{6DD457AA-F9E3-467F-A74C-2B70CBBFC5B2}" type="presParOf" srcId="{5FEE7CE3-159D-4E65-89EC-32527887ACA0}" destId="{83269496-6B41-4E63-B873-21A4D39B2245}" srcOrd="4" destOrd="0" presId="urn:microsoft.com/office/officeart/2005/8/layout/hChevron3"/>
    <dgm:cxn modelId="{92F2CCC6-FC3C-4F9D-8190-40F14B2819C9}" type="presParOf" srcId="{5FEE7CE3-159D-4E65-89EC-32527887ACA0}" destId="{43B5B070-B025-465E-B6ED-156663FB3C33}" srcOrd="5" destOrd="0" presId="urn:microsoft.com/office/officeart/2005/8/layout/hChevron3"/>
    <dgm:cxn modelId="{D46E9C56-A364-43F7-9697-A5BE1CCFA366}" type="presParOf" srcId="{5FEE7CE3-159D-4E65-89EC-32527887ACA0}" destId="{FD8D8CFA-235C-48E9-894F-0FBDE4932682}" srcOrd="6" destOrd="0" presId="urn:microsoft.com/office/officeart/2005/8/layout/hChevron3"/>
    <dgm:cxn modelId="{4A704383-1D15-4925-A6B2-52214542ADD9}" type="presParOf" srcId="{5FEE7CE3-159D-4E65-89EC-32527887ACA0}" destId="{32314371-AA07-4BC7-88E9-253566EC2361}" srcOrd="7" destOrd="0" presId="urn:microsoft.com/office/officeart/2005/8/layout/hChevron3"/>
    <dgm:cxn modelId="{51087B8E-0EA3-4A06-ADFB-AFDDFFB0D783}" type="presParOf" srcId="{5FEE7CE3-159D-4E65-89EC-32527887ACA0}" destId="{9E0D2BB3-CD69-4678-9197-E9E03C17AC0A}" srcOrd="8" destOrd="0" presId="urn:microsoft.com/office/officeart/2005/8/layout/hChevron3"/>
    <dgm:cxn modelId="{33E2802E-8518-4705-A58D-166FEBAB5C7C}" type="presParOf" srcId="{5FEE7CE3-159D-4E65-89EC-32527887ACA0}" destId="{2744DAE7-BF19-497C-BDC7-A2CBDC4BE8C9}" srcOrd="9" destOrd="0" presId="urn:microsoft.com/office/officeart/2005/8/layout/hChevron3"/>
    <dgm:cxn modelId="{1F39682C-DC0E-47C3-B826-2488492E0FE8}" type="presParOf" srcId="{5FEE7CE3-159D-4E65-89EC-32527887ACA0}" destId="{E81CA5EF-DDD7-4C2B-8CAE-79E358E587C0}" srcOrd="10" destOrd="0" presId="urn:microsoft.com/office/officeart/2005/8/layout/hChevron3"/>
    <dgm:cxn modelId="{3B7B6E47-B206-4A7D-AD03-DB74695871A8}" type="presParOf" srcId="{5FEE7CE3-159D-4E65-89EC-32527887ACA0}" destId="{C08C393C-D508-4257-AB15-E1C8B6C6E289}" srcOrd="11" destOrd="0" presId="urn:microsoft.com/office/officeart/2005/8/layout/hChevron3"/>
    <dgm:cxn modelId="{65B44FFE-2B70-487C-B283-910A6AD9B54B}" type="presParOf" srcId="{5FEE7CE3-159D-4E65-89EC-32527887ACA0}" destId="{CE4707EB-2237-4D59-ABB0-F8B568DFE246}" srcOrd="12" destOrd="0" presId="urn:microsoft.com/office/officeart/2005/8/layout/hChevron3"/>
    <dgm:cxn modelId="{81903040-DF7C-478F-83EC-3EF6BF3FEA12}" type="presParOf" srcId="{5FEE7CE3-159D-4E65-89EC-32527887ACA0}" destId="{C4E1EA5C-5669-43B3-BA1C-FC0F5E233DBA}" srcOrd="13" destOrd="0" presId="urn:microsoft.com/office/officeart/2005/8/layout/hChevron3"/>
    <dgm:cxn modelId="{516C54C6-C85B-4B73-BE67-EF848CD8CDEC}" type="presParOf" srcId="{5FEE7CE3-159D-4E65-89EC-32527887ACA0}" destId="{0AA024AC-9889-460D-BF41-93DD5457C41D}" srcOrd="14" destOrd="0" presId="urn:microsoft.com/office/officeart/2005/8/layout/hChevron3"/>
    <dgm:cxn modelId="{92DAAEC8-8F33-48F9-BC53-0FB6503AFDDE}" type="presParOf" srcId="{5FEE7CE3-159D-4E65-89EC-32527887ACA0}" destId="{A69E91B1-871E-4CCE-9BF4-F9565FC66567}" srcOrd="15" destOrd="0" presId="urn:microsoft.com/office/officeart/2005/8/layout/hChevron3"/>
    <dgm:cxn modelId="{F519B74A-522C-4BBC-A92C-7B2965B4C917}" type="presParOf" srcId="{5FEE7CE3-159D-4E65-89EC-32527887ACA0}" destId="{40757FEC-7380-4172-A52C-61C51908BD8E}" srcOrd="16" destOrd="0" presId="urn:microsoft.com/office/officeart/2005/8/layout/hChevron3"/>
    <dgm:cxn modelId="{61FF837C-D497-4CB8-9CC5-1786408B0CCF}" type="presParOf" srcId="{5FEE7CE3-159D-4E65-89EC-32527887ACA0}" destId="{2D1BF919-8C90-4C0F-9864-767D1B6FEB94}" srcOrd="17" destOrd="0" presId="urn:microsoft.com/office/officeart/2005/8/layout/hChevron3"/>
    <dgm:cxn modelId="{D558C37A-053C-4FDA-A378-62D1BE796182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-236" custLinFactNeighborY="-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76791-290A-4D4A-8A33-F0F5E2257048}" type="presOf" srcId="{37F60D68-A6AE-4693-9A11-FB9EC68D019A}" destId="{CCD2636A-A192-46DD-973F-2F48D9DC7D23}" srcOrd="0" destOrd="0" presId="urn:microsoft.com/office/officeart/2005/8/layout/hChevron3"/>
    <dgm:cxn modelId="{C7E2F361-B3E2-457D-BC14-3058A25AF4AD}" type="presOf" srcId="{9F7556F7-1CDE-4E32-BD0C-C8BB4EEF938C}" destId="{0AA024AC-9889-460D-BF41-93DD5457C41D}" srcOrd="0" destOrd="0" presId="urn:microsoft.com/office/officeart/2005/8/layout/hChevron3"/>
    <dgm:cxn modelId="{5950361D-AD71-457D-B287-EBF4654C03E0}" type="presOf" srcId="{77C32982-E082-4CA3-91C8-4BFDC0E3B0D7}" destId="{9E0D2BB3-CD69-4678-9197-E9E03C17AC0A}" srcOrd="0" destOrd="0" presId="urn:microsoft.com/office/officeart/2005/8/layout/hChevron3"/>
    <dgm:cxn modelId="{5D67A830-2302-4B14-B52B-B016BB93C971}" type="presOf" srcId="{ADE19947-B57A-4D5C-BCFA-44A8E9862E2C}" destId="{FE739D43-B2FD-46CE-AD08-DB871EED6B89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F896BEA4-A99B-4B40-8CD5-F7C5B592587F}" type="presOf" srcId="{D90CCF20-B120-4580-A435-AFAA02450661}" destId="{C19D79CD-F0CD-47CB-91C6-14005B04C96A}" srcOrd="0" destOrd="0" presId="urn:microsoft.com/office/officeart/2005/8/layout/hChevron3"/>
    <dgm:cxn modelId="{91358721-FEBD-48B4-997A-1ECB16BBF446}" type="presOf" srcId="{B550532A-D598-45A8-89CD-EA3A41E26C25}" destId="{E81CA5EF-DDD7-4C2B-8CAE-79E358E587C0}" srcOrd="0" destOrd="0" presId="urn:microsoft.com/office/officeart/2005/8/layout/hChevron3"/>
    <dgm:cxn modelId="{7BF9851C-B816-4371-9014-107B8ACF372B}" type="presOf" srcId="{CE6C878F-D615-4602-965E-BBA772092C94}" destId="{83269496-6B41-4E63-B873-21A4D39B2245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67BDAA62-A025-4448-B1D7-C46973A3A9DF}" type="presOf" srcId="{DF1613C3-B1FD-4370-8D01-77CCF7D0DB5D}" destId="{5FEE7CE3-159D-4E65-89EC-32527887ACA0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7B63E103-FBF5-4836-A0F2-C89D0B533E2C}" type="presOf" srcId="{7002AB88-FBF9-476E-844D-0694A97956C8}" destId="{CE4707EB-2237-4D59-ABB0-F8B568DFE246}" srcOrd="0" destOrd="0" presId="urn:microsoft.com/office/officeart/2005/8/layout/hChevron3"/>
    <dgm:cxn modelId="{1E388C29-90E4-4543-93A6-721A1A030775}" type="presOf" srcId="{801074DA-CA2B-47C7-AFB2-1598091C6F8E}" destId="{40757FEC-7380-4172-A52C-61C51908BD8E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AF41E8F5-79EE-4876-9B3B-86A316AE0928}" type="presOf" srcId="{B4DDAFE5-2471-47FF-B72A-AC5AF3499777}" destId="{FD8D8CFA-235C-48E9-894F-0FBDE4932682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77266D48-B6E1-4130-A221-B845BD635623}" type="presParOf" srcId="{5FEE7CE3-159D-4E65-89EC-32527887ACA0}" destId="{FE739D43-B2FD-46CE-AD08-DB871EED6B89}" srcOrd="0" destOrd="0" presId="urn:microsoft.com/office/officeart/2005/8/layout/hChevron3"/>
    <dgm:cxn modelId="{8D31CC8F-2F28-4F46-9D56-7D0BA50BFD66}" type="presParOf" srcId="{5FEE7CE3-159D-4E65-89EC-32527887ACA0}" destId="{8F2B0224-E0FD-4CE7-AB36-D6365211002B}" srcOrd="1" destOrd="0" presId="urn:microsoft.com/office/officeart/2005/8/layout/hChevron3"/>
    <dgm:cxn modelId="{0E146D88-8777-429A-A6B4-F9E0455048F8}" type="presParOf" srcId="{5FEE7CE3-159D-4E65-89EC-32527887ACA0}" destId="{C19D79CD-F0CD-47CB-91C6-14005B04C96A}" srcOrd="2" destOrd="0" presId="urn:microsoft.com/office/officeart/2005/8/layout/hChevron3"/>
    <dgm:cxn modelId="{7619D70B-3288-4A47-8FF3-C4E10997D33F}" type="presParOf" srcId="{5FEE7CE3-159D-4E65-89EC-32527887ACA0}" destId="{F7B00C31-C44D-4CFF-84CA-20F89AD59B84}" srcOrd="3" destOrd="0" presId="urn:microsoft.com/office/officeart/2005/8/layout/hChevron3"/>
    <dgm:cxn modelId="{6DCD724D-2521-4219-9B0A-7F7A9DE821ED}" type="presParOf" srcId="{5FEE7CE3-159D-4E65-89EC-32527887ACA0}" destId="{83269496-6B41-4E63-B873-21A4D39B2245}" srcOrd="4" destOrd="0" presId="urn:microsoft.com/office/officeart/2005/8/layout/hChevron3"/>
    <dgm:cxn modelId="{FE678322-26CC-4F87-9241-452E5B9C5F7B}" type="presParOf" srcId="{5FEE7CE3-159D-4E65-89EC-32527887ACA0}" destId="{43B5B070-B025-465E-B6ED-156663FB3C33}" srcOrd="5" destOrd="0" presId="urn:microsoft.com/office/officeart/2005/8/layout/hChevron3"/>
    <dgm:cxn modelId="{E4762182-0420-4675-A6B7-78B3739A8FC5}" type="presParOf" srcId="{5FEE7CE3-159D-4E65-89EC-32527887ACA0}" destId="{FD8D8CFA-235C-48E9-894F-0FBDE4932682}" srcOrd="6" destOrd="0" presId="urn:microsoft.com/office/officeart/2005/8/layout/hChevron3"/>
    <dgm:cxn modelId="{722A0C0B-C373-44FB-B570-30CA1C4553EE}" type="presParOf" srcId="{5FEE7CE3-159D-4E65-89EC-32527887ACA0}" destId="{32314371-AA07-4BC7-88E9-253566EC2361}" srcOrd="7" destOrd="0" presId="urn:microsoft.com/office/officeart/2005/8/layout/hChevron3"/>
    <dgm:cxn modelId="{4C6E18EA-6043-491B-87C8-C58896682645}" type="presParOf" srcId="{5FEE7CE3-159D-4E65-89EC-32527887ACA0}" destId="{9E0D2BB3-CD69-4678-9197-E9E03C17AC0A}" srcOrd="8" destOrd="0" presId="urn:microsoft.com/office/officeart/2005/8/layout/hChevron3"/>
    <dgm:cxn modelId="{A29F291B-8D89-4EC4-9EA7-946AB79A4673}" type="presParOf" srcId="{5FEE7CE3-159D-4E65-89EC-32527887ACA0}" destId="{2744DAE7-BF19-497C-BDC7-A2CBDC4BE8C9}" srcOrd="9" destOrd="0" presId="urn:microsoft.com/office/officeart/2005/8/layout/hChevron3"/>
    <dgm:cxn modelId="{F1EF9A1C-BD5D-4B26-9798-90C440595C5C}" type="presParOf" srcId="{5FEE7CE3-159D-4E65-89EC-32527887ACA0}" destId="{E81CA5EF-DDD7-4C2B-8CAE-79E358E587C0}" srcOrd="10" destOrd="0" presId="urn:microsoft.com/office/officeart/2005/8/layout/hChevron3"/>
    <dgm:cxn modelId="{6FFFB286-4EAE-46BF-B53F-457C1C90605F}" type="presParOf" srcId="{5FEE7CE3-159D-4E65-89EC-32527887ACA0}" destId="{C08C393C-D508-4257-AB15-E1C8B6C6E289}" srcOrd="11" destOrd="0" presId="urn:microsoft.com/office/officeart/2005/8/layout/hChevron3"/>
    <dgm:cxn modelId="{E13844EE-75F8-4CBA-9325-B61AF871959B}" type="presParOf" srcId="{5FEE7CE3-159D-4E65-89EC-32527887ACA0}" destId="{CE4707EB-2237-4D59-ABB0-F8B568DFE246}" srcOrd="12" destOrd="0" presId="urn:microsoft.com/office/officeart/2005/8/layout/hChevron3"/>
    <dgm:cxn modelId="{A56E41B7-A9E7-4E39-8983-0536F4F83781}" type="presParOf" srcId="{5FEE7CE3-159D-4E65-89EC-32527887ACA0}" destId="{C4E1EA5C-5669-43B3-BA1C-FC0F5E233DBA}" srcOrd="13" destOrd="0" presId="urn:microsoft.com/office/officeart/2005/8/layout/hChevron3"/>
    <dgm:cxn modelId="{0E59A309-D6A5-4660-B3D5-581755B5680C}" type="presParOf" srcId="{5FEE7CE3-159D-4E65-89EC-32527887ACA0}" destId="{0AA024AC-9889-460D-BF41-93DD5457C41D}" srcOrd="14" destOrd="0" presId="urn:microsoft.com/office/officeart/2005/8/layout/hChevron3"/>
    <dgm:cxn modelId="{DCED6F21-3402-4357-9BEA-64D42F6B281D}" type="presParOf" srcId="{5FEE7CE3-159D-4E65-89EC-32527887ACA0}" destId="{A69E91B1-871E-4CCE-9BF4-F9565FC66567}" srcOrd="15" destOrd="0" presId="urn:microsoft.com/office/officeart/2005/8/layout/hChevron3"/>
    <dgm:cxn modelId="{374BB959-7AA7-4F37-AF8D-8FECA399CD0B}" type="presParOf" srcId="{5FEE7CE3-159D-4E65-89EC-32527887ACA0}" destId="{40757FEC-7380-4172-A52C-61C51908BD8E}" srcOrd="16" destOrd="0" presId="urn:microsoft.com/office/officeart/2005/8/layout/hChevron3"/>
    <dgm:cxn modelId="{C1E2B08E-E7E5-405D-9EF2-60871BBA7FC0}" type="presParOf" srcId="{5FEE7CE3-159D-4E65-89EC-32527887ACA0}" destId="{2D1BF919-8C90-4C0F-9864-767D1B6FEB94}" srcOrd="17" destOrd="0" presId="urn:microsoft.com/office/officeart/2005/8/layout/hChevron3"/>
    <dgm:cxn modelId="{039220EC-9495-486E-8090-5D8FF9890277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C00B74E2-C2D6-4929-8C8E-C9C11962BAE4}" type="presOf" srcId="{B4DDAFE5-2471-47FF-B72A-AC5AF3499777}" destId="{FD8D8CFA-235C-48E9-894F-0FBDE4932682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5F0F5F2D-02F6-446F-A882-AD969E26B2E3}" type="presOf" srcId="{CE6C878F-D615-4602-965E-BBA772092C94}" destId="{83269496-6B41-4E63-B873-21A4D39B2245}" srcOrd="0" destOrd="0" presId="urn:microsoft.com/office/officeart/2005/8/layout/hChevron3"/>
    <dgm:cxn modelId="{F9B5EB22-05BD-4B0A-BEB7-941608000965}" type="presOf" srcId="{77C32982-E082-4CA3-91C8-4BFDC0E3B0D7}" destId="{9E0D2BB3-CD69-4678-9197-E9E03C17AC0A}" srcOrd="0" destOrd="0" presId="urn:microsoft.com/office/officeart/2005/8/layout/hChevron3"/>
    <dgm:cxn modelId="{305A2C56-6ED7-49AD-B707-AB339CFD310A}" type="presOf" srcId="{9F7556F7-1CDE-4E32-BD0C-C8BB4EEF938C}" destId="{0AA024AC-9889-460D-BF41-93DD5457C41D}" srcOrd="0" destOrd="0" presId="urn:microsoft.com/office/officeart/2005/8/layout/hChevron3"/>
    <dgm:cxn modelId="{13F13C11-A932-4B6C-8C82-08302D675F57}" type="presOf" srcId="{801074DA-CA2B-47C7-AFB2-1598091C6F8E}" destId="{40757FEC-7380-4172-A52C-61C51908BD8E}" srcOrd="0" destOrd="0" presId="urn:microsoft.com/office/officeart/2005/8/layout/hChevron3"/>
    <dgm:cxn modelId="{DC7FA83D-48AE-4EA5-BCEA-F97B55E21E50}" type="presOf" srcId="{ADE19947-B57A-4D5C-BCFA-44A8E9862E2C}" destId="{FE739D43-B2FD-46CE-AD08-DB871EED6B89}" srcOrd="0" destOrd="0" presId="urn:microsoft.com/office/officeart/2005/8/layout/hChevron3"/>
    <dgm:cxn modelId="{A4347013-2BA3-4C09-B15A-B70CF4DD992D}" type="presOf" srcId="{B550532A-D598-45A8-89CD-EA3A41E26C25}" destId="{E81CA5EF-DDD7-4C2B-8CAE-79E358E587C0}" srcOrd="0" destOrd="0" presId="urn:microsoft.com/office/officeart/2005/8/layout/hChevron3"/>
    <dgm:cxn modelId="{01749882-BE11-4D3C-9407-05802ADF1AE0}" type="presOf" srcId="{7002AB88-FBF9-476E-844D-0694A97956C8}" destId="{CE4707EB-2237-4D59-ABB0-F8B568DFE246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046613A5-4209-44A6-B9C4-02AF53AE051A}" type="presOf" srcId="{DF1613C3-B1FD-4370-8D01-77CCF7D0DB5D}" destId="{5FEE7CE3-159D-4E65-89EC-32527887ACA0}" srcOrd="0" destOrd="0" presId="urn:microsoft.com/office/officeart/2005/8/layout/hChevron3"/>
    <dgm:cxn modelId="{4294D4DC-F7FA-4E6F-B380-C30C4BE45711}" type="presOf" srcId="{37F60D68-A6AE-4693-9A11-FB9EC68D019A}" destId="{CCD2636A-A192-46DD-973F-2F48D9DC7D23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553C430D-9E9D-4FB3-9CB2-218B38BA6112}" type="presOf" srcId="{D90CCF20-B120-4580-A435-AFAA02450661}" destId="{C19D79CD-F0CD-47CB-91C6-14005B04C96A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0D6E10CA-F991-4F5D-818F-E2010B7BA7B1}" type="presParOf" srcId="{5FEE7CE3-159D-4E65-89EC-32527887ACA0}" destId="{FE739D43-B2FD-46CE-AD08-DB871EED6B89}" srcOrd="0" destOrd="0" presId="urn:microsoft.com/office/officeart/2005/8/layout/hChevron3"/>
    <dgm:cxn modelId="{D280977B-92C8-4D77-BC8C-A25B6F558772}" type="presParOf" srcId="{5FEE7CE3-159D-4E65-89EC-32527887ACA0}" destId="{8F2B0224-E0FD-4CE7-AB36-D6365211002B}" srcOrd="1" destOrd="0" presId="urn:microsoft.com/office/officeart/2005/8/layout/hChevron3"/>
    <dgm:cxn modelId="{E077350C-22C1-4A34-900D-3F9AAC32AF14}" type="presParOf" srcId="{5FEE7CE3-159D-4E65-89EC-32527887ACA0}" destId="{C19D79CD-F0CD-47CB-91C6-14005B04C96A}" srcOrd="2" destOrd="0" presId="urn:microsoft.com/office/officeart/2005/8/layout/hChevron3"/>
    <dgm:cxn modelId="{8F574484-331C-4FA2-BBBE-A70CD0089669}" type="presParOf" srcId="{5FEE7CE3-159D-4E65-89EC-32527887ACA0}" destId="{F7B00C31-C44D-4CFF-84CA-20F89AD59B84}" srcOrd="3" destOrd="0" presId="urn:microsoft.com/office/officeart/2005/8/layout/hChevron3"/>
    <dgm:cxn modelId="{75212A8B-D6BD-4C23-B782-88D9841E6AB5}" type="presParOf" srcId="{5FEE7CE3-159D-4E65-89EC-32527887ACA0}" destId="{83269496-6B41-4E63-B873-21A4D39B2245}" srcOrd="4" destOrd="0" presId="urn:microsoft.com/office/officeart/2005/8/layout/hChevron3"/>
    <dgm:cxn modelId="{F7085368-F7DD-402B-AA3A-B300958EFC3C}" type="presParOf" srcId="{5FEE7CE3-159D-4E65-89EC-32527887ACA0}" destId="{43B5B070-B025-465E-B6ED-156663FB3C33}" srcOrd="5" destOrd="0" presId="urn:microsoft.com/office/officeart/2005/8/layout/hChevron3"/>
    <dgm:cxn modelId="{7636E027-358B-4052-B787-202A09A7449C}" type="presParOf" srcId="{5FEE7CE3-159D-4E65-89EC-32527887ACA0}" destId="{FD8D8CFA-235C-48E9-894F-0FBDE4932682}" srcOrd="6" destOrd="0" presId="urn:microsoft.com/office/officeart/2005/8/layout/hChevron3"/>
    <dgm:cxn modelId="{D3FE3EC6-ED20-40DD-9311-E204A0748B86}" type="presParOf" srcId="{5FEE7CE3-159D-4E65-89EC-32527887ACA0}" destId="{32314371-AA07-4BC7-88E9-253566EC2361}" srcOrd="7" destOrd="0" presId="urn:microsoft.com/office/officeart/2005/8/layout/hChevron3"/>
    <dgm:cxn modelId="{7ECFF2A1-207B-4262-B76F-ADB98230D0DE}" type="presParOf" srcId="{5FEE7CE3-159D-4E65-89EC-32527887ACA0}" destId="{9E0D2BB3-CD69-4678-9197-E9E03C17AC0A}" srcOrd="8" destOrd="0" presId="urn:microsoft.com/office/officeart/2005/8/layout/hChevron3"/>
    <dgm:cxn modelId="{4F83D718-8606-471A-977B-7124864BD996}" type="presParOf" srcId="{5FEE7CE3-159D-4E65-89EC-32527887ACA0}" destId="{2744DAE7-BF19-497C-BDC7-A2CBDC4BE8C9}" srcOrd="9" destOrd="0" presId="urn:microsoft.com/office/officeart/2005/8/layout/hChevron3"/>
    <dgm:cxn modelId="{CA0314D4-F2A0-46B0-AAEB-1F5133FE1213}" type="presParOf" srcId="{5FEE7CE3-159D-4E65-89EC-32527887ACA0}" destId="{E81CA5EF-DDD7-4C2B-8CAE-79E358E587C0}" srcOrd="10" destOrd="0" presId="urn:microsoft.com/office/officeart/2005/8/layout/hChevron3"/>
    <dgm:cxn modelId="{22757EBD-9187-439C-994B-D0DC3086F9E1}" type="presParOf" srcId="{5FEE7CE3-159D-4E65-89EC-32527887ACA0}" destId="{C08C393C-D508-4257-AB15-E1C8B6C6E289}" srcOrd="11" destOrd="0" presId="urn:microsoft.com/office/officeart/2005/8/layout/hChevron3"/>
    <dgm:cxn modelId="{993C15D0-60EB-47D3-9222-C03671372DFC}" type="presParOf" srcId="{5FEE7CE3-159D-4E65-89EC-32527887ACA0}" destId="{CE4707EB-2237-4D59-ABB0-F8B568DFE246}" srcOrd="12" destOrd="0" presId="urn:microsoft.com/office/officeart/2005/8/layout/hChevron3"/>
    <dgm:cxn modelId="{2183F3E3-8139-4271-A1A7-A558AF71449C}" type="presParOf" srcId="{5FEE7CE3-159D-4E65-89EC-32527887ACA0}" destId="{C4E1EA5C-5669-43B3-BA1C-FC0F5E233DBA}" srcOrd="13" destOrd="0" presId="urn:microsoft.com/office/officeart/2005/8/layout/hChevron3"/>
    <dgm:cxn modelId="{13B10449-5771-4360-89E9-01FE7EE0289E}" type="presParOf" srcId="{5FEE7CE3-159D-4E65-89EC-32527887ACA0}" destId="{0AA024AC-9889-460D-BF41-93DD5457C41D}" srcOrd="14" destOrd="0" presId="urn:microsoft.com/office/officeart/2005/8/layout/hChevron3"/>
    <dgm:cxn modelId="{32124271-7158-4A53-8F76-7E8ADA99E1C3}" type="presParOf" srcId="{5FEE7CE3-159D-4E65-89EC-32527887ACA0}" destId="{A69E91B1-871E-4CCE-9BF4-F9565FC66567}" srcOrd="15" destOrd="0" presId="urn:microsoft.com/office/officeart/2005/8/layout/hChevron3"/>
    <dgm:cxn modelId="{F59DED74-F5BC-4637-A7E7-D449F451C085}" type="presParOf" srcId="{5FEE7CE3-159D-4E65-89EC-32527887ACA0}" destId="{40757FEC-7380-4172-A52C-61C51908BD8E}" srcOrd="16" destOrd="0" presId="urn:microsoft.com/office/officeart/2005/8/layout/hChevron3"/>
    <dgm:cxn modelId="{07C404DD-1744-4A75-AFDE-6B507E1AD676}" type="presParOf" srcId="{5FEE7CE3-159D-4E65-89EC-32527887ACA0}" destId="{2D1BF919-8C90-4C0F-9864-767D1B6FEB94}" srcOrd="17" destOrd="0" presId="urn:microsoft.com/office/officeart/2005/8/layout/hChevron3"/>
    <dgm:cxn modelId="{B67496AD-2DBE-4F4C-8C61-2A0469140B5D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F83790F7-CD8F-4014-8741-1F667670FF43}" type="presOf" srcId="{B4DDAFE5-2471-47FF-B72A-AC5AF3499777}" destId="{FD8D8CFA-235C-48E9-894F-0FBDE4932682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F2E2C008-4A2D-43E7-A095-B8C2E812D0E5}" type="presOf" srcId="{DF1613C3-B1FD-4370-8D01-77CCF7D0DB5D}" destId="{5FEE7CE3-159D-4E65-89EC-32527887ACA0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647C5A19-32D0-49A2-A7AC-E0B1AF271CF7}" type="presOf" srcId="{7002AB88-FBF9-476E-844D-0694A97956C8}" destId="{CE4707EB-2237-4D59-ABB0-F8B568DFE246}" srcOrd="0" destOrd="0" presId="urn:microsoft.com/office/officeart/2005/8/layout/hChevron3"/>
    <dgm:cxn modelId="{875B2FDF-B589-4602-B85E-0BC0C2B7F99B}" type="presOf" srcId="{ADE19947-B57A-4D5C-BCFA-44A8E9862E2C}" destId="{FE739D43-B2FD-46CE-AD08-DB871EED6B89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E06CA31E-D349-4962-B4DA-59472B0534F6}" type="presOf" srcId="{9F7556F7-1CDE-4E32-BD0C-C8BB4EEF938C}" destId="{0AA024AC-9889-460D-BF41-93DD5457C41D}" srcOrd="0" destOrd="0" presId="urn:microsoft.com/office/officeart/2005/8/layout/hChevron3"/>
    <dgm:cxn modelId="{02B9E568-A571-483E-B740-2D7A44A8D0D8}" type="presOf" srcId="{801074DA-CA2B-47C7-AFB2-1598091C6F8E}" destId="{40757FEC-7380-4172-A52C-61C51908BD8E}" srcOrd="0" destOrd="0" presId="urn:microsoft.com/office/officeart/2005/8/layout/hChevron3"/>
    <dgm:cxn modelId="{95A17EB6-66F8-4273-9DAF-1CB451D94DBD}" type="presOf" srcId="{77C32982-E082-4CA3-91C8-4BFDC0E3B0D7}" destId="{9E0D2BB3-CD69-4678-9197-E9E03C17AC0A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0DAD2953-53A4-427F-851C-1C42A4933F76}" type="presOf" srcId="{B550532A-D598-45A8-89CD-EA3A41E26C25}" destId="{E81CA5EF-DDD7-4C2B-8CAE-79E358E587C0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97C1C22F-A38B-41E2-B6D2-BC31C1BEB38B}" type="presOf" srcId="{CE6C878F-D615-4602-965E-BBA772092C94}" destId="{83269496-6B41-4E63-B873-21A4D39B2245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9AD30056-EFB2-4B9F-BD73-0574E9F6412F}" type="presOf" srcId="{D90CCF20-B120-4580-A435-AFAA02450661}" destId="{C19D79CD-F0CD-47CB-91C6-14005B04C96A}" srcOrd="0" destOrd="0" presId="urn:microsoft.com/office/officeart/2005/8/layout/hChevron3"/>
    <dgm:cxn modelId="{CCB1986D-A1FA-4AED-8D9B-AA6EB5DA0D9D}" type="presOf" srcId="{37F60D68-A6AE-4693-9A11-FB9EC68D019A}" destId="{CCD2636A-A192-46DD-973F-2F48D9DC7D23}" srcOrd="0" destOrd="0" presId="urn:microsoft.com/office/officeart/2005/8/layout/hChevron3"/>
    <dgm:cxn modelId="{D33B09B6-41F7-46A5-B8D4-1A84B197249E}" type="presParOf" srcId="{5FEE7CE3-159D-4E65-89EC-32527887ACA0}" destId="{FE739D43-B2FD-46CE-AD08-DB871EED6B89}" srcOrd="0" destOrd="0" presId="urn:microsoft.com/office/officeart/2005/8/layout/hChevron3"/>
    <dgm:cxn modelId="{EF60E759-2BDB-4EDE-B0CE-685DE4E3622D}" type="presParOf" srcId="{5FEE7CE3-159D-4E65-89EC-32527887ACA0}" destId="{8F2B0224-E0FD-4CE7-AB36-D6365211002B}" srcOrd="1" destOrd="0" presId="urn:microsoft.com/office/officeart/2005/8/layout/hChevron3"/>
    <dgm:cxn modelId="{909938EC-BDA6-4697-9702-3FA4C2A64046}" type="presParOf" srcId="{5FEE7CE3-159D-4E65-89EC-32527887ACA0}" destId="{C19D79CD-F0CD-47CB-91C6-14005B04C96A}" srcOrd="2" destOrd="0" presId="urn:microsoft.com/office/officeart/2005/8/layout/hChevron3"/>
    <dgm:cxn modelId="{087864BE-EA0F-4BE5-9B5C-B0017AE47259}" type="presParOf" srcId="{5FEE7CE3-159D-4E65-89EC-32527887ACA0}" destId="{F7B00C31-C44D-4CFF-84CA-20F89AD59B84}" srcOrd="3" destOrd="0" presId="urn:microsoft.com/office/officeart/2005/8/layout/hChevron3"/>
    <dgm:cxn modelId="{4F88C884-8EDE-4DAF-9F55-AABDCC4CDE4F}" type="presParOf" srcId="{5FEE7CE3-159D-4E65-89EC-32527887ACA0}" destId="{83269496-6B41-4E63-B873-21A4D39B2245}" srcOrd="4" destOrd="0" presId="urn:microsoft.com/office/officeart/2005/8/layout/hChevron3"/>
    <dgm:cxn modelId="{BB1D9D70-F54E-417C-9FBC-F42EE019BA02}" type="presParOf" srcId="{5FEE7CE3-159D-4E65-89EC-32527887ACA0}" destId="{43B5B070-B025-465E-B6ED-156663FB3C33}" srcOrd="5" destOrd="0" presId="urn:microsoft.com/office/officeart/2005/8/layout/hChevron3"/>
    <dgm:cxn modelId="{4C4DB514-17FE-44D2-8B2D-9EEF261C5D53}" type="presParOf" srcId="{5FEE7CE3-159D-4E65-89EC-32527887ACA0}" destId="{FD8D8CFA-235C-48E9-894F-0FBDE4932682}" srcOrd="6" destOrd="0" presId="urn:microsoft.com/office/officeart/2005/8/layout/hChevron3"/>
    <dgm:cxn modelId="{56D5C543-4A9B-4D55-9469-865B7D96F2A2}" type="presParOf" srcId="{5FEE7CE3-159D-4E65-89EC-32527887ACA0}" destId="{32314371-AA07-4BC7-88E9-253566EC2361}" srcOrd="7" destOrd="0" presId="urn:microsoft.com/office/officeart/2005/8/layout/hChevron3"/>
    <dgm:cxn modelId="{98A0A7DA-76BA-4513-8DE6-01648345104A}" type="presParOf" srcId="{5FEE7CE3-159D-4E65-89EC-32527887ACA0}" destId="{9E0D2BB3-CD69-4678-9197-E9E03C17AC0A}" srcOrd="8" destOrd="0" presId="urn:microsoft.com/office/officeart/2005/8/layout/hChevron3"/>
    <dgm:cxn modelId="{653F69CD-E4CB-4FEB-9593-50AA99011B13}" type="presParOf" srcId="{5FEE7CE3-159D-4E65-89EC-32527887ACA0}" destId="{2744DAE7-BF19-497C-BDC7-A2CBDC4BE8C9}" srcOrd="9" destOrd="0" presId="urn:microsoft.com/office/officeart/2005/8/layout/hChevron3"/>
    <dgm:cxn modelId="{3BC9694D-083F-44AC-BCEE-EFAD93C829ED}" type="presParOf" srcId="{5FEE7CE3-159D-4E65-89EC-32527887ACA0}" destId="{E81CA5EF-DDD7-4C2B-8CAE-79E358E587C0}" srcOrd="10" destOrd="0" presId="urn:microsoft.com/office/officeart/2005/8/layout/hChevron3"/>
    <dgm:cxn modelId="{C218F0E2-C313-464F-BC90-490EA3FE8F52}" type="presParOf" srcId="{5FEE7CE3-159D-4E65-89EC-32527887ACA0}" destId="{C08C393C-D508-4257-AB15-E1C8B6C6E289}" srcOrd="11" destOrd="0" presId="urn:microsoft.com/office/officeart/2005/8/layout/hChevron3"/>
    <dgm:cxn modelId="{2B0E1D11-842F-454A-B394-61A56DDD1D45}" type="presParOf" srcId="{5FEE7CE3-159D-4E65-89EC-32527887ACA0}" destId="{CE4707EB-2237-4D59-ABB0-F8B568DFE246}" srcOrd="12" destOrd="0" presId="urn:microsoft.com/office/officeart/2005/8/layout/hChevron3"/>
    <dgm:cxn modelId="{EF7E91EF-FD41-493E-A841-BACB0349F42F}" type="presParOf" srcId="{5FEE7CE3-159D-4E65-89EC-32527887ACA0}" destId="{C4E1EA5C-5669-43B3-BA1C-FC0F5E233DBA}" srcOrd="13" destOrd="0" presId="urn:microsoft.com/office/officeart/2005/8/layout/hChevron3"/>
    <dgm:cxn modelId="{17509BC6-CB18-4EA7-B118-5F1C33102F72}" type="presParOf" srcId="{5FEE7CE3-159D-4E65-89EC-32527887ACA0}" destId="{0AA024AC-9889-460D-BF41-93DD5457C41D}" srcOrd="14" destOrd="0" presId="urn:microsoft.com/office/officeart/2005/8/layout/hChevron3"/>
    <dgm:cxn modelId="{A0685ACE-3EF6-4569-8775-9F8E188DB78F}" type="presParOf" srcId="{5FEE7CE3-159D-4E65-89EC-32527887ACA0}" destId="{A69E91B1-871E-4CCE-9BF4-F9565FC66567}" srcOrd="15" destOrd="0" presId="urn:microsoft.com/office/officeart/2005/8/layout/hChevron3"/>
    <dgm:cxn modelId="{59C7F2E5-5207-438A-8F9E-756C979803FB}" type="presParOf" srcId="{5FEE7CE3-159D-4E65-89EC-32527887ACA0}" destId="{40757FEC-7380-4172-A52C-61C51908BD8E}" srcOrd="16" destOrd="0" presId="urn:microsoft.com/office/officeart/2005/8/layout/hChevron3"/>
    <dgm:cxn modelId="{06DE859A-8A2D-41BF-A138-A42EDD79C050}" type="presParOf" srcId="{5FEE7CE3-159D-4E65-89EC-32527887ACA0}" destId="{2D1BF919-8C90-4C0F-9864-767D1B6FEB94}" srcOrd="17" destOrd="0" presId="urn:microsoft.com/office/officeart/2005/8/layout/hChevron3"/>
    <dgm:cxn modelId="{A9EC7794-805F-4D25-AE93-47D90557796E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7598E-2FDF-48B0-BB16-B4593BF45264}" type="presOf" srcId="{CE6C878F-D615-4602-965E-BBA772092C94}" destId="{83269496-6B41-4E63-B873-21A4D39B2245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80CFECF3-1B86-4682-8976-330C11BA8996}" type="presOf" srcId="{DF1613C3-B1FD-4370-8D01-77CCF7D0DB5D}" destId="{5FEE7CE3-159D-4E65-89EC-32527887ACA0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6FFF1D6E-8735-484C-8A9A-9986A4D05967}" type="presOf" srcId="{9F7556F7-1CDE-4E32-BD0C-C8BB4EEF938C}" destId="{0AA024AC-9889-460D-BF41-93DD5457C41D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8C73844D-425A-4CC1-975A-C0F45182AE64}" type="presOf" srcId="{37F60D68-A6AE-4693-9A11-FB9EC68D019A}" destId="{CCD2636A-A192-46DD-973F-2F48D9DC7D23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D91C1836-128F-4E1C-9912-9CB9AAD8B718}" type="presOf" srcId="{D90CCF20-B120-4580-A435-AFAA02450661}" destId="{C19D79CD-F0CD-47CB-91C6-14005B04C96A}" srcOrd="0" destOrd="0" presId="urn:microsoft.com/office/officeart/2005/8/layout/hChevron3"/>
    <dgm:cxn modelId="{7E0CF632-98B3-4E34-85BF-AC27B77AF97D}" type="presOf" srcId="{77C32982-E082-4CA3-91C8-4BFDC0E3B0D7}" destId="{9E0D2BB3-CD69-4678-9197-E9E03C17AC0A}" srcOrd="0" destOrd="0" presId="urn:microsoft.com/office/officeart/2005/8/layout/hChevron3"/>
    <dgm:cxn modelId="{DED6D982-B523-449E-9BF4-01BD99CAF3A0}" type="presOf" srcId="{ADE19947-B57A-4D5C-BCFA-44A8E9862E2C}" destId="{FE739D43-B2FD-46CE-AD08-DB871EED6B89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F00CA0F8-389F-42BE-B2F6-F648B030C215}" type="presOf" srcId="{7002AB88-FBF9-476E-844D-0694A97956C8}" destId="{CE4707EB-2237-4D59-ABB0-F8B568DFE246}" srcOrd="0" destOrd="0" presId="urn:microsoft.com/office/officeart/2005/8/layout/hChevron3"/>
    <dgm:cxn modelId="{16A50754-D699-4CB6-A039-451BAB43FFA7}" type="presOf" srcId="{B4DDAFE5-2471-47FF-B72A-AC5AF3499777}" destId="{FD8D8CFA-235C-48E9-894F-0FBDE4932682}" srcOrd="0" destOrd="0" presId="urn:microsoft.com/office/officeart/2005/8/layout/hChevron3"/>
    <dgm:cxn modelId="{F72B0F98-CEB4-4D1D-9841-7A8DD3A90AEF}" type="presOf" srcId="{801074DA-CA2B-47C7-AFB2-1598091C6F8E}" destId="{40757FEC-7380-4172-A52C-61C51908BD8E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E5542973-A64A-4212-B9BD-27C0CC065AD8}" type="presOf" srcId="{B550532A-D598-45A8-89CD-EA3A41E26C25}" destId="{E81CA5EF-DDD7-4C2B-8CAE-79E358E587C0}" srcOrd="0" destOrd="0" presId="urn:microsoft.com/office/officeart/2005/8/layout/hChevron3"/>
    <dgm:cxn modelId="{C7B3FFDE-D813-4698-84AD-7D4FBD2149B9}" type="presParOf" srcId="{5FEE7CE3-159D-4E65-89EC-32527887ACA0}" destId="{FE739D43-B2FD-46CE-AD08-DB871EED6B89}" srcOrd="0" destOrd="0" presId="urn:microsoft.com/office/officeart/2005/8/layout/hChevron3"/>
    <dgm:cxn modelId="{5DEF84BA-05A0-4A24-ABA2-8D90699493A4}" type="presParOf" srcId="{5FEE7CE3-159D-4E65-89EC-32527887ACA0}" destId="{8F2B0224-E0FD-4CE7-AB36-D6365211002B}" srcOrd="1" destOrd="0" presId="urn:microsoft.com/office/officeart/2005/8/layout/hChevron3"/>
    <dgm:cxn modelId="{EFB6D563-51CF-44A2-B3F5-1BB70505DB71}" type="presParOf" srcId="{5FEE7CE3-159D-4E65-89EC-32527887ACA0}" destId="{C19D79CD-F0CD-47CB-91C6-14005B04C96A}" srcOrd="2" destOrd="0" presId="urn:microsoft.com/office/officeart/2005/8/layout/hChevron3"/>
    <dgm:cxn modelId="{0921C268-0ED6-47C4-B4B5-F990C36DC4DB}" type="presParOf" srcId="{5FEE7CE3-159D-4E65-89EC-32527887ACA0}" destId="{F7B00C31-C44D-4CFF-84CA-20F89AD59B84}" srcOrd="3" destOrd="0" presId="urn:microsoft.com/office/officeart/2005/8/layout/hChevron3"/>
    <dgm:cxn modelId="{A0140A7E-4DCE-44D0-B293-C30BF4508294}" type="presParOf" srcId="{5FEE7CE3-159D-4E65-89EC-32527887ACA0}" destId="{83269496-6B41-4E63-B873-21A4D39B2245}" srcOrd="4" destOrd="0" presId="urn:microsoft.com/office/officeart/2005/8/layout/hChevron3"/>
    <dgm:cxn modelId="{677765D6-D1D0-491E-B695-50E041506E46}" type="presParOf" srcId="{5FEE7CE3-159D-4E65-89EC-32527887ACA0}" destId="{43B5B070-B025-465E-B6ED-156663FB3C33}" srcOrd="5" destOrd="0" presId="urn:microsoft.com/office/officeart/2005/8/layout/hChevron3"/>
    <dgm:cxn modelId="{C050E5F6-BB52-452D-A796-8348499CC320}" type="presParOf" srcId="{5FEE7CE3-159D-4E65-89EC-32527887ACA0}" destId="{FD8D8CFA-235C-48E9-894F-0FBDE4932682}" srcOrd="6" destOrd="0" presId="urn:microsoft.com/office/officeart/2005/8/layout/hChevron3"/>
    <dgm:cxn modelId="{979DDF27-38D9-4108-B40A-2BC87B993829}" type="presParOf" srcId="{5FEE7CE3-159D-4E65-89EC-32527887ACA0}" destId="{32314371-AA07-4BC7-88E9-253566EC2361}" srcOrd="7" destOrd="0" presId="urn:microsoft.com/office/officeart/2005/8/layout/hChevron3"/>
    <dgm:cxn modelId="{8083813A-F3C1-4A3C-9836-D3238B01BFFF}" type="presParOf" srcId="{5FEE7CE3-159D-4E65-89EC-32527887ACA0}" destId="{9E0D2BB3-CD69-4678-9197-E9E03C17AC0A}" srcOrd="8" destOrd="0" presId="urn:microsoft.com/office/officeart/2005/8/layout/hChevron3"/>
    <dgm:cxn modelId="{004CDD63-3562-41DA-A69C-7C5E1123CA7E}" type="presParOf" srcId="{5FEE7CE3-159D-4E65-89EC-32527887ACA0}" destId="{2744DAE7-BF19-497C-BDC7-A2CBDC4BE8C9}" srcOrd="9" destOrd="0" presId="urn:microsoft.com/office/officeart/2005/8/layout/hChevron3"/>
    <dgm:cxn modelId="{C04EE3F7-8D05-4E90-B58F-E84EBF3BD3FE}" type="presParOf" srcId="{5FEE7CE3-159D-4E65-89EC-32527887ACA0}" destId="{E81CA5EF-DDD7-4C2B-8CAE-79E358E587C0}" srcOrd="10" destOrd="0" presId="urn:microsoft.com/office/officeart/2005/8/layout/hChevron3"/>
    <dgm:cxn modelId="{4275D6D7-9629-4AC7-B451-9372BAFEBA26}" type="presParOf" srcId="{5FEE7CE3-159D-4E65-89EC-32527887ACA0}" destId="{C08C393C-D508-4257-AB15-E1C8B6C6E289}" srcOrd="11" destOrd="0" presId="urn:microsoft.com/office/officeart/2005/8/layout/hChevron3"/>
    <dgm:cxn modelId="{A2F0E92C-35EE-40B2-ACFA-DF070A23BDD5}" type="presParOf" srcId="{5FEE7CE3-159D-4E65-89EC-32527887ACA0}" destId="{CE4707EB-2237-4D59-ABB0-F8B568DFE246}" srcOrd="12" destOrd="0" presId="urn:microsoft.com/office/officeart/2005/8/layout/hChevron3"/>
    <dgm:cxn modelId="{9C28A77D-03BB-4338-B3FD-6428DF4DE36E}" type="presParOf" srcId="{5FEE7CE3-159D-4E65-89EC-32527887ACA0}" destId="{C4E1EA5C-5669-43B3-BA1C-FC0F5E233DBA}" srcOrd="13" destOrd="0" presId="urn:microsoft.com/office/officeart/2005/8/layout/hChevron3"/>
    <dgm:cxn modelId="{1E9B772B-BB00-4056-96FD-0CD73FBEDFF5}" type="presParOf" srcId="{5FEE7CE3-159D-4E65-89EC-32527887ACA0}" destId="{0AA024AC-9889-460D-BF41-93DD5457C41D}" srcOrd="14" destOrd="0" presId="urn:microsoft.com/office/officeart/2005/8/layout/hChevron3"/>
    <dgm:cxn modelId="{F1FDE588-7F73-402A-9190-FCA91B93E690}" type="presParOf" srcId="{5FEE7CE3-159D-4E65-89EC-32527887ACA0}" destId="{A69E91B1-871E-4CCE-9BF4-F9565FC66567}" srcOrd="15" destOrd="0" presId="urn:microsoft.com/office/officeart/2005/8/layout/hChevron3"/>
    <dgm:cxn modelId="{BB528CF1-AEDA-4695-997A-D5D04DE248FE}" type="presParOf" srcId="{5FEE7CE3-159D-4E65-89EC-32527887ACA0}" destId="{40757FEC-7380-4172-A52C-61C51908BD8E}" srcOrd="16" destOrd="0" presId="urn:microsoft.com/office/officeart/2005/8/layout/hChevron3"/>
    <dgm:cxn modelId="{AA571F38-0F44-4E29-86A4-E36071AAF890}" type="presParOf" srcId="{5FEE7CE3-159D-4E65-89EC-32527887ACA0}" destId="{2D1BF919-8C90-4C0F-9864-767D1B6FEB94}" srcOrd="17" destOrd="0" presId="urn:microsoft.com/office/officeart/2005/8/layout/hChevron3"/>
    <dgm:cxn modelId="{28C4635D-14E4-4076-AF0D-80B6531D1601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902"/>
          <a:ext cx="1115094" cy="4460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902"/>
        <a:ext cx="1003585" cy="446037"/>
      </dsp:txXfrm>
    </dsp:sp>
    <dsp:sp modelId="{C19D79CD-F0CD-47CB-91C6-14005B04C96A}">
      <dsp:nvSpPr>
        <dsp:cNvPr id="0" name=""/>
        <dsp:cNvSpPr/>
      </dsp:nvSpPr>
      <dsp:spPr>
        <a:xfrm>
          <a:off x="892187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5206" y="769902"/>
        <a:ext cx="669057" cy="446037"/>
      </dsp:txXfrm>
    </dsp:sp>
    <dsp:sp modelId="{83269496-6B41-4E63-B873-21A4D39B2245}">
      <dsp:nvSpPr>
        <dsp:cNvPr id="0" name=""/>
        <dsp:cNvSpPr/>
      </dsp:nvSpPr>
      <dsp:spPr>
        <a:xfrm>
          <a:off x="1784263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07282" y="769902"/>
        <a:ext cx="669057" cy="446037"/>
      </dsp:txXfrm>
    </dsp:sp>
    <dsp:sp modelId="{FD8D8CFA-235C-48E9-894F-0FBDE4932682}">
      <dsp:nvSpPr>
        <dsp:cNvPr id="0" name=""/>
        <dsp:cNvSpPr/>
      </dsp:nvSpPr>
      <dsp:spPr>
        <a:xfrm>
          <a:off x="2676338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899357" y="769902"/>
        <a:ext cx="669057" cy="446037"/>
      </dsp:txXfrm>
    </dsp:sp>
    <dsp:sp modelId="{9E0D2BB3-CD69-4678-9197-E9E03C17AC0A}">
      <dsp:nvSpPr>
        <dsp:cNvPr id="0" name=""/>
        <dsp:cNvSpPr/>
      </dsp:nvSpPr>
      <dsp:spPr>
        <a:xfrm>
          <a:off x="3577223" y="769902"/>
          <a:ext cx="1115094" cy="4460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0242" y="769902"/>
        <a:ext cx="669057" cy="446037"/>
      </dsp:txXfrm>
    </dsp:sp>
    <dsp:sp modelId="{E81CA5EF-DDD7-4C2B-8CAE-79E358E587C0}">
      <dsp:nvSpPr>
        <dsp:cNvPr id="0" name=""/>
        <dsp:cNvSpPr/>
      </dsp:nvSpPr>
      <dsp:spPr>
        <a:xfrm>
          <a:off x="4460490" y="769902"/>
          <a:ext cx="1115094" cy="4460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83509" y="769902"/>
        <a:ext cx="669057" cy="446037"/>
      </dsp:txXfrm>
    </dsp:sp>
    <dsp:sp modelId="{CE4707EB-2237-4D59-ABB0-F8B568DFE246}">
      <dsp:nvSpPr>
        <dsp:cNvPr id="0" name=""/>
        <dsp:cNvSpPr/>
      </dsp:nvSpPr>
      <dsp:spPr>
        <a:xfrm>
          <a:off x="5352566" y="769902"/>
          <a:ext cx="1115094" cy="4460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75585" y="769902"/>
        <a:ext cx="669057" cy="446037"/>
      </dsp:txXfrm>
    </dsp:sp>
    <dsp:sp modelId="{0AA024AC-9889-460D-BF41-93DD5457C41D}">
      <dsp:nvSpPr>
        <dsp:cNvPr id="0" name=""/>
        <dsp:cNvSpPr/>
      </dsp:nvSpPr>
      <dsp:spPr>
        <a:xfrm>
          <a:off x="6244642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67661" y="769902"/>
        <a:ext cx="669057" cy="446037"/>
      </dsp:txXfrm>
    </dsp:sp>
    <dsp:sp modelId="{40757FEC-7380-4172-A52C-61C51908BD8E}">
      <dsp:nvSpPr>
        <dsp:cNvPr id="0" name=""/>
        <dsp:cNvSpPr/>
      </dsp:nvSpPr>
      <dsp:spPr>
        <a:xfrm>
          <a:off x="7136717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59736" y="769902"/>
        <a:ext cx="669057" cy="446037"/>
      </dsp:txXfrm>
    </dsp:sp>
    <dsp:sp modelId="{CCD2636A-A192-46DD-973F-2F48D9DC7D23}">
      <dsp:nvSpPr>
        <dsp:cNvPr id="0" name=""/>
        <dsp:cNvSpPr/>
      </dsp:nvSpPr>
      <dsp:spPr>
        <a:xfrm>
          <a:off x="8028793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51812" y="769902"/>
        <a:ext cx="669057" cy="4460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74683" y="766943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798127" y="766943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4.png"/><Relationship Id="rId4" Type="http://schemas.openxmlformats.org/officeDocument/2006/relationships/diagramData" Target="../diagrams/data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8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diagramColors" Target="../diagrams/colors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22.png"/><Relationship Id="rId10" Type="http://schemas.openxmlformats.org/officeDocument/2006/relationships/diagramLayout" Target="../diagrams/layout8.xml"/><Relationship Id="rId4" Type="http://schemas.openxmlformats.org/officeDocument/2006/relationships/image" Target="../media/image21.png"/><Relationship Id="rId9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Puerto Rico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Andrew Nguyen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Alannah </a:t>
            </a:r>
            <a:r>
              <a:rPr lang="en-US" dirty="0" smtClean="0"/>
              <a:t>Johansen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Martha </a:t>
            </a:r>
            <a:r>
              <a:rPr lang="en-US" dirty="0" smtClean="0"/>
              <a:t>Sayre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27434" cy="53649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Dr. Pablo Mendez- </a:t>
            </a:r>
            <a:r>
              <a:rPr lang="en-US" dirty="0" smtClean="0"/>
              <a:t>Lazaro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Dr. Roberto </a:t>
            </a:r>
            <a:r>
              <a:rPr lang="en-US" dirty="0" smtClean="0"/>
              <a:t>Barrera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Dr. Juan Torres-Perez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Geospatial Assessment of Environmental Variability in Puerto Rico and its Relation to Confirmed Dengue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612" y="811802"/>
            <a:ext cx="8595360" cy="607423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Results 1(Geospatial </a:t>
            </a:r>
            <a:r>
              <a:rPr lang="en-US" dirty="0"/>
              <a:t>Dengue Risk)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3340562"/>
              </p:ext>
            </p:extLst>
          </p:nvPr>
        </p:nvGraphicFramePr>
        <p:xfrm>
          <a:off x="-17416" y="5338678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agon 4"/>
          <p:cNvSpPr/>
          <p:nvPr/>
        </p:nvSpPr>
        <p:spPr>
          <a:xfrm>
            <a:off x="5574301" y="6089281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4979" y="1001217"/>
            <a:ext cx="4998667" cy="2223144"/>
            <a:chOff x="387328" y="894384"/>
            <a:chExt cx="6004680" cy="25508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7" t="23473" b="22222"/>
            <a:stretch/>
          </p:blipFill>
          <p:spPr>
            <a:xfrm>
              <a:off x="387328" y="894384"/>
              <a:ext cx="6004680" cy="25508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32" t="28194" r="-12" b="26389"/>
            <a:stretch/>
          </p:blipFill>
          <p:spPr>
            <a:xfrm>
              <a:off x="6057901" y="1128112"/>
              <a:ext cx="334107" cy="210102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052421" y="3197913"/>
            <a:ext cx="1221119" cy="369332"/>
            <a:chOff x="5521913" y="5265423"/>
            <a:chExt cx="1221119" cy="369332"/>
          </a:xfrm>
        </p:grpSpPr>
        <p:sp>
          <p:nvSpPr>
            <p:cNvPr id="8" name="Flowchart: Connector 7"/>
            <p:cNvSpPr/>
            <p:nvPr/>
          </p:nvSpPr>
          <p:spPr>
            <a:xfrm>
              <a:off x="5521913" y="5372100"/>
              <a:ext cx="174037" cy="14670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95950" y="5265423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CDFC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00556" y="1091985"/>
            <a:ext cx="2693875" cy="2049688"/>
            <a:chOff x="5790702" y="1091434"/>
            <a:chExt cx="2693875" cy="204968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82" t="23966" r="23525" b="22869"/>
            <a:stretch/>
          </p:blipFill>
          <p:spPr>
            <a:xfrm>
              <a:off x="5790702" y="1091434"/>
              <a:ext cx="2693875" cy="20496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0" t="31026" r="73380" b="23718"/>
            <a:stretch/>
          </p:blipFill>
          <p:spPr>
            <a:xfrm flipH="1">
              <a:off x="5838094" y="1392586"/>
              <a:ext cx="153884" cy="169754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50485" y="3193276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2009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5197" y="5664527"/>
            <a:ext cx="201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2010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52061" y="5650691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September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43032" y="5650691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September </a:t>
            </a:r>
            <a:r>
              <a:rPr lang="en-US" dirty="0" smtClean="0"/>
              <a:t>2012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12623" y="3623874"/>
            <a:ext cx="2693875" cy="2049688"/>
            <a:chOff x="5790702" y="1091434"/>
            <a:chExt cx="2693875" cy="20496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82" t="23966" r="23525" b="22869"/>
            <a:stretch/>
          </p:blipFill>
          <p:spPr>
            <a:xfrm>
              <a:off x="5790702" y="1091434"/>
              <a:ext cx="2693875" cy="20496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0" t="31026" r="73380" b="23718"/>
            <a:stretch/>
          </p:blipFill>
          <p:spPr>
            <a:xfrm flipH="1">
              <a:off x="5838094" y="1392586"/>
              <a:ext cx="153884" cy="169754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65612" y="3623874"/>
            <a:ext cx="2693875" cy="2049688"/>
            <a:chOff x="5790702" y="1091434"/>
            <a:chExt cx="2693875" cy="20496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82" t="23966" r="23525" b="22869"/>
            <a:stretch/>
          </p:blipFill>
          <p:spPr>
            <a:xfrm>
              <a:off x="5790702" y="1091434"/>
              <a:ext cx="2693875" cy="204968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0" t="31026" r="73380" b="23718"/>
            <a:stretch/>
          </p:blipFill>
          <p:spPr>
            <a:xfrm flipH="1">
              <a:off x="5838094" y="1392586"/>
              <a:ext cx="153884" cy="169754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67804" y="3623485"/>
            <a:ext cx="2693875" cy="2049688"/>
            <a:chOff x="5790702" y="1091434"/>
            <a:chExt cx="2693875" cy="204968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82" t="23966" r="23525" b="22869"/>
            <a:stretch/>
          </p:blipFill>
          <p:spPr>
            <a:xfrm>
              <a:off x="5790702" y="1091434"/>
              <a:ext cx="2693875" cy="204968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0" t="31026" r="73380" b="23718"/>
            <a:stretch/>
          </p:blipFill>
          <p:spPr>
            <a:xfrm flipH="1">
              <a:off x="5838094" y="1392586"/>
              <a:ext cx="153884" cy="1697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442705" y="799690"/>
            <a:ext cx="10046825" cy="607423"/>
          </a:xfrm>
        </p:spPr>
        <p:txBody>
          <a:bodyPr>
            <a:noAutofit/>
          </a:bodyPr>
          <a:lstStyle/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Results 2 </a:t>
            </a:r>
          </a:p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(Dengue </a:t>
            </a:r>
            <a:r>
              <a:rPr lang="en-US" dirty="0"/>
              <a:t>Seasonal Correlation)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0430604"/>
              </p:ext>
            </p:extLst>
          </p:nvPr>
        </p:nvGraphicFramePr>
        <p:xfrm>
          <a:off x="0" y="5315784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ntagon 6"/>
          <p:cNvSpPr/>
          <p:nvPr/>
        </p:nvSpPr>
        <p:spPr>
          <a:xfrm>
            <a:off x="5580271" y="6066396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25926" y="931263"/>
            <a:ext cx="9578436" cy="60742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Results 3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SST Correlation Coefficients)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4495176"/>
              </p:ext>
            </p:extLst>
          </p:nvPr>
        </p:nvGraphicFramePr>
        <p:xfrm>
          <a:off x="-17416" y="5310391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entagon 5"/>
          <p:cNvSpPr/>
          <p:nvPr/>
        </p:nvSpPr>
        <p:spPr>
          <a:xfrm>
            <a:off x="5557122" y="606100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89593" y="-329885"/>
            <a:ext cx="3566160" cy="1325880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/>
              <a:t>Conclusions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8801029"/>
              </p:ext>
            </p:extLst>
          </p:nvPr>
        </p:nvGraphicFramePr>
        <p:xfrm>
          <a:off x="-17416" y="5279424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ntagon 6"/>
          <p:cNvSpPr/>
          <p:nvPr/>
        </p:nvSpPr>
        <p:spPr>
          <a:xfrm>
            <a:off x="6467492" y="6030024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67749" y="200242"/>
            <a:ext cx="3566160" cy="1325880"/>
          </a:xfrm>
        </p:spPr>
        <p:txBody>
          <a:bodyPr/>
          <a:lstStyle/>
          <a:p>
            <a:r>
              <a:rPr lang="en-US" dirty="0"/>
              <a:t>Future work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8588104"/>
              </p:ext>
            </p:extLst>
          </p:nvPr>
        </p:nvGraphicFramePr>
        <p:xfrm>
          <a:off x="0" y="5261392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ntagon 6"/>
          <p:cNvSpPr/>
          <p:nvPr/>
        </p:nvSpPr>
        <p:spPr>
          <a:xfrm>
            <a:off x="7382003" y="600320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4632" y="1438656"/>
            <a:ext cx="8293608" cy="1812544"/>
          </a:xfrm>
        </p:spPr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b="1" dirty="0" smtClean="0"/>
              <a:t>advisors</a:t>
            </a:r>
            <a:r>
              <a:rPr lang="en-US" dirty="0" smtClean="0"/>
              <a:t>, </a:t>
            </a:r>
            <a:r>
              <a:rPr lang="en-US" b="1" dirty="0" smtClean="0"/>
              <a:t>partners</a:t>
            </a:r>
            <a:r>
              <a:rPr lang="en-US" dirty="0" smtClean="0"/>
              <a:t>, and </a:t>
            </a:r>
            <a:r>
              <a:rPr lang="en-US" b="1" dirty="0" smtClean="0"/>
              <a:t>others</a:t>
            </a:r>
            <a:r>
              <a:rPr lang="en-US" dirty="0" smtClean="0"/>
              <a:t> who have contributed in any way to the project.</a:t>
            </a:r>
          </a:p>
          <a:p>
            <a:r>
              <a:rPr lang="en-US" dirty="0" smtClean="0"/>
              <a:t>If your project is a multi-term one, acknowledge </a:t>
            </a:r>
            <a:r>
              <a:rPr lang="en-US" b="1" dirty="0" smtClean="0"/>
              <a:t>past contributors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Choose one </a:t>
            </a:r>
            <a:r>
              <a:rPr lang="en-US" dirty="0" smtClean="0"/>
              <a:t>of the two following slides as an acknowledgements page.  Feel free to </a:t>
            </a:r>
            <a:r>
              <a:rPr lang="en-US" b="1" dirty="0" smtClean="0"/>
              <a:t>modify</a:t>
            </a:r>
            <a:r>
              <a:rPr lang="en-US" dirty="0" smtClean="0"/>
              <a:t> them as needed to fit your content.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81090987"/>
              </p:ext>
            </p:extLst>
          </p:nvPr>
        </p:nvGraphicFramePr>
        <p:xfrm>
          <a:off x="-17416" y="5242916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entagon 7"/>
          <p:cNvSpPr/>
          <p:nvPr/>
        </p:nvSpPr>
        <p:spPr>
          <a:xfrm>
            <a:off x="8238309" y="6011108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54758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15496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6" y="1289023"/>
            <a:ext cx="583364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Community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Study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NASA satellites/sensors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Method 1(Maximum Entropy)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Method 2 (Time Series Frequency Analysis)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Results 1(Geospatial Dengue Risk)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Results 2 (Dengue Seasonal Correlation)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Results 3 (SST Correlation Coefficients)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Conclusions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15B4A"/>
                </a:solidFill>
              </a:rPr>
              <a:t>Acknowledgements </a:t>
            </a:r>
            <a:endParaRPr lang="en-US" sz="2000" dirty="0">
              <a:solidFill>
                <a:srgbClr val="C15B4A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1191126"/>
              </p:ext>
            </p:extLst>
          </p:nvPr>
        </p:nvGraphicFramePr>
        <p:xfrm>
          <a:off x="0" y="5286656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85546" y="178930"/>
            <a:ext cx="7076183" cy="1325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Clr>
                <a:schemeClr val="accent1"/>
              </a:buClr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Overview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0576" y="937740"/>
            <a:ext cx="3818709" cy="4603786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The dengue virus is the </a:t>
            </a:r>
            <a:r>
              <a:rPr lang="en-US" b="1" dirty="0"/>
              <a:t>fastest-growing </a:t>
            </a:r>
            <a:r>
              <a:rPr lang="en-US" dirty="0"/>
              <a:t>vector-borne pathogen in the </a:t>
            </a:r>
            <a:r>
              <a:rPr lang="en-US" dirty="0" smtClean="0"/>
              <a:t>world.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D</a:t>
            </a:r>
            <a:r>
              <a:rPr lang="en-US" dirty="0" smtClean="0"/>
              <a:t>eclared </a:t>
            </a:r>
            <a:r>
              <a:rPr lang="en-US" b="1" dirty="0"/>
              <a:t>endemic</a:t>
            </a:r>
            <a:r>
              <a:rPr lang="en-US" dirty="0"/>
              <a:t> in the Caribbean and Puerto Rico.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1994, 1998, 2007, and 2010 </a:t>
            </a:r>
            <a:r>
              <a:rPr lang="en-US" b="1" dirty="0"/>
              <a:t>o</a:t>
            </a:r>
            <a:r>
              <a:rPr lang="en-US" b="1" dirty="0" smtClean="0"/>
              <a:t>utbreaks </a:t>
            </a:r>
            <a:r>
              <a:rPr lang="en-US" dirty="0"/>
              <a:t>have recently been recorded in San Juan, Puerto </a:t>
            </a:r>
            <a:r>
              <a:rPr lang="en-US" dirty="0" smtClean="0"/>
              <a:t>Rico.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b="1" dirty="0"/>
              <a:t>S</a:t>
            </a:r>
            <a:r>
              <a:rPr lang="en-US" b="1" dirty="0" smtClean="0"/>
              <a:t>trong </a:t>
            </a:r>
            <a:r>
              <a:rPr lang="en-US" b="1" dirty="0"/>
              <a:t>correlation </a:t>
            </a:r>
            <a:r>
              <a:rPr lang="en-US" dirty="0"/>
              <a:t>between mean sea level, dengue, and mosquito vector populations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44724" y="-456809"/>
            <a:ext cx="7076183" cy="132588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/>
              <a:t>Community </a:t>
            </a:r>
            <a:r>
              <a:rPr lang="en-US" dirty="0" smtClean="0"/>
              <a:t>Concerns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00892533"/>
              </p:ext>
            </p:extLst>
          </p:nvPr>
        </p:nvGraphicFramePr>
        <p:xfrm>
          <a:off x="-26377" y="5325068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agon 4"/>
          <p:cNvSpPr/>
          <p:nvPr/>
        </p:nvSpPr>
        <p:spPr>
          <a:xfrm>
            <a:off x="-26377" y="6075673"/>
            <a:ext cx="1140822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51" y="1656455"/>
            <a:ext cx="4473771" cy="2973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2954" y="4621643"/>
            <a:ext cx="3624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</a:t>
            </a:r>
            <a:r>
              <a:rPr lang="en-US" dirty="0"/>
              <a:t>Mark Yokoyama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49907" y="1179893"/>
            <a:ext cx="3593592" cy="5254317"/>
          </a:xfrm>
        </p:spPr>
        <p:txBody>
          <a:bodyPr>
            <a:normAutofit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b="1" dirty="0"/>
              <a:t>Create a Vulnerability Index Method (VIM) </a:t>
            </a:r>
            <a:r>
              <a:rPr lang="en-US" dirty="0"/>
              <a:t>for dengue vector </a:t>
            </a:r>
            <a:r>
              <a:rPr lang="en-US" dirty="0" smtClean="0"/>
              <a:t>habitat</a:t>
            </a:r>
            <a:endParaRPr lang="en-US" dirty="0"/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b="1" dirty="0"/>
              <a:t>Statistically correlate </a:t>
            </a:r>
            <a:r>
              <a:rPr lang="en-US" dirty="0" smtClean="0"/>
              <a:t>environmental variables </a:t>
            </a:r>
            <a:r>
              <a:rPr lang="en-US" dirty="0"/>
              <a:t>to dengue </a:t>
            </a:r>
            <a:r>
              <a:rPr lang="en-US" dirty="0" smtClean="0"/>
              <a:t>seasonality</a:t>
            </a:r>
            <a:endParaRPr lang="en-US" dirty="0"/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b="1" dirty="0"/>
              <a:t>Better understand the relation of Sea Surface Temperature (SST)</a:t>
            </a:r>
            <a:r>
              <a:rPr lang="en-US" dirty="0"/>
              <a:t>, </a:t>
            </a:r>
            <a:r>
              <a:rPr lang="en-US" dirty="0" smtClean="0"/>
              <a:t>Confirmed Dengue Fever Cases (CDFC), </a:t>
            </a:r>
            <a:r>
              <a:rPr lang="en-US" dirty="0"/>
              <a:t>and </a:t>
            </a:r>
            <a:r>
              <a:rPr lang="en-US" dirty="0" smtClean="0"/>
              <a:t>environmental variables using time series frequency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65924" y="223409"/>
            <a:ext cx="2906230" cy="67709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/>
              <a:t>Objectives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35850637"/>
              </p:ext>
            </p:extLst>
          </p:nvPr>
        </p:nvGraphicFramePr>
        <p:xfrm>
          <a:off x="0" y="5349462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entagon 13"/>
          <p:cNvSpPr/>
          <p:nvPr/>
        </p:nvSpPr>
        <p:spPr>
          <a:xfrm>
            <a:off x="1116417" y="6100067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0" y="1612519"/>
            <a:ext cx="4538568" cy="2925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148" y="4519766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Ron </a:t>
            </a:r>
            <a:r>
              <a:rPr lang="en-US" dirty="0" err="1" smtClean="0"/>
              <a:t>Reiring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40932" y="242713"/>
            <a:ext cx="6163158" cy="699323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/>
              <a:t>Study </a:t>
            </a:r>
            <a:r>
              <a:rPr lang="en-US" dirty="0" smtClean="0"/>
              <a:t>Area: Puerto Rico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9723235"/>
              </p:ext>
            </p:extLst>
          </p:nvPr>
        </p:nvGraphicFramePr>
        <p:xfrm>
          <a:off x="1" y="5346604"/>
          <a:ext cx="9144000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ntagon 6"/>
          <p:cNvSpPr/>
          <p:nvPr/>
        </p:nvSpPr>
        <p:spPr>
          <a:xfrm>
            <a:off x="2037640" y="6097209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t="16281" r="-908" b="16366"/>
          <a:stretch/>
        </p:blipFill>
        <p:spPr>
          <a:xfrm>
            <a:off x="439840" y="1414121"/>
            <a:ext cx="8125426" cy="40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08029" y="291352"/>
            <a:ext cx="7982712" cy="704088"/>
          </a:xfrm>
        </p:spPr>
        <p:txBody>
          <a:bodyPr/>
          <a:lstStyle/>
          <a:p>
            <a:r>
              <a:rPr lang="en-US" dirty="0"/>
              <a:t>NASA satellites/sensors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0611" y="5282267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NASA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60533341"/>
              </p:ext>
            </p:extLst>
          </p:nvPr>
        </p:nvGraphicFramePr>
        <p:xfrm>
          <a:off x="-17416" y="5350309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entagon 8"/>
          <p:cNvSpPr/>
          <p:nvPr/>
        </p:nvSpPr>
        <p:spPr>
          <a:xfrm>
            <a:off x="2881861" y="608061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8792" y="1294567"/>
            <a:ext cx="7748999" cy="3958889"/>
            <a:chOff x="551877" y="1425450"/>
            <a:chExt cx="7748999" cy="39588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77" y="3757361"/>
              <a:ext cx="2648846" cy="13877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423" y="1425450"/>
              <a:ext cx="2271500" cy="17099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326" y="1497929"/>
              <a:ext cx="2406550" cy="20515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77" y="2928736"/>
              <a:ext cx="2274665" cy="21975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12306" y="4931708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Aqua-MODIS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2573" y="3050926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Terra-MODIS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2126" y="5015007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Landsat 5-TM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5548" y="318018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TRMM-PR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37460" r="12697" b="43492"/>
          <a:stretch/>
        </p:blipFill>
        <p:spPr>
          <a:xfrm>
            <a:off x="543843" y="5076043"/>
            <a:ext cx="2538859" cy="855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35937" r="3755" b="36000"/>
          <a:stretch/>
        </p:blipFill>
        <p:spPr>
          <a:xfrm>
            <a:off x="552095" y="4286719"/>
            <a:ext cx="2522354" cy="83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8956" y="4396734"/>
            <a:ext cx="513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</a:t>
            </a:r>
            <a:r>
              <a:rPr lang="en-US" sz="1600" b="1" dirty="0" smtClean="0"/>
              <a:t>) </a:t>
            </a:r>
            <a:r>
              <a:rPr lang="en-US" sz="1600" dirty="0" smtClean="0"/>
              <a:t>Confirmed Dengue Fever Cases (CDFC)</a:t>
            </a:r>
            <a:r>
              <a:rPr lang="en-US" sz="1600" i="1" dirty="0" smtClean="0"/>
              <a:t>(In-Situ</a:t>
            </a:r>
            <a:r>
              <a:rPr lang="en-US" sz="1600" i="1" dirty="0"/>
              <a:t>)</a:t>
            </a:r>
          </a:p>
          <a:p>
            <a:r>
              <a:rPr lang="en-US" sz="1600" dirty="0" smtClean="0"/>
              <a:t>CDC- Dengue Branch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39635" y="1314259"/>
            <a:ext cx="58784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 &amp; 2) </a:t>
            </a:r>
            <a:r>
              <a:rPr lang="en-US" sz="1600" dirty="0" smtClean="0"/>
              <a:t>Land Surface Temperature (LST) - Day &amp; Night(1Km) </a:t>
            </a:r>
            <a:r>
              <a:rPr lang="en-US" sz="1600" i="1" dirty="0" smtClean="0"/>
              <a:t>MODIS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0056" y="2929206"/>
            <a:ext cx="33441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4) </a:t>
            </a:r>
            <a:r>
              <a:rPr lang="en-US" sz="1600" dirty="0" smtClean="0"/>
              <a:t>Evapotranspiration (ET)(1Km) </a:t>
            </a:r>
          </a:p>
          <a:p>
            <a:r>
              <a:rPr lang="en-US" sz="1600" i="1" dirty="0" smtClean="0"/>
              <a:t>MODIS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4654" y="2077585"/>
            <a:ext cx="39324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3) </a:t>
            </a:r>
            <a:r>
              <a:rPr lang="en-US" sz="1600" dirty="0" smtClean="0"/>
              <a:t>Total Precipitation (TP)(0.5 Degree)</a:t>
            </a:r>
          </a:p>
          <a:p>
            <a:r>
              <a:rPr lang="en-US" sz="1600" i="1" dirty="0" smtClean="0"/>
              <a:t>CHIRPS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8956" y="3686027"/>
            <a:ext cx="22300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5) </a:t>
            </a:r>
            <a:r>
              <a:rPr lang="en-US" sz="1600" dirty="0"/>
              <a:t>Land Cover </a:t>
            </a:r>
            <a:r>
              <a:rPr lang="en-US" sz="1600" dirty="0" smtClean="0"/>
              <a:t>(30m)</a:t>
            </a:r>
          </a:p>
          <a:p>
            <a:r>
              <a:rPr lang="en-US" sz="1600" i="1" dirty="0" smtClean="0"/>
              <a:t>NLCD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64623" y="5181292"/>
            <a:ext cx="19720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7) </a:t>
            </a:r>
            <a:r>
              <a:rPr lang="en-US" sz="1600" dirty="0"/>
              <a:t>Elevation </a:t>
            </a:r>
            <a:r>
              <a:rPr lang="en-US" sz="1600" dirty="0" smtClean="0"/>
              <a:t>(30m)</a:t>
            </a:r>
          </a:p>
          <a:p>
            <a:r>
              <a:rPr lang="en-US" sz="1600" i="1" dirty="0" smtClean="0"/>
              <a:t>USGS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3435" y="110379"/>
            <a:ext cx="8449492" cy="880120"/>
          </a:xfrm>
        </p:spPr>
        <p:txBody>
          <a:bodyPr/>
          <a:lstStyle/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sz="4000" dirty="0" smtClean="0"/>
              <a:t>Data</a:t>
            </a:r>
            <a:endParaRPr lang="en-US" sz="4000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521664817"/>
              </p:ext>
            </p:extLst>
          </p:nvPr>
        </p:nvGraphicFramePr>
        <p:xfrm>
          <a:off x="-17416" y="5368635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Pentagon 23"/>
          <p:cNvSpPr/>
          <p:nvPr/>
        </p:nvSpPr>
        <p:spPr>
          <a:xfrm>
            <a:off x="3746147" y="6125456"/>
            <a:ext cx="905691" cy="484632"/>
          </a:xfrm>
          <a:prstGeom prst="homePlate">
            <a:avLst>
              <a:gd name="adj" fmla="val 37300"/>
            </a:avLst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37540" r="13501" b="44759"/>
          <a:stretch/>
        </p:blipFill>
        <p:spPr>
          <a:xfrm>
            <a:off x="547573" y="1867626"/>
            <a:ext cx="2501524" cy="801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36698" r="12204" b="43112"/>
          <a:stretch/>
        </p:blipFill>
        <p:spPr>
          <a:xfrm>
            <a:off x="570159" y="999805"/>
            <a:ext cx="2588609" cy="9146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36572" r="12532" b="44127"/>
          <a:stretch/>
        </p:blipFill>
        <p:spPr>
          <a:xfrm>
            <a:off x="485192" y="3412620"/>
            <a:ext cx="2588609" cy="8802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37714" r="12532" b="43746"/>
          <a:stretch/>
        </p:blipFill>
        <p:spPr>
          <a:xfrm>
            <a:off x="490593" y="2652698"/>
            <a:ext cx="2577806" cy="8495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8537" y="647934"/>
            <a:ext cx="3677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Monthly Jan 2009- Dec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" y="509596"/>
            <a:ext cx="8449492" cy="880120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Method 1(Maximum </a:t>
            </a:r>
            <a:r>
              <a:rPr lang="en-US" sz="4000" dirty="0">
                <a:solidFill>
                  <a:schemeClr val="accent1"/>
                </a:solidFill>
              </a:rPr>
              <a:t>Entropy)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8321" y="949656"/>
            <a:ext cx="8389942" cy="5163738"/>
            <a:chOff x="239371" y="1398906"/>
            <a:chExt cx="8525766" cy="5444524"/>
          </a:xfrm>
        </p:grpSpPr>
        <p:cxnSp>
          <p:nvCxnSpPr>
            <p:cNvPr id="64" name="Straight Connector 63"/>
            <p:cNvCxnSpPr>
              <a:stCxn id="68" idx="2"/>
              <a:endCxn id="26" idx="0"/>
            </p:cNvCxnSpPr>
            <p:nvPr/>
          </p:nvCxnSpPr>
          <p:spPr>
            <a:xfrm flipH="1">
              <a:off x="5696718" y="2818285"/>
              <a:ext cx="1786617" cy="766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6" idx="2"/>
              <a:endCxn id="74" idx="0"/>
            </p:cNvCxnSpPr>
            <p:nvPr/>
          </p:nvCxnSpPr>
          <p:spPr>
            <a:xfrm>
              <a:off x="5696718" y="4507615"/>
              <a:ext cx="1817057" cy="116932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6137741" y="1477488"/>
              <a:ext cx="2627396" cy="1340797"/>
              <a:chOff x="3671125" y="1213686"/>
              <a:chExt cx="2627396" cy="1340797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4" t="32508" r="3979" b="31047"/>
              <a:stretch/>
            </p:blipFill>
            <p:spPr>
              <a:xfrm>
                <a:off x="3800676" y="1288138"/>
                <a:ext cx="2459529" cy="742256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3790261" y="1969708"/>
                <a:ext cx="24529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1) </a:t>
                </a:r>
                <a:r>
                  <a:rPr lang="en-US" sz="1600" dirty="0" smtClean="0"/>
                  <a:t>Geospatial Dengue </a:t>
                </a:r>
              </a:p>
              <a:p>
                <a:pPr algn="ctr"/>
                <a:r>
                  <a:rPr lang="en-US" sz="1600" dirty="0" smtClean="0"/>
                  <a:t>Risk Maps</a:t>
                </a:r>
                <a:endParaRPr lang="en-US" sz="16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671125" y="1213686"/>
                <a:ext cx="2627396" cy="134028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317757" y="5676937"/>
              <a:ext cx="2392036" cy="1166493"/>
              <a:chOff x="6351370" y="5368699"/>
              <a:chExt cx="2392036" cy="116649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412380" y="5427196"/>
                <a:ext cx="231742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2) </a:t>
                </a:r>
                <a:r>
                  <a:rPr lang="en-US" sz="1600" dirty="0" smtClean="0"/>
                  <a:t>Variable Statistical </a:t>
                </a:r>
              </a:p>
              <a:p>
                <a:pPr algn="ctr"/>
                <a:r>
                  <a:rPr lang="en-US" sz="1600" dirty="0" smtClean="0"/>
                  <a:t>Significance </a:t>
                </a:r>
              </a:p>
              <a:p>
                <a:pPr algn="ctr"/>
                <a:r>
                  <a:rPr lang="en-US" sz="1600" dirty="0" smtClean="0"/>
                  <a:t>to </a:t>
                </a:r>
                <a:r>
                  <a:rPr lang="en-US" sz="1600" dirty="0"/>
                  <a:t>CDFC</a:t>
                </a:r>
              </a:p>
              <a:p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51370" y="5368699"/>
                <a:ext cx="2392036" cy="919236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239371" y="1398906"/>
              <a:ext cx="36776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Monthly Jan 2009- Dec 2013</a:t>
              </a:r>
            </a:p>
            <a:p>
              <a:endParaRPr lang="en-US" dirty="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517038" y="2091362"/>
              <a:ext cx="2844000" cy="4504811"/>
              <a:chOff x="103386" y="1354451"/>
              <a:chExt cx="3048187" cy="4771452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25" t="16402" r="31317" b="16890"/>
              <a:stretch/>
            </p:blipFill>
            <p:spPr>
              <a:xfrm>
                <a:off x="202044" y="1468590"/>
                <a:ext cx="2818204" cy="2558191"/>
              </a:xfrm>
              <a:prstGeom prst="rect">
                <a:avLst/>
              </a:prstGeom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442292" y="3946646"/>
                <a:ext cx="2375971" cy="209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1) </a:t>
                </a:r>
                <a:r>
                  <a:rPr lang="en-US" sz="1600" dirty="0"/>
                  <a:t>LST- Day </a:t>
                </a:r>
                <a:r>
                  <a:rPr lang="en-US" sz="1600" i="1" dirty="0"/>
                  <a:t>(MODIS)</a:t>
                </a:r>
              </a:p>
              <a:p>
                <a:r>
                  <a:rPr lang="en-US" sz="1600" b="1" dirty="0"/>
                  <a:t>2) </a:t>
                </a:r>
                <a:r>
                  <a:rPr lang="en-US" sz="1600" dirty="0"/>
                  <a:t>LST- Night </a:t>
                </a:r>
                <a:r>
                  <a:rPr lang="en-US" sz="1600" i="1" dirty="0"/>
                  <a:t>(MODIS)</a:t>
                </a:r>
              </a:p>
              <a:p>
                <a:r>
                  <a:rPr lang="en-US" sz="1600" b="1" dirty="0"/>
                  <a:t>3) </a:t>
                </a:r>
                <a:r>
                  <a:rPr lang="en-US" sz="1600" dirty="0"/>
                  <a:t>TP </a:t>
                </a:r>
                <a:r>
                  <a:rPr lang="en-US" sz="1600" i="1" dirty="0"/>
                  <a:t>(</a:t>
                </a:r>
                <a:r>
                  <a:rPr lang="en-US" sz="1600" i="1" dirty="0" smtClean="0"/>
                  <a:t>CHIRPS)</a:t>
                </a:r>
              </a:p>
              <a:p>
                <a:r>
                  <a:rPr lang="en-US" sz="1600" b="1" dirty="0" smtClean="0"/>
                  <a:t>4) </a:t>
                </a:r>
                <a:r>
                  <a:rPr lang="en-US" sz="1600" dirty="0" smtClean="0"/>
                  <a:t>ET </a:t>
                </a:r>
                <a:r>
                  <a:rPr lang="en-US" sz="1600" i="1" dirty="0"/>
                  <a:t>(MODIS</a:t>
                </a:r>
                <a:r>
                  <a:rPr lang="en-US" sz="1600" i="1" dirty="0" smtClean="0"/>
                  <a:t>)</a:t>
                </a:r>
                <a:r>
                  <a:rPr lang="en-US" sz="1600" b="1" dirty="0" smtClean="0"/>
                  <a:t> </a:t>
                </a:r>
              </a:p>
              <a:p>
                <a:r>
                  <a:rPr lang="en-US" sz="1600" b="1" dirty="0" smtClean="0"/>
                  <a:t>5</a:t>
                </a:r>
                <a:r>
                  <a:rPr lang="en-US" sz="1600" b="1" dirty="0"/>
                  <a:t>) </a:t>
                </a:r>
                <a:r>
                  <a:rPr lang="en-US" sz="1600" dirty="0"/>
                  <a:t>Land Cover </a:t>
                </a:r>
                <a:r>
                  <a:rPr lang="en-US" sz="1600" i="1" dirty="0"/>
                  <a:t>(NLCD)</a:t>
                </a:r>
              </a:p>
              <a:p>
                <a:r>
                  <a:rPr lang="en-US" sz="1600" b="1" dirty="0"/>
                  <a:t>6) </a:t>
                </a:r>
                <a:r>
                  <a:rPr lang="en-US" sz="1600" dirty="0"/>
                  <a:t>Elevation </a:t>
                </a:r>
                <a:r>
                  <a:rPr lang="en-US" sz="1600" i="1" dirty="0"/>
                  <a:t>(USGS)</a:t>
                </a:r>
              </a:p>
              <a:p>
                <a:r>
                  <a:rPr lang="en-US" sz="1600" b="1" dirty="0"/>
                  <a:t>7) </a:t>
                </a:r>
                <a:r>
                  <a:rPr lang="en-US" sz="1600" dirty="0"/>
                  <a:t>CDFC </a:t>
                </a:r>
                <a:r>
                  <a:rPr lang="en-US" sz="1600" i="1" dirty="0"/>
                  <a:t>(In-Situ)</a:t>
                </a:r>
              </a:p>
              <a:p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03386" y="1354451"/>
                <a:ext cx="3048187" cy="477145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/>
            <p:cNvCxnSpPr>
              <a:stCxn id="26" idx="1"/>
            </p:cNvCxnSpPr>
            <p:nvPr/>
          </p:nvCxnSpPr>
          <p:spPr>
            <a:xfrm flipH="1">
              <a:off x="3356417" y="4045950"/>
              <a:ext cx="108155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37967" y="3584285"/>
              <a:ext cx="2517501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TerrSet</a:t>
              </a:r>
              <a:r>
                <a:rPr lang="en-US" b="1" dirty="0" smtClean="0"/>
                <a:t>-Habitat and Biodiversity Modeler </a:t>
              </a:r>
              <a:r>
                <a:rPr lang="en-US" i="1" dirty="0" smtClean="0"/>
                <a:t>Maximum Entropy</a:t>
              </a:r>
              <a:endParaRPr lang="en-US" i="1" dirty="0"/>
            </a:p>
          </p:txBody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726732484"/>
              </p:ext>
            </p:extLst>
          </p:nvPr>
        </p:nvGraphicFramePr>
        <p:xfrm>
          <a:off x="-17416" y="5357646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Pentagon 20"/>
          <p:cNvSpPr/>
          <p:nvPr/>
        </p:nvSpPr>
        <p:spPr>
          <a:xfrm>
            <a:off x="4676334" y="613443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-223234" y="416730"/>
            <a:ext cx="9938657" cy="880120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Method 2 </a:t>
            </a:r>
            <a:r>
              <a:rPr lang="en-US" sz="4000" dirty="0">
                <a:solidFill>
                  <a:schemeClr val="accent1"/>
                </a:solidFill>
              </a:rPr>
              <a:t>(Time Series Frequency Analysis)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43783" y="1296850"/>
            <a:ext cx="9004621" cy="4804418"/>
            <a:chOff x="358649" y="1794255"/>
            <a:chExt cx="9004621" cy="4804418"/>
          </a:xfrm>
        </p:grpSpPr>
        <p:sp>
          <p:nvSpPr>
            <p:cNvPr id="19" name="TextBox 18"/>
            <p:cNvSpPr txBox="1"/>
            <p:nvPr/>
          </p:nvSpPr>
          <p:spPr>
            <a:xfrm>
              <a:off x="6040308" y="3957261"/>
              <a:ext cx="3322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Sea Surface Temperature (SST) MODIS</a:t>
              </a:r>
              <a:endParaRPr lang="en-US" sz="14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58649" y="1794255"/>
              <a:ext cx="8545364" cy="4804418"/>
              <a:chOff x="358649" y="1794255"/>
              <a:chExt cx="8545364" cy="4804418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58649" y="2142558"/>
                <a:ext cx="3182705" cy="4063423"/>
                <a:chOff x="123178" y="1368472"/>
                <a:chExt cx="5035031" cy="5113054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79" t="37540" r="13501" b="44759"/>
                <a:stretch/>
              </p:blipFill>
              <p:spPr>
                <a:xfrm>
                  <a:off x="210594" y="2241413"/>
                  <a:ext cx="2501525" cy="801625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847" t="36698" r="12204" b="43112"/>
                <a:stretch/>
              </p:blipFill>
              <p:spPr>
                <a:xfrm>
                  <a:off x="140926" y="1368472"/>
                  <a:ext cx="2588610" cy="914644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11" t="36572" r="12532" b="44127"/>
                <a:stretch/>
              </p:blipFill>
              <p:spPr>
                <a:xfrm>
                  <a:off x="123178" y="3891283"/>
                  <a:ext cx="2588609" cy="880243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68" t="37714" r="12532" b="43746"/>
                <a:stretch/>
              </p:blipFill>
              <p:spPr>
                <a:xfrm>
                  <a:off x="167054" y="3071645"/>
                  <a:ext cx="2577808" cy="849571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75" t="37460" r="12697" b="43492"/>
                <a:stretch/>
              </p:blipFill>
              <p:spPr>
                <a:xfrm>
                  <a:off x="130636" y="5625730"/>
                  <a:ext cx="2538860" cy="855796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510" t="35937" r="3755" b="36000"/>
                <a:stretch/>
              </p:blipFill>
              <p:spPr>
                <a:xfrm>
                  <a:off x="156758" y="4812959"/>
                  <a:ext cx="2522355" cy="834492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735412" y="5060928"/>
                  <a:ext cx="10214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6</a:t>
                  </a:r>
                  <a:r>
                    <a:rPr lang="en-US" sz="1600" b="1" dirty="0" smtClean="0"/>
                    <a:t>) </a:t>
                  </a:r>
                  <a:r>
                    <a:rPr lang="en-US" sz="1600" dirty="0" smtClean="0"/>
                    <a:t>CDFC</a:t>
                  </a:r>
                  <a:endParaRPr lang="en-US" sz="16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745368" y="1653745"/>
                  <a:ext cx="241284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1 &amp; 2) </a:t>
                  </a:r>
                  <a:r>
                    <a:rPr lang="en-US" sz="1600" dirty="0"/>
                    <a:t>LST- </a:t>
                  </a:r>
                  <a:r>
                    <a:rPr lang="en-US" sz="1600" dirty="0" smtClean="0"/>
                    <a:t>Day &amp; Night</a:t>
                  </a:r>
                  <a:endParaRPr lang="en-US" sz="1600" i="1" dirty="0"/>
                </a:p>
                <a:p>
                  <a:endParaRPr lang="en-US" sz="16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741316" y="3311269"/>
                  <a:ext cx="6351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4) </a:t>
                  </a:r>
                  <a:r>
                    <a:rPr lang="en-US" sz="1600" dirty="0" smtClean="0"/>
                    <a:t>ET</a:t>
                  </a:r>
                  <a:endParaRPr lang="en-US" sz="16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736659" y="2500355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3) </a:t>
                  </a:r>
                  <a:r>
                    <a:rPr lang="en-US" sz="1600" dirty="0" smtClean="0"/>
                    <a:t>TP</a:t>
                  </a:r>
                  <a:endParaRPr lang="en-US" sz="1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737401" y="4203494"/>
                  <a:ext cx="160332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5) </a:t>
                  </a:r>
                  <a:r>
                    <a:rPr lang="en-US" sz="1600" dirty="0"/>
                    <a:t>Land </a:t>
                  </a:r>
                  <a:r>
                    <a:rPr lang="en-US" sz="1600" dirty="0" smtClean="0"/>
                    <a:t>Cover</a:t>
                  </a:r>
                  <a:endParaRPr lang="en-US" sz="16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45366" y="5808729"/>
                  <a:ext cx="1345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7) </a:t>
                  </a:r>
                  <a:r>
                    <a:rPr lang="en-US" sz="1600" dirty="0" smtClean="0"/>
                    <a:t>Elevation</a:t>
                  </a:r>
                  <a:endParaRPr lang="en-US" sz="1600" dirty="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12" t="33270" r="16805" b="29651"/>
              <a:stretch/>
            </p:blipFill>
            <p:spPr>
              <a:xfrm>
                <a:off x="6873969" y="2702904"/>
                <a:ext cx="1760314" cy="126292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85176" y="1794255"/>
                <a:ext cx="367761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/>
                  <a:t>Monthly Jan 2009- Dec 2013</a:t>
                </a:r>
              </a:p>
              <a:p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01878" y="2117597"/>
                <a:ext cx="57476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24330" y="5436540"/>
                <a:ext cx="57476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69350" y="3425309"/>
                <a:ext cx="57476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11713" y="4147475"/>
                <a:ext cx="57476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32984" y="4823493"/>
                <a:ext cx="57476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90047" y="2789334"/>
                <a:ext cx="57476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4396079" y="2573091"/>
                <a:ext cx="443255" cy="9308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675733" y="3242334"/>
                <a:ext cx="1813528" cy="442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617918" y="4161723"/>
                <a:ext cx="852979" cy="4541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3040509" y="4517019"/>
                <a:ext cx="1448752" cy="77442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675733" y="3843979"/>
                <a:ext cx="1813528" cy="244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295649" y="4773496"/>
                <a:ext cx="1193612" cy="107314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574577" y="3986084"/>
                <a:ext cx="715137" cy="625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556213" y="4080601"/>
                <a:ext cx="733501" cy="5330"/>
              </a:xfrm>
              <a:prstGeom prst="line">
                <a:avLst/>
              </a:prstGeom>
              <a:ln w="3810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575989" y="4162080"/>
                <a:ext cx="713725" cy="645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556213" y="4244998"/>
                <a:ext cx="733501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544808" y="4312150"/>
                <a:ext cx="744906" cy="896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5544808" y="4386885"/>
                <a:ext cx="744906" cy="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>
              <a:xfrm>
                <a:off x="4463236" y="3477233"/>
                <a:ext cx="1180730" cy="14175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15B4A"/>
                  </a:solidFill>
                </a:endParaRPr>
              </a:p>
            </p:txBody>
          </p:sp>
          <p:sp>
            <p:nvSpPr>
              <p:cNvPr id="133" name="Left Arrow 132"/>
              <p:cNvSpPr/>
              <p:nvPr/>
            </p:nvSpPr>
            <p:spPr>
              <a:xfrm>
                <a:off x="4623010" y="3548255"/>
                <a:ext cx="776087" cy="307078"/>
              </a:xfrm>
              <a:prstGeom prst="leftArrow">
                <a:avLst/>
              </a:prstGeom>
              <a:solidFill>
                <a:srgbClr val="00B0F0"/>
              </a:solidFill>
              <a:ln w="158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312406" y="4093514"/>
                <a:ext cx="1506310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/>
                  <a:t>Time Series </a:t>
                </a:r>
                <a:endParaRPr lang="en-US" sz="1500" b="1" dirty="0" smtClean="0"/>
              </a:p>
              <a:p>
                <a:pPr algn="ctr"/>
                <a:r>
                  <a:rPr lang="en-US" sz="1500" b="1" dirty="0" smtClean="0"/>
                  <a:t>Frequency </a:t>
                </a:r>
              </a:p>
              <a:p>
                <a:pPr algn="ctr"/>
                <a:r>
                  <a:rPr lang="en-US" sz="1500" b="1" dirty="0" smtClean="0"/>
                  <a:t>Analysis</a:t>
                </a:r>
                <a:endParaRPr lang="en-US" sz="1500" b="1" dirty="0"/>
              </a:p>
              <a:p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104903" y="3746616"/>
                <a:ext cx="5747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</a:rPr>
                  <a:t>[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4" name="Right Arrow 133"/>
              <p:cNvSpPr/>
              <p:nvPr/>
            </p:nvSpPr>
            <p:spPr>
              <a:xfrm>
                <a:off x="4652779" y="3835589"/>
                <a:ext cx="776087" cy="307078"/>
              </a:xfrm>
              <a:prstGeom prst="rightArrow">
                <a:avLst/>
              </a:prstGeom>
              <a:solidFill>
                <a:srgbClr val="92D050"/>
              </a:solidFill>
              <a:ln w="158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6604239" y="5244456"/>
                <a:ext cx="2299774" cy="1354217"/>
                <a:chOff x="6360305" y="4499765"/>
                <a:chExt cx="2299774" cy="1354217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6360305" y="4499765"/>
                  <a:ext cx="2299774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R Value </a:t>
                  </a:r>
                  <a:endParaRPr lang="en-US" sz="1600" b="1" dirty="0" smtClean="0"/>
                </a:p>
                <a:p>
                  <a:pPr algn="ctr"/>
                  <a:r>
                    <a:rPr lang="en-US" sz="1600" dirty="0" smtClean="0"/>
                    <a:t>Correlation </a:t>
                  </a:r>
                  <a:r>
                    <a:rPr lang="en-US" sz="1600" dirty="0"/>
                    <a:t>Coefficients of </a:t>
                  </a:r>
                  <a:r>
                    <a:rPr lang="en-US" sz="1600" dirty="0" smtClean="0"/>
                    <a:t>Variables to SST </a:t>
                  </a:r>
                  <a:endParaRPr lang="en-US" sz="1600" dirty="0"/>
                </a:p>
                <a:p>
                  <a:endParaRPr lang="en-US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6531775" y="4499765"/>
                  <a:ext cx="1993916" cy="1125972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5" name="Straight Connector 144"/>
              <p:cNvCxnSpPr>
                <a:endCxn id="142" idx="0"/>
              </p:cNvCxnSpPr>
              <p:nvPr/>
            </p:nvCxnSpPr>
            <p:spPr>
              <a:xfrm>
                <a:off x="7768054" y="4659106"/>
                <a:ext cx="4613" cy="5853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 rot="16200000">
                <a:off x="7434836" y="4174914"/>
                <a:ext cx="5747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</a:rPr>
                  <a:t>[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p:grpSp>
      </p:grp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2418058936"/>
              </p:ext>
            </p:extLst>
          </p:nvPr>
        </p:nvGraphicFramePr>
        <p:xfrm>
          <a:off x="-17416" y="5360039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9" name="Pentagon 48"/>
          <p:cNvSpPr/>
          <p:nvPr/>
        </p:nvSpPr>
        <p:spPr>
          <a:xfrm>
            <a:off x="4672293" y="611068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2473</TotalTime>
  <Words>784</Words>
  <Application>Microsoft Office PowerPoint</Application>
  <PresentationFormat>On-screen Show (4:3)</PresentationFormat>
  <Paragraphs>257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Helvetica Neue</vt:lpstr>
      <vt:lpstr>Questrial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Kislik, Emily A. (ARC-SGE)[SCIENCE SYSTEMS AND APPLICATIONS, INC]</cp:lastModifiedBy>
  <cp:revision>171</cp:revision>
  <dcterms:created xsi:type="dcterms:W3CDTF">2015-05-18T13:26:09Z</dcterms:created>
  <dcterms:modified xsi:type="dcterms:W3CDTF">2015-10-23T02:46:36Z</dcterms:modified>
</cp:coreProperties>
</file>