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266E99"/>
    <a:srgbClr val="8B8580"/>
    <a:srgbClr val="8A599A"/>
    <a:srgbClr val="B73B52"/>
    <a:srgbClr val="9EB13D"/>
    <a:srgbClr val="66A478"/>
    <a:srgbClr val="CD7142"/>
    <a:srgbClr val="CD7124"/>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C5920-7F1E-CA88-CA1B-C5ADE927191D}" v="58" dt="2021-01-22T23:35:39.397"/>
    <p1510:client id="{A2433B94-D5FF-AB64-54C7-5002619F56C9}" v="3" dt="2021-01-25T20:36:31.047"/>
    <p1510:client id="{BF794A37-2435-7C30-FACD-A78E945A70C5}" v="15" dt="2021-01-13T01:23:50.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8" autoAdjust="0"/>
    <p:restoredTop sz="60076" autoAdjust="0"/>
  </p:normalViewPr>
  <p:slideViewPr>
    <p:cSldViewPr snapToGrid="0" showGuides="1">
      <p:cViewPr varScale="1">
        <p:scale>
          <a:sx n="47" d="100"/>
          <a:sy n="47" d="100"/>
        </p:scale>
        <p:origin x="53"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1575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005901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4047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11472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a:t>
            </a:r>
            <a:r>
              <a:rPr lang="en-US"/>
              <a:t>We ask for figures and graphs to be separate and editable in case we reuse them and must resize the image to fit a different template or presentation.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19036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7150" y="5751134"/>
            <a:ext cx="3756156" cy="338554"/>
          </a:xfrm>
          <a:prstGeom prst="rect">
            <a:avLst/>
          </a:prstGeom>
        </p:spPr>
        <p:txBody>
          <a:bodyPr wrap="none">
            <a:spAutoFit/>
          </a:bodyPr>
          <a:lstStyle/>
          <a:p>
            <a:r>
              <a:rPr lang="en-US" sz="1600" dirty="0">
                <a:solidFill>
                  <a:srgbClr val="54AEB2"/>
                </a:solidFill>
                <a:latin typeface="Century Gothic" panose="020B0502020202020204" pitchFamily="34" charset="0"/>
              </a:rPr>
              <a:t>Node Name (i.e. Virginia – Langley) </a:t>
            </a:r>
            <a:endParaRPr lang="en-US" dirty="0">
              <a:solidFill>
                <a:srgbClr val="54AEB2"/>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54AEB2"/>
                </a:solidFill>
              </a:rPr>
              <a:t>STUDY AREA</a:t>
            </a:r>
          </a:p>
          <a:p>
            <a:pPr algn="l"/>
            <a:r>
              <a:rPr lang="en-US" sz="2800" b="0" spc="0" dirty="0">
                <a:solidFill>
                  <a:srgbClr val="54AEB2"/>
                </a:solidFill>
              </a:rPr>
              <a:t>Water Resources</a:t>
            </a:r>
            <a:endParaRPr lang="en-US" sz="2800" b="0" spc="0" baseline="0" dirty="0">
              <a:solidFill>
                <a:srgbClr val="54AEB2"/>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54AEB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54AEB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SLIDE TEMPLATE: </a:t>
            </a:r>
          </a:p>
          <a:p>
            <a:r>
              <a:rPr lang="en-US" sz="4000" b="1" dirty="0">
                <a:solidFill>
                  <a:srgbClr val="54AEB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54AEB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14.</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3"/>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48F7005F-19CF-4A2C-A427-7B1B11AC4C6C}"/>
              </a:ext>
            </a:extLst>
          </p:cNvPr>
          <p:cNvPicPr>
            <a:picLocks noChangeAspect="1"/>
          </p:cNvPicPr>
          <p:nvPr/>
        </p:nvPicPr>
        <p:blipFill>
          <a:blip r:embed="rId4"/>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PRESENTATION GUIDELINES: TIPS</a:t>
            </a:r>
          </a:p>
        </p:txBody>
      </p:sp>
      <p:sp>
        <p:nvSpPr>
          <p:cNvPr id="3" name="Text Placeholder 3"/>
          <p:cNvSpPr txBox="1">
            <a:spLocks/>
          </p:cNvSpPr>
          <p:nvPr/>
        </p:nvSpPr>
        <p:spPr>
          <a:xfrm>
            <a:off x="495300"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54AEB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54AEB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14-pt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643896"/>
            <a:ext cx="3426488" cy="3570208"/>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Font typeface="Arial" panose="020B0604020202020204" pitchFamily="34" charset="0"/>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54AEB2"/>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54AEB2"/>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3">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4AEB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4AEB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320DEC-746B-47C8-8B1F-2F1F4114BFF3}">
  <ds:schemaRef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3.xml><?xml version="1.0" encoding="utf-8"?>
<ds:datastoreItem xmlns:ds="http://schemas.openxmlformats.org/officeDocument/2006/customXml" ds:itemID="{C26E13E3-3F85-4265-8810-D81874844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27589</TotalTime>
  <Words>1435</Words>
  <Application>Microsoft Office PowerPoint</Application>
  <PresentationFormat>Widescreen</PresentationFormat>
  <Paragraphs>160</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202</cp:revision>
  <dcterms:created xsi:type="dcterms:W3CDTF">2019-11-12T17:46:59Z</dcterms:created>
  <dcterms:modified xsi:type="dcterms:W3CDTF">2021-06-03T01:10:43Z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