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11" clrIdx="0">
    <p:extLst/>
  </p:cmAuthor>
  <p:cmAuthor id="2" name="Fenn, Teresa E. (LARC-E3)[SSAI DEVELOP]" initials="FTE(D" lastIdx="5" clrIdx="1">
    <p:extLst/>
  </p:cmAuthor>
  <p:cmAuthor id="3" name="Emma Baghel" initials="E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560" autoAdjust="0"/>
  </p:normalViewPr>
  <p:slideViewPr>
    <p:cSldViewPr snapToGrid="0">
      <p:cViewPr>
        <p:scale>
          <a:sx n="40" d="100"/>
          <a:sy n="40" d="100"/>
        </p:scale>
        <p:origin x="120" y="-396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clayt1\Downloads\g4.areaAvgTimeSeries.OMNO2d_003_ColumnAmountNO2TropCloudScreened.20080101-20081231.100W_24N_84W_32N.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'g4.areaAvgTimeSeries.OMNO2d_003'!$C$9:$C$20</c:f>
              <c:strCache>
                <c:ptCount val="11"/>
                <c:pt idx="0">
                  <c:v>Jan</c:v>
                </c:pt>
                <c:pt idx="2">
                  <c:v>Mar</c:v>
                </c:pt>
                <c:pt idx="4">
                  <c:v>May</c:v>
                </c:pt>
                <c:pt idx="6">
                  <c:v>Jul</c:v>
                </c:pt>
                <c:pt idx="8">
                  <c:v>Sep</c:v>
                </c:pt>
                <c:pt idx="10">
                  <c:v>Nov</c:v>
                </c:pt>
              </c:strCache>
            </c:strRef>
          </c:cat>
          <c:val>
            <c:numRef>
              <c:f>'g4.areaAvgTimeSeries.OMNO2d_003'!$D$9:$D$20</c:f>
              <c:numCache>
                <c:formatCode>0.00E+00</c:formatCode>
                <c:ptCount val="12"/>
                <c:pt idx="0">
                  <c:v>1560000000000000</c:v>
                </c:pt>
                <c:pt idx="1">
                  <c:v>1410000000000000</c:v>
                </c:pt>
                <c:pt idx="2">
                  <c:v>1490000000000000</c:v>
                </c:pt>
                <c:pt idx="3">
                  <c:v>1300000000000000</c:v>
                </c:pt>
                <c:pt idx="4">
                  <c:v>1090000000000000</c:v>
                </c:pt>
                <c:pt idx="5">
                  <c:v>1250000000000000</c:v>
                </c:pt>
                <c:pt idx="6">
                  <c:v>1390000000000000</c:v>
                </c:pt>
                <c:pt idx="7">
                  <c:v>1310000000000000</c:v>
                </c:pt>
                <c:pt idx="8">
                  <c:v>1260000000000000</c:v>
                </c:pt>
                <c:pt idx="9">
                  <c:v>1440000000000000</c:v>
                </c:pt>
                <c:pt idx="10">
                  <c:v>1560000000000000</c:v>
                </c:pt>
                <c:pt idx="11">
                  <c:v>1910000000000000</c:v>
                </c:pt>
              </c:numCache>
            </c:numRef>
          </c:val>
          <c:smooth val="0"/>
        </c:ser>
        <c:dLbls>
          <c:showLegendKey val="0"/>
          <c:showVal val="0"/>
          <c:showCatName val="0"/>
          <c:showSerName val="0"/>
          <c:showPercent val="0"/>
          <c:showBubbleSize val="0"/>
        </c:dLbls>
        <c:smooth val="0"/>
        <c:axId val="214556744"/>
        <c:axId val="214557136"/>
      </c:lineChart>
      <c:catAx>
        <c:axId val="21455674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a:t>Year</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4557136"/>
        <c:crosses val="autoZero"/>
        <c:auto val="1"/>
        <c:lblAlgn val="ctr"/>
        <c:lblOffset val="100"/>
        <c:noMultiLvlLbl val="0"/>
      </c:catAx>
      <c:valAx>
        <c:axId val="214557136"/>
        <c:scaling>
          <c:orientation val="minMax"/>
          <c:min val="10000000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a:t>molecules/cm2</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4556744"/>
        <c:crosses val="autoZero"/>
        <c:crossBetween val="between"/>
      </c:valAx>
      <c:spPr>
        <a:noFill/>
        <a:ln>
          <a:noFill/>
        </a:ln>
        <a:effectLst/>
      </c:spPr>
    </c:plotArea>
    <c:plotVisOnly val="1"/>
    <c:dispBlanksAs val="gap"/>
    <c:showDLblsOverMax val="0"/>
  </c:chart>
  <c:spPr>
    <a:solidFill>
      <a:schemeClr val="bg1"/>
    </a:solidFill>
    <a:ln>
      <a:solidFill>
        <a:schemeClr val="accent1">
          <a:lumMod val="60000"/>
          <a:lumOff val="4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a:latin typeface="Century Gothic" panose="020B0502020202020204" pitchFamily="34" charset="0"/>
              </a:rPr>
              <a:t>OMI - BOEM NO</a:t>
            </a:r>
            <a:r>
              <a:rPr lang="en-US" sz="1600" baseline="-25000">
                <a:latin typeface="Century Gothic" panose="020B0502020202020204" pitchFamily="34" charset="0"/>
              </a:rPr>
              <a:t>2</a:t>
            </a:r>
            <a:r>
              <a:rPr lang="en-US" sz="1600">
                <a:latin typeface="Century Gothic" panose="020B0502020202020204" pitchFamily="34" charset="0"/>
              </a:rPr>
              <a:t> Correlation 2005</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scatterChart>
        <c:scatterStyle val="lineMarker"/>
        <c:varyColors val="0"/>
        <c:ser>
          <c:idx val="0"/>
          <c:order val="0"/>
          <c:tx>
            <c:strRef>
              <c:f>'C:\Users\alclayt1\Desktop\OMI_NO2_Annual_Rasters-2016-04-01 snap\[2005_nox_cor_r.xlsx]2005_nox_cor_r'!$G$1</c:f>
              <c:strCache>
                <c:ptCount val="1"/>
                <c:pt idx="0">
                  <c:v>RASTERVALU</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8.0939910920225885E-2"/>
                  <c:y val="-0.27435133108361454"/>
                </c:manualLayout>
              </c:layout>
              <c:numFmt formatCode="General" sourceLinked="0"/>
              <c:spPr>
                <a:solidFill>
                  <a:sysClr val="window" lastClr="FFFFFF"/>
                </a:solidFill>
                <a:ln>
                  <a:solidFill>
                    <a:schemeClr val="tx2"/>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rendlineLbl>
          </c:trendline>
          <c:xVal>
            <c:numRef>
              <c:f>'[1]2005_nox_cor_r'!$C$2:$C$3236</c:f>
              <c:numCache>
                <c:formatCode>General</c:formatCode>
                <c:ptCount val="3235"/>
                <c:pt idx="0">
                  <c:v>0.65444000000000002</c:v>
                </c:pt>
                <c:pt idx="1">
                  <c:v>0.70693600000000001</c:v>
                </c:pt>
                <c:pt idx="2">
                  <c:v>1.14053</c:v>
                </c:pt>
                <c:pt idx="3">
                  <c:v>0.87982099999999996</c:v>
                </c:pt>
                <c:pt idx="4">
                  <c:v>0.67008800000000002</c:v>
                </c:pt>
                <c:pt idx="5">
                  <c:v>0.23021</c:v>
                </c:pt>
                <c:pt idx="6">
                  <c:v>0.29912</c:v>
                </c:pt>
                <c:pt idx="7">
                  <c:v>1.5462800000000001</c:v>
                </c:pt>
                <c:pt idx="8">
                  <c:v>1.56511</c:v>
                </c:pt>
                <c:pt idx="9">
                  <c:v>1.61565</c:v>
                </c:pt>
                <c:pt idx="10">
                  <c:v>1.6772899999999999</c:v>
                </c:pt>
                <c:pt idx="11">
                  <c:v>1.7906599999999999</c:v>
                </c:pt>
                <c:pt idx="12">
                  <c:v>1.8545499999999999</c:v>
                </c:pt>
                <c:pt idx="13">
                  <c:v>1.9577199999999999</c:v>
                </c:pt>
                <c:pt idx="14">
                  <c:v>1.99091</c:v>
                </c:pt>
                <c:pt idx="15">
                  <c:v>2.1057800000000002</c:v>
                </c:pt>
                <c:pt idx="16">
                  <c:v>1.54664</c:v>
                </c:pt>
                <c:pt idx="17">
                  <c:v>1.52624</c:v>
                </c:pt>
                <c:pt idx="18">
                  <c:v>2.3298700000000001</c:v>
                </c:pt>
                <c:pt idx="19">
                  <c:v>1.54636</c:v>
                </c:pt>
                <c:pt idx="20">
                  <c:v>1.54627</c:v>
                </c:pt>
                <c:pt idx="21">
                  <c:v>1.7064900000000001</c:v>
                </c:pt>
                <c:pt idx="22">
                  <c:v>1.63676</c:v>
                </c:pt>
                <c:pt idx="23">
                  <c:v>19.954999999999998</c:v>
                </c:pt>
                <c:pt idx="24">
                  <c:v>24.194500000000001</c:v>
                </c:pt>
                <c:pt idx="25">
                  <c:v>0.76643300000000003</c:v>
                </c:pt>
                <c:pt idx="26">
                  <c:v>0.48972500000000002</c:v>
                </c:pt>
                <c:pt idx="27">
                  <c:v>0.244509</c:v>
                </c:pt>
                <c:pt idx="28">
                  <c:v>3.0313E-2</c:v>
                </c:pt>
                <c:pt idx="29">
                  <c:v>1.5798E-2</c:v>
                </c:pt>
                <c:pt idx="30">
                  <c:v>0.10132099999999999</c:v>
                </c:pt>
                <c:pt idx="31">
                  <c:v>0.195107</c:v>
                </c:pt>
                <c:pt idx="32">
                  <c:v>0.288908</c:v>
                </c:pt>
                <c:pt idx="33">
                  <c:v>0.38272099999999998</c:v>
                </c:pt>
                <c:pt idx="34">
                  <c:v>0.47654600000000003</c:v>
                </c:pt>
                <c:pt idx="35">
                  <c:v>0.57038299999999997</c:v>
                </c:pt>
                <c:pt idx="36">
                  <c:v>0.66422899999999996</c:v>
                </c:pt>
                <c:pt idx="37">
                  <c:v>0.75808500000000001</c:v>
                </c:pt>
                <c:pt idx="38">
                  <c:v>1.23366</c:v>
                </c:pt>
                <c:pt idx="39">
                  <c:v>1.1226799999999999</c:v>
                </c:pt>
                <c:pt idx="40">
                  <c:v>1.1688099999999999</c:v>
                </c:pt>
                <c:pt idx="41">
                  <c:v>1.30165</c:v>
                </c:pt>
                <c:pt idx="42">
                  <c:v>1.43449</c:v>
                </c:pt>
                <c:pt idx="43">
                  <c:v>0.767069</c:v>
                </c:pt>
                <c:pt idx="44">
                  <c:v>0.124977</c:v>
                </c:pt>
                <c:pt idx="45">
                  <c:v>1.6573</c:v>
                </c:pt>
                <c:pt idx="46">
                  <c:v>1.4987600000000001</c:v>
                </c:pt>
                <c:pt idx="47">
                  <c:v>1.5038499999999999</c:v>
                </c:pt>
                <c:pt idx="48">
                  <c:v>1.5824499999999999</c:v>
                </c:pt>
                <c:pt idx="49">
                  <c:v>1.57457</c:v>
                </c:pt>
                <c:pt idx="50">
                  <c:v>1.5967100000000001</c:v>
                </c:pt>
                <c:pt idx="51">
                  <c:v>1.5376399999999999</c:v>
                </c:pt>
                <c:pt idx="52">
                  <c:v>1.52607</c:v>
                </c:pt>
                <c:pt idx="53">
                  <c:v>1.5463499999999999</c:v>
                </c:pt>
                <c:pt idx="54">
                  <c:v>1.5666199999999999</c:v>
                </c:pt>
                <c:pt idx="55">
                  <c:v>1.54623</c:v>
                </c:pt>
                <c:pt idx="56">
                  <c:v>1.52583</c:v>
                </c:pt>
                <c:pt idx="57">
                  <c:v>2.34958</c:v>
                </c:pt>
                <c:pt idx="58">
                  <c:v>1.52562</c:v>
                </c:pt>
                <c:pt idx="59">
                  <c:v>1.52552</c:v>
                </c:pt>
                <c:pt idx="60">
                  <c:v>1.52542</c:v>
                </c:pt>
                <c:pt idx="61">
                  <c:v>35.223999999999997</c:v>
                </c:pt>
                <c:pt idx="62">
                  <c:v>29.014900000000001</c:v>
                </c:pt>
                <c:pt idx="63">
                  <c:v>1.5250699999999999</c:v>
                </c:pt>
                <c:pt idx="64">
                  <c:v>1.52494</c:v>
                </c:pt>
                <c:pt idx="65">
                  <c:v>1.52481</c:v>
                </c:pt>
                <c:pt idx="66">
                  <c:v>1.90574</c:v>
                </c:pt>
                <c:pt idx="67">
                  <c:v>2.2963</c:v>
                </c:pt>
                <c:pt idx="68">
                  <c:v>2.0609199999999999</c:v>
                </c:pt>
                <c:pt idx="69">
                  <c:v>1.839</c:v>
                </c:pt>
                <c:pt idx="70">
                  <c:v>152.13300000000001</c:v>
                </c:pt>
                <c:pt idx="71">
                  <c:v>156.017</c:v>
                </c:pt>
                <c:pt idx="72">
                  <c:v>1.5294099999999999</c:v>
                </c:pt>
                <c:pt idx="73">
                  <c:v>1.5737699999999999</c:v>
                </c:pt>
                <c:pt idx="74">
                  <c:v>1.57745</c:v>
                </c:pt>
                <c:pt idx="75">
                  <c:v>1.60145</c:v>
                </c:pt>
                <c:pt idx="76">
                  <c:v>1.30776</c:v>
                </c:pt>
                <c:pt idx="77">
                  <c:v>1.77702</c:v>
                </c:pt>
                <c:pt idx="78">
                  <c:v>2.63273</c:v>
                </c:pt>
                <c:pt idx="79">
                  <c:v>24.607500000000002</c:v>
                </c:pt>
                <c:pt idx="80">
                  <c:v>32.405700000000003</c:v>
                </c:pt>
                <c:pt idx="81">
                  <c:v>2.1999200000000001</c:v>
                </c:pt>
                <c:pt idx="82">
                  <c:v>2.2984499999999999</c:v>
                </c:pt>
                <c:pt idx="83">
                  <c:v>2.2866</c:v>
                </c:pt>
                <c:pt idx="84">
                  <c:v>1.9057299999999999</c:v>
                </c:pt>
                <c:pt idx="85">
                  <c:v>1.5247999999999999</c:v>
                </c:pt>
                <c:pt idx="86">
                  <c:v>1.5249299999999999</c:v>
                </c:pt>
                <c:pt idx="87">
                  <c:v>1.5250600000000001</c:v>
                </c:pt>
                <c:pt idx="88">
                  <c:v>1.52519</c:v>
                </c:pt>
                <c:pt idx="89">
                  <c:v>1.5253000000000001</c:v>
                </c:pt>
                <c:pt idx="90">
                  <c:v>1.5254099999999999</c:v>
                </c:pt>
                <c:pt idx="91">
                  <c:v>2.2883100000000001</c:v>
                </c:pt>
                <c:pt idx="92">
                  <c:v>1.52566</c:v>
                </c:pt>
                <c:pt idx="93">
                  <c:v>1.5257400000000001</c:v>
                </c:pt>
                <c:pt idx="94">
                  <c:v>1.52582</c:v>
                </c:pt>
                <c:pt idx="95">
                  <c:v>1.52589</c:v>
                </c:pt>
                <c:pt idx="96">
                  <c:v>104.971</c:v>
                </c:pt>
                <c:pt idx="97">
                  <c:v>4.9029999999999997E-2</c:v>
                </c:pt>
                <c:pt idx="98">
                  <c:v>0.68886099999999995</c:v>
                </c:pt>
                <c:pt idx="99">
                  <c:v>2.1795399999999998</c:v>
                </c:pt>
                <c:pt idx="100">
                  <c:v>1.5404599999999999</c:v>
                </c:pt>
                <c:pt idx="101">
                  <c:v>1.5518400000000001</c:v>
                </c:pt>
                <c:pt idx="102">
                  <c:v>1.5701799999999999</c:v>
                </c:pt>
                <c:pt idx="103">
                  <c:v>1.59636</c:v>
                </c:pt>
                <c:pt idx="104">
                  <c:v>1.59633</c:v>
                </c:pt>
                <c:pt idx="105">
                  <c:v>1.61663</c:v>
                </c:pt>
                <c:pt idx="106">
                  <c:v>1.5365</c:v>
                </c:pt>
                <c:pt idx="107">
                  <c:v>2.4668999999999999</c:v>
                </c:pt>
                <c:pt idx="108">
                  <c:v>2.0165099999999998</c:v>
                </c:pt>
                <c:pt idx="109">
                  <c:v>2.0085000000000002</c:v>
                </c:pt>
                <c:pt idx="110">
                  <c:v>2.3693900000000001</c:v>
                </c:pt>
                <c:pt idx="111">
                  <c:v>2.3286199999999999</c:v>
                </c:pt>
                <c:pt idx="112">
                  <c:v>3.7119399999999998</c:v>
                </c:pt>
                <c:pt idx="113">
                  <c:v>5.9744799999999998</c:v>
                </c:pt>
                <c:pt idx="114">
                  <c:v>38.651699999999998</c:v>
                </c:pt>
                <c:pt idx="115">
                  <c:v>50.550600000000003</c:v>
                </c:pt>
                <c:pt idx="116">
                  <c:v>14.5627</c:v>
                </c:pt>
                <c:pt idx="117">
                  <c:v>2.3073399999999999</c:v>
                </c:pt>
                <c:pt idx="118">
                  <c:v>2.53078</c:v>
                </c:pt>
                <c:pt idx="119">
                  <c:v>2.3069700000000002</c:v>
                </c:pt>
                <c:pt idx="120">
                  <c:v>2.3270900000000001</c:v>
                </c:pt>
                <c:pt idx="121">
                  <c:v>1.9051400000000001</c:v>
                </c:pt>
                <c:pt idx="122">
                  <c:v>1.5442199999999999</c:v>
                </c:pt>
                <c:pt idx="123">
                  <c:v>1.5644</c:v>
                </c:pt>
                <c:pt idx="124">
                  <c:v>33.865200000000002</c:v>
                </c:pt>
                <c:pt idx="125">
                  <c:v>277.17599999999999</c:v>
                </c:pt>
                <c:pt idx="126">
                  <c:v>2.3864200000000002</c:v>
                </c:pt>
                <c:pt idx="127">
                  <c:v>1.54328</c:v>
                </c:pt>
                <c:pt idx="128">
                  <c:v>1.5227599999999999</c:v>
                </c:pt>
                <c:pt idx="129">
                  <c:v>1.5428900000000001</c:v>
                </c:pt>
                <c:pt idx="130">
                  <c:v>1.5223599999999999</c:v>
                </c:pt>
                <c:pt idx="131">
                  <c:v>1.15429</c:v>
                </c:pt>
                <c:pt idx="132">
                  <c:v>1.9034500000000001</c:v>
                </c:pt>
                <c:pt idx="133">
                  <c:v>14.3819</c:v>
                </c:pt>
                <c:pt idx="134">
                  <c:v>26.962499999999999</c:v>
                </c:pt>
                <c:pt idx="135">
                  <c:v>1.54372</c:v>
                </c:pt>
                <c:pt idx="136">
                  <c:v>1.54389</c:v>
                </c:pt>
                <c:pt idx="137">
                  <c:v>1.5643899999999999</c:v>
                </c:pt>
                <c:pt idx="138">
                  <c:v>1.5238799999999999</c:v>
                </c:pt>
                <c:pt idx="139">
                  <c:v>1.90513</c:v>
                </c:pt>
                <c:pt idx="140">
                  <c:v>2.2864200000000001</c:v>
                </c:pt>
                <c:pt idx="141">
                  <c:v>2.2866200000000001</c:v>
                </c:pt>
                <c:pt idx="142">
                  <c:v>2.2868200000000001</c:v>
                </c:pt>
                <c:pt idx="143">
                  <c:v>2.2869999999999999</c:v>
                </c:pt>
                <c:pt idx="144">
                  <c:v>2.2871800000000002</c:v>
                </c:pt>
                <c:pt idx="145">
                  <c:v>2.2873399999999999</c:v>
                </c:pt>
                <c:pt idx="146">
                  <c:v>3.4312999999999998</c:v>
                </c:pt>
                <c:pt idx="147">
                  <c:v>2.2877100000000001</c:v>
                </c:pt>
                <c:pt idx="148">
                  <c:v>2.2878400000000001</c:v>
                </c:pt>
                <c:pt idx="149">
                  <c:v>2.2879499999999999</c:v>
                </c:pt>
                <c:pt idx="150">
                  <c:v>171.10900000000001</c:v>
                </c:pt>
                <c:pt idx="151">
                  <c:v>121.619</c:v>
                </c:pt>
                <c:pt idx="152">
                  <c:v>107.77800000000001</c:v>
                </c:pt>
                <c:pt idx="153">
                  <c:v>18.128499999999999</c:v>
                </c:pt>
                <c:pt idx="154">
                  <c:v>16.762</c:v>
                </c:pt>
                <c:pt idx="155">
                  <c:v>16.6723</c:v>
                </c:pt>
                <c:pt idx="156">
                  <c:v>17.072700000000001</c:v>
                </c:pt>
                <c:pt idx="157">
                  <c:v>24.906700000000001</c:v>
                </c:pt>
                <c:pt idx="158">
                  <c:v>2.4764699999999999</c:v>
                </c:pt>
                <c:pt idx="159">
                  <c:v>3.2822300000000002</c:v>
                </c:pt>
                <c:pt idx="160">
                  <c:v>16.439800000000002</c:v>
                </c:pt>
                <c:pt idx="161">
                  <c:v>16.401199999999999</c:v>
                </c:pt>
                <c:pt idx="162">
                  <c:v>1.44055</c:v>
                </c:pt>
                <c:pt idx="163">
                  <c:v>3.3998300000000001</c:v>
                </c:pt>
                <c:pt idx="164">
                  <c:v>0.65759299999999998</c:v>
                </c:pt>
                <c:pt idx="165">
                  <c:v>0.485238</c:v>
                </c:pt>
                <c:pt idx="166">
                  <c:v>0.51504899999999998</c:v>
                </c:pt>
                <c:pt idx="167">
                  <c:v>0.540825</c:v>
                </c:pt>
                <c:pt idx="168">
                  <c:v>0.56732800000000005</c:v>
                </c:pt>
                <c:pt idx="169">
                  <c:v>0.59383300000000006</c:v>
                </c:pt>
                <c:pt idx="170">
                  <c:v>0.62033899999999997</c:v>
                </c:pt>
                <c:pt idx="171">
                  <c:v>0.64684600000000003</c:v>
                </c:pt>
                <c:pt idx="172">
                  <c:v>1.5193300000000001</c:v>
                </c:pt>
                <c:pt idx="173">
                  <c:v>1.13534</c:v>
                </c:pt>
                <c:pt idx="174">
                  <c:v>1.63896</c:v>
                </c:pt>
                <c:pt idx="175">
                  <c:v>1.6912499999999999</c:v>
                </c:pt>
                <c:pt idx="176">
                  <c:v>1.7585900000000001</c:v>
                </c:pt>
                <c:pt idx="177">
                  <c:v>2.6308199999999999</c:v>
                </c:pt>
                <c:pt idx="178">
                  <c:v>1.4599899999999999</c:v>
                </c:pt>
                <c:pt idx="179">
                  <c:v>59.706099999999999</c:v>
                </c:pt>
                <c:pt idx="180">
                  <c:v>9.9292599999999993</c:v>
                </c:pt>
                <c:pt idx="181">
                  <c:v>0.92518199999999995</c:v>
                </c:pt>
                <c:pt idx="182">
                  <c:v>0.95168399999999997</c:v>
                </c:pt>
                <c:pt idx="183">
                  <c:v>1.9187799999999999</c:v>
                </c:pt>
                <c:pt idx="184">
                  <c:v>1.00468</c:v>
                </c:pt>
                <c:pt idx="185">
                  <c:v>1.0311699999999999</c:v>
                </c:pt>
                <c:pt idx="186">
                  <c:v>1.0576700000000001</c:v>
                </c:pt>
                <c:pt idx="187">
                  <c:v>1.0841499999999999</c:v>
                </c:pt>
                <c:pt idx="188">
                  <c:v>1.3698600000000001</c:v>
                </c:pt>
                <c:pt idx="189">
                  <c:v>2.0857000000000001</c:v>
                </c:pt>
                <c:pt idx="190">
                  <c:v>2.2506499999999998</c:v>
                </c:pt>
                <c:pt idx="191">
                  <c:v>3.44713</c:v>
                </c:pt>
                <c:pt idx="192">
                  <c:v>2.3512900000000001</c:v>
                </c:pt>
                <c:pt idx="193">
                  <c:v>2.3836400000000002</c:v>
                </c:pt>
                <c:pt idx="194">
                  <c:v>2.3836300000000001</c:v>
                </c:pt>
                <c:pt idx="195">
                  <c:v>2.36327</c:v>
                </c:pt>
                <c:pt idx="196">
                  <c:v>2.3632300000000002</c:v>
                </c:pt>
                <c:pt idx="197">
                  <c:v>2.4241700000000002</c:v>
                </c:pt>
                <c:pt idx="198">
                  <c:v>2.3391000000000002</c:v>
                </c:pt>
                <c:pt idx="199">
                  <c:v>2.7783699999999998</c:v>
                </c:pt>
                <c:pt idx="200">
                  <c:v>4.6397199999999996</c:v>
                </c:pt>
                <c:pt idx="201">
                  <c:v>3.3375599999999999</c:v>
                </c:pt>
                <c:pt idx="202">
                  <c:v>2.64839</c:v>
                </c:pt>
                <c:pt idx="203">
                  <c:v>2.01546</c:v>
                </c:pt>
                <c:pt idx="204">
                  <c:v>1.6670199999999999</c:v>
                </c:pt>
                <c:pt idx="205">
                  <c:v>53.037300000000002</c:v>
                </c:pt>
                <c:pt idx="206">
                  <c:v>15.8338</c:v>
                </c:pt>
                <c:pt idx="207">
                  <c:v>2.97553</c:v>
                </c:pt>
                <c:pt idx="208">
                  <c:v>2.03504</c:v>
                </c:pt>
                <c:pt idx="209">
                  <c:v>2.0959699999999999</c:v>
                </c:pt>
                <c:pt idx="210">
                  <c:v>1.66635</c:v>
                </c:pt>
                <c:pt idx="211">
                  <c:v>1.68655</c:v>
                </c:pt>
                <c:pt idx="212">
                  <c:v>1.5847599999999999</c:v>
                </c:pt>
                <c:pt idx="213">
                  <c:v>1.56429</c:v>
                </c:pt>
                <c:pt idx="214">
                  <c:v>1.5641400000000001</c:v>
                </c:pt>
                <c:pt idx="215">
                  <c:v>58.662399999999998</c:v>
                </c:pt>
                <c:pt idx="216">
                  <c:v>252.60900000000001</c:v>
                </c:pt>
                <c:pt idx="217">
                  <c:v>1.54332</c:v>
                </c:pt>
                <c:pt idx="218">
                  <c:v>1.94417</c:v>
                </c:pt>
                <c:pt idx="219">
                  <c:v>1.9235199999999999</c:v>
                </c:pt>
                <c:pt idx="220">
                  <c:v>1.56301</c:v>
                </c:pt>
                <c:pt idx="221">
                  <c:v>1.5424800000000001</c:v>
                </c:pt>
                <c:pt idx="222">
                  <c:v>1.54227</c:v>
                </c:pt>
                <c:pt idx="223">
                  <c:v>1.2195400000000001</c:v>
                </c:pt>
                <c:pt idx="224">
                  <c:v>5.0486399999999998</c:v>
                </c:pt>
                <c:pt idx="225">
                  <c:v>36.871299999999998</c:v>
                </c:pt>
                <c:pt idx="226">
                  <c:v>1.54314</c:v>
                </c:pt>
                <c:pt idx="227">
                  <c:v>1.5636399999999999</c:v>
                </c:pt>
                <c:pt idx="228">
                  <c:v>1.52315</c:v>
                </c:pt>
                <c:pt idx="229">
                  <c:v>1.6656200000000001</c:v>
                </c:pt>
                <c:pt idx="230">
                  <c:v>1.5438000000000001</c:v>
                </c:pt>
                <c:pt idx="231">
                  <c:v>1.52362</c:v>
                </c:pt>
                <c:pt idx="232">
                  <c:v>1.5847500000000001</c:v>
                </c:pt>
                <c:pt idx="233">
                  <c:v>1.5239</c:v>
                </c:pt>
                <c:pt idx="234">
                  <c:v>1.52403</c:v>
                </c:pt>
                <c:pt idx="235">
                  <c:v>1.5241499999999999</c:v>
                </c:pt>
                <c:pt idx="236">
                  <c:v>1.5446</c:v>
                </c:pt>
                <c:pt idx="237">
                  <c:v>2.28661</c:v>
                </c:pt>
                <c:pt idx="238">
                  <c:v>1.5245299999999999</c:v>
                </c:pt>
                <c:pt idx="239">
                  <c:v>1.5246200000000001</c:v>
                </c:pt>
                <c:pt idx="240">
                  <c:v>1.52471</c:v>
                </c:pt>
                <c:pt idx="241">
                  <c:v>1.5247900000000001</c:v>
                </c:pt>
                <c:pt idx="242">
                  <c:v>194.41399999999999</c:v>
                </c:pt>
                <c:pt idx="243">
                  <c:v>0.76245499999999999</c:v>
                </c:pt>
                <c:pt idx="244">
                  <c:v>38.075099999999999</c:v>
                </c:pt>
                <c:pt idx="245">
                  <c:v>166.4</c:v>
                </c:pt>
                <c:pt idx="246">
                  <c:v>2.64337</c:v>
                </c:pt>
                <c:pt idx="247">
                  <c:v>1.70353</c:v>
                </c:pt>
                <c:pt idx="248">
                  <c:v>2.64331</c:v>
                </c:pt>
                <c:pt idx="249">
                  <c:v>2.55531</c:v>
                </c:pt>
                <c:pt idx="250">
                  <c:v>1.3759999999999999</c:v>
                </c:pt>
                <c:pt idx="251">
                  <c:v>3.3900800000000002</c:v>
                </c:pt>
                <c:pt idx="252">
                  <c:v>2.5523699999999998</c:v>
                </c:pt>
                <c:pt idx="253">
                  <c:v>3.4904999999999999</c:v>
                </c:pt>
                <c:pt idx="254">
                  <c:v>20.0853</c:v>
                </c:pt>
                <c:pt idx="255">
                  <c:v>12.683</c:v>
                </c:pt>
                <c:pt idx="256">
                  <c:v>26.927800000000001</c:v>
                </c:pt>
                <c:pt idx="257">
                  <c:v>18.1372</c:v>
                </c:pt>
                <c:pt idx="258">
                  <c:v>18.1372</c:v>
                </c:pt>
                <c:pt idx="259">
                  <c:v>18.1374</c:v>
                </c:pt>
                <c:pt idx="260">
                  <c:v>17.389900000000001</c:v>
                </c:pt>
                <c:pt idx="261">
                  <c:v>17.389800000000001</c:v>
                </c:pt>
                <c:pt idx="262">
                  <c:v>17.389800000000001</c:v>
                </c:pt>
                <c:pt idx="263">
                  <c:v>17.859500000000001</c:v>
                </c:pt>
                <c:pt idx="264">
                  <c:v>18.7989</c:v>
                </c:pt>
                <c:pt idx="265">
                  <c:v>15.046099999999999</c:v>
                </c:pt>
                <c:pt idx="266">
                  <c:v>3.3757600000000001</c:v>
                </c:pt>
                <c:pt idx="267">
                  <c:v>3.3760300000000001</c:v>
                </c:pt>
                <c:pt idx="268">
                  <c:v>3.37629</c:v>
                </c:pt>
                <c:pt idx="269">
                  <c:v>59.553800000000003</c:v>
                </c:pt>
                <c:pt idx="270">
                  <c:v>61.595599999999997</c:v>
                </c:pt>
                <c:pt idx="271">
                  <c:v>3.2532000000000001</c:v>
                </c:pt>
                <c:pt idx="272">
                  <c:v>1.96688</c:v>
                </c:pt>
                <c:pt idx="273">
                  <c:v>2.4370799999999999</c:v>
                </c:pt>
                <c:pt idx="274">
                  <c:v>3.37758</c:v>
                </c:pt>
                <c:pt idx="275">
                  <c:v>3.3777300000000001</c:v>
                </c:pt>
                <c:pt idx="276">
                  <c:v>3.3778600000000001</c:v>
                </c:pt>
                <c:pt idx="277">
                  <c:v>3.3779699999999999</c:v>
                </c:pt>
                <c:pt idx="278">
                  <c:v>1.9673700000000001</c:v>
                </c:pt>
                <c:pt idx="279">
                  <c:v>1.51756</c:v>
                </c:pt>
                <c:pt idx="280">
                  <c:v>1.4981599999999999</c:v>
                </c:pt>
                <c:pt idx="281">
                  <c:v>1.5279799999999999</c:v>
                </c:pt>
                <c:pt idx="282">
                  <c:v>1.56776</c:v>
                </c:pt>
                <c:pt idx="283">
                  <c:v>3.7936999999999999</c:v>
                </c:pt>
                <c:pt idx="284">
                  <c:v>1.59537</c:v>
                </c:pt>
                <c:pt idx="285">
                  <c:v>1.5750299999999999</c:v>
                </c:pt>
                <c:pt idx="286">
                  <c:v>1.5750200000000001</c:v>
                </c:pt>
                <c:pt idx="287">
                  <c:v>2.0655399999999999</c:v>
                </c:pt>
                <c:pt idx="288">
                  <c:v>2.51546</c:v>
                </c:pt>
                <c:pt idx="289">
                  <c:v>2.53566</c:v>
                </c:pt>
                <c:pt idx="290">
                  <c:v>1.5681700000000001</c:v>
                </c:pt>
                <c:pt idx="291">
                  <c:v>2.97587</c:v>
                </c:pt>
                <c:pt idx="292">
                  <c:v>2.5462899999999999</c:v>
                </c:pt>
                <c:pt idx="293">
                  <c:v>2.4852799999999999</c:v>
                </c:pt>
                <c:pt idx="294">
                  <c:v>2.9756200000000002</c:v>
                </c:pt>
                <c:pt idx="295">
                  <c:v>1.54471</c:v>
                </c:pt>
                <c:pt idx="296">
                  <c:v>42.7682</c:v>
                </c:pt>
                <c:pt idx="297">
                  <c:v>24.701000000000001</c:v>
                </c:pt>
                <c:pt idx="298">
                  <c:v>3.5262199999999999</c:v>
                </c:pt>
                <c:pt idx="299">
                  <c:v>3.4243399999999999</c:v>
                </c:pt>
                <c:pt idx="300">
                  <c:v>3.4444300000000001</c:v>
                </c:pt>
                <c:pt idx="301">
                  <c:v>3.5051600000000001</c:v>
                </c:pt>
                <c:pt idx="302">
                  <c:v>2.54467</c:v>
                </c:pt>
                <c:pt idx="303">
                  <c:v>2.9940500000000001</c:v>
                </c:pt>
                <c:pt idx="304">
                  <c:v>1.6250100000000001</c:v>
                </c:pt>
                <c:pt idx="305">
                  <c:v>1.5842099999999999</c:v>
                </c:pt>
                <c:pt idx="306">
                  <c:v>83.8964</c:v>
                </c:pt>
                <c:pt idx="307">
                  <c:v>227.68299999999999</c:v>
                </c:pt>
                <c:pt idx="308">
                  <c:v>1.56341</c:v>
                </c:pt>
                <c:pt idx="309">
                  <c:v>2.3447100000000001</c:v>
                </c:pt>
                <c:pt idx="310">
                  <c:v>2.3037899999999998</c:v>
                </c:pt>
                <c:pt idx="311">
                  <c:v>3.4653299999999998</c:v>
                </c:pt>
                <c:pt idx="312">
                  <c:v>2.2827600000000001</c:v>
                </c:pt>
                <c:pt idx="313">
                  <c:v>2.3231199999999999</c:v>
                </c:pt>
                <c:pt idx="314">
                  <c:v>2.3837999999999999</c:v>
                </c:pt>
                <c:pt idx="315">
                  <c:v>13.9381</c:v>
                </c:pt>
                <c:pt idx="316">
                  <c:v>47.787500000000001</c:v>
                </c:pt>
                <c:pt idx="317">
                  <c:v>2.4254799999999999</c:v>
                </c:pt>
                <c:pt idx="318">
                  <c:v>2.34443</c:v>
                </c:pt>
                <c:pt idx="319">
                  <c:v>2.4056899999999999</c:v>
                </c:pt>
                <c:pt idx="320">
                  <c:v>1.52274</c:v>
                </c:pt>
                <c:pt idx="321">
                  <c:v>1.5432399999999999</c:v>
                </c:pt>
                <c:pt idx="322">
                  <c:v>1.5230600000000001</c:v>
                </c:pt>
                <c:pt idx="323">
                  <c:v>1.5435399999999999</c:v>
                </c:pt>
                <c:pt idx="324">
                  <c:v>1.5436799999999999</c:v>
                </c:pt>
                <c:pt idx="325">
                  <c:v>1.52349</c:v>
                </c:pt>
                <c:pt idx="326">
                  <c:v>1.52362</c:v>
                </c:pt>
                <c:pt idx="327">
                  <c:v>1.5237400000000001</c:v>
                </c:pt>
                <c:pt idx="328">
                  <c:v>1.52386</c:v>
                </c:pt>
                <c:pt idx="329">
                  <c:v>2.28599</c:v>
                </c:pt>
                <c:pt idx="330">
                  <c:v>1.5241199999999999</c:v>
                </c:pt>
                <c:pt idx="331">
                  <c:v>1.5242100000000001</c:v>
                </c:pt>
                <c:pt idx="332">
                  <c:v>1.5243</c:v>
                </c:pt>
                <c:pt idx="333">
                  <c:v>106.129</c:v>
                </c:pt>
                <c:pt idx="334">
                  <c:v>89.876400000000004</c:v>
                </c:pt>
                <c:pt idx="335">
                  <c:v>0.76224999999999998</c:v>
                </c:pt>
                <c:pt idx="336">
                  <c:v>10.229900000000001</c:v>
                </c:pt>
                <c:pt idx="337">
                  <c:v>155.679</c:v>
                </c:pt>
                <c:pt idx="338">
                  <c:v>2.5546600000000002</c:v>
                </c:pt>
                <c:pt idx="339">
                  <c:v>3.9638</c:v>
                </c:pt>
                <c:pt idx="340">
                  <c:v>3.0244599999999999</c:v>
                </c:pt>
                <c:pt idx="341">
                  <c:v>3.4942600000000001</c:v>
                </c:pt>
                <c:pt idx="342">
                  <c:v>3.0460799999999999</c:v>
                </c:pt>
                <c:pt idx="343">
                  <c:v>1.39775</c:v>
                </c:pt>
                <c:pt idx="344">
                  <c:v>2.5516899999999998</c:v>
                </c:pt>
                <c:pt idx="345">
                  <c:v>1.70085</c:v>
                </c:pt>
                <c:pt idx="346">
                  <c:v>3.4465599999999998</c:v>
                </c:pt>
                <c:pt idx="347">
                  <c:v>3.6970299999999998</c:v>
                </c:pt>
                <c:pt idx="348">
                  <c:v>1.4939800000000001</c:v>
                </c:pt>
                <c:pt idx="349">
                  <c:v>1.49417</c:v>
                </c:pt>
                <c:pt idx="350">
                  <c:v>1.9636</c:v>
                </c:pt>
                <c:pt idx="351">
                  <c:v>2.9024999999999999</c:v>
                </c:pt>
                <c:pt idx="352">
                  <c:v>4.1197299999999997</c:v>
                </c:pt>
                <c:pt idx="353">
                  <c:v>2.2424200000000001</c:v>
                </c:pt>
                <c:pt idx="354">
                  <c:v>4.12059</c:v>
                </c:pt>
                <c:pt idx="355">
                  <c:v>4.1212200000000001</c:v>
                </c:pt>
                <c:pt idx="356">
                  <c:v>4.1216999999999997</c:v>
                </c:pt>
                <c:pt idx="357">
                  <c:v>7.4054000000000002</c:v>
                </c:pt>
                <c:pt idx="358">
                  <c:v>27.831600000000002</c:v>
                </c:pt>
                <c:pt idx="359">
                  <c:v>91.173199999999994</c:v>
                </c:pt>
                <c:pt idx="360">
                  <c:v>232.87299999999999</c:v>
                </c:pt>
                <c:pt idx="361">
                  <c:v>765.50099999999998</c:v>
                </c:pt>
                <c:pt idx="362">
                  <c:v>159.35300000000001</c:v>
                </c:pt>
                <c:pt idx="363">
                  <c:v>159.322</c:v>
                </c:pt>
                <c:pt idx="364">
                  <c:v>159.32499999999999</c:v>
                </c:pt>
                <c:pt idx="365">
                  <c:v>159.328</c:v>
                </c:pt>
                <c:pt idx="366">
                  <c:v>159.33000000000001</c:v>
                </c:pt>
                <c:pt idx="367">
                  <c:v>159.33199999999999</c:v>
                </c:pt>
                <c:pt idx="368">
                  <c:v>158.864</c:v>
                </c:pt>
                <c:pt idx="369">
                  <c:v>159.33600000000001</c:v>
                </c:pt>
                <c:pt idx="370">
                  <c:v>159.357</c:v>
                </c:pt>
                <c:pt idx="371">
                  <c:v>158.88900000000001</c:v>
                </c:pt>
                <c:pt idx="372">
                  <c:v>157.99199999999999</c:v>
                </c:pt>
                <c:pt idx="373">
                  <c:v>159.417</c:v>
                </c:pt>
                <c:pt idx="374">
                  <c:v>159.416</c:v>
                </c:pt>
                <c:pt idx="375">
                  <c:v>236.34399999999999</c:v>
                </c:pt>
                <c:pt idx="376">
                  <c:v>157.596</c:v>
                </c:pt>
                <c:pt idx="377">
                  <c:v>157.53399999999999</c:v>
                </c:pt>
                <c:pt idx="378">
                  <c:v>157.554</c:v>
                </c:pt>
                <c:pt idx="379">
                  <c:v>159.41200000000001</c:v>
                </c:pt>
                <c:pt idx="380">
                  <c:v>158.49100000000001</c:v>
                </c:pt>
                <c:pt idx="381">
                  <c:v>158.05799999999999</c:v>
                </c:pt>
                <c:pt idx="382">
                  <c:v>157.51599999999999</c:v>
                </c:pt>
                <c:pt idx="383">
                  <c:v>158.434</c:v>
                </c:pt>
                <c:pt idx="384">
                  <c:v>158.06200000000001</c:v>
                </c:pt>
                <c:pt idx="385">
                  <c:v>157.48699999999999</c:v>
                </c:pt>
                <c:pt idx="386">
                  <c:v>171.30099999999999</c:v>
                </c:pt>
                <c:pt idx="387">
                  <c:v>204.727</c:v>
                </c:pt>
                <c:pt idx="388">
                  <c:v>154.244</c:v>
                </c:pt>
                <c:pt idx="389">
                  <c:v>223.63200000000001</c:v>
                </c:pt>
                <c:pt idx="390">
                  <c:v>150.49199999999999</c:v>
                </c:pt>
                <c:pt idx="391">
                  <c:v>2520.34</c:v>
                </c:pt>
                <c:pt idx="392">
                  <c:v>150.94200000000001</c:v>
                </c:pt>
                <c:pt idx="393">
                  <c:v>151.42500000000001</c:v>
                </c:pt>
                <c:pt idx="394">
                  <c:v>151.398</c:v>
                </c:pt>
                <c:pt idx="395">
                  <c:v>151.411</c:v>
                </c:pt>
                <c:pt idx="396">
                  <c:v>151.423</c:v>
                </c:pt>
                <c:pt idx="397">
                  <c:v>385.79</c:v>
                </c:pt>
                <c:pt idx="398">
                  <c:v>351.34199999999998</c:v>
                </c:pt>
                <c:pt idx="399">
                  <c:v>148.47999999999999</c:v>
                </c:pt>
                <c:pt idx="400">
                  <c:v>148.49100000000001</c:v>
                </c:pt>
                <c:pt idx="401">
                  <c:v>147.72</c:v>
                </c:pt>
                <c:pt idx="402">
                  <c:v>147.73099999999999</c:v>
                </c:pt>
                <c:pt idx="403">
                  <c:v>148.149</c:v>
                </c:pt>
                <c:pt idx="404">
                  <c:v>223.87700000000001</c:v>
                </c:pt>
                <c:pt idx="405">
                  <c:v>148.20400000000001</c:v>
                </c:pt>
                <c:pt idx="406">
                  <c:v>149.37100000000001</c:v>
                </c:pt>
                <c:pt idx="407">
                  <c:v>201.03100000000001</c:v>
                </c:pt>
                <c:pt idx="408">
                  <c:v>145.59</c:v>
                </c:pt>
                <c:pt idx="409">
                  <c:v>145.595</c:v>
                </c:pt>
                <c:pt idx="410">
                  <c:v>145.6</c:v>
                </c:pt>
                <c:pt idx="411">
                  <c:v>145.584</c:v>
                </c:pt>
                <c:pt idx="412">
                  <c:v>146.41</c:v>
                </c:pt>
                <c:pt idx="413">
                  <c:v>146.35400000000001</c:v>
                </c:pt>
                <c:pt idx="414">
                  <c:v>146.357</c:v>
                </c:pt>
                <c:pt idx="415">
                  <c:v>146.36099999999999</c:v>
                </c:pt>
                <c:pt idx="416">
                  <c:v>146.364</c:v>
                </c:pt>
                <c:pt idx="417">
                  <c:v>146.36699999999999</c:v>
                </c:pt>
                <c:pt idx="418">
                  <c:v>146.369</c:v>
                </c:pt>
                <c:pt idx="419">
                  <c:v>146.37</c:v>
                </c:pt>
                <c:pt idx="420">
                  <c:v>146.37200000000001</c:v>
                </c:pt>
                <c:pt idx="421">
                  <c:v>147.136</c:v>
                </c:pt>
                <c:pt idx="422">
                  <c:v>1.5237099999999999</c:v>
                </c:pt>
                <c:pt idx="423">
                  <c:v>1.5238100000000001</c:v>
                </c:pt>
                <c:pt idx="424">
                  <c:v>1.52389</c:v>
                </c:pt>
                <c:pt idx="425">
                  <c:v>194.547</c:v>
                </c:pt>
                <c:pt idx="426">
                  <c:v>1.5240400000000001</c:v>
                </c:pt>
                <c:pt idx="427">
                  <c:v>0.76204700000000003</c:v>
                </c:pt>
                <c:pt idx="428">
                  <c:v>7.3227200000000003</c:v>
                </c:pt>
                <c:pt idx="429">
                  <c:v>103.833</c:v>
                </c:pt>
                <c:pt idx="430">
                  <c:v>1.70269</c:v>
                </c:pt>
                <c:pt idx="431">
                  <c:v>2.1722600000000001</c:v>
                </c:pt>
                <c:pt idx="432">
                  <c:v>1.7027000000000001</c:v>
                </c:pt>
                <c:pt idx="433">
                  <c:v>1.7027000000000001</c:v>
                </c:pt>
                <c:pt idx="434">
                  <c:v>2.1284100000000001</c:v>
                </c:pt>
                <c:pt idx="435">
                  <c:v>1.39459</c:v>
                </c:pt>
                <c:pt idx="436">
                  <c:v>2.1259600000000001</c:v>
                </c:pt>
                <c:pt idx="437">
                  <c:v>2.1255700000000002</c:v>
                </c:pt>
                <c:pt idx="438">
                  <c:v>2.03416</c:v>
                </c:pt>
                <c:pt idx="439">
                  <c:v>2.1230199999999999</c:v>
                </c:pt>
                <c:pt idx="440">
                  <c:v>1.4935799999999999</c:v>
                </c:pt>
                <c:pt idx="441">
                  <c:v>1.49376</c:v>
                </c:pt>
                <c:pt idx="442">
                  <c:v>2.4322599999999999</c:v>
                </c:pt>
                <c:pt idx="443">
                  <c:v>2.43249</c:v>
                </c:pt>
                <c:pt idx="444">
                  <c:v>3.3711799999999998</c:v>
                </c:pt>
                <c:pt idx="445">
                  <c:v>1.96366</c:v>
                </c:pt>
                <c:pt idx="446">
                  <c:v>3.37188</c:v>
                </c:pt>
                <c:pt idx="447">
                  <c:v>1.96414</c:v>
                </c:pt>
                <c:pt idx="448">
                  <c:v>1.49488</c:v>
                </c:pt>
                <c:pt idx="449">
                  <c:v>1.49502</c:v>
                </c:pt>
                <c:pt idx="450">
                  <c:v>46.332900000000002</c:v>
                </c:pt>
                <c:pt idx="451">
                  <c:v>104.547</c:v>
                </c:pt>
                <c:pt idx="452">
                  <c:v>423.75400000000002</c:v>
                </c:pt>
                <c:pt idx="453">
                  <c:v>2.8089</c:v>
                </c:pt>
                <c:pt idx="454">
                  <c:v>5.0617000000000001</c:v>
                </c:pt>
                <c:pt idx="455">
                  <c:v>5.0620099999999999</c:v>
                </c:pt>
                <c:pt idx="456">
                  <c:v>5.06229</c:v>
                </c:pt>
                <c:pt idx="457">
                  <c:v>5.0625499999999999</c:v>
                </c:pt>
                <c:pt idx="458">
                  <c:v>4.1232899999999999</c:v>
                </c:pt>
                <c:pt idx="459">
                  <c:v>4.1235600000000003</c:v>
                </c:pt>
                <c:pt idx="460">
                  <c:v>2.25386</c:v>
                </c:pt>
                <c:pt idx="461">
                  <c:v>2.2949700000000002</c:v>
                </c:pt>
                <c:pt idx="462">
                  <c:v>2.8083399999999998</c:v>
                </c:pt>
                <c:pt idx="463">
                  <c:v>2.8309799999999998</c:v>
                </c:pt>
                <c:pt idx="464">
                  <c:v>4.7306999999999997</c:v>
                </c:pt>
                <c:pt idx="465">
                  <c:v>4.2407300000000001</c:v>
                </c:pt>
                <c:pt idx="466">
                  <c:v>3.7913100000000002</c:v>
                </c:pt>
                <c:pt idx="467">
                  <c:v>5.8913000000000002</c:v>
                </c:pt>
                <c:pt idx="468">
                  <c:v>4.2609199999999996</c:v>
                </c:pt>
                <c:pt idx="469">
                  <c:v>4.7105499999999996</c:v>
                </c:pt>
                <c:pt idx="470">
                  <c:v>4.7308399999999997</c:v>
                </c:pt>
                <c:pt idx="471">
                  <c:v>5.2413999999999996</c:v>
                </c:pt>
                <c:pt idx="472">
                  <c:v>5.3023100000000003</c:v>
                </c:pt>
                <c:pt idx="473">
                  <c:v>4.2531699999999999</c:v>
                </c:pt>
                <c:pt idx="474">
                  <c:v>5.1047599999999997</c:v>
                </c:pt>
                <c:pt idx="475">
                  <c:v>4.2664099999999996</c:v>
                </c:pt>
                <c:pt idx="476">
                  <c:v>84.868600000000001</c:v>
                </c:pt>
                <c:pt idx="477">
                  <c:v>49.125399999999999</c:v>
                </c:pt>
                <c:pt idx="478">
                  <c:v>34.408999999999999</c:v>
                </c:pt>
                <c:pt idx="479">
                  <c:v>19.301200000000001</c:v>
                </c:pt>
                <c:pt idx="480">
                  <c:v>4.2658500000000004</c:v>
                </c:pt>
                <c:pt idx="481">
                  <c:v>3.7959200000000002</c:v>
                </c:pt>
                <c:pt idx="482">
                  <c:v>4.6103399999999999</c:v>
                </c:pt>
                <c:pt idx="483">
                  <c:v>1.58395</c:v>
                </c:pt>
                <c:pt idx="484">
                  <c:v>2.5228899999999999</c:v>
                </c:pt>
                <c:pt idx="485">
                  <c:v>3.50251</c:v>
                </c:pt>
                <c:pt idx="486">
                  <c:v>3.52257</c:v>
                </c:pt>
                <c:pt idx="487">
                  <c:v>3.5019499999999999</c:v>
                </c:pt>
                <c:pt idx="488">
                  <c:v>209.245</c:v>
                </c:pt>
                <c:pt idx="489">
                  <c:v>79.945300000000003</c:v>
                </c:pt>
                <c:pt idx="490">
                  <c:v>2.5420500000000001</c:v>
                </c:pt>
                <c:pt idx="491">
                  <c:v>1.62355</c:v>
                </c:pt>
                <c:pt idx="492">
                  <c:v>1.58273</c:v>
                </c:pt>
                <c:pt idx="493">
                  <c:v>1.58256</c:v>
                </c:pt>
                <c:pt idx="494">
                  <c:v>2.47994</c:v>
                </c:pt>
                <c:pt idx="495">
                  <c:v>3.4381400000000002</c:v>
                </c:pt>
                <c:pt idx="496">
                  <c:v>4.3072999999999997</c:v>
                </c:pt>
                <c:pt idx="497">
                  <c:v>4.8034999999999997</c:v>
                </c:pt>
                <c:pt idx="498">
                  <c:v>41.384500000000003</c:v>
                </c:pt>
                <c:pt idx="499">
                  <c:v>3.9639700000000002</c:v>
                </c:pt>
                <c:pt idx="500">
                  <c:v>1.5413399999999999</c:v>
                </c:pt>
                <c:pt idx="501">
                  <c:v>1.58219</c:v>
                </c:pt>
                <c:pt idx="502">
                  <c:v>1.52138</c:v>
                </c:pt>
                <c:pt idx="503">
                  <c:v>1.52156</c:v>
                </c:pt>
                <c:pt idx="504">
                  <c:v>1.52173</c:v>
                </c:pt>
                <c:pt idx="505">
                  <c:v>1.9911399999999999</c:v>
                </c:pt>
                <c:pt idx="506">
                  <c:v>2.46061</c:v>
                </c:pt>
                <c:pt idx="507">
                  <c:v>1.5222</c:v>
                </c:pt>
                <c:pt idx="508">
                  <c:v>1.54267</c:v>
                </c:pt>
                <c:pt idx="509">
                  <c:v>1.54281</c:v>
                </c:pt>
                <c:pt idx="510">
                  <c:v>1.52261</c:v>
                </c:pt>
                <c:pt idx="511">
                  <c:v>1.5227299999999999</c:v>
                </c:pt>
                <c:pt idx="512">
                  <c:v>2.30464</c:v>
                </c:pt>
                <c:pt idx="513">
                  <c:v>73.948700000000002</c:v>
                </c:pt>
                <c:pt idx="514">
                  <c:v>146.375</c:v>
                </c:pt>
                <c:pt idx="515">
                  <c:v>146.376</c:v>
                </c:pt>
                <c:pt idx="516">
                  <c:v>285.10399999999998</c:v>
                </c:pt>
                <c:pt idx="517">
                  <c:v>297.608</c:v>
                </c:pt>
                <c:pt idx="518">
                  <c:v>146.37700000000001</c:v>
                </c:pt>
                <c:pt idx="519">
                  <c:v>73.188800000000001</c:v>
                </c:pt>
                <c:pt idx="520">
                  <c:v>4.1003999999999999E-2</c:v>
                </c:pt>
                <c:pt idx="521">
                  <c:v>7.6021400000000003</c:v>
                </c:pt>
                <c:pt idx="522">
                  <c:v>104.334</c:v>
                </c:pt>
                <c:pt idx="523">
                  <c:v>2.1716799999999998</c:v>
                </c:pt>
                <c:pt idx="524">
                  <c:v>1.70235</c:v>
                </c:pt>
                <c:pt idx="525">
                  <c:v>1.70235</c:v>
                </c:pt>
                <c:pt idx="526">
                  <c:v>1.7023600000000001</c:v>
                </c:pt>
                <c:pt idx="527">
                  <c:v>1.7023600000000001</c:v>
                </c:pt>
                <c:pt idx="528">
                  <c:v>1.82582</c:v>
                </c:pt>
                <c:pt idx="529">
                  <c:v>2.5504099999999998</c:v>
                </c:pt>
                <c:pt idx="530">
                  <c:v>3.40008</c:v>
                </c:pt>
                <c:pt idx="531">
                  <c:v>2.7630499999999998</c:v>
                </c:pt>
                <c:pt idx="532">
                  <c:v>3.6167600000000002</c:v>
                </c:pt>
                <c:pt idx="533">
                  <c:v>3.6458499999999998</c:v>
                </c:pt>
                <c:pt idx="534">
                  <c:v>2.80423</c:v>
                </c:pt>
                <c:pt idx="535">
                  <c:v>1.4935400000000001</c:v>
                </c:pt>
                <c:pt idx="536">
                  <c:v>2.4317600000000001</c:v>
                </c:pt>
                <c:pt idx="537">
                  <c:v>2.4320900000000001</c:v>
                </c:pt>
                <c:pt idx="538">
                  <c:v>2.4323399999999999</c:v>
                </c:pt>
                <c:pt idx="539">
                  <c:v>3.3708300000000002</c:v>
                </c:pt>
                <c:pt idx="540">
                  <c:v>1.49434</c:v>
                </c:pt>
                <c:pt idx="541">
                  <c:v>1.49448</c:v>
                </c:pt>
                <c:pt idx="542">
                  <c:v>55.927199999999999</c:v>
                </c:pt>
                <c:pt idx="543">
                  <c:v>86.640299999999996</c:v>
                </c:pt>
                <c:pt idx="544">
                  <c:v>11.212199999999999</c:v>
                </c:pt>
                <c:pt idx="545">
                  <c:v>420.08800000000002</c:v>
                </c:pt>
                <c:pt idx="546">
                  <c:v>1.4951300000000001</c:v>
                </c:pt>
                <c:pt idx="547">
                  <c:v>2.4342700000000002</c:v>
                </c:pt>
                <c:pt idx="548">
                  <c:v>2.9038900000000001</c:v>
                </c:pt>
                <c:pt idx="549">
                  <c:v>3.3938700000000002</c:v>
                </c:pt>
                <c:pt idx="550">
                  <c:v>3.3737200000000001</c:v>
                </c:pt>
                <c:pt idx="551">
                  <c:v>3.3783400000000001</c:v>
                </c:pt>
                <c:pt idx="552">
                  <c:v>2.00658</c:v>
                </c:pt>
                <c:pt idx="553">
                  <c:v>2.5100899999999999</c:v>
                </c:pt>
                <c:pt idx="554">
                  <c:v>2.0430199999999998</c:v>
                </c:pt>
                <c:pt idx="555">
                  <c:v>1.6141399999999999</c:v>
                </c:pt>
                <c:pt idx="556">
                  <c:v>1.71583</c:v>
                </c:pt>
                <c:pt idx="557">
                  <c:v>3.4725600000000001</c:v>
                </c:pt>
                <c:pt idx="558">
                  <c:v>2.5332599999999998</c:v>
                </c:pt>
                <c:pt idx="559">
                  <c:v>1.5939300000000001</c:v>
                </c:pt>
                <c:pt idx="560">
                  <c:v>4.7698</c:v>
                </c:pt>
                <c:pt idx="561">
                  <c:v>3.4930300000000001</c:v>
                </c:pt>
                <c:pt idx="562">
                  <c:v>3.4523600000000001</c:v>
                </c:pt>
                <c:pt idx="563">
                  <c:v>3.5133200000000002</c:v>
                </c:pt>
                <c:pt idx="564">
                  <c:v>3.5742699999999998</c:v>
                </c:pt>
                <c:pt idx="565">
                  <c:v>3.4725700000000002</c:v>
                </c:pt>
                <c:pt idx="566">
                  <c:v>2.5228000000000002</c:v>
                </c:pt>
                <c:pt idx="567">
                  <c:v>2.4829699999999999</c:v>
                </c:pt>
                <c:pt idx="568">
                  <c:v>44.545400000000001</c:v>
                </c:pt>
                <c:pt idx="569">
                  <c:v>24.39</c:v>
                </c:pt>
                <c:pt idx="570">
                  <c:v>2.5232800000000002</c:v>
                </c:pt>
                <c:pt idx="571">
                  <c:v>2.97241</c:v>
                </c:pt>
                <c:pt idx="572">
                  <c:v>10.839</c:v>
                </c:pt>
                <c:pt idx="573">
                  <c:v>4.7036199999999999</c:v>
                </c:pt>
                <c:pt idx="574">
                  <c:v>1.58379</c:v>
                </c:pt>
                <c:pt idx="575">
                  <c:v>3.9364599999999998</c:v>
                </c:pt>
                <c:pt idx="576">
                  <c:v>2.1342500000000002</c:v>
                </c:pt>
                <c:pt idx="577">
                  <c:v>3.1542300000000001</c:v>
                </c:pt>
                <c:pt idx="578">
                  <c:v>3.6437599999999999</c:v>
                </c:pt>
                <c:pt idx="579">
                  <c:v>3.5011800000000002</c:v>
                </c:pt>
                <c:pt idx="580">
                  <c:v>178.55099999999999</c:v>
                </c:pt>
                <c:pt idx="581">
                  <c:v>110.88</c:v>
                </c:pt>
                <c:pt idx="582">
                  <c:v>3.54094</c:v>
                </c:pt>
                <c:pt idx="583">
                  <c:v>3.4389599999999998</c:v>
                </c:pt>
                <c:pt idx="584">
                  <c:v>2.01092</c:v>
                </c:pt>
                <c:pt idx="585">
                  <c:v>1.5213399999999999</c:v>
                </c:pt>
                <c:pt idx="586">
                  <c:v>1.5211699999999999</c:v>
                </c:pt>
                <c:pt idx="587">
                  <c:v>1.6023099999999999</c:v>
                </c:pt>
                <c:pt idx="588">
                  <c:v>2.9884599999999999</c:v>
                </c:pt>
                <c:pt idx="589">
                  <c:v>8.6295999999999999</c:v>
                </c:pt>
                <c:pt idx="590">
                  <c:v>64.026600000000002</c:v>
                </c:pt>
                <c:pt idx="591">
                  <c:v>2.7413400000000001</c:v>
                </c:pt>
                <c:pt idx="592">
                  <c:v>5.6617899999999999</c:v>
                </c:pt>
                <c:pt idx="593">
                  <c:v>2.3010999999999999</c:v>
                </c:pt>
                <c:pt idx="594">
                  <c:v>1.9009100000000001</c:v>
                </c:pt>
                <c:pt idx="595">
                  <c:v>1.52098</c:v>
                </c:pt>
                <c:pt idx="596">
                  <c:v>1.5211600000000001</c:v>
                </c:pt>
                <c:pt idx="597">
                  <c:v>1.9903599999999999</c:v>
                </c:pt>
                <c:pt idx="598">
                  <c:v>3.4182700000000001</c:v>
                </c:pt>
                <c:pt idx="599">
                  <c:v>3.4186100000000001</c:v>
                </c:pt>
                <c:pt idx="600">
                  <c:v>1.5218</c:v>
                </c:pt>
                <c:pt idx="601">
                  <c:v>1.54227</c:v>
                </c:pt>
                <c:pt idx="602">
                  <c:v>1.52207</c:v>
                </c:pt>
                <c:pt idx="603">
                  <c:v>1.5222</c:v>
                </c:pt>
                <c:pt idx="604">
                  <c:v>1.52233</c:v>
                </c:pt>
                <c:pt idx="605">
                  <c:v>2.2837100000000001</c:v>
                </c:pt>
                <c:pt idx="606">
                  <c:v>1.5226</c:v>
                </c:pt>
                <c:pt idx="607">
                  <c:v>1.5226999999999999</c:v>
                </c:pt>
                <c:pt idx="608">
                  <c:v>1.5227999999999999</c:v>
                </c:pt>
                <c:pt idx="609">
                  <c:v>194.959</c:v>
                </c:pt>
                <c:pt idx="610">
                  <c:v>1.5229600000000001</c:v>
                </c:pt>
                <c:pt idx="611">
                  <c:v>1.5230300000000001</c:v>
                </c:pt>
                <c:pt idx="612">
                  <c:v>0.76154200000000005</c:v>
                </c:pt>
                <c:pt idx="613">
                  <c:v>0.42996600000000001</c:v>
                </c:pt>
                <c:pt idx="614">
                  <c:v>7.6743699999999997</c:v>
                </c:pt>
                <c:pt idx="615">
                  <c:v>104.371</c:v>
                </c:pt>
                <c:pt idx="616">
                  <c:v>2.1712600000000002</c:v>
                </c:pt>
                <c:pt idx="617">
                  <c:v>1.702</c:v>
                </c:pt>
                <c:pt idx="618">
                  <c:v>2.12744</c:v>
                </c:pt>
                <c:pt idx="619">
                  <c:v>2.55288</c:v>
                </c:pt>
                <c:pt idx="620">
                  <c:v>2.7401900000000001</c:v>
                </c:pt>
                <c:pt idx="621">
                  <c:v>2.4859100000000001</c:v>
                </c:pt>
                <c:pt idx="622">
                  <c:v>1.6997800000000001</c:v>
                </c:pt>
                <c:pt idx="623">
                  <c:v>1.69956</c:v>
                </c:pt>
                <c:pt idx="624">
                  <c:v>2.40191</c:v>
                </c:pt>
                <c:pt idx="625">
                  <c:v>1.86259</c:v>
                </c:pt>
                <c:pt idx="626">
                  <c:v>1.9612000000000001</c:v>
                </c:pt>
                <c:pt idx="627">
                  <c:v>1.8660399999999999</c:v>
                </c:pt>
                <c:pt idx="628">
                  <c:v>2.70825</c:v>
                </c:pt>
                <c:pt idx="629">
                  <c:v>4.1149800000000001</c:v>
                </c:pt>
                <c:pt idx="630">
                  <c:v>2.70892</c:v>
                </c:pt>
                <c:pt idx="631">
                  <c:v>2.24031</c:v>
                </c:pt>
                <c:pt idx="632">
                  <c:v>2.7299000000000002</c:v>
                </c:pt>
                <c:pt idx="633">
                  <c:v>10.8545</c:v>
                </c:pt>
                <c:pt idx="634">
                  <c:v>124.526</c:v>
                </c:pt>
                <c:pt idx="635">
                  <c:v>70.997200000000007</c:v>
                </c:pt>
                <c:pt idx="636">
                  <c:v>16.6754</c:v>
                </c:pt>
                <c:pt idx="637">
                  <c:v>3.3366799999999999</c:v>
                </c:pt>
                <c:pt idx="638">
                  <c:v>421.28199999999998</c:v>
                </c:pt>
                <c:pt idx="639">
                  <c:v>2.4333200000000001</c:v>
                </c:pt>
                <c:pt idx="640">
                  <c:v>3.41276</c:v>
                </c:pt>
                <c:pt idx="641">
                  <c:v>2.90293</c:v>
                </c:pt>
                <c:pt idx="642">
                  <c:v>2.4350499999999999</c:v>
                </c:pt>
                <c:pt idx="643">
                  <c:v>2.0171899999999998</c:v>
                </c:pt>
                <c:pt idx="644">
                  <c:v>3.4643899999999999</c:v>
                </c:pt>
                <c:pt idx="645">
                  <c:v>3.49133</c:v>
                </c:pt>
                <c:pt idx="646">
                  <c:v>2.0424699999999998</c:v>
                </c:pt>
                <c:pt idx="647">
                  <c:v>2.5323899999999999</c:v>
                </c:pt>
                <c:pt idx="648">
                  <c:v>2.0426000000000002</c:v>
                </c:pt>
                <c:pt idx="649">
                  <c:v>1.5731200000000001</c:v>
                </c:pt>
                <c:pt idx="650">
                  <c:v>3.4715099999999999</c:v>
                </c:pt>
                <c:pt idx="651">
                  <c:v>3.4715699999999998</c:v>
                </c:pt>
                <c:pt idx="652">
                  <c:v>2.5122399999999998</c:v>
                </c:pt>
                <c:pt idx="653">
                  <c:v>5.2176299999999998</c:v>
                </c:pt>
                <c:pt idx="654">
                  <c:v>3.4716499999999999</c:v>
                </c:pt>
                <c:pt idx="655">
                  <c:v>3.4716399999999998</c:v>
                </c:pt>
                <c:pt idx="656">
                  <c:v>3.4716200000000002</c:v>
                </c:pt>
                <c:pt idx="657">
                  <c:v>3.4512499999999999</c:v>
                </c:pt>
                <c:pt idx="658">
                  <c:v>3.45119</c:v>
                </c:pt>
                <c:pt idx="659">
                  <c:v>21.296500000000002</c:v>
                </c:pt>
                <c:pt idx="660">
                  <c:v>45.916499999999999</c:v>
                </c:pt>
                <c:pt idx="661">
                  <c:v>5.2392399999999997</c:v>
                </c:pt>
                <c:pt idx="662">
                  <c:v>2.4819200000000001</c:v>
                </c:pt>
                <c:pt idx="663">
                  <c:v>2.9513099999999999</c:v>
                </c:pt>
                <c:pt idx="664">
                  <c:v>3.48163</c:v>
                </c:pt>
                <c:pt idx="665">
                  <c:v>1.70553</c:v>
                </c:pt>
                <c:pt idx="666">
                  <c:v>13.4511</c:v>
                </c:pt>
                <c:pt idx="667">
                  <c:v>1.62405</c:v>
                </c:pt>
                <c:pt idx="668">
                  <c:v>2.0655299999999999</c:v>
                </c:pt>
                <c:pt idx="669">
                  <c:v>3.4731200000000002</c:v>
                </c:pt>
                <c:pt idx="670">
                  <c:v>3.46</c:v>
                </c:pt>
                <c:pt idx="671">
                  <c:v>3.4800800000000001</c:v>
                </c:pt>
                <c:pt idx="672">
                  <c:v>147.82300000000001</c:v>
                </c:pt>
                <c:pt idx="673">
                  <c:v>142.34299999999999</c:v>
                </c:pt>
                <c:pt idx="674">
                  <c:v>5.4014100000000003</c:v>
                </c:pt>
                <c:pt idx="675">
                  <c:v>5.1976399999999998</c:v>
                </c:pt>
                <c:pt idx="676">
                  <c:v>5.1564800000000002</c:v>
                </c:pt>
                <c:pt idx="677">
                  <c:v>4.7479699999999996</c:v>
                </c:pt>
                <c:pt idx="678">
                  <c:v>4.2582500000000003</c:v>
                </c:pt>
                <c:pt idx="679">
                  <c:v>4.7672999999999996</c:v>
                </c:pt>
                <c:pt idx="680">
                  <c:v>2.40272</c:v>
                </c:pt>
                <c:pt idx="681">
                  <c:v>7.5586099999999998</c:v>
                </c:pt>
                <c:pt idx="682">
                  <c:v>39.552</c:v>
                </c:pt>
                <c:pt idx="683">
                  <c:v>1.5808199999999999</c:v>
                </c:pt>
                <c:pt idx="684">
                  <c:v>2.32002</c:v>
                </c:pt>
                <c:pt idx="685">
                  <c:v>3.7349600000000001</c:v>
                </c:pt>
                <c:pt idx="686">
                  <c:v>1.54034</c:v>
                </c:pt>
                <c:pt idx="687">
                  <c:v>2.04264</c:v>
                </c:pt>
                <c:pt idx="688">
                  <c:v>2.4230299999999998</c:v>
                </c:pt>
                <c:pt idx="689">
                  <c:v>2.32165</c:v>
                </c:pt>
                <c:pt idx="690">
                  <c:v>2.7705299999999999</c:v>
                </c:pt>
                <c:pt idx="691">
                  <c:v>3.2194699999999998</c:v>
                </c:pt>
                <c:pt idx="692">
                  <c:v>3.28078</c:v>
                </c:pt>
                <c:pt idx="693">
                  <c:v>2.30227</c:v>
                </c:pt>
                <c:pt idx="694">
                  <c:v>2.2821600000000002</c:v>
                </c:pt>
                <c:pt idx="695">
                  <c:v>1.9223399999999999</c:v>
                </c:pt>
                <c:pt idx="696">
                  <c:v>1.5218</c:v>
                </c:pt>
                <c:pt idx="697">
                  <c:v>1.9024099999999999</c:v>
                </c:pt>
                <c:pt idx="698">
                  <c:v>1.90263</c:v>
                </c:pt>
                <c:pt idx="699">
                  <c:v>1.5222</c:v>
                </c:pt>
                <c:pt idx="700">
                  <c:v>1.5223</c:v>
                </c:pt>
                <c:pt idx="701">
                  <c:v>81.692300000000003</c:v>
                </c:pt>
                <c:pt idx="702">
                  <c:v>114.854</c:v>
                </c:pt>
                <c:pt idx="703">
                  <c:v>1.5225599999999999</c:v>
                </c:pt>
                <c:pt idx="704">
                  <c:v>1.5429600000000001</c:v>
                </c:pt>
                <c:pt idx="705">
                  <c:v>0.76134199999999996</c:v>
                </c:pt>
                <c:pt idx="706">
                  <c:v>1.64845</c:v>
                </c:pt>
                <c:pt idx="707">
                  <c:v>12.4528</c:v>
                </c:pt>
                <c:pt idx="708">
                  <c:v>155.92099999999999</c:v>
                </c:pt>
                <c:pt idx="709">
                  <c:v>2.5523199999999999</c:v>
                </c:pt>
                <c:pt idx="710">
                  <c:v>2.55233</c:v>
                </c:pt>
                <c:pt idx="711">
                  <c:v>2.5958700000000001</c:v>
                </c:pt>
                <c:pt idx="712">
                  <c:v>1.70147</c:v>
                </c:pt>
                <c:pt idx="713">
                  <c:v>1.76658</c:v>
                </c:pt>
                <c:pt idx="714">
                  <c:v>1.6995899999999999</c:v>
                </c:pt>
                <c:pt idx="715">
                  <c:v>1.6993799999999999</c:v>
                </c:pt>
                <c:pt idx="716">
                  <c:v>1.69916</c:v>
                </c:pt>
                <c:pt idx="717">
                  <c:v>1.6506400000000001</c:v>
                </c:pt>
                <c:pt idx="718">
                  <c:v>2.0695299999999999</c:v>
                </c:pt>
                <c:pt idx="719">
                  <c:v>1.4921800000000001</c:v>
                </c:pt>
                <c:pt idx="720">
                  <c:v>1.49237</c:v>
                </c:pt>
                <c:pt idx="721">
                  <c:v>1.9611499999999999</c:v>
                </c:pt>
                <c:pt idx="722">
                  <c:v>2.8986000000000001</c:v>
                </c:pt>
                <c:pt idx="723">
                  <c:v>2.43018</c:v>
                </c:pt>
                <c:pt idx="724">
                  <c:v>1.4930399999999999</c:v>
                </c:pt>
                <c:pt idx="725">
                  <c:v>20.516100000000002</c:v>
                </c:pt>
                <c:pt idx="726">
                  <c:v>115.07</c:v>
                </c:pt>
                <c:pt idx="727">
                  <c:v>5.0507600000000004</c:v>
                </c:pt>
                <c:pt idx="728">
                  <c:v>22.935600000000001</c:v>
                </c:pt>
                <c:pt idx="729">
                  <c:v>2.3017500000000002</c:v>
                </c:pt>
                <c:pt idx="730">
                  <c:v>4.3809399999999998</c:v>
                </c:pt>
                <c:pt idx="731">
                  <c:v>119.108</c:v>
                </c:pt>
                <c:pt idx="732">
                  <c:v>516.19899999999996</c:v>
                </c:pt>
                <c:pt idx="733">
                  <c:v>4.1372299999999997</c:v>
                </c:pt>
                <c:pt idx="734">
                  <c:v>5.1187699999999996</c:v>
                </c:pt>
                <c:pt idx="735">
                  <c:v>3.7533500000000002</c:v>
                </c:pt>
                <c:pt idx="736">
                  <c:v>2.8275299999999999</c:v>
                </c:pt>
                <c:pt idx="737">
                  <c:v>4.7453599999999998</c:v>
                </c:pt>
                <c:pt idx="738">
                  <c:v>4.7048100000000002</c:v>
                </c:pt>
                <c:pt idx="739">
                  <c:v>2.8685499999999999</c:v>
                </c:pt>
                <c:pt idx="740">
                  <c:v>4.2968799999999998</c:v>
                </c:pt>
                <c:pt idx="741">
                  <c:v>3.8073100000000002</c:v>
                </c:pt>
                <c:pt idx="742">
                  <c:v>2.3792599999999999</c:v>
                </c:pt>
                <c:pt idx="743">
                  <c:v>3.8077299999999998</c:v>
                </c:pt>
                <c:pt idx="744">
                  <c:v>4.2770999999999999</c:v>
                </c:pt>
                <c:pt idx="745">
                  <c:v>2.86903</c:v>
                </c:pt>
                <c:pt idx="746">
                  <c:v>4.7060899999999997</c:v>
                </c:pt>
                <c:pt idx="747">
                  <c:v>3.4909400000000002</c:v>
                </c:pt>
                <c:pt idx="748">
                  <c:v>3.4706000000000001</c:v>
                </c:pt>
                <c:pt idx="749">
                  <c:v>4.3939300000000001</c:v>
                </c:pt>
                <c:pt idx="750">
                  <c:v>32.195799999999998</c:v>
                </c:pt>
                <c:pt idx="751">
                  <c:v>49.507399999999997</c:v>
                </c:pt>
                <c:pt idx="752">
                  <c:v>31.381</c:v>
                </c:pt>
                <c:pt idx="753">
                  <c:v>5.30877</c:v>
                </c:pt>
                <c:pt idx="754">
                  <c:v>5.2055699999999998</c:v>
                </c:pt>
                <c:pt idx="755">
                  <c:v>5.1395900000000001</c:v>
                </c:pt>
                <c:pt idx="756">
                  <c:v>5.1394000000000002</c:v>
                </c:pt>
                <c:pt idx="757">
                  <c:v>2.8336700000000001</c:v>
                </c:pt>
                <c:pt idx="758">
                  <c:v>2.4660700000000002</c:v>
                </c:pt>
                <c:pt idx="759">
                  <c:v>19.008199999999999</c:v>
                </c:pt>
                <c:pt idx="760">
                  <c:v>3.7918599999999998</c:v>
                </c:pt>
                <c:pt idx="761">
                  <c:v>3.4039199999999998</c:v>
                </c:pt>
                <c:pt idx="762">
                  <c:v>6.3807299999999998</c:v>
                </c:pt>
                <c:pt idx="763">
                  <c:v>4.2196400000000001</c:v>
                </c:pt>
                <c:pt idx="764">
                  <c:v>260.38499999999999</c:v>
                </c:pt>
                <c:pt idx="765">
                  <c:v>173.93</c:v>
                </c:pt>
                <c:pt idx="766">
                  <c:v>4.2663399999999996</c:v>
                </c:pt>
                <c:pt idx="767">
                  <c:v>3.4573299999999998</c:v>
                </c:pt>
                <c:pt idx="768">
                  <c:v>3.43669</c:v>
                </c:pt>
                <c:pt idx="769">
                  <c:v>3.4363600000000001</c:v>
                </c:pt>
                <c:pt idx="770">
                  <c:v>3.4969999999999999</c:v>
                </c:pt>
                <c:pt idx="771">
                  <c:v>3.4966400000000002</c:v>
                </c:pt>
                <c:pt idx="772">
                  <c:v>2.5184600000000001</c:v>
                </c:pt>
                <c:pt idx="773">
                  <c:v>6.72037</c:v>
                </c:pt>
                <c:pt idx="774">
                  <c:v>39.230400000000003</c:v>
                </c:pt>
                <c:pt idx="775">
                  <c:v>1.62127</c:v>
                </c:pt>
                <c:pt idx="776">
                  <c:v>1.5194300000000001</c:v>
                </c:pt>
                <c:pt idx="777">
                  <c:v>1.5192300000000001</c:v>
                </c:pt>
                <c:pt idx="778">
                  <c:v>4.4236599999999999</c:v>
                </c:pt>
                <c:pt idx="779">
                  <c:v>1.5399400000000001</c:v>
                </c:pt>
                <c:pt idx="780">
                  <c:v>1.54013</c:v>
                </c:pt>
                <c:pt idx="781">
                  <c:v>1.5403199999999999</c:v>
                </c:pt>
                <c:pt idx="782">
                  <c:v>1.5608200000000001</c:v>
                </c:pt>
                <c:pt idx="783">
                  <c:v>1.52033</c:v>
                </c:pt>
                <c:pt idx="784">
                  <c:v>1.5408200000000001</c:v>
                </c:pt>
                <c:pt idx="785">
                  <c:v>1.5816399999999999</c:v>
                </c:pt>
                <c:pt idx="786">
                  <c:v>1.5207999999999999</c:v>
                </c:pt>
                <c:pt idx="787">
                  <c:v>1.52094</c:v>
                </c:pt>
                <c:pt idx="788">
                  <c:v>1.9217599999999999</c:v>
                </c:pt>
                <c:pt idx="789">
                  <c:v>2.2819600000000002</c:v>
                </c:pt>
                <c:pt idx="790">
                  <c:v>3.4232800000000001</c:v>
                </c:pt>
                <c:pt idx="791">
                  <c:v>2.3027299999999999</c:v>
                </c:pt>
                <c:pt idx="792">
                  <c:v>2.2825600000000001</c:v>
                </c:pt>
                <c:pt idx="793">
                  <c:v>2.2827099999999998</c:v>
                </c:pt>
                <c:pt idx="794">
                  <c:v>292.65699999999998</c:v>
                </c:pt>
                <c:pt idx="795">
                  <c:v>2.2829799999999998</c:v>
                </c:pt>
                <c:pt idx="796">
                  <c:v>2.2831000000000001</c:v>
                </c:pt>
                <c:pt idx="797">
                  <c:v>2.2831999999999999</c:v>
                </c:pt>
                <c:pt idx="798">
                  <c:v>1.14164</c:v>
                </c:pt>
                <c:pt idx="799">
                  <c:v>0.12184200000000001</c:v>
                </c:pt>
                <c:pt idx="800">
                  <c:v>1.69563</c:v>
                </c:pt>
                <c:pt idx="801">
                  <c:v>8.6162700000000001</c:v>
                </c:pt>
                <c:pt idx="802">
                  <c:v>68.972999999999999</c:v>
                </c:pt>
                <c:pt idx="803">
                  <c:v>1.70109</c:v>
                </c:pt>
                <c:pt idx="804">
                  <c:v>1.7011000000000001</c:v>
                </c:pt>
                <c:pt idx="805">
                  <c:v>2.6388199999999999</c:v>
                </c:pt>
                <c:pt idx="806">
                  <c:v>1.8360300000000001</c:v>
                </c:pt>
                <c:pt idx="807">
                  <c:v>1.63835</c:v>
                </c:pt>
                <c:pt idx="808">
                  <c:v>1.6992</c:v>
                </c:pt>
                <c:pt idx="809">
                  <c:v>1.69899</c:v>
                </c:pt>
                <c:pt idx="810">
                  <c:v>2.1669700000000001</c:v>
                </c:pt>
                <c:pt idx="811">
                  <c:v>2.0415199999999998</c:v>
                </c:pt>
                <c:pt idx="812">
                  <c:v>3.3525100000000001</c:v>
                </c:pt>
                <c:pt idx="813">
                  <c:v>1.96001</c:v>
                </c:pt>
                <c:pt idx="814">
                  <c:v>1.9602599999999999</c:v>
                </c:pt>
                <c:pt idx="815">
                  <c:v>1.4921500000000001</c:v>
                </c:pt>
                <c:pt idx="816">
                  <c:v>1.4923200000000001</c:v>
                </c:pt>
                <c:pt idx="817">
                  <c:v>1.4924900000000001</c:v>
                </c:pt>
                <c:pt idx="818">
                  <c:v>31.057300000000001</c:v>
                </c:pt>
                <c:pt idx="819">
                  <c:v>104.586</c:v>
                </c:pt>
                <c:pt idx="820">
                  <c:v>1.96156</c:v>
                </c:pt>
                <c:pt idx="821">
                  <c:v>18.848099999999999</c:v>
                </c:pt>
                <c:pt idx="822">
                  <c:v>2.45092</c:v>
                </c:pt>
                <c:pt idx="823">
                  <c:v>2.9871400000000001</c:v>
                </c:pt>
                <c:pt idx="824">
                  <c:v>1.8669100000000001</c:v>
                </c:pt>
                <c:pt idx="825">
                  <c:v>1.5669</c:v>
                </c:pt>
                <c:pt idx="826">
                  <c:v>419.45600000000002</c:v>
                </c:pt>
                <c:pt idx="827">
                  <c:v>2.5295899999999998</c:v>
                </c:pt>
                <c:pt idx="828">
                  <c:v>2.06094</c:v>
                </c:pt>
                <c:pt idx="829">
                  <c:v>2.5300500000000001</c:v>
                </c:pt>
                <c:pt idx="830">
                  <c:v>2.53009</c:v>
                </c:pt>
                <c:pt idx="831">
                  <c:v>1.57186</c:v>
                </c:pt>
                <c:pt idx="832">
                  <c:v>1.61259</c:v>
                </c:pt>
                <c:pt idx="833">
                  <c:v>2.5101800000000001</c:v>
                </c:pt>
                <c:pt idx="834">
                  <c:v>3.4686599999999999</c:v>
                </c:pt>
                <c:pt idx="835">
                  <c:v>2.04121</c:v>
                </c:pt>
                <c:pt idx="836">
                  <c:v>1.6127899999999999</c:v>
                </c:pt>
                <c:pt idx="837">
                  <c:v>2.0615600000000001</c:v>
                </c:pt>
                <c:pt idx="838">
                  <c:v>1.65351</c:v>
                </c:pt>
                <c:pt idx="839">
                  <c:v>2.53078</c:v>
                </c:pt>
                <c:pt idx="840">
                  <c:v>6.8626100000000001</c:v>
                </c:pt>
                <c:pt idx="841">
                  <c:v>3.9084500000000002</c:v>
                </c:pt>
                <c:pt idx="842">
                  <c:v>8.6179000000000006</c:v>
                </c:pt>
                <c:pt idx="843">
                  <c:v>48.564599999999999</c:v>
                </c:pt>
                <c:pt idx="844">
                  <c:v>20.761299999999999</c:v>
                </c:pt>
                <c:pt idx="845">
                  <c:v>3.4689700000000001</c:v>
                </c:pt>
                <c:pt idx="846">
                  <c:v>3.5972</c:v>
                </c:pt>
                <c:pt idx="847">
                  <c:v>3.5443099999999998</c:v>
                </c:pt>
                <c:pt idx="848">
                  <c:v>3.5043299999999999</c:v>
                </c:pt>
                <c:pt idx="849">
                  <c:v>3.5199699999999998</c:v>
                </c:pt>
                <c:pt idx="850">
                  <c:v>3.43852</c:v>
                </c:pt>
                <c:pt idx="851">
                  <c:v>2.52068</c:v>
                </c:pt>
                <c:pt idx="852">
                  <c:v>1.6028899999999999</c:v>
                </c:pt>
                <c:pt idx="853">
                  <c:v>12.009600000000001</c:v>
                </c:pt>
                <c:pt idx="854">
                  <c:v>3.6004900000000002</c:v>
                </c:pt>
                <c:pt idx="855">
                  <c:v>3.09076</c:v>
                </c:pt>
                <c:pt idx="856">
                  <c:v>2.61442</c:v>
                </c:pt>
                <c:pt idx="857">
                  <c:v>228.61600000000001</c:v>
                </c:pt>
                <c:pt idx="858">
                  <c:v>61.120899999999999</c:v>
                </c:pt>
                <c:pt idx="859">
                  <c:v>3.4975399999999999</c:v>
                </c:pt>
                <c:pt idx="860">
                  <c:v>3.4769299999999999</c:v>
                </c:pt>
                <c:pt idx="861">
                  <c:v>3.4156399999999998</c:v>
                </c:pt>
                <c:pt idx="862">
                  <c:v>3.4763099999999998</c:v>
                </c:pt>
                <c:pt idx="863">
                  <c:v>3.5369700000000002</c:v>
                </c:pt>
                <c:pt idx="864">
                  <c:v>3.4553099999999999</c:v>
                </c:pt>
                <c:pt idx="865">
                  <c:v>3.4142899999999998</c:v>
                </c:pt>
                <c:pt idx="866">
                  <c:v>9.5084499999999998</c:v>
                </c:pt>
                <c:pt idx="867">
                  <c:v>38.283700000000003</c:v>
                </c:pt>
                <c:pt idx="868">
                  <c:v>1.51942</c:v>
                </c:pt>
                <c:pt idx="869">
                  <c:v>1.6005499999999999</c:v>
                </c:pt>
                <c:pt idx="870">
                  <c:v>1.5190399999999999</c:v>
                </c:pt>
                <c:pt idx="871">
                  <c:v>2.4275500000000001</c:v>
                </c:pt>
                <c:pt idx="872">
                  <c:v>5.8794399999999998</c:v>
                </c:pt>
                <c:pt idx="873">
                  <c:v>1.5598799999999999</c:v>
                </c:pt>
                <c:pt idx="874">
                  <c:v>1.5397400000000001</c:v>
                </c:pt>
                <c:pt idx="875">
                  <c:v>1.51959</c:v>
                </c:pt>
                <c:pt idx="876">
                  <c:v>1.5401</c:v>
                </c:pt>
                <c:pt idx="877">
                  <c:v>1.6215900000000001</c:v>
                </c:pt>
                <c:pt idx="878">
                  <c:v>1.5810900000000001</c:v>
                </c:pt>
                <c:pt idx="879">
                  <c:v>1.5405899999999999</c:v>
                </c:pt>
                <c:pt idx="880">
                  <c:v>1.52041</c:v>
                </c:pt>
                <c:pt idx="881">
                  <c:v>1.5205500000000001</c:v>
                </c:pt>
                <c:pt idx="882">
                  <c:v>1.52068</c:v>
                </c:pt>
                <c:pt idx="883">
                  <c:v>1.92134</c:v>
                </c:pt>
                <c:pt idx="884">
                  <c:v>1.9012500000000001</c:v>
                </c:pt>
                <c:pt idx="885">
                  <c:v>1.52111</c:v>
                </c:pt>
                <c:pt idx="886">
                  <c:v>1.52121</c:v>
                </c:pt>
                <c:pt idx="887">
                  <c:v>120.867</c:v>
                </c:pt>
                <c:pt idx="888">
                  <c:v>75.839699999999993</c:v>
                </c:pt>
                <c:pt idx="889">
                  <c:v>1.52149</c:v>
                </c:pt>
                <c:pt idx="890">
                  <c:v>1.5215700000000001</c:v>
                </c:pt>
                <c:pt idx="891">
                  <c:v>1.5216400000000001</c:v>
                </c:pt>
                <c:pt idx="892">
                  <c:v>0.76084600000000002</c:v>
                </c:pt>
                <c:pt idx="893">
                  <c:v>0.59510399999999997</c:v>
                </c:pt>
                <c:pt idx="894">
                  <c:v>2.1693699999999998</c:v>
                </c:pt>
                <c:pt idx="895">
                  <c:v>12.676</c:v>
                </c:pt>
                <c:pt idx="896">
                  <c:v>1224.6400000000001</c:v>
                </c:pt>
                <c:pt idx="897">
                  <c:v>1.70072</c:v>
                </c:pt>
                <c:pt idx="898">
                  <c:v>1.7007300000000001</c:v>
                </c:pt>
                <c:pt idx="899">
                  <c:v>1.7007300000000001</c:v>
                </c:pt>
                <c:pt idx="900">
                  <c:v>2.2860499999999999</c:v>
                </c:pt>
                <c:pt idx="901">
                  <c:v>2.5483699999999998</c:v>
                </c:pt>
                <c:pt idx="902">
                  <c:v>3.0161899999999999</c:v>
                </c:pt>
                <c:pt idx="903">
                  <c:v>2.5477400000000001</c:v>
                </c:pt>
                <c:pt idx="904">
                  <c:v>2.5474100000000002</c:v>
                </c:pt>
                <c:pt idx="905">
                  <c:v>2.9978699999999998</c:v>
                </c:pt>
                <c:pt idx="906">
                  <c:v>5.1095899999999999</c:v>
                </c:pt>
                <c:pt idx="907">
                  <c:v>5.0454400000000001</c:v>
                </c:pt>
                <c:pt idx="908">
                  <c:v>3.1736599999999999</c:v>
                </c:pt>
                <c:pt idx="909">
                  <c:v>2.2374900000000002</c:v>
                </c:pt>
                <c:pt idx="910">
                  <c:v>3.1740900000000001</c:v>
                </c:pt>
                <c:pt idx="911">
                  <c:v>108.874</c:v>
                </c:pt>
                <c:pt idx="912">
                  <c:v>95.651600000000002</c:v>
                </c:pt>
                <c:pt idx="913">
                  <c:v>2.8976899999999999</c:v>
                </c:pt>
                <c:pt idx="914">
                  <c:v>16.9847</c:v>
                </c:pt>
                <c:pt idx="915">
                  <c:v>5.6833</c:v>
                </c:pt>
                <c:pt idx="916">
                  <c:v>1.53349</c:v>
                </c:pt>
                <c:pt idx="917">
                  <c:v>4.2439400000000003</c:v>
                </c:pt>
                <c:pt idx="918">
                  <c:v>2.11022</c:v>
                </c:pt>
                <c:pt idx="919">
                  <c:v>1.6104099999999999</c:v>
                </c:pt>
                <c:pt idx="920">
                  <c:v>419.577</c:v>
                </c:pt>
                <c:pt idx="921">
                  <c:v>2.5288900000000001</c:v>
                </c:pt>
                <c:pt idx="922">
                  <c:v>3.0182099999999998</c:v>
                </c:pt>
                <c:pt idx="923">
                  <c:v>3.4872200000000002</c:v>
                </c:pt>
                <c:pt idx="924">
                  <c:v>1.59172</c:v>
                </c:pt>
                <c:pt idx="925">
                  <c:v>1.5714699999999999</c:v>
                </c:pt>
                <c:pt idx="926">
                  <c:v>1.5918600000000001</c:v>
                </c:pt>
                <c:pt idx="927">
                  <c:v>2.0404499999999999</c:v>
                </c:pt>
                <c:pt idx="928">
                  <c:v>3.0800800000000002</c:v>
                </c:pt>
                <c:pt idx="929">
                  <c:v>2.0609099999999998</c:v>
                </c:pt>
                <c:pt idx="930">
                  <c:v>2.65184</c:v>
                </c:pt>
                <c:pt idx="931">
                  <c:v>2.06108</c:v>
                </c:pt>
                <c:pt idx="932">
                  <c:v>2.0814499999999998</c:v>
                </c:pt>
                <c:pt idx="933">
                  <c:v>3.4883199999999999</c:v>
                </c:pt>
                <c:pt idx="934">
                  <c:v>2.8470800000000001</c:v>
                </c:pt>
                <c:pt idx="935">
                  <c:v>26.224799999999998</c:v>
                </c:pt>
                <c:pt idx="936">
                  <c:v>44.335700000000003</c:v>
                </c:pt>
                <c:pt idx="937">
                  <c:v>3.4476599999999999</c:v>
                </c:pt>
                <c:pt idx="938">
                  <c:v>3.5899299999999998</c:v>
                </c:pt>
                <c:pt idx="939">
                  <c:v>3.4864299999999999</c:v>
                </c:pt>
                <c:pt idx="940">
                  <c:v>3.5634299999999999</c:v>
                </c:pt>
                <c:pt idx="941">
                  <c:v>3.60426</c:v>
                </c:pt>
                <c:pt idx="942">
                  <c:v>3.7349000000000001</c:v>
                </c:pt>
                <c:pt idx="943">
                  <c:v>3.5674199999999998</c:v>
                </c:pt>
                <c:pt idx="944">
                  <c:v>3.45783</c:v>
                </c:pt>
                <c:pt idx="945">
                  <c:v>1.64323</c:v>
                </c:pt>
                <c:pt idx="946">
                  <c:v>1.98997</c:v>
                </c:pt>
                <c:pt idx="947">
                  <c:v>12.9297</c:v>
                </c:pt>
                <c:pt idx="948">
                  <c:v>2.5398999999999998</c:v>
                </c:pt>
                <c:pt idx="949">
                  <c:v>3.04915</c:v>
                </c:pt>
                <c:pt idx="950">
                  <c:v>40.940100000000001</c:v>
                </c:pt>
                <c:pt idx="951">
                  <c:v>249.233</c:v>
                </c:pt>
                <c:pt idx="952">
                  <c:v>3.6797499999999999</c:v>
                </c:pt>
                <c:pt idx="953">
                  <c:v>3.5168400000000002</c:v>
                </c:pt>
                <c:pt idx="954">
                  <c:v>3.4352399999999998</c:v>
                </c:pt>
                <c:pt idx="955">
                  <c:v>3.3942800000000002</c:v>
                </c:pt>
                <c:pt idx="956">
                  <c:v>3.4142899999999998</c:v>
                </c:pt>
                <c:pt idx="957">
                  <c:v>3.4342899999999998</c:v>
                </c:pt>
                <c:pt idx="958">
                  <c:v>5.2115299999999998</c:v>
                </c:pt>
                <c:pt idx="959">
                  <c:v>33.270600000000002</c:v>
                </c:pt>
                <c:pt idx="960">
                  <c:v>2448.9499999999998</c:v>
                </c:pt>
                <c:pt idx="961">
                  <c:v>3.27616</c:v>
                </c:pt>
                <c:pt idx="962">
                  <c:v>4.2321299999999997</c:v>
                </c:pt>
                <c:pt idx="963">
                  <c:v>3.3157800000000002</c:v>
                </c:pt>
                <c:pt idx="964">
                  <c:v>5.1266499999999997</c:v>
                </c:pt>
                <c:pt idx="965">
                  <c:v>2.8746</c:v>
                </c:pt>
                <c:pt idx="966">
                  <c:v>5.7633400000000004</c:v>
                </c:pt>
                <c:pt idx="967">
                  <c:v>2.3187500000000001</c:v>
                </c:pt>
                <c:pt idx="968">
                  <c:v>2.3190400000000002</c:v>
                </c:pt>
                <c:pt idx="969">
                  <c:v>2.2989799999999998</c:v>
                </c:pt>
                <c:pt idx="970">
                  <c:v>2.2992499999999998</c:v>
                </c:pt>
                <c:pt idx="971">
                  <c:v>2.34016</c:v>
                </c:pt>
                <c:pt idx="972">
                  <c:v>2.3200699999999999</c:v>
                </c:pt>
                <c:pt idx="973">
                  <c:v>1.5401899999999999</c:v>
                </c:pt>
                <c:pt idx="974">
                  <c:v>1.5200100000000001</c:v>
                </c:pt>
                <c:pt idx="975">
                  <c:v>1.56081</c:v>
                </c:pt>
                <c:pt idx="976">
                  <c:v>1.5406200000000001</c:v>
                </c:pt>
                <c:pt idx="977">
                  <c:v>2.3010100000000002</c:v>
                </c:pt>
                <c:pt idx="978">
                  <c:v>1.62225</c:v>
                </c:pt>
                <c:pt idx="979">
                  <c:v>1.5613699999999999</c:v>
                </c:pt>
                <c:pt idx="980">
                  <c:v>1.5208200000000001</c:v>
                </c:pt>
                <c:pt idx="981">
                  <c:v>195.24799999999999</c:v>
                </c:pt>
                <c:pt idx="982">
                  <c:v>1.52101</c:v>
                </c:pt>
                <c:pt idx="983">
                  <c:v>1.5210999999999999</c:v>
                </c:pt>
                <c:pt idx="984">
                  <c:v>1.52118</c:v>
                </c:pt>
                <c:pt idx="985">
                  <c:v>1.52125</c:v>
                </c:pt>
                <c:pt idx="986">
                  <c:v>0.76064900000000002</c:v>
                </c:pt>
                <c:pt idx="987">
                  <c:v>1.5445599999999999</c:v>
                </c:pt>
                <c:pt idx="988">
                  <c:v>3.0575800000000002</c:v>
                </c:pt>
                <c:pt idx="989">
                  <c:v>29.536000000000001</c:v>
                </c:pt>
                <c:pt idx="990">
                  <c:v>8.0353399999999997</c:v>
                </c:pt>
                <c:pt idx="991">
                  <c:v>4.4433999999999996</c:v>
                </c:pt>
                <c:pt idx="992">
                  <c:v>2.5598299999999998</c:v>
                </c:pt>
                <c:pt idx="993">
                  <c:v>2.56779</c:v>
                </c:pt>
                <c:pt idx="994">
                  <c:v>2.3881600000000001</c:v>
                </c:pt>
                <c:pt idx="995">
                  <c:v>1.7149700000000001</c:v>
                </c:pt>
                <c:pt idx="996">
                  <c:v>1.7220500000000001</c:v>
                </c:pt>
                <c:pt idx="997">
                  <c:v>2.1970000000000001</c:v>
                </c:pt>
                <c:pt idx="998">
                  <c:v>2.6720000000000002</c:v>
                </c:pt>
                <c:pt idx="999">
                  <c:v>2.1458200000000001</c:v>
                </c:pt>
                <c:pt idx="1000">
                  <c:v>2.3608099999999999</c:v>
                </c:pt>
                <c:pt idx="1001">
                  <c:v>2.50848</c:v>
                </c:pt>
                <c:pt idx="1002">
                  <c:v>1.5898699999999999</c:v>
                </c:pt>
                <c:pt idx="1003">
                  <c:v>3.0110100000000002</c:v>
                </c:pt>
                <c:pt idx="1004">
                  <c:v>120.473</c:v>
                </c:pt>
                <c:pt idx="1005">
                  <c:v>16.993600000000001</c:v>
                </c:pt>
                <c:pt idx="1006">
                  <c:v>2.5949900000000001</c:v>
                </c:pt>
                <c:pt idx="1007">
                  <c:v>21.230399999999999</c:v>
                </c:pt>
                <c:pt idx="1008">
                  <c:v>12.4687</c:v>
                </c:pt>
                <c:pt idx="1009">
                  <c:v>3.43879</c:v>
                </c:pt>
                <c:pt idx="1010">
                  <c:v>6.1468800000000003</c:v>
                </c:pt>
                <c:pt idx="1011">
                  <c:v>5.6588500000000002</c:v>
                </c:pt>
                <c:pt idx="1012">
                  <c:v>9005.64</c:v>
                </c:pt>
                <c:pt idx="1013">
                  <c:v>3.3332299999999999</c:v>
                </c:pt>
                <c:pt idx="1014">
                  <c:v>631.51700000000005</c:v>
                </c:pt>
                <c:pt idx="1015">
                  <c:v>2.3966099999999999</c:v>
                </c:pt>
                <c:pt idx="1016">
                  <c:v>5.1879600000000003</c:v>
                </c:pt>
                <c:pt idx="1017">
                  <c:v>3.5065300000000001</c:v>
                </c:pt>
                <c:pt idx="1018">
                  <c:v>3.0176599999999998</c:v>
                </c:pt>
                <c:pt idx="1019">
                  <c:v>1.65239</c:v>
                </c:pt>
                <c:pt idx="1020">
                  <c:v>2.1211500000000001</c:v>
                </c:pt>
                <c:pt idx="1021">
                  <c:v>3.4868199999999998</c:v>
                </c:pt>
                <c:pt idx="1022">
                  <c:v>2.0399699999999998</c:v>
                </c:pt>
                <c:pt idx="1023">
                  <c:v>2.5292500000000002</c:v>
                </c:pt>
                <c:pt idx="1024">
                  <c:v>2.5292300000000001</c:v>
                </c:pt>
                <c:pt idx="1025">
                  <c:v>1.6323700000000001</c:v>
                </c:pt>
                <c:pt idx="1026">
                  <c:v>3.0794800000000002</c:v>
                </c:pt>
                <c:pt idx="1027">
                  <c:v>2.9981200000000001</c:v>
                </c:pt>
                <c:pt idx="1028">
                  <c:v>47.8568</c:v>
                </c:pt>
                <c:pt idx="1029">
                  <c:v>21.722100000000001</c:v>
                </c:pt>
                <c:pt idx="1030">
                  <c:v>1.6730799999999999</c:v>
                </c:pt>
                <c:pt idx="1031">
                  <c:v>2.04027</c:v>
                </c:pt>
                <c:pt idx="1032">
                  <c:v>3.49444</c:v>
                </c:pt>
                <c:pt idx="1033">
                  <c:v>3.4842900000000001</c:v>
                </c:pt>
                <c:pt idx="1034">
                  <c:v>3.5423399999999998</c:v>
                </c:pt>
                <c:pt idx="1035">
                  <c:v>3.5422500000000001</c:v>
                </c:pt>
                <c:pt idx="1036">
                  <c:v>3.6438000000000001</c:v>
                </c:pt>
                <c:pt idx="1037">
                  <c:v>3.4893800000000001</c:v>
                </c:pt>
                <c:pt idx="1038">
                  <c:v>3.4364699999999999</c:v>
                </c:pt>
                <c:pt idx="1039">
                  <c:v>2.51925</c:v>
                </c:pt>
                <c:pt idx="1040">
                  <c:v>2.6004499999999999</c:v>
                </c:pt>
                <c:pt idx="1041">
                  <c:v>13.950900000000001</c:v>
                </c:pt>
                <c:pt idx="1042">
                  <c:v>9.2471499999999995</c:v>
                </c:pt>
                <c:pt idx="1043">
                  <c:v>156.89500000000001</c:v>
                </c:pt>
                <c:pt idx="1044">
                  <c:v>276.29700000000003</c:v>
                </c:pt>
                <c:pt idx="1045">
                  <c:v>4.7511299999999999</c:v>
                </c:pt>
                <c:pt idx="1046">
                  <c:v>3.7394400000000001</c:v>
                </c:pt>
                <c:pt idx="1047">
                  <c:v>2.87039</c:v>
                </c:pt>
                <c:pt idx="1048">
                  <c:v>3.3995899999999999</c:v>
                </c:pt>
                <c:pt idx="1049">
                  <c:v>5.2318100000000003</c:v>
                </c:pt>
                <c:pt idx="1050">
                  <c:v>5.2110099999999999</c:v>
                </c:pt>
                <c:pt idx="1051">
                  <c:v>5.5764500000000004</c:v>
                </c:pt>
                <c:pt idx="1052">
                  <c:v>32.650399999999998</c:v>
                </c:pt>
                <c:pt idx="1053">
                  <c:v>16.573499999999999</c:v>
                </c:pt>
                <c:pt idx="1054">
                  <c:v>781.50900000000001</c:v>
                </c:pt>
                <c:pt idx="1055">
                  <c:v>2.4545499999999998</c:v>
                </c:pt>
                <c:pt idx="1056">
                  <c:v>3.3902299999999999</c:v>
                </c:pt>
                <c:pt idx="1057">
                  <c:v>3.4508000000000001</c:v>
                </c:pt>
                <c:pt idx="1058">
                  <c:v>2.4537499999999999</c:v>
                </c:pt>
                <c:pt idx="1059">
                  <c:v>1.5381899999999999</c:v>
                </c:pt>
                <c:pt idx="1060">
                  <c:v>4.1329700000000003</c:v>
                </c:pt>
                <c:pt idx="1061">
                  <c:v>1.53857</c:v>
                </c:pt>
                <c:pt idx="1062">
                  <c:v>1.5387599999999999</c:v>
                </c:pt>
                <c:pt idx="1063">
                  <c:v>1.53894</c:v>
                </c:pt>
                <c:pt idx="1064">
                  <c:v>1.5187900000000001</c:v>
                </c:pt>
                <c:pt idx="1065">
                  <c:v>1.5189600000000001</c:v>
                </c:pt>
                <c:pt idx="1066">
                  <c:v>1.53945</c:v>
                </c:pt>
                <c:pt idx="1067">
                  <c:v>2.2993899999999998</c:v>
                </c:pt>
                <c:pt idx="1068">
                  <c:v>2.31995</c:v>
                </c:pt>
                <c:pt idx="1069">
                  <c:v>2.29983</c:v>
                </c:pt>
                <c:pt idx="1070">
                  <c:v>3.0599400000000001</c:v>
                </c:pt>
                <c:pt idx="1071">
                  <c:v>2.6600199999999998</c:v>
                </c:pt>
                <c:pt idx="1072">
                  <c:v>2.28017</c:v>
                </c:pt>
                <c:pt idx="1073">
                  <c:v>2.2803399999999998</c:v>
                </c:pt>
                <c:pt idx="1074">
                  <c:v>161.81899999999999</c:v>
                </c:pt>
                <c:pt idx="1075">
                  <c:v>133.44999999999999</c:v>
                </c:pt>
                <c:pt idx="1076">
                  <c:v>2.28078</c:v>
                </c:pt>
                <c:pt idx="1077">
                  <c:v>1.52071</c:v>
                </c:pt>
                <c:pt idx="1078">
                  <c:v>1.52078</c:v>
                </c:pt>
                <c:pt idx="1079">
                  <c:v>1.5208600000000001</c:v>
                </c:pt>
                <c:pt idx="1080">
                  <c:v>0.76045399999999996</c:v>
                </c:pt>
                <c:pt idx="1081">
                  <c:v>6.2310499999999998</c:v>
                </c:pt>
                <c:pt idx="1082">
                  <c:v>2.2406600000000001</c:v>
                </c:pt>
                <c:pt idx="1083">
                  <c:v>22.052399999999999</c:v>
                </c:pt>
                <c:pt idx="1084">
                  <c:v>2.3857499999999998</c:v>
                </c:pt>
                <c:pt idx="1085">
                  <c:v>107.72199999999999</c:v>
                </c:pt>
                <c:pt idx="1086">
                  <c:v>2.3925700000000001</c:v>
                </c:pt>
                <c:pt idx="1087">
                  <c:v>1.9246099999999999</c:v>
                </c:pt>
                <c:pt idx="1088">
                  <c:v>2.1172399999999998</c:v>
                </c:pt>
                <c:pt idx="1089">
                  <c:v>1.9190700000000001</c:v>
                </c:pt>
                <c:pt idx="1090">
                  <c:v>1.919</c:v>
                </c:pt>
                <c:pt idx="1091">
                  <c:v>1.9189400000000001</c:v>
                </c:pt>
                <c:pt idx="1092">
                  <c:v>1.9188799999999999</c:v>
                </c:pt>
                <c:pt idx="1093">
                  <c:v>2.3077200000000002</c:v>
                </c:pt>
                <c:pt idx="1094">
                  <c:v>1.9819</c:v>
                </c:pt>
                <c:pt idx="1095">
                  <c:v>1.68774</c:v>
                </c:pt>
                <c:pt idx="1096">
                  <c:v>8.2684300000000004</c:v>
                </c:pt>
                <c:pt idx="1097">
                  <c:v>123.509</c:v>
                </c:pt>
                <c:pt idx="1098">
                  <c:v>7.07348</c:v>
                </c:pt>
                <c:pt idx="1099">
                  <c:v>1.6885399999999999</c:v>
                </c:pt>
                <c:pt idx="1100">
                  <c:v>13.2989</c:v>
                </c:pt>
                <c:pt idx="1101">
                  <c:v>7.8998400000000002</c:v>
                </c:pt>
                <c:pt idx="1102">
                  <c:v>2.6456</c:v>
                </c:pt>
                <c:pt idx="1103">
                  <c:v>3.5810499999999998</c:v>
                </c:pt>
                <c:pt idx="1104">
                  <c:v>9.2448800000000002</c:v>
                </c:pt>
                <c:pt idx="1105">
                  <c:v>3.58494</c:v>
                </c:pt>
                <c:pt idx="1106">
                  <c:v>7.3831699999999998</c:v>
                </c:pt>
                <c:pt idx="1107">
                  <c:v>2.5065400000000002</c:v>
                </c:pt>
                <c:pt idx="1108">
                  <c:v>421.83600000000001</c:v>
                </c:pt>
                <c:pt idx="1109">
                  <c:v>2.5068000000000001</c:v>
                </c:pt>
                <c:pt idx="1110">
                  <c:v>2.12</c:v>
                </c:pt>
                <c:pt idx="1111">
                  <c:v>5.2477200000000002</c:v>
                </c:pt>
                <c:pt idx="1112">
                  <c:v>4.0053200000000002</c:v>
                </c:pt>
                <c:pt idx="1113">
                  <c:v>2.4981900000000001</c:v>
                </c:pt>
                <c:pt idx="1114">
                  <c:v>3.92421</c:v>
                </c:pt>
                <c:pt idx="1115">
                  <c:v>5.3502999999999998</c:v>
                </c:pt>
                <c:pt idx="1116">
                  <c:v>4.8819900000000001</c:v>
                </c:pt>
                <c:pt idx="1117">
                  <c:v>3.82294</c:v>
                </c:pt>
                <c:pt idx="1118">
                  <c:v>2.90611</c:v>
                </c:pt>
                <c:pt idx="1119">
                  <c:v>3.3544399999999999</c:v>
                </c:pt>
                <c:pt idx="1120">
                  <c:v>35.872599999999998</c:v>
                </c:pt>
                <c:pt idx="1121">
                  <c:v>47.213000000000001</c:v>
                </c:pt>
                <c:pt idx="1122">
                  <c:v>27.832000000000001</c:v>
                </c:pt>
                <c:pt idx="1123">
                  <c:v>3.3748200000000002</c:v>
                </c:pt>
                <c:pt idx="1124">
                  <c:v>3.8843100000000002</c:v>
                </c:pt>
                <c:pt idx="1125">
                  <c:v>3.7908300000000001</c:v>
                </c:pt>
                <c:pt idx="1126">
                  <c:v>5.2755799999999997</c:v>
                </c:pt>
                <c:pt idx="1127">
                  <c:v>5.2862099999999996</c:v>
                </c:pt>
                <c:pt idx="1128">
                  <c:v>5.3725899999999998</c:v>
                </c:pt>
                <c:pt idx="1129">
                  <c:v>5.3521299999999998</c:v>
                </c:pt>
                <c:pt idx="1130">
                  <c:v>5.3113200000000003</c:v>
                </c:pt>
                <c:pt idx="1131">
                  <c:v>5.3847100000000001</c:v>
                </c:pt>
                <c:pt idx="1132">
                  <c:v>5.1546900000000004</c:v>
                </c:pt>
                <c:pt idx="1133">
                  <c:v>5.1729200000000004</c:v>
                </c:pt>
                <c:pt idx="1134">
                  <c:v>5.1726799999999997</c:v>
                </c:pt>
                <c:pt idx="1135">
                  <c:v>6.4287900000000002</c:v>
                </c:pt>
                <c:pt idx="1136">
                  <c:v>136.923</c:v>
                </c:pt>
                <c:pt idx="1137">
                  <c:v>163.768</c:v>
                </c:pt>
                <c:pt idx="1138">
                  <c:v>3.4541900000000001</c:v>
                </c:pt>
                <c:pt idx="1139">
                  <c:v>1.5400799999999999</c:v>
                </c:pt>
                <c:pt idx="1140">
                  <c:v>4.2744</c:v>
                </c:pt>
                <c:pt idx="1141">
                  <c:v>2.6185399999999999</c:v>
                </c:pt>
                <c:pt idx="1142">
                  <c:v>3.0051299999999999</c:v>
                </c:pt>
                <c:pt idx="1143">
                  <c:v>3.4120599999999999</c:v>
                </c:pt>
                <c:pt idx="1144">
                  <c:v>3.45241</c:v>
                </c:pt>
                <c:pt idx="1145">
                  <c:v>33.901800000000001</c:v>
                </c:pt>
                <c:pt idx="1146">
                  <c:v>15.5722</c:v>
                </c:pt>
                <c:pt idx="1147">
                  <c:v>3.4107099999999999</c:v>
                </c:pt>
                <c:pt idx="1148">
                  <c:v>3.47133</c:v>
                </c:pt>
                <c:pt idx="1149">
                  <c:v>3.3896199999999999</c:v>
                </c:pt>
                <c:pt idx="1150">
                  <c:v>3.3892199999999999</c:v>
                </c:pt>
                <c:pt idx="1151">
                  <c:v>3.4294600000000002</c:v>
                </c:pt>
                <c:pt idx="1152">
                  <c:v>3.4087000000000001</c:v>
                </c:pt>
                <c:pt idx="1153">
                  <c:v>1.57846</c:v>
                </c:pt>
                <c:pt idx="1154">
                  <c:v>4.1424500000000002</c:v>
                </c:pt>
                <c:pt idx="1155">
                  <c:v>1.5381800000000001</c:v>
                </c:pt>
                <c:pt idx="1156">
                  <c:v>1.5587</c:v>
                </c:pt>
                <c:pt idx="1157">
                  <c:v>1.5385599999999999</c:v>
                </c:pt>
                <c:pt idx="1158">
                  <c:v>1.5387299999999999</c:v>
                </c:pt>
                <c:pt idx="1159">
                  <c:v>2.4543900000000001</c:v>
                </c:pt>
                <c:pt idx="1160">
                  <c:v>1.5390600000000001</c:v>
                </c:pt>
                <c:pt idx="1161">
                  <c:v>2.4955599999999998</c:v>
                </c:pt>
                <c:pt idx="1162">
                  <c:v>3.3914</c:v>
                </c:pt>
                <c:pt idx="1163">
                  <c:v>1.51918</c:v>
                </c:pt>
                <c:pt idx="1164">
                  <c:v>2.31968</c:v>
                </c:pt>
                <c:pt idx="1165">
                  <c:v>1.5195099999999999</c:v>
                </c:pt>
                <c:pt idx="1166">
                  <c:v>1.53996</c:v>
                </c:pt>
                <c:pt idx="1167">
                  <c:v>1.5197400000000001</c:v>
                </c:pt>
                <c:pt idx="1168">
                  <c:v>195.404</c:v>
                </c:pt>
                <c:pt idx="1169">
                  <c:v>1.5199499999999999</c:v>
                </c:pt>
                <c:pt idx="1170">
                  <c:v>1.54037</c:v>
                </c:pt>
                <c:pt idx="1171">
                  <c:v>2.2803300000000002</c:v>
                </c:pt>
                <c:pt idx="1172">
                  <c:v>2.2804500000000001</c:v>
                </c:pt>
                <c:pt idx="1173">
                  <c:v>2.3008899999999999</c:v>
                </c:pt>
                <c:pt idx="1174">
                  <c:v>1.14032</c:v>
                </c:pt>
                <c:pt idx="1175">
                  <c:v>5.2803699999999996</c:v>
                </c:pt>
                <c:pt idx="1176">
                  <c:v>2.5015999999999998</c:v>
                </c:pt>
                <c:pt idx="1177">
                  <c:v>22.083200000000001</c:v>
                </c:pt>
                <c:pt idx="1178">
                  <c:v>1012.06</c:v>
                </c:pt>
                <c:pt idx="1179">
                  <c:v>8.7870600000000003</c:v>
                </c:pt>
                <c:pt idx="1180">
                  <c:v>2.41275</c:v>
                </c:pt>
                <c:pt idx="1181">
                  <c:v>1.9445600000000001</c:v>
                </c:pt>
                <c:pt idx="1182">
                  <c:v>2.06264</c:v>
                </c:pt>
                <c:pt idx="1183">
                  <c:v>2.7028799999999999</c:v>
                </c:pt>
                <c:pt idx="1184">
                  <c:v>3.38096</c:v>
                </c:pt>
                <c:pt idx="1185">
                  <c:v>2.9129800000000001</c:v>
                </c:pt>
                <c:pt idx="1186">
                  <c:v>2.9126099999999999</c:v>
                </c:pt>
                <c:pt idx="1187">
                  <c:v>2.77121</c:v>
                </c:pt>
                <c:pt idx="1188">
                  <c:v>2.8212100000000002</c:v>
                </c:pt>
                <c:pt idx="1189">
                  <c:v>86.736800000000002</c:v>
                </c:pt>
                <c:pt idx="1190">
                  <c:v>118.166</c:v>
                </c:pt>
                <c:pt idx="1191">
                  <c:v>4.4019500000000003</c:v>
                </c:pt>
                <c:pt idx="1192">
                  <c:v>3.0911599999999999</c:v>
                </c:pt>
                <c:pt idx="1193">
                  <c:v>6.5905800000000001</c:v>
                </c:pt>
                <c:pt idx="1194">
                  <c:v>13.228899999999999</c:v>
                </c:pt>
                <c:pt idx="1195">
                  <c:v>1.7088399999999999</c:v>
                </c:pt>
                <c:pt idx="1196">
                  <c:v>1.68868</c:v>
                </c:pt>
                <c:pt idx="1197">
                  <c:v>2.88388</c:v>
                </c:pt>
                <c:pt idx="1198">
                  <c:v>11.5952</c:v>
                </c:pt>
                <c:pt idx="1199">
                  <c:v>4.5474100000000002</c:v>
                </c:pt>
                <c:pt idx="1200">
                  <c:v>4.99221</c:v>
                </c:pt>
                <c:pt idx="1201">
                  <c:v>1.56955</c:v>
                </c:pt>
                <c:pt idx="1202">
                  <c:v>421.464</c:v>
                </c:pt>
                <c:pt idx="1203">
                  <c:v>2.50617</c:v>
                </c:pt>
                <c:pt idx="1204">
                  <c:v>1.59019</c:v>
                </c:pt>
                <c:pt idx="1205">
                  <c:v>2.0382500000000001</c:v>
                </c:pt>
                <c:pt idx="1206">
                  <c:v>1.6310199999999999</c:v>
                </c:pt>
                <c:pt idx="1207">
                  <c:v>3.0969799999999998</c:v>
                </c:pt>
                <c:pt idx="1208">
                  <c:v>2.1808399999999999</c:v>
                </c:pt>
                <c:pt idx="1209">
                  <c:v>2.18085</c:v>
                </c:pt>
                <c:pt idx="1210">
                  <c:v>3.0566499999999999</c:v>
                </c:pt>
                <c:pt idx="1211">
                  <c:v>3.4641700000000002</c:v>
                </c:pt>
                <c:pt idx="1212">
                  <c:v>11.422499999999999</c:v>
                </c:pt>
                <c:pt idx="1213">
                  <c:v>46.755200000000002</c:v>
                </c:pt>
                <c:pt idx="1214">
                  <c:v>14.6639</c:v>
                </c:pt>
                <c:pt idx="1215">
                  <c:v>3.0163899999999999</c:v>
                </c:pt>
                <c:pt idx="1216">
                  <c:v>4.7993899999999998</c:v>
                </c:pt>
                <c:pt idx="1217">
                  <c:v>3.5457900000000002</c:v>
                </c:pt>
                <c:pt idx="1218">
                  <c:v>3.2243200000000001</c:v>
                </c:pt>
                <c:pt idx="1219">
                  <c:v>3.0721500000000002</c:v>
                </c:pt>
                <c:pt idx="1220">
                  <c:v>3.4787300000000001</c:v>
                </c:pt>
                <c:pt idx="1221">
                  <c:v>3.56338</c:v>
                </c:pt>
                <c:pt idx="1222">
                  <c:v>3.6008</c:v>
                </c:pt>
                <c:pt idx="1223">
                  <c:v>3.6007099999999999</c:v>
                </c:pt>
                <c:pt idx="1224">
                  <c:v>3.62093</c:v>
                </c:pt>
                <c:pt idx="1225">
                  <c:v>3.6004800000000001</c:v>
                </c:pt>
                <c:pt idx="1226">
                  <c:v>3.5118299999999998</c:v>
                </c:pt>
                <c:pt idx="1227">
                  <c:v>3.43472</c:v>
                </c:pt>
                <c:pt idx="1228">
                  <c:v>3.4742899999999999</c:v>
                </c:pt>
                <c:pt idx="1229">
                  <c:v>98.0364</c:v>
                </c:pt>
                <c:pt idx="1230">
                  <c:v>202.69300000000001</c:v>
                </c:pt>
                <c:pt idx="1231">
                  <c:v>300.52600000000001</c:v>
                </c:pt>
                <c:pt idx="1232">
                  <c:v>3.4938400000000001</c:v>
                </c:pt>
                <c:pt idx="1233">
                  <c:v>2.9645000000000001</c:v>
                </c:pt>
                <c:pt idx="1234">
                  <c:v>3.6083500000000002</c:v>
                </c:pt>
                <c:pt idx="1235">
                  <c:v>4.3204399999999996</c:v>
                </c:pt>
                <c:pt idx="1236">
                  <c:v>3.3910200000000001</c:v>
                </c:pt>
                <c:pt idx="1237">
                  <c:v>3.4313799999999999</c:v>
                </c:pt>
                <c:pt idx="1238">
                  <c:v>34.86</c:v>
                </c:pt>
                <c:pt idx="1239">
                  <c:v>14.4366</c:v>
                </c:pt>
                <c:pt idx="1240">
                  <c:v>3.45072</c:v>
                </c:pt>
                <c:pt idx="1241">
                  <c:v>3.4503699999999999</c:v>
                </c:pt>
                <c:pt idx="1242">
                  <c:v>3.51098</c:v>
                </c:pt>
                <c:pt idx="1243">
                  <c:v>5.0825399999999998</c:v>
                </c:pt>
                <c:pt idx="1244">
                  <c:v>759.12199999999996</c:v>
                </c:pt>
                <c:pt idx="1245">
                  <c:v>5.1016399999999997</c:v>
                </c:pt>
                <c:pt idx="1246">
                  <c:v>5.08066</c:v>
                </c:pt>
                <c:pt idx="1247">
                  <c:v>4.1449999999999996</c:v>
                </c:pt>
                <c:pt idx="1248">
                  <c:v>6.5700099999999999</c:v>
                </c:pt>
                <c:pt idx="1249">
                  <c:v>2.3370500000000001</c:v>
                </c:pt>
                <c:pt idx="1250">
                  <c:v>2.3170000000000002</c:v>
                </c:pt>
                <c:pt idx="1251">
                  <c:v>2.3172799999999998</c:v>
                </c:pt>
                <c:pt idx="1252">
                  <c:v>2.4941800000000001</c:v>
                </c:pt>
                <c:pt idx="1253">
                  <c:v>3.3893499999999999</c:v>
                </c:pt>
                <c:pt idx="1254">
                  <c:v>2.9218999999999999</c:v>
                </c:pt>
                <c:pt idx="1255">
                  <c:v>1.9864200000000001</c:v>
                </c:pt>
                <c:pt idx="1256">
                  <c:v>1.5186500000000001</c:v>
                </c:pt>
                <c:pt idx="1257">
                  <c:v>2.2782499999999999</c:v>
                </c:pt>
                <c:pt idx="1258">
                  <c:v>1.5189999999999999</c:v>
                </c:pt>
                <c:pt idx="1259">
                  <c:v>1.51912</c:v>
                </c:pt>
                <c:pt idx="1260">
                  <c:v>1.5192399999999999</c:v>
                </c:pt>
                <c:pt idx="1261">
                  <c:v>105.276</c:v>
                </c:pt>
                <c:pt idx="1262">
                  <c:v>91.728200000000001</c:v>
                </c:pt>
                <c:pt idx="1263">
                  <c:v>1.51956</c:v>
                </c:pt>
                <c:pt idx="1264">
                  <c:v>1.9878400000000001</c:v>
                </c:pt>
                <c:pt idx="1265">
                  <c:v>1.5197400000000001</c:v>
                </c:pt>
                <c:pt idx="1266">
                  <c:v>1.5198199999999999</c:v>
                </c:pt>
                <c:pt idx="1267">
                  <c:v>1.51989</c:v>
                </c:pt>
                <c:pt idx="1268">
                  <c:v>0.75996900000000001</c:v>
                </c:pt>
                <c:pt idx="1269">
                  <c:v>3.3723700000000001</c:v>
                </c:pt>
                <c:pt idx="1270">
                  <c:v>2.4571200000000002</c:v>
                </c:pt>
                <c:pt idx="1271">
                  <c:v>23.483599999999999</c:v>
                </c:pt>
                <c:pt idx="1272">
                  <c:v>15.414899999999999</c:v>
                </c:pt>
                <c:pt idx="1273">
                  <c:v>499.75</c:v>
                </c:pt>
                <c:pt idx="1274">
                  <c:v>9.0960199999999993</c:v>
                </c:pt>
                <c:pt idx="1275">
                  <c:v>2.9160900000000001</c:v>
                </c:pt>
                <c:pt idx="1276">
                  <c:v>2.9161000000000001</c:v>
                </c:pt>
                <c:pt idx="1277">
                  <c:v>2.7319800000000001</c:v>
                </c:pt>
                <c:pt idx="1278">
                  <c:v>1.9417500000000001</c:v>
                </c:pt>
                <c:pt idx="1279">
                  <c:v>1.9415100000000001</c:v>
                </c:pt>
                <c:pt idx="1280">
                  <c:v>1.94126</c:v>
                </c:pt>
                <c:pt idx="1281">
                  <c:v>1.8393900000000001</c:v>
                </c:pt>
                <c:pt idx="1282">
                  <c:v>92.5779</c:v>
                </c:pt>
                <c:pt idx="1283">
                  <c:v>39.155700000000003</c:v>
                </c:pt>
                <c:pt idx="1284">
                  <c:v>2.62182</c:v>
                </c:pt>
                <c:pt idx="1285">
                  <c:v>3.5570200000000001</c:v>
                </c:pt>
                <c:pt idx="1286">
                  <c:v>12.706899999999999</c:v>
                </c:pt>
                <c:pt idx="1287">
                  <c:v>90.671199999999999</c:v>
                </c:pt>
                <c:pt idx="1288">
                  <c:v>2.9993500000000002</c:v>
                </c:pt>
                <c:pt idx="1289">
                  <c:v>3.4674399999999999</c:v>
                </c:pt>
                <c:pt idx="1290">
                  <c:v>4.1978200000000001</c:v>
                </c:pt>
                <c:pt idx="1291">
                  <c:v>11.658200000000001</c:v>
                </c:pt>
                <c:pt idx="1292">
                  <c:v>9.6934299999999993</c:v>
                </c:pt>
                <c:pt idx="1293">
                  <c:v>11.0542</c:v>
                </c:pt>
                <c:pt idx="1294">
                  <c:v>3.8532299999999999</c:v>
                </c:pt>
                <c:pt idx="1295">
                  <c:v>2.0371199999999998</c:v>
                </c:pt>
                <c:pt idx="1296">
                  <c:v>420.68299999999999</c:v>
                </c:pt>
                <c:pt idx="1297">
                  <c:v>2.0577999999999999</c:v>
                </c:pt>
                <c:pt idx="1298">
                  <c:v>2.5057200000000002</c:v>
                </c:pt>
                <c:pt idx="1299">
                  <c:v>2.0376400000000001</c:v>
                </c:pt>
                <c:pt idx="1300">
                  <c:v>2.0580599999999998</c:v>
                </c:pt>
                <c:pt idx="1301">
                  <c:v>1.7120299999999999</c:v>
                </c:pt>
                <c:pt idx="1302">
                  <c:v>1.6511100000000001</c:v>
                </c:pt>
                <c:pt idx="1303">
                  <c:v>2.6078899999999998</c:v>
                </c:pt>
                <c:pt idx="1304">
                  <c:v>2.1398000000000001</c:v>
                </c:pt>
                <c:pt idx="1305">
                  <c:v>32.436100000000003</c:v>
                </c:pt>
                <c:pt idx="1306">
                  <c:v>37.311</c:v>
                </c:pt>
                <c:pt idx="1307">
                  <c:v>1.57003</c:v>
                </c:pt>
                <c:pt idx="1308">
                  <c:v>2.0993300000000001</c:v>
                </c:pt>
                <c:pt idx="1309">
                  <c:v>3.03579</c:v>
                </c:pt>
                <c:pt idx="1310">
                  <c:v>5.2053500000000001</c:v>
                </c:pt>
                <c:pt idx="1311">
                  <c:v>3.7222900000000001</c:v>
                </c:pt>
                <c:pt idx="1312">
                  <c:v>4.5104199999999999</c:v>
                </c:pt>
                <c:pt idx="1313">
                  <c:v>3.4980899999999999</c:v>
                </c:pt>
                <c:pt idx="1314">
                  <c:v>3.5183800000000001</c:v>
                </c:pt>
                <c:pt idx="1315">
                  <c:v>3.5215999999999998</c:v>
                </c:pt>
                <c:pt idx="1316">
                  <c:v>3.62012</c:v>
                </c:pt>
                <c:pt idx="1317">
                  <c:v>3.7216800000000001</c:v>
                </c:pt>
                <c:pt idx="1318">
                  <c:v>3.5589400000000002</c:v>
                </c:pt>
                <c:pt idx="1319">
                  <c:v>19950.5</c:v>
                </c:pt>
                <c:pt idx="1320">
                  <c:v>3.5790099999999998</c:v>
                </c:pt>
                <c:pt idx="1321">
                  <c:v>3.4832999999999998</c:v>
                </c:pt>
                <c:pt idx="1322">
                  <c:v>69.901600000000002</c:v>
                </c:pt>
                <c:pt idx="1323">
                  <c:v>220.57900000000001</c:v>
                </c:pt>
                <c:pt idx="1324">
                  <c:v>13.897600000000001</c:v>
                </c:pt>
                <c:pt idx="1325">
                  <c:v>3.39141</c:v>
                </c:pt>
                <c:pt idx="1326">
                  <c:v>3.4725000000000001</c:v>
                </c:pt>
                <c:pt idx="1327">
                  <c:v>2.0073300000000001</c:v>
                </c:pt>
                <c:pt idx="1328">
                  <c:v>2.0884999999999998</c:v>
                </c:pt>
                <c:pt idx="1329">
                  <c:v>5.1123200000000004</c:v>
                </c:pt>
                <c:pt idx="1330">
                  <c:v>197.041</c:v>
                </c:pt>
                <c:pt idx="1331">
                  <c:v>510.411</c:v>
                </c:pt>
                <c:pt idx="1332">
                  <c:v>14.9634</c:v>
                </c:pt>
                <c:pt idx="1333">
                  <c:v>5.08324</c:v>
                </c:pt>
                <c:pt idx="1334">
                  <c:v>5.2453599999999998</c:v>
                </c:pt>
                <c:pt idx="1335">
                  <c:v>5.1228400000000001</c:v>
                </c:pt>
                <c:pt idx="1336">
                  <c:v>5.1222799999999999</c:v>
                </c:pt>
                <c:pt idx="1337">
                  <c:v>3.4481000000000002</c:v>
                </c:pt>
                <c:pt idx="1338">
                  <c:v>13474.9</c:v>
                </c:pt>
                <c:pt idx="1339">
                  <c:v>3.4066200000000002</c:v>
                </c:pt>
                <c:pt idx="1340">
                  <c:v>3.3858600000000001</c:v>
                </c:pt>
                <c:pt idx="1341">
                  <c:v>3.4260700000000002</c:v>
                </c:pt>
                <c:pt idx="1342">
                  <c:v>5.8731099999999996</c:v>
                </c:pt>
                <c:pt idx="1343">
                  <c:v>1.6185400000000001</c:v>
                </c:pt>
                <c:pt idx="1344">
                  <c:v>1.51708</c:v>
                </c:pt>
                <c:pt idx="1345">
                  <c:v>1.5172699999999999</c:v>
                </c:pt>
                <c:pt idx="1346">
                  <c:v>2.29664</c:v>
                </c:pt>
                <c:pt idx="1347">
                  <c:v>3.2932299999999999</c:v>
                </c:pt>
                <c:pt idx="1348">
                  <c:v>2.33779</c:v>
                </c:pt>
                <c:pt idx="1349">
                  <c:v>4.1679899999999996</c:v>
                </c:pt>
                <c:pt idx="1350">
                  <c:v>4.0735400000000004</c:v>
                </c:pt>
                <c:pt idx="1351">
                  <c:v>2.6572</c:v>
                </c:pt>
                <c:pt idx="1352">
                  <c:v>3.2133099999999999</c:v>
                </c:pt>
                <c:pt idx="1353">
                  <c:v>2.2779699999999998</c:v>
                </c:pt>
                <c:pt idx="1354">
                  <c:v>1.9391499999999999</c:v>
                </c:pt>
                <c:pt idx="1355">
                  <c:v>195.52600000000001</c:v>
                </c:pt>
                <c:pt idx="1356">
                  <c:v>1.51908</c:v>
                </c:pt>
                <c:pt idx="1357">
                  <c:v>1.51918</c:v>
                </c:pt>
                <c:pt idx="1358">
                  <c:v>1.5192699999999999</c:v>
                </c:pt>
                <c:pt idx="1359">
                  <c:v>1.5396799999999999</c:v>
                </c:pt>
                <c:pt idx="1360">
                  <c:v>1.5194300000000001</c:v>
                </c:pt>
                <c:pt idx="1361">
                  <c:v>1.5195099999999999</c:v>
                </c:pt>
                <c:pt idx="1362">
                  <c:v>0.75977700000000004</c:v>
                </c:pt>
                <c:pt idx="1363">
                  <c:v>1.4601</c:v>
                </c:pt>
                <c:pt idx="1364">
                  <c:v>35.595399999999998</c:v>
                </c:pt>
                <c:pt idx="1365">
                  <c:v>38.939300000000003</c:v>
                </c:pt>
                <c:pt idx="1366">
                  <c:v>32.038600000000002</c:v>
                </c:pt>
                <c:pt idx="1367">
                  <c:v>12.692600000000001</c:v>
                </c:pt>
                <c:pt idx="1368">
                  <c:v>512.40499999999997</c:v>
                </c:pt>
                <c:pt idx="1369">
                  <c:v>1.9435500000000001</c:v>
                </c:pt>
                <c:pt idx="1370">
                  <c:v>1.94356</c:v>
                </c:pt>
                <c:pt idx="1371">
                  <c:v>1.96383</c:v>
                </c:pt>
                <c:pt idx="1372">
                  <c:v>2.34992</c:v>
                </c:pt>
                <c:pt idx="1373">
                  <c:v>1.94113</c:v>
                </c:pt>
                <c:pt idx="1374">
                  <c:v>1.9408799999999999</c:v>
                </c:pt>
                <c:pt idx="1375">
                  <c:v>109.27</c:v>
                </c:pt>
                <c:pt idx="1376">
                  <c:v>34.836500000000001</c:v>
                </c:pt>
                <c:pt idx="1377">
                  <c:v>3.08799</c:v>
                </c:pt>
                <c:pt idx="1378">
                  <c:v>1.6866099999999999</c:v>
                </c:pt>
                <c:pt idx="1379">
                  <c:v>65.241799999999998</c:v>
                </c:pt>
                <c:pt idx="1380">
                  <c:v>83.574200000000005</c:v>
                </c:pt>
                <c:pt idx="1381">
                  <c:v>1.6872</c:v>
                </c:pt>
                <c:pt idx="1382">
                  <c:v>1.6873800000000001</c:v>
                </c:pt>
                <c:pt idx="1383">
                  <c:v>2.0370599999999999</c:v>
                </c:pt>
                <c:pt idx="1384">
                  <c:v>1.9803299999999999</c:v>
                </c:pt>
                <c:pt idx="1385">
                  <c:v>10.7264</c:v>
                </c:pt>
                <c:pt idx="1386">
                  <c:v>3.5032700000000001</c:v>
                </c:pt>
                <c:pt idx="1387">
                  <c:v>7.84016</c:v>
                </c:pt>
                <c:pt idx="1388">
                  <c:v>4.36043</c:v>
                </c:pt>
                <c:pt idx="1389">
                  <c:v>5.1801599999999999</c:v>
                </c:pt>
                <c:pt idx="1390">
                  <c:v>720.42100000000005</c:v>
                </c:pt>
                <c:pt idx="1391">
                  <c:v>3.3095599999999998</c:v>
                </c:pt>
                <c:pt idx="1392">
                  <c:v>2.4551500000000002</c:v>
                </c:pt>
                <c:pt idx="1393">
                  <c:v>3.3506100000000001</c:v>
                </c:pt>
                <c:pt idx="1394">
                  <c:v>2.8420999999999998</c:v>
                </c:pt>
                <c:pt idx="1395">
                  <c:v>2.41486</c:v>
                </c:pt>
                <c:pt idx="1396">
                  <c:v>2.4962800000000001</c:v>
                </c:pt>
                <c:pt idx="1397">
                  <c:v>42.145499999999998</c:v>
                </c:pt>
                <c:pt idx="1398">
                  <c:v>47.480699999999999</c:v>
                </c:pt>
                <c:pt idx="1399">
                  <c:v>19.381399999999999</c:v>
                </c:pt>
                <c:pt idx="1400">
                  <c:v>5056.1099999999997</c:v>
                </c:pt>
                <c:pt idx="1401">
                  <c:v>2.8834399999999998</c:v>
                </c:pt>
                <c:pt idx="1402">
                  <c:v>3.3513899999999999</c:v>
                </c:pt>
                <c:pt idx="1403">
                  <c:v>4.2673800000000002</c:v>
                </c:pt>
                <c:pt idx="1404">
                  <c:v>8.5806699999999996</c:v>
                </c:pt>
                <c:pt idx="1405">
                  <c:v>7.66242</c:v>
                </c:pt>
                <c:pt idx="1406">
                  <c:v>5.4409999999999998</c:v>
                </c:pt>
                <c:pt idx="1407">
                  <c:v>5.2554299999999996</c:v>
                </c:pt>
                <c:pt idx="1408">
                  <c:v>5.2553700000000001</c:v>
                </c:pt>
                <c:pt idx="1409">
                  <c:v>5.2193100000000001</c:v>
                </c:pt>
                <c:pt idx="1410">
                  <c:v>5.3266600000000004</c:v>
                </c:pt>
                <c:pt idx="1411">
                  <c:v>5.3468600000000004</c:v>
                </c:pt>
                <c:pt idx="1412">
                  <c:v>5.4076899999999997</c:v>
                </c:pt>
                <c:pt idx="1413">
                  <c:v>5.3261900000000004</c:v>
                </c:pt>
                <c:pt idx="1414">
                  <c:v>5.3463200000000004</c:v>
                </c:pt>
                <c:pt idx="1415">
                  <c:v>185.738</c:v>
                </c:pt>
                <c:pt idx="1416">
                  <c:v>250.37700000000001</c:v>
                </c:pt>
                <c:pt idx="1417">
                  <c:v>5.1264799999999999</c:v>
                </c:pt>
                <c:pt idx="1418">
                  <c:v>20.830200000000001</c:v>
                </c:pt>
                <c:pt idx="1419">
                  <c:v>5.16655</c:v>
                </c:pt>
                <c:pt idx="1420">
                  <c:v>3.8032400000000002</c:v>
                </c:pt>
                <c:pt idx="1421">
                  <c:v>414.928</c:v>
                </c:pt>
                <c:pt idx="1422">
                  <c:v>3.7010700000000001</c:v>
                </c:pt>
                <c:pt idx="1423">
                  <c:v>2.1281500000000002</c:v>
                </c:pt>
                <c:pt idx="1424">
                  <c:v>45.795200000000001</c:v>
                </c:pt>
                <c:pt idx="1425">
                  <c:v>120.08</c:v>
                </c:pt>
                <c:pt idx="1426">
                  <c:v>3.3879100000000002</c:v>
                </c:pt>
                <c:pt idx="1427">
                  <c:v>3.4079100000000002</c:v>
                </c:pt>
                <c:pt idx="1428">
                  <c:v>3.4279000000000002</c:v>
                </c:pt>
                <c:pt idx="1429">
                  <c:v>3.4072100000000001</c:v>
                </c:pt>
                <c:pt idx="1430">
                  <c:v>15573.4</c:v>
                </c:pt>
                <c:pt idx="1431">
                  <c:v>3.40645</c:v>
                </c:pt>
                <c:pt idx="1432">
                  <c:v>3.38571</c:v>
                </c:pt>
                <c:pt idx="1433">
                  <c:v>1977.25</c:v>
                </c:pt>
                <c:pt idx="1434">
                  <c:v>251.93600000000001</c:v>
                </c:pt>
                <c:pt idx="1435">
                  <c:v>3.4453999999999998</c:v>
                </c:pt>
                <c:pt idx="1436">
                  <c:v>5.2455299999999996</c:v>
                </c:pt>
                <c:pt idx="1437">
                  <c:v>2.0243099999999998</c:v>
                </c:pt>
                <c:pt idx="1438">
                  <c:v>2.0449099999999998</c:v>
                </c:pt>
                <c:pt idx="1439">
                  <c:v>2.00447</c:v>
                </c:pt>
                <c:pt idx="1440">
                  <c:v>1.5170600000000001</c:v>
                </c:pt>
                <c:pt idx="1441">
                  <c:v>1.53756</c:v>
                </c:pt>
                <c:pt idx="1442">
                  <c:v>3.1027</c:v>
                </c:pt>
                <c:pt idx="1443">
                  <c:v>2.4051499999999999</c:v>
                </c:pt>
                <c:pt idx="1444">
                  <c:v>1.91754</c:v>
                </c:pt>
                <c:pt idx="1445">
                  <c:v>2.4531499999999999</c:v>
                </c:pt>
                <c:pt idx="1446">
                  <c:v>2.92103</c:v>
                </c:pt>
                <c:pt idx="1447">
                  <c:v>1.51817</c:v>
                </c:pt>
                <c:pt idx="1448">
                  <c:v>148.24</c:v>
                </c:pt>
                <c:pt idx="1449">
                  <c:v>148.036</c:v>
                </c:pt>
                <c:pt idx="1450">
                  <c:v>4.1694000000000004</c:v>
                </c:pt>
                <c:pt idx="1451">
                  <c:v>2.7661600000000002</c:v>
                </c:pt>
                <c:pt idx="1452">
                  <c:v>3.2747999999999999</c:v>
                </c:pt>
                <c:pt idx="1453">
                  <c:v>3.2139899999999999</c:v>
                </c:pt>
                <c:pt idx="1454">
                  <c:v>2.2784300000000002</c:v>
                </c:pt>
                <c:pt idx="1455">
                  <c:v>2.27854</c:v>
                </c:pt>
                <c:pt idx="1456">
                  <c:v>1.13931</c:v>
                </c:pt>
                <c:pt idx="1457">
                  <c:v>6.4314200000000001</c:v>
                </c:pt>
                <c:pt idx="1458">
                  <c:v>32.044899999999998</c:v>
                </c:pt>
                <c:pt idx="1459">
                  <c:v>18.354700000000001</c:v>
                </c:pt>
                <c:pt idx="1460">
                  <c:v>24.1617</c:v>
                </c:pt>
                <c:pt idx="1461">
                  <c:v>3.3900100000000002</c:v>
                </c:pt>
                <c:pt idx="1462">
                  <c:v>2.87826</c:v>
                </c:pt>
                <c:pt idx="1463">
                  <c:v>4.40463</c:v>
                </c:pt>
                <c:pt idx="1464">
                  <c:v>2.41072</c:v>
                </c:pt>
                <c:pt idx="1465">
                  <c:v>1.94316</c:v>
                </c:pt>
                <c:pt idx="1466">
                  <c:v>63.942599999999999</c:v>
                </c:pt>
                <c:pt idx="1467">
                  <c:v>113.961</c:v>
                </c:pt>
                <c:pt idx="1468">
                  <c:v>11.8489</c:v>
                </c:pt>
                <c:pt idx="1469">
                  <c:v>2.3941499999999998</c:v>
                </c:pt>
                <c:pt idx="1470">
                  <c:v>2.10745</c:v>
                </c:pt>
                <c:pt idx="1471">
                  <c:v>1.6862299999999999</c:v>
                </c:pt>
                <c:pt idx="1472">
                  <c:v>19.061699999999998</c:v>
                </c:pt>
                <c:pt idx="1473">
                  <c:v>1106.3800000000001</c:v>
                </c:pt>
                <c:pt idx="1474">
                  <c:v>3.08853</c:v>
                </c:pt>
                <c:pt idx="1475">
                  <c:v>2.1345700000000001</c:v>
                </c:pt>
                <c:pt idx="1476">
                  <c:v>2.3565299999999998</c:v>
                </c:pt>
                <c:pt idx="1477">
                  <c:v>1.5879000000000001</c:v>
                </c:pt>
                <c:pt idx="1478">
                  <c:v>11.579599999999999</c:v>
                </c:pt>
                <c:pt idx="1479">
                  <c:v>4.3300900000000002</c:v>
                </c:pt>
                <c:pt idx="1480">
                  <c:v>7.4328599999999998</c:v>
                </c:pt>
                <c:pt idx="1481">
                  <c:v>3.4384000000000001</c:v>
                </c:pt>
                <c:pt idx="1482">
                  <c:v>8151.21</c:v>
                </c:pt>
                <c:pt idx="1483">
                  <c:v>7695.84</c:v>
                </c:pt>
                <c:pt idx="1484">
                  <c:v>111.24299999999999</c:v>
                </c:pt>
                <c:pt idx="1485">
                  <c:v>1.64985</c:v>
                </c:pt>
                <c:pt idx="1486">
                  <c:v>2.5650400000000002</c:v>
                </c:pt>
                <c:pt idx="1487">
                  <c:v>1.6296900000000001</c:v>
                </c:pt>
                <c:pt idx="1488">
                  <c:v>18.387699999999999</c:v>
                </c:pt>
                <c:pt idx="1489">
                  <c:v>45.619599999999998</c:v>
                </c:pt>
                <c:pt idx="1490">
                  <c:v>6.5182700000000002</c:v>
                </c:pt>
                <c:pt idx="1491">
                  <c:v>2.05715</c:v>
                </c:pt>
                <c:pt idx="1492">
                  <c:v>2.52501</c:v>
                </c:pt>
                <c:pt idx="1493">
                  <c:v>2.50474</c:v>
                </c:pt>
                <c:pt idx="1494">
                  <c:v>1.5893999999999999</c:v>
                </c:pt>
                <c:pt idx="1495">
                  <c:v>1.5690999999999999</c:v>
                </c:pt>
                <c:pt idx="1496">
                  <c:v>2.5937399999999999</c:v>
                </c:pt>
                <c:pt idx="1497">
                  <c:v>8.0179299999999998</c:v>
                </c:pt>
                <c:pt idx="1498">
                  <c:v>4.0135500000000004</c:v>
                </c:pt>
                <c:pt idx="1499">
                  <c:v>3.4752999999999998</c:v>
                </c:pt>
                <c:pt idx="1500">
                  <c:v>3.4752800000000001</c:v>
                </c:pt>
                <c:pt idx="1501">
                  <c:v>3.4752299999999998</c:v>
                </c:pt>
                <c:pt idx="1502">
                  <c:v>3.4781499999999999</c:v>
                </c:pt>
                <c:pt idx="1503">
                  <c:v>3.5363199999999999</c:v>
                </c:pt>
                <c:pt idx="1504">
                  <c:v>3.5362300000000002</c:v>
                </c:pt>
                <c:pt idx="1505">
                  <c:v>3.5767799999999998</c:v>
                </c:pt>
                <c:pt idx="1506">
                  <c:v>3.5969899999999999</c:v>
                </c:pt>
                <c:pt idx="1507">
                  <c:v>156.49100000000001</c:v>
                </c:pt>
                <c:pt idx="1508">
                  <c:v>134.50299999999999</c:v>
                </c:pt>
                <c:pt idx="1509">
                  <c:v>3.548</c:v>
                </c:pt>
                <c:pt idx="1510">
                  <c:v>3.5316200000000002</c:v>
                </c:pt>
                <c:pt idx="1511">
                  <c:v>11.877599999999999</c:v>
                </c:pt>
                <c:pt idx="1512">
                  <c:v>5.4956899999999997</c:v>
                </c:pt>
                <c:pt idx="1513">
                  <c:v>3.42936</c:v>
                </c:pt>
                <c:pt idx="1514">
                  <c:v>3.4494600000000002</c:v>
                </c:pt>
                <c:pt idx="1515">
                  <c:v>3.4695399999999998</c:v>
                </c:pt>
                <c:pt idx="1516">
                  <c:v>37.4512</c:v>
                </c:pt>
                <c:pt idx="1517">
                  <c:v>10.157999999999999</c:v>
                </c:pt>
                <c:pt idx="1518">
                  <c:v>13.962</c:v>
                </c:pt>
                <c:pt idx="1519">
                  <c:v>99.909400000000005</c:v>
                </c:pt>
                <c:pt idx="1520">
                  <c:v>3.4069199999999999</c:v>
                </c:pt>
                <c:pt idx="1521">
                  <c:v>3.4065799999999999</c:v>
                </c:pt>
                <c:pt idx="1522">
                  <c:v>3.4062199999999998</c:v>
                </c:pt>
                <c:pt idx="1523">
                  <c:v>3.40584</c:v>
                </c:pt>
                <c:pt idx="1524">
                  <c:v>3.3851300000000002</c:v>
                </c:pt>
                <c:pt idx="1525">
                  <c:v>32.576700000000002</c:v>
                </c:pt>
                <c:pt idx="1526">
                  <c:v>3576.87</c:v>
                </c:pt>
                <c:pt idx="1527">
                  <c:v>5.0754400000000004</c:v>
                </c:pt>
                <c:pt idx="1528">
                  <c:v>5.07477</c:v>
                </c:pt>
                <c:pt idx="1529">
                  <c:v>8.2288200000000007</c:v>
                </c:pt>
                <c:pt idx="1530">
                  <c:v>4.25047</c:v>
                </c:pt>
                <c:pt idx="1531">
                  <c:v>2.9175499999999999</c:v>
                </c:pt>
                <c:pt idx="1532">
                  <c:v>2.00393</c:v>
                </c:pt>
                <c:pt idx="1533">
                  <c:v>1.53701</c:v>
                </c:pt>
                <c:pt idx="1534">
                  <c:v>1.51685</c:v>
                </c:pt>
                <c:pt idx="1535">
                  <c:v>1.5780000000000001</c:v>
                </c:pt>
                <c:pt idx="1536">
                  <c:v>2.3164699999999998</c:v>
                </c:pt>
                <c:pt idx="1537">
                  <c:v>1.51739</c:v>
                </c:pt>
                <c:pt idx="1538">
                  <c:v>1.51753</c:v>
                </c:pt>
                <c:pt idx="1539">
                  <c:v>1.51766</c:v>
                </c:pt>
                <c:pt idx="1540">
                  <c:v>1.51779</c:v>
                </c:pt>
                <c:pt idx="1541">
                  <c:v>197.54599999999999</c:v>
                </c:pt>
                <c:pt idx="1542">
                  <c:v>1.9855799999999999</c:v>
                </c:pt>
                <c:pt idx="1543">
                  <c:v>2.4534799999999999</c:v>
                </c:pt>
                <c:pt idx="1544">
                  <c:v>2.0062700000000002</c:v>
                </c:pt>
                <c:pt idx="1545">
                  <c:v>3.3891100000000001</c:v>
                </c:pt>
                <c:pt idx="1546">
                  <c:v>3.3893</c:v>
                </c:pt>
                <c:pt idx="1547">
                  <c:v>3.3894700000000002</c:v>
                </c:pt>
                <c:pt idx="1548">
                  <c:v>3.3896299999999999</c:v>
                </c:pt>
                <c:pt idx="1549">
                  <c:v>1.6948700000000001</c:v>
                </c:pt>
                <c:pt idx="1550">
                  <c:v>2.3479299999999999</c:v>
                </c:pt>
                <c:pt idx="1551">
                  <c:v>41.951900000000002</c:v>
                </c:pt>
                <c:pt idx="1552">
                  <c:v>19.955400000000001</c:v>
                </c:pt>
                <c:pt idx="1553">
                  <c:v>15.3292</c:v>
                </c:pt>
                <c:pt idx="1554">
                  <c:v>3.4134000000000002</c:v>
                </c:pt>
                <c:pt idx="1555">
                  <c:v>8.9567999999999994</c:v>
                </c:pt>
                <c:pt idx="1556">
                  <c:v>2.6911499999999999</c:v>
                </c:pt>
                <c:pt idx="1557">
                  <c:v>107.758</c:v>
                </c:pt>
                <c:pt idx="1558">
                  <c:v>102.024</c:v>
                </c:pt>
                <c:pt idx="1559">
                  <c:v>52.309399999999997</c:v>
                </c:pt>
                <c:pt idx="1560">
                  <c:v>2.3603299999999998</c:v>
                </c:pt>
                <c:pt idx="1561">
                  <c:v>1.90672</c:v>
                </c:pt>
                <c:pt idx="1562">
                  <c:v>1.66021</c:v>
                </c:pt>
                <c:pt idx="1563">
                  <c:v>2.3058299999999998</c:v>
                </c:pt>
                <c:pt idx="1564">
                  <c:v>23.354399999999998</c:v>
                </c:pt>
                <c:pt idx="1565">
                  <c:v>6.7906899999999997</c:v>
                </c:pt>
                <c:pt idx="1566">
                  <c:v>2.7473900000000002</c:v>
                </c:pt>
                <c:pt idx="1567">
                  <c:v>5.3060600000000004</c:v>
                </c:pt>
                <c:pt idx="1568">
                  <c:v>4.96624</c:v>
                </c:pt>
                <c:pt idx="1569">
                  <c:v>3.3052700000000002</c:v>
                </c:pt>
                <c:pt idx="1570">
                  <c:v>1.9792400000000001</c:v>
                </c:pt>
                <c:pt idx="1571">
                  <c:v>11.107900000000001</c:v>
                </c:pt>
                <c:pt idx="1572">
                  <c:v>7.8947399999999996</c:v>
                </c:pt>
                <c:pt idx="1573">
                  <c:v>3.4777999999999998</c:v>
                </c:pt>
                <c:pt idx="1574">
                  <c:v>3.4577399999999998</c:v>
                </c:pt>
                <c:pt idx="1575">
                  <c:v>4.6467000000000001</c:v>
                </c:pt>
                <c:pt idx="1576">
                  <c:v>7.4136699999999998</c:v>
                </c:pt>
                <c:pt idx="1577">
                  <c:v>421.13</c:v>
                </c:pt>
                <c:pt idx="1578">
                  <c:v>2.05599</c:v>
                </c:pt>
                <c:pt idx="1579">
                  <c:v>2.5440299999999998</c:v>
                </c:pt>
                <c:pt idx="1580">
                  <c:v>40.276600000000002</c:v>
                </c:pt>
                <c:pt idx="1581">
                  <c:v>29.797599999999999</c:v>
                </c:pt>
                <c:pt idx="1582">
                  <c:v>2.5037500000000001</c:v>
                </c:pt>
                <c:pt idx="1583">
                  <c:v>2.5038399999999998</c:v>
                </c:pt>
                <c:pt idx="1584">
                  <c:v>2.5039099999999999</c:v>
                </c:pt>
                <c:pt idx="1585">
                  <c:v>1.56863</c:v>
                </c:pt>
                <c:pt idx="1586">
                  <c:v>1.56867</c:v>
                </c:pt>
                <c:pt idx="1587">
                  <c:v>2.5447700000000002</c:v>
                </c:pt>
                <c:pt idx="1588">
                  <c:v>3.4979200000000001</c:v>
                </c:pt>
                <c:pt idx="1589">
                  <c:v>4.60799</c:v>
                </c:pt>
                <c:pt idx="1590">
                  <c:v>7.8981199999999996</c:v>
                </c:pt>
                <c:pt idx="1591">
                  <c:v>3.4743300000000001</c:v>
                </c:pt>
                <c:pt idx="1592">
                  <c:v>3.4743200000000001</c:v>
                </c:pt>
                <c:pt idx="1593">
                  <c:v>3.4742899999999999</c:v>
                </c:pt>
                <c:pt idx="1594">
                  <c:v>3.4742500000000001</c:v>
                </c:pt>
                <c:pt idx="1595">
                  <c:v>3.4973800000000002</c:v>
                </c:pt>
                <c:pt idx="1596">
                  <c:v>3.5353300000000001</c:v>
                </c:pt>
                <c:pt idx="1597">
                  <c:v>11146.5</c:v>
                </c:pt>
                <c:pt idx="1598">
                  <c:v>3.5554700000000001</c:v>
                </c:pt>
                <c:pt idx="1599">
                  <c:v>129.43199999999999</c:v>
                </c:pt>
                <c:pt idx="1600">
                  <c:v>161.70699999999999</c:v>
                </c:pt>
                <c:pt idx="1601">
                  <c:v>3.5347300000000001</c:v>
                </c:pt>
                <c:pt idx="1602">
                  <c:v>3.5339299999999998</c:v>
                </c:pt>
                <c:pt idx="1603">
                  <c:v>3.41777</c:v>
                </c:pt>
                <c:pt idx="1604">
                  <c:v>3.4084699999999999</c:v>
                </c:pt>
                <c:pt idx="1605">
                  <c:v>13.844099999999999</c:v>
                </c:pt>
                <c:pt idx="1606">
                  <c:v>3.48936</c:v>
                </c:pt>
                <c:pt idx="1607">
                  <c:v>3.4484699999999999</c:v>
                </c:pt>
                <c:pt idx="1608">
                  <c:v>40.631500000000003</c:v>
                </c:pt>
                <c:pt idx="1609">
                  <c:v>7.9034399999999998</c:v>
                </c:pt>
                <c:pt idx="1610">
                  <c:v>3.06162</c:v>
                </c:pt>
                <c:pt idx="1611">
                  <c:v>3.7588499999999998</c:v>
                </c:pt>
                <c:pt idx="1612">
                  <c:v>161.34399999999999</c:v>
                </c:pt>
                <c:pt idx="1613">
                  <c:v>5.0780399999999997</c:v>
                </c:pt>
                <c:pt idx="1614">
                  <c:v>5.0978599999999998</c:v>
                </c:pt>
                <c:pt idx="1615">
                  <c:v>2929.06</c:v>
                </c:pt>
                <c:pt idx="1616">
                  <c:v>5.0764300000000002</c:v>
                </c:pt>
                <c:pt idx="1617">
                  <c:v>5.07585</c:v>
                </c:pt>
                <c:pt idx="1618">
                  <c:v>337.91500000000002</c:v>
                </c:pt>
                <c:pt idx="1619">
                  <c:v>4.2490800000000002</c:v>
                </c:pt>
                <c:pt idx="1620">
                  <c:v>347.74</c:v>
                </c:pt>
                <c:pt idx="1621">
                  <c:v>3.3819499999999998</c:v>
                </c:pt>
                <c:pt idx="1622">
                  <c:v>5.2812400000000004</c:v>
                </c:pt>
                <c:pt idx="1623">
                  <c:v>615.41899999999998</c:v>
                </c:pt>
                <c:pt idx="1624">
                  <c:v>5.1971800000000004</c:v>
                </c:pt>
                <c:pt idx="1625">
                  <c:v>4.6494999999999997</c:v>
                </c:pt>
                <c:pt idx="1626">
                  <c:v>3.24885</c:v>
                </c:pt>
                <c:pt idx="1627">
                  <c:v>4.2036699999999998</c:v>
                </c:pt>
                <c:pt idx="1628">
                  <c:v>6.2554999999999996</c:v>
                </c:pt>
                <c:pt idx="1629">
                  <c:v>4.6923300000000001</c:v>
                </c:pt>
                <c:pt idx="1630">
                  <c:v>3.7854100000000002</c:v>
                </c:pt>
                <c:pt idx="1631">
                  <c:v>2.00474</c:v>
                </c:pt>
                <c:pt idx="1632">
                  <c:v>1.51729</c:v>
                </c:pt>
                <c:pt idx="1633">
                  <c:v>93.279799999999994</c:v>
                </c:pt>
                <c:pt idx="1634">
                  <c:v>105.84099999999999</c:v>
                </c:pt>
                <c:pt idx="1635">
                  <c:v>1.9851300000000001</c:v>
                </c:pt>
                <c:pt idx="1636">
                  <c:v>2.9405100000000002</c:v>
                </c:pt>
                <c:pt idx="1637">
                  <c:v>2.4731999999999998</c:v>
                </c:pt>
                <c:pt idx="1638">
                  <c:v>2.9612799999999999</c:v>
                </c:pt>
                <c:pt idx="1639">
                  <c:v>3.3883100000000002</c:v>
                </c:pt>
                <c:pt idx="1640">
                  <c:v>3.38849</c:v>
                </c:pt>
                <c:pt idx="1641">
                  <c:v>3.3886500000000002</c:v>
                </c:pt>
                <c:pt idx="1642">
                  <c:v>1.69438</c:v>
                </c:pt>
                <c:pt idx="1643">
                  <c:v>48.764200000000002</c:v>
                </c:pt>
                <c:pt idx="1644">
                  <c:v>40.360199999999999</c:v>
                </c:pt>
                <c:pt idx="1645">
                  <c:v>50.156100000000002</c:v>
                </c:pt>
                <c:pt idx="1646">
                  <c:v>459.71499999999997</c:v>
                </c:pt>
                <c:pt idx="1647">
                  <c:v>485.60599999999999</c:v>
                </c:pt>
                <c:pt idx="1648">
                  <c:v>111.614</c:v>
                </c:pt>
                <c:pt idx="1649">
                  <c:v>2.2885599999999999</c:v>
                </c:pt>
                <c:pt idx="1650">
                  <c:v>31.038900000000002</c:v>
                </c:pt>
                <c:pt idx="1651">
                  <c:v>318.78100000000001</c:v>
                </c:pt>
                <c:pt idx="1652">
                  <c:v>9.4828100000000006</c:v>
                </c:pt>
                <c:pt idx="1653">
                  <c:v>9.6305999999999994</c:v>
                </c:pt>
                <c:pt idx="1654">
                  <c:v>6.9816799999999999</c:v>
                </c:pt>
                <c:pt idx="1655">
                  <c:v>22.471599999999999</c:v>
                </c:pt>
                <c:pt idx="1656">
                  <c:v>9.5380800000000008</c:v>
                </c:pt>
                <c:pt idx="1657">
                  <c:v>8.03749</c:v>
                </c:pt>
                <c:pt idx="1658">
                  <c:v>8.0241100000000003</c:v>
                </c:pt>
                <c:pt idx="1659">
                  <c:v>11.9861</c:v>
                </c:pt>
                <c:pt idx="1660">
                  <c:v>9.0645399999999992</c:v>
                </c:pt>
                <c:pt idx="1661">
                  <c:v>8.5977599999999992</c:v>
                </c:pt>
                <c:pt idx="1662">
                  <c:v>7.7629299999999999</c:v>
                </c:pt>
                <c:pt idx="1663">
                  <c:v>16.300799999999999</c:v>
                </c:pt>
                <c:pt idx="1664">
                  <c:v>11.521599999999999</c:v>
                </c:pt>
                <c:pt idx="1665">
                  <c:v>4.3009599999999999</c:v>
                </c:pt>
                <c:pt idx="1666">
                  <c:v>4.21997</c:v>
                </c:pt>
                <c:pt idx="1667">
                  <c:v>11.9603</c:v>
                </c:pt>
                <c:pt idx="1668">
                  <c:v>3.7530399999999999</c:v>
                </c:pt>
                <c:pt idx="1669">
                  <c:v>635.85500000000002</c:v>
                </c:pt>
                <c:pt idx="1670">
                  <c:v>133.315</c:v>
                </c:pt>
                <c:pt idx="1671">
                  <c:v>47.361400000000003</c:v>
                </c:pt>
                <c:pt idx="1672">
                  <c:v>8.3676100000000009</c:v>
                </c:pt>
                <c:pt idx="1673">
                  <c:v>2.37222</c:v>
                </c:pt>
                <c:pt idx="1674">
                  <c:v>4.2218</c:v>
                </c:pt>
                <c:pt idx="1675">
                  <c:v>3.4381699999999999</c:v>
                </c:pt>
                <c:pt idx="1676">
                  <c:v>2.0357599999999998</c:v>
                </c:pt>
                <c:pt idx="1677">
                  <c:v>1.5682499999999999</c:v>
                </c:pt>
                <c:pt idx="1678">
                  <c:v>2.52379</c:v>
                </c:pt>
                <c:pt idx="1679">
                  <c:v>3.4731900000000002</c:v>
                </c:pt>
                <c:pt idx="1680">
                  <c:v>4.0474399999999999</c:v>
                </c:pt>
                <c:pt idx="1681">
                  <c:v>5.7083300000000001</c:v>
                </c:pt>
                <c:pt idx="1682">
                  <c:v>6.6930399999999999</c:v>
                </c:pt>
                <c:pt idx="1683">
                  <c:v>3.4733499999999999</c:v>
                </c:pt>
                <c:pt idx="1684">
                  <c:v>3.4733399999999999</c:v>
                </c:pt>
                <c:pt idx="1685">
                  <c:v>3.4733100000000001</c:v>
                </c:pt>
                <c:pt idx="1686">
                  <c:v>3.4732699999999999</c:v>
                </c:pt>
                <c:pt idx="1687">
                  <c:v>3.4759500000000001</c:v>
                </c:pt>
                <c:pt idx="1688">
                  <c:v>4.0415700000000001</c:v>
                </c:pt>
                <c:pt idx="1689">
                  <c:v>8.8565799999999992</c:v>
                </c:pt>
                <c:pt idx="1690">
                  <c:v>2093.0100000000002</c:v>
                </c:pt>
                <c:pt idx="1691">
                  <c:v>190.12100000000001</c:v>
                </c:pt>
                <c:pt idx="1692">
                  <c:v>5.3208200000000003</c:v>
                </c:pt>
                <c:pt idx="1693">
                  <c:v>5.3205900000000002</c:v>
                </c:pt>
                <c:pt idx="1694">
                  <c:v>5.3203399999999998</c:v>
                </c:pt>
                <c:pt idx="1695">
                  <c:v>5.2802499999999997</c:v>
                </c:pt>
                <c:pt idx="1696">
                  <c:v>5.1911800000000001</c:v>
                </c:pt>
                <c:pt idx="1697">
                  <c:v>20.739699999999999</c:v>
                </c:pt>
                <c:pt idx="1698">
                  <c:v>344.37299999999999</c:v>
                </c:pt>
                <c:pt idx="1699">
                  <c:v>46.252699999999997</c:v>
                </c:pt>
                <c:pt idx="1700">
                  <c:v>384.108</c:v>
                </c:pt>
                <c:pt idx="1701">
                  <c:v>5.0989500000000003</c:v>
                </c:pt>
                <c:pt idx="1702">
                  <c:v>5.1188700000000003</c:v>
                </c:pt>
                <c:pt idx="1703">
                  <c:v>5.1387600000000004</c:v>
                </c:pt>
                <c:pt idx="1704">
                  <c:v>107.816</c:v>
                </c:pt>
                <c:pt idx="1705">
                  <c:v>4.2301799999999998</c:v>
                </c:pt>
                <c:pt idx="1706">
                  <c:v>3.3837999999999999</c:v>
                </c:pt>
                <c:pt idx="1707">
                  <c:v>3.4037700000000002</c:v>
                </c:pt>
                <c:pt idx="1708">
                  <c:v>3.38306</c:v>
                </c:pt>
                <c:pt idx="1709">
                  <c:v>4112.6499999999996</c:v>
                </c:pt>
                <c:pt idx="1710">
                  <c:v>434.90300000000002</c:v>
                </c:pt>
                <c:pt idx="1711">
                  <c:v>3.4225099999999999</c:v>
                </c:pt>
                <c:pt idx="1712">
                  <c:v>3.3814199999999999</c:v>
                </c:pt>
                <c:pt idx="1713">
                  <c:v>3.3809800000000001</c:v>
                </c:pt>
                <c:pt idx="1714">
                  <c:v>5.1170799999999996</c:v>
                </c:pt>
                <c:pt idx="1715">
                  <c:v>3.4021599999999999</c:v>
                </c:pt>
                <c:pt idx="1716">
                  <c:v>3.38225</c:v>
                </c:pt>
                <c:pt idx="1717">
                  <c:v>3.4639700000000002</c:v>
                </c:pt>
                <c:pt idx="1718">
                  <c:v>3.3830399999999998</c:v>
                </c:pt>
                <c:pt idx="1719">
                  <c:v>5.1362500000000004</c:v>
                </c:pt>
                <c:pt idx="1720">
                  <c:v>3.40428</c:v>
                </c:pt>
                <c:pt idx="1721">
                  <c:v>3.38429</c:v>
                </c:pt>
                <c:pt idx="1722">
                  <c:v>4.2309599999999996</c:v>
                </c:pt>
                <c:pt idx="1723">
                  <c:v>5.0980699999999999</c:v>
                </c:pt>
                <c:pt idx="1724">
                  <c:v>4.16404</c:v>
                </c:pt>
                <c:pt idx="1725">
                  <c:v>295.57900000000001</c:v>
                </c:pt>
                <c:pt idx="1726">
                  <c:v>2.76308</c:v>
                </c:pt>
                <c:pt idx="1727">
                  <c:v>4.1855099999999998</c:v>
                </c:pt>
                <c:pt idx="1728">
                  <c:v>5.07972</c:v>
                </c:pt>
                <c:pt idx="1729">
                  <c:v>5.08005</c:v>
                </c:pt>
                <c:pt idx="1730">
                  <c:v>5.0803500000000001</c:v>
                </c:pt>
                <c:pt idx="1731">
                  <c:v>5.0806300000000002</c:v>
                </c:pt>
                <c:pt idx="1732">
                  <c:v>5.1012300000000002</c:v>
                </c:pt>
                <c:pt idx="1733">
                  <c:v>5.1014699999999999</c:v>
                </c:pt>
                <c:pt idx="1734">
                  <c:v>250.285</c:v>
                </c:pt>
                <c:pt idx="1735">
                  <c:v>6.1625699999999997</c:v>
                </c:pt>
                <c:pt idx="1736">
                  <c:v>107.65600000000001</c:v>
                </c:pt>
                <c:pt idx="1737">
                  <c:v>142.00800000000001</c:v>
                </c:pt>
                <c:pt idx="1738">
                  <c:v>101.25</c:v>
                </c:pt>
                <c:pt idx="1739">
                  <c:v>2223.67</c:v>
                </c:pt>
                <c:pt idx="1740">
                  <c:v>387.62599999999998</c:v>
                </c:pt>
                <c:pt idx="1741">
                  <c:v>12.008699999999999</c:v>
                </c:pt>
                <c:pt idx="1742">
                  <c:v>11.9415</c:v>
                </c:pt>
                <c:pt idx="1743">
                  <c:v>199.68299999999999</c:v>
                </c:pt>
                <c:pt idx="1744">
                  <c:v>3.8098299999999998</c:v>
                </c:pt>
                <c:pt idx="1745">
                  <c:v>2.40876</c:v>
                </c:pt>
                <c:pt idx="1746">
                  <c:v>2.8261099999999999</c:v>
                </c:pt>
                <c:pt idx="1747">
                  <c:v>15.653</c:v>
                </c:pt>
                <c:pt idx="1748">
                  <c:v>1.8192299999999999</c:v>
                </c:pt>
                <c:pt idx="1749">
                  <c:v>1.8256300000000001</c:v>
                </c:pt>
                <c:pt idx="1750">
                  <c:v>2.5470700000000002</c:v>
                </c:pt>
                <c:pt idx="1751">
                  <c:v>1.56579</c:v>
                </c:pt>
                <c:pt idx="1752">
                  <c:v>2.0327299999999999</c:v>
                </c:pt>
                <c:pt idx="1753">
                  <c:v>2.49987</c:v>
                </c:pt>
                <c:pt idx="1754">
                  <c:v>9.7326099999999993</c:v>
                </c:pt>
                <c:pt idx="1755">
                  <c:v>12.4253</c:v>
                </c:pt>
                <c:pt idx="1756">
                  <c:v>12.5023</c:v>
                </c:pt>
                <c:pt idx="1757">
                  <c:v>7.6843000000000004</c:v>
                </c:pt>
                <c:pt idx="1758">
                  <c:v>10.594900000000001</c:v>
                </c:pt>
                <c:pt idx="1759">
                  <c:v>9.92957</c:v>
                </c:pt>
                <c:pt idx="1760">
                  <c:v>9.1061800000000002</c:v>
                </c:pt>
                <c:pt idx="1761">
                  <c:v>479.19600000000003</c:v>
                </c:pt>
                <c:pt idx="1762">
                  <c:v>136.197</c:v>
                </c:pt>
                <c:pt idx="1763">
                  <c:v>136.15299999999999</c:v>
                </c:pt>
                <c:pt idx="1764">
                  <c:v>137.14400000000001</c:v>
                </c:pt>
                <c:pt idx="1765">
                  <c:v>136.61199999999999</c:v>
                </c:pt>
                <c:pt idx="1766">
                  <c:v>136.18100000000001</c:v>
                </c:pt>
                <c:pt idx="1767">
                  <c:v>137.38</c:v>
                </c:pt>
                <c:pt idx="1768">
                  <c:v>86.296700000000001</c:v>
                </c:pt>
                <c:pt idx="1769">
                  <c:v>2.8190200000000001</c:v>
                </c:pt>
                <c:pt idx="1770">
                  <c:v>3.7107100000000002</c:v>
                </c:pt>
                <c:pt idx="1771">
                  <c:v>5.4015599999999999</c:v>
                </c:pt>
                <c:pt idx="1772">
                  <c:v>6.2439400000000003</c:v>
                </c:pt>
                <c:pt idx="1773">
                  <c:v>7.2692800000000002</c:v>
                </c:pt>
                <c:pt idx="1774">
                  <c:v>8.7639499999999995</c:v>
                </c:pt>
                <c:pt idx="1775">
                  <c:v>5.2081999999999997</c:v>
                </c:pt>
                <c:pt idx="1776">
                  <c:v>42.819000000000003</c:v>
                </c:pt>
                <c:pt idx="1777">
                  <c:v>97.676500000000004</c:v>
                </c:pt>
                <c:pt idx="1778">
                  <c:v>5.2080799999999998</c:v>
                </c:pt>
                <c:pt idx="1779">
                  <c:v>5.2118700000000002</c:v>
                </c:pt>
                <c:pt idx="1780">
                  <c:v>5.2996999999999996</c:v>
                </c:pt>
                <c:pt idx="1781">
                  <c:v>224.791</c:v>
                </c:pt>
                <c:pt idx="1782">
                  <c:v>220.29900000000001</c:v>
                </c:pt>
                <c:pt idx="1783">
                  <c:v>16.613099999999999</c:v>
                </c:pt>
                <c:pt idx="1784">
                  <c:v>169.91399999999999</c:v>
                </c:pt>
                <c:pt idx="1785">
                  <c:v>8622.6</c:v>
                </c:pt>
                <c:pt idx="1786">
                  <c:v>3.53213</c:v>
                </c:pt>
                <c:pt idx="1787">
                  <c:v>3.5319400000000001</c:v>
                </c:pt>
                <c:pt idx="1788">
                  <c:v>3.5028199999999998</c:v>
                </c:pt>
                <c:pt idx="1789">
                  <c:v>35.689599999999999</c:v>
                </c:pt>
                <c:pt idx="1790">
                  <c:v>25.722899999999999</c:v>
                </c:pt>
                <c:pt idx="1791">
                  <c:v>3.38504</c:v>
                </c:pt>
                <c:pt idx="1792">
                  <c:v>3.4051200000000001</c:v>
                </c:pt>
                <c:pt idx="1793">
                  <c:v>3.4048600000000002</c:v>
                </c:pt>
                <c:pt idx="1794">
                  <c:v>6602.51</c:v>
                </c:pt>
                <c:pt idx="1795">
                  <c:v>257.28100000000001</c:v>
                </c:pt>
                <c:pt idx="1796">
                  <c:v>22.610099999999999</c:v>
                </c:pt>
                <c:pt idx="1797">
                  <c:v>173.01</c:v>
                </c:pt>
                <c:pt idx="1798">
                  <c:v>39.222000000000001</c:v>
                </c:pt>
                <c:pt idx="1799">
                  <c:v>3.3824700000000001</c:v>
                </c:pt>
                <c:pt idx="1800">
                  <c:v>3.3820899999999998</c:v>
                </c:pt>
                <c:pt idx="1801">
                  <c:v>3.3816999999999999</c:v>
                </c:pt>
                <c:pt idx="1802">
                  <c:v>1489</c:v>
                </c:pt>
                <c:pt idx="1803">
                  <c:v>346.06400000000002</c:v>
                </c:pt>
                <c:pt idx="1804">
                  <c:v>3.4414400000000001</c:v>
                </c:pt>
                <c:pt idx="1805">
                  <c:v>3.38001</c:v>
                </c:pt>
                <c:pt idx="1806">
                  <c:v>5.3795400000000004</c:v>
                </c:pt>
                <c:pt idx="1807">
                  <c:v>422.39</c:v>
                </c:pt>
                <c:pt idx="1808">
                  <c:v>3.4016099999999998</c:v>
                </c:pt>
                <c:pt idx="1809">
                  <c:v>3.4223400000000002</c:v>
                </c:pt>
                <c:pt idx="1810">
                  <c:v>232.244</c:v>
                </c:pt>
                <c:pt idx="1811">
                  <c:v>3.4232800000000001</c:v>
                </c:pt>
                <c:pt idx="1812">
                  <c:v>3.4236399999999998</c:v>
                </c:pt>
                <c:pt idx="1813">
                  <c:v>3.4443000000000001</c:v>
                </c:pt>
                <c:pt idx="1814">
                  <c:v>3.3836400000000002</c:v>
                </c:pt>
                <c:pt idx="1815">
                  <c:v>3.4042699999999999</c:v>
                </c:pt>
                <c:pt idx="1816">
                  <c:v>139.15600000000001</c:v>
                </c:pt>
                <c:pt idx="1817">
                  <c:v>62.097099999999998</c:v>
                </c:pt>
                <c:pt idx="1818">
                  <c:v>2.9786800000000002</c:v>
                </c:pt>
                <c:pt idx="1819">
                  <c:v>2.93825</c:v>
                </c:pt>
                <c:pt idx="1820">
                  <c:v>3.4055900000000001</c:v>
                </c:pt>
                <c:pt idx="1821">
                  <c:v>3.3854799999999998</c:v>
                </c:pt>
                <c:pt idx="1822">
                  <c:v>3.4060100000000002</c:v>
                </c:pt>
                <c:pt idx="1823">
                  <c:v>3.3858700000000002</c:v>
                </c:pt>
                <c:pt idx="1824">
                  <c:v>3.40638</c:v>
                </c:pt>
                <c:pt idx="1825">
                  <c:v>3.3862100000000002</c:v>
                </c:pt>
                <c:pt idx="1826">
                  <c:v>258.38799999999998</c:v>
                </c:pt>
                <c:pt idx="1827">
                  <c:v>59.411499999999997</c:v>
                </c:pt>
                <c:pt idx="1828">
                  <c:v>152.76300000000001</c:v>
                </c:pt>
                <c:pt idx="1829">
                  <c:v>70.620199999999997</c:v>
                </c:pt>
                <c:pt idx="1830">
                  <c:v>106.503</c:v>
                </c:pt>
                <c:pt idx="1831">
                  <c:v>25.869399999999999</c:v>
                </c:pt>
                <c:pt idx="1832">
                  <c:v>21.537299999999998</c:v>
                </c:pt>
                <c:pt idx="1833">
                  <c:v>54.781700000000001</c:v>
                </c:pt>
                <c:pt idx="1834">
                  <c:v>50.403199999999998</c:v>
                </c:pt>
                <c:pt idx="1835">
                  <c:v>108.61799999999999</c:v>
                </c:pt>
                <c:pt idx="1836">
                  <c:v>2209.5</c:v>
                </c:pt>
                <c:pt idx="1837">
                  <c:v>25.781400000000001</c:v>
                </c:pt>
                <c:pt idx="1838">
                  <c:v>4.1095899999999999</c:v>
                </c:pt>
                <c:pt idx="1839">
                  <c:v>3.21604</c:v>
                </c:pt>
                <c:pt idx="1840">
                  <c:v>3.4773700000000001</c:v>
                </c:pt>
                <c:pt idx="1841">
                  <c:v>2.6705000000000001</c:v>
                </c:pt>
                <c:pt idx="1842">
                  <c:v>2.41892</c:v>
                </c:pt>
                <c:pt idx="1843">
                  <c:v>4.3649800000000001</c:v>
                </c:pt>
                <c:pt idx="1844">
                  <c:v>2.2439800000000001</c:v>
                </c:pt>
                <c:pt idx="1845">
                  <c:v>10.4855</c:v>
                </c:pt>
                <c:pt idx="1846">
                  <c:v>7.10839</c:v>
                </c:pt>
                <c:pt idx="1847">
                  <c:v>3.3143799999999999</c:v>
                </c:pt>
                <c:pt idx="1848">
                  <c:v>1.58663</c:v>
                </c:pt>
                <c:pt idx="1849">
                  <c:v>202.37</c:v>
                </c:pt>
                <c:pt idx="1850">
                  <c:v>5611.48</c:v>
                </c:pt>
                <c:pt idx="1851">
                  <c:v>2.9675699999999998</c:v>
                </c:pt>
                <c:pt idx="1852">
                  <c:v>321.27499999999998</c:v>
                </c:pt>
                <c:pt idx="1853">
                  <c:v>1071.8900000000001</c:v>
                </c:pt>
                <c:pt idx="1854">
                  <c:v>2.2359200000000001</c:v>
                </c:pt>
                <c:pt idx="1855">
                  <c:v>2.7284099999999998</c:v>
                </c:pt>
                <c:pt idx="1856">
                  <c:v>2.0767099999999998</c:v>
                </c:pt>
                <c:pt idx="1857">
                  <c:v>2.0894599999999999</c:v>
                </c:pt>
                <c:pt idx="1858">
                  <c:v>1.8925700000000001</c:v>
                </c:pt>
                <c:pt idx="1859">
                  <c:v>54.338200000000001</c:v>
                </c:pt>
                <c:pt idx="1860">
                  <c:v>136.542</c:v>
                </c:pt>
                <c:pt idx="1861">
                  <c:v>139.12299999999999</c:v>
                </c:pt>
                <c:pt idx="1862">
                  <c:v>183.24600000000001</c:v>
                </c:pt>
                <c:pt idx="1863">
                  <c:v>4812.66</c:v>
                </c:pt>
                <c:pt idx="1864">
                  <c:v>218.786</c:v>
                </c:pt>
                <c:pt idx="1865">
                  <c:v>137.99</c:v>
                </c:pt>
                <c:pt idx="1866">
                  <c:v>137.98400000000001</c:v>
                </c:pt>
                <c:pt idx="1867">
                  <c:v>137.977</c:v>
                </c:pt>
                <c:pt idx="1868">
                  <c:v>337.90100000000001</c:v>
                </c:pt>
                <c:pt idx="1869">
                  <c:v>137.96199999999999</c:v>
                </c:pt>
                <c:pt idx="1870">
                  <c:v>155.815</c:v>
                </c:pt>
                <c:pt idx="1871">
                  <c:v>361.01799999999997</c:v>
                </c:pt>
                <c:pt idx="1872">
                  <c:v>99.039199999999994</c:v>
                </c:pt>
                <c:pt idx="1873">
                  <c:v>8.8239099999999997</c:v>
                </c:pt>
                <c:pt idx="1874">
                  <c:v>6.1195300000000001</c:v>
                </c:pt>
                <c:pt idx="1875">
                  <c:v>11.192299999999999</c:v>
                </c:pt>
                <c:pt idx="1876">
                  <c:v>282.58100000000002</c:v>
                </c:pt>
                <c:pt idx="1877">
                  <c:v>4.3638000000000003</c:v>
                </c:pt>
                <c:pt idx="1878">
                  <c:v>73.627899999999997</c:v>
                </c:pt>
                <c:pt idx="1879">
                  <c:v>43.897399999999998</c:v>
                </c:pt>
                <c:pt idx="1880">
                  <c:v>35.939</c:v>
                </c:pt>
                <c:pt idx="1881">
                  <c:v>1804.5</c:v>
                </c:pt>
                <c:pt idx="1882">
                  <c:v>3.4044099999999999</c:v>
                </c:pt>
                <c:pt idx="1883">
                  <c:v>3.3838300000000001</c:v>
                </c:pt>
                <c:pt idx="1884">
                  <c:v>3.3835700000000002</c:v>
                </c:pt>
                <c:pt idx="1885">
                  <c:v>8.0871099999999991</c:v>
                </c:pt>
                <c:pt idx="1886">
                  <c:v>3.383</c:v>
                </c:pt>
                <c:pt idx="1887">
                  <c:v>3.3826900000000002</c:v>
                </c:pt>
                <c:pt idx="1888">
                  <c:v>525.97500000000002</c:v>
                </c:pt>
                <c:pt idx="1889">
                  <c:v>797.16300000000001</c:v>
                </c:pt>
                <c:pt idx="1890">
                  <c:v>22202.400000000001</c:v>
                </c:pt>
                <c:pt idx="1891">
                  <c:v>6010.06</c:v>
                </c:pt>
                <c:pt idx="1892">
                  <c:v>8.9764999999999997</c:v>
                </c:pt>
                <c:pt idx="1893">
                  <c:v>9.1014900000000001</c:v>
                </c:pt>
                <c:pt idx="1894">
                  <c:v>5.1305100000000001</c:v>
                </c:pt>
                <c:pt idx="1895">
                  <c:v>5.1501900000000003</c:v>
                </c:pt>
                <c:pt idx="1896">
                  <c:v>5.0885300000000004</c:v>
                </c:pt>
                <c:pt idx="1897">
                  <c:v>6.7331099999999999</c:v>
                </c:pt>
                <c:pt idx="1898">
                  <c:v>5.0898099999999999</c:v>
                </c:pt>
                <c:pt idx="1899">
                  <c:v>6.0167299999999999</c:v>
                </c:pt>
                <c:pt idx="1900">
                  <c:v>6.8019699999999998</c:v>
                </c:pt>
                <c:pt idx="1901">
                  <c:v>5.1528999999999998</c:v>
                </c:pt>
                <c:pt idx="1902">
                  <c:v>4.2472000000000003</c:v>
                </c:pt>
                <c:pt idx="1903">
                  <c:v>3.4430000000000001</c:v>
                </c:pt>
                <c:pt idx="1904">
                  <c:v>3.4026800000000001</c:v>
                </c:pt>
                <c:pt idx="1905">
                  <c:v>3.3826700000000001</c:v>
                </c:pt>
                <c:pt idx="1906">
                  <c:v>3.4033099999999998</c:v>
                </c:pt>
                <c:pt idx="1907">
                  <c:v>197.88399999999999</c:v>
                </c:pt>
                <c:pt idx="1908">
                  <c:v>3.4648699999999999</c:v>
                </c:pt>
                <c:pt idx="1909">
                  <c:v>3.4041399999999999</c:v>
                </c:pt>
                <c:pt idx="1910">
                  <c:v>3.4247200000000002</c:v>
                </c:pt>
                <c:pt idx="1911">
                  <c:v>3.3843000000000001</c:v>
                </c:pt>
                <c:pt idx="1912">
                  <c:v>3.4048400000000001</c:v>
                </c:pt>
                <c:pt idx="1913">
                  <c:v>3.3847200000000002</c:v>
                </c:pt>
                <c:pt idx="1914">
                  <c:v>3.40524</c:v>
                </c:pt>
                <c:pt idx="1915">
                  <c:v>3.3916200000000001</c:v>
                </c:pt>
                <c:pt idx="1916">
                  <c:v>343.99099999999999</c:v>
                </c:pt>
                <c:pt idx="1917">
                  <c:v>131.126</c:v>
                </c:pt>
                <c:pt idx="1918">
                  <c:v>179.988</c:v>
                </c:pt>
                <c:pt idx="1919">
                  <c:v>563.65</c:v>
                </c:pt>
                <c:pt idx="1920">
                  <c:v>1733.52</c:v>
                </c:pt>
                <c:pt idx="1921">
                  <c:v>158.536</c:v>
                </c:pt>
                <c:pt idx="1922">
                  <c:v>2515.7800000000002</c:v>
                </c:pt>
                <c:pt idx="1923">
                  <c:v>1215.54</c:v>
                </c:pt>
                <c:pt idx="1924">
                  <c:v>15.912599999999999</c:v>
                </c:pt>
                <c:pt idx="1925">
                  <c:v>100.56699999999999</c:v>
                </c:pt>
                <c:pt idx="1926">
                  <c:v>4045.69</c:v>
                </c:pt>
                <c:pt idx="1927">
                  <c:v>14.4011</c:v>
                </c:pt>
                <c:pt idx="1928">
                  <c:v>3.8003</c:v>
                </c:pt>
                <c:pt idx="1929">
                  <c:v>2.3093900000000001</c:v>
                </c:pt>
                <c:pt idx="1930">
                  <c:v>2.7532399999999999</c:v>
                </c:pt>
                <c:pt idx="1931">
                  <c:v>3.2075499999999999</c:v>
                </c:pt>
                <c:pt idx="1932">
                  <c:v>1.56528</c:v>
                </c:pt>
                <c:pt idx="1933">
                  <c:v>2.0318299999999998</c:v>
                </c:pt>
                <c:pt idx="1934">
                  <c:v>2.0318499999999999</c:v>
                </c:pt>
                <c:pt idx="1935">
                  <c:v>17.360499999999998</c:v>
                </c:pt>
                <c:pt idx="1936">
                  <c:v>11.3287</c:v>
                </c:pt>
                <c:pt idx="1937">
                  <c:v>639.85</c:v>
                </c:pt>
                <c:pt idx="1938">
                  <c:v>8.61646</c:v>
                </c:pt>
                <c:pt idx="1939">
                  <c:v>17.876300000000001</c:v>
                </c:pt>
                <c:pt idx="1940">
                  <c:v>15.806800000000001</c:v>
                </c:pt>
                <c:pt idx="1941">
                  <c:v>4.2457900000000004</c:v>
                </c:pt>
                <c:pt idx="1942">
                  <c:v>2121.02</c:v>
                </c:pt>
                <c:pt idx="1943">
                  <c:v>2.5565099999999998</c:v>
                </c:pt>
                <c:pt idx="1944">
                  <c:v>2.4983499999999998</c:v>
                </c:pt>
                <c:pt idx="1945">
                  <c:v>9.0286600000000004</c:v>
                </c:pt>
                <c:pt idx="1946">
                  <c:v>3798.19</c:v>
                </c:pt>
                <c:pt idx="1947">
                  <c:v>1559.22</c:v>
                </c:pt>
                <c:pt idx="1948">
                  <c:v>979.50300000000004</c:v>
                </c:pt>
                <c:pt idx="1949">
                  <c:v>973.98500000000001</c:v>
                </c:pt>
                <c:pt idx="1950">
                  <c:v>756.56200000000001</c:v>
                </c:pt>
                <c:pt idx="1951">
                  <c:v>85.361599999999996</c:v>
                </c:pt>
                <c:pt idx="1952">
                  <c:v>7.1450300000000002</c:v>
                </c:pt>
                <c:pt idx="1953">
                  <c:v>12.991099999999999</c:v>
                </c:pt>
                <c:pt idx="1954">
                  <c:v>1471.7</c:v>
                </c:pt>
                <c:pt idx="1955">
                  <c:v>216.286</c:v>
                </c:pt>
                <c:pt idx="1956">
                  <c:v>793.77</c:v>
                </c:pt>
                <c:pt idx="1957">
                  <c:v>1544.32</c:v>
                </c:pt>
                <c:pt idx="1958">
                  <c:v>3.7984800000000001</c:v>
                </c:pt>
                <c:pt idx="1959">
                  <c:v>3.8483900000000002</c:v>
                </c:pt>
                <c:pt idx="1960">
                  <c:v>220.34899999999999</c:v>
                </c:pt>
                <c:pt idx="1961">
                  <c:v>205.43100000000001</c:v>
                </c:pt>
                <c:pt idx="1962">
                  <c:v>139.73099999999999</c:v>
                </c:pt>
                <c:pt idx="1963">
                  <c:v>140.131</c:v>
                </c:pt>
                <c:pt idx="1964">
                  <c:v>143.96100000000001</c:v>
                </c:pt>
                <c:pt idx="1965">
                  <c:v>149.00399999999999</c:v>
                </c:pt>
                <c:pt idx="1966">
                  <c:v>3777.5</c:v>
                </c:pt>
                <c:pt idx="1967">
                  <c:v>159.02600000000001</c:v>
                </c:pt>
                <c:pt idx="1968">
                  <c:v>169.98500000000001</c:v>
                </c:pt>
                <c:pt idx="1969">
                  <c:v>328.87400000000002</c:v>
                </c:pt>
                <c:pt idx="1970">
                  <c:v>2714.15</c:v>
                </c:pt>
                <c:pt idx="1971">
                  <c:v>1167.46</c:v>
                </c:pt>
                <c:pt idx="1972">
                  <c:v>139.71700000000001</c:v>
                </c:pt>
                <c:pt idx="1973">
                  <c:v>139.70099999999999</c:v>
                </c:pt>
                <c:pt idx="1974">
                  <c:v>139.68700000000001</c:v>
                </c:pt>
                <c:pt idx="1975">
                  <c:v>146.726</c:v>
                </c:pt>
                <c:pt idx="1976">
                  <c:v>6089.66</c:v>
                </c:pt>
                <c:pt idx="1977">
                  <c:v>7328.84</c:v>
                </c:pt>
                <c:pt idx="1978">
                  <c:v>9.4245800000000006</c:v>
                </c:pt>
                <c:pt idx="1979">
                  <c:v>184.48099999999999</c:v>
                </c:pt>
                <c:pt idx="1980">
                  <c:v>12.954499999999999</c:v>
                </c:pt>
                <c:pt idx="1981">
                  <c:v>6.3119199999999998</c:v>
                </c:pt>
                <c:pt idx="1982">
                  <c:v>8.6529299999999996</c:v>
                </c:pt>
                <c:pt idx="1983">
                  <c:v>3.3788999999999998</c:v>
                </c:pt>
                <c:pt idx="1984">
                  <c:v>3.3784800000000001</c:v>
                </c:pt>
                <c:pt idx="1985">
                  <c:v>3.37805</c:v>
                </c:pt>
                <c:pt idx="1986">
                  <c:v>3.3776000000000002</c:v>
                </c:pt>
                <c:pt idx="1987">
                  <c:v>4.5395000000000003</c:v>
                </c:pt>
                <c:pt idx="1988">
                  <c:v>4.2637499999999999</c:v>
                </c:pt>
                <c:pt idx="1989">
                  <c:v>4.3254799999999998</c:v>
                </c:pt>
                <c:pt idx="1990">
                  <c:v>3.37947</c:v>
                </c:pt>
                <c:pt idx="1991">
                  <c:v>3.3798599999999999</c:v>
                </c:pt>
                <c:pt idx="1992">
                  <c:v>4.26614</c:v>
                </c:pt>
                <c:pt idx="1993">
                  <c:v>46.681800000000003</c:v>
                </c:pt>
                <c:pt idx="1994">
                  <c:v>5.2140300000000002</c:v>
                </c:pt>
                <c:pt idx="1995">
                  <c:v>5.0925399999999996</c:v>
                </c:pt>
                <c:pt idx="1996">
                  <c:v>185.55799999999999</c:v>
                </c:pt>
                <c:pt idx="1997">
                  <c:v>116.428</c:v>
                </c:pt>
                <c:pt idx="1998">
                  <c:v>5.1345099999999997</c:v>
                </c:pt>
                <c:pt idx="1999">
                  <c:v>5.0942499999999997</c:v>
                </c:pt>
                <c:pt idx="2000">
                  <c:v>5.1556100000000002</c:v>
                </c:pt>
                <c:pt idx="2001">
                  <c:v>5.09497</c:v>
                </c:pt>
                <c:pt idx="2002">
                  <c:v>3.42421</c:v>
                </c:pt>
                <c:pt idx="2003">
                  <c:v>3.4040900000000001</c:v>
                </c:pt>
                <c:pt idx="2004">
                  <c:v>133.267</c:v>
                </c:pt>
                <c:pt idx="2005">
                  <c:v>343.80900000000003</c:v>
                </c:pt>
                <c:pt idx="2006">
                  <c:v>3.4046099999999999</c:v>
                </c:pt>
                <c:pt idx="2007">
                  <c:v>1.6921999999999999</c:v>
                </c:pt>
                <c:pt idx="2008">
                  <c:v>138.15899999999999</c:v>
                </c:pt>
                <c:pt idx="2009">
                  <c:v>1504.87</c:v>
                </c:pt>
                <c:pt idx="2010">
                  <c:v>508.47699999999998</c:v>
                </c:pt>
                <c:pt idx="2011">
                  <c:v>538.66499999999996</c:v>
                </c:pt>
                <c:pt idx="2012">
                  <c:v>210.80799999999999</c:v>
                </c:pt>
                <c:pt idx="2013">
                  <c:v>9.5020299999999995</c:v>
                </c:pt>
                <c:pt idx="2014">
                  <c:v>6.9623299999999997</c:v>
                </c:pt>
                <c:pt idx="2015">
                  <c:v>21.648399999999999</c:v>
                </c:pt>
                <c:pt idx="2016">
                  <c:v>951.65899999999999</c:v>
                </c:pt>
                <c:pt idx="2017">
                  <c:v>2.99885</c:v>
                </c:pt>
                <c:pt idx="2018">
                  <c:v>3.6335199999999999</c:v>
                </c:pt>
                <c:pt idx="2019">
                  <c:v>11.552</c:v>
                </c:pt>
                <c:pt idx="2020">
                  <c:v>4.6001200000000004</c:v>
                </c:pt>
                <c:pt idx="2021">
                  <c:v>2.9981300000000002</c:v>
                </c:pt>
                <c:pt idx="2022">
                  <c:v>10.930300000000001</c:v>
                </c:pt>
                <c:pt idx="2023">
                  <c:v>3.8868499999999999</c:v>
                </c:pt>
                <c:pt idx="2024">
                  <c:v>13.534599999999999</c:v>
                </c:pt>
                <c:pt idx="2025">
                  <c:v>7.4519900000000003</c:v>
                </c:pt>
                <c:pt idx="2026">
                  <c:v>8.35304</c:v>
                </c:pt>
                <c:pt idx="2027">
                  <c:v>12.878299999999999</c:v>
                </c:pt>
                <c:pt idx="2028">
                  <c:v>10.1775</c:v>
                </c:pt>
                <c:pt idx="2029">
                  <c:v>22.795500000000001</c:v>
                </c:pt>
                <c:pt idx="2030">
                  <c:v>1153.69</c:v>
                </c:pt>
                <c:pt idx="2031">
                  <c:v>13192.6</c:v>
                </c:pt>
                <c:pt idx="2032">
                  <c:v>175.136</c:v>
                </c:pt>
                <c:pt idx="2033">
                  <c:v>1138.23</c:v>
                </c:pt>
                <c:pt idx="2034">
                  <c:v>1921.89</c:v>
                </c:pt>
                <c:pt idx="2035">
                  <c:v>3427.77</c:v>
                </c:pt>
                <c:pt idx="2036">
                  <c:v>27.758299999999998</c:v>
                </c:pt>
                <c:pt idx="2037">
                  <c:v>43.557400000000001</c:v>
                </c:pt>
                <c:pt idx="2038">
                  <c:v>2231.2600000000002</c:v>
                </c:pt>
                <c:pt idx="2039">
                  <c:v>1260.22</c:v>
                </c:pt>
                <c:pt idx="2040">
                  <c:v>4469.1099999999997</c:v>
                </c:pt>
                <c:pt idx="2041">
                  <c:v>23.741700000000002</c:v>
                </c:pt>
                <c:pt idx="2042">
                  <c:v>955.95299999999997</c:v>
                </c:pt>
                <c:pt idx="2043">
                  <c:v>1713.63</c:v>
                </c:pt>
                <c:pt idx="2044">
                  <c:v>28.386700000000001</c:v>
                </c:pt>
                <c:pt idx="2045">
                  <c:v>653.13800000000003</c:v>
                </c:pt>
                <c:pt idx="2046">
                  <c:v>10.7766</c:v>
                </c:pt>
                <c:pt idx="2047">
                  <c:v>11.1157</c:v>
                </c:pt>
                <c:pt idx="2048">
                  <c:v>434.41300000000001</c:v>
                </c:pt>
                <c:pt idx="2049">
                  <c:v>170.964</c:v>
                </c:pt>
                <c:pt idx="2050">
                  <c:v>304.827</c:v>
                </c:pt>
                <c:pt idx="2051">
                  <c:v>12.1797</c:v>
                </c:pt>
                <c:pt idx="2052">
                  <c:v>2084.31</c:v>
                </c:pt>
                <c:pt idx="2053">
                  <c:v>1422.04</c:v>
                </c:pt>
                <c:pt idx="2054">
                  <c:v>75.909899999999993</c:v>
                </c:pt>
                <c:pt idx="2055">
                  <c:v>115.15600000000001</c:v>
                </c:pt>
                <c:pt idx="2056">
                  <c:v>167.84200000000001</c:v>
                </c:pt>
                <c:pt idx="2057">
                  <c:v>135.76499999999999</c:v>
                </c:pt>
                <c:pt idx="2058">
                  <c:v>190.357</c:v>
                </c:pt>
                <c:pt idx="2059">
                  <c:v>267.53899999999999</c:v>
                </c:pt>
                <c:pt idx="2060">
                  <c:v>99.773099999999999</c:v>
                </c:pt>
                <c:pt idx="2061">
                  <c:v>5.4597699999999998</c:v>
                </c:pt>
                <c:pt idx="2062">
                  <c:v>4.0546199999999999</c:v>
                </c:pt>
                <c:pt idx="2063">
                  <c:v>4.0874600000000001</c:v>
                </c:pt>
                <c:pt idx="2064">
                  <c:v>8.6470900000000004</c:v>
                </c:pt>
                <c:pt idx="2065">
                  <c:v>167.25200000000001</c:v>
                </c:pt>
                <c:pt idx="2066">
                  <c:v>4246.74</c:v>
                </c:pt>
                <c:pt idx="2067">
                  <c:v>214.68799999999999</c:v>
                </c:pt>
                <c:pt idx="2068">
                  <c:v>235.14</c:v>
                </c:pt>
                <c:pt idx="2069">
                  <c:v>143.48099999999999</c:v>
                </c:pt>
                <c:pt idx="2070">
                  <c:v>218.49700000000001</c:v>
                </c:pt>
                <c:pt idx="2071">
                  <c:v>145.42500000000001</c:v>
                </c:pt>
                <c:pt idx="2072">
                  <c:v>6718.17</c:v>
                </c:pt>
                <c:pt idx="2073">
                  <c:v>152.452</c:v>
                </c:pt>
                <c:pt idx="2074">
                  <c:v>12.5755</c:v>
                </c:pt>
                <c:pt idx="2075">
                  <c:v>2388.9499999999998</c:v>
                </c:pt>
                <c:pt idx="2076">
                  <c:v>5.2382400000000002</c:v>
                </c:pt>
                <c:pt idx="2077">
                  <c:v>4.2221200000000003</c:v>
                </c:pt>
                <c:pt idx="2078">
                  <c:v>3.3781300000000001</c:v>
                </c:pt>
                <c:pt idx="2079">
                  <c:v>3.4191799999999999</c:v>
                </c:pt>
                <c:pt idx="2080">
                  <c:v>3.3788999999999998</c:v>
                </c:pt>
                <c:pt idx="2081">
                  <c:v>3.37927</c:v>
                </c:pt>
                <c:pt idx="2082">
                  <c:v>3.3796200000000001</c:v>
                </c:pt>
                <c:pt idx="2083">
                  <c:v>3.3799600000000001</c:v>
                </c:pt>
                <c:pt idx="2084">
                  <c:v>3.5225900000000001</c:v>
                </c:pt>
                <c:pt idx="2085">
                  <c:v>197.44399999999999</c:v>
                </c:pt>
                <c:pt idx="2086">
                  <c:v>3.4215399999999998</c:v>
                </c:pt>
                <c:pt idx="2087">
                  <c:v>3.4014899999999999</c:v>
                </c:pt>
                <c:pt idx="2088">
                  <c:v>3.4017499999999998</c:v>
                </c:pt>
                <c:pt idx="2089">
                  <c:v>3.3816700000000002</c:v>
                </c:pt>
                <c:pt idx="2090">
                  <c:v>3.3818999999999999</c:v>
                </c:pt>
                <c:pt idx="2091">
                  <c:v>160.49199999999999</c:v>
                </c:pt>
                <c:pt idx="2092">
                  <c:v>345.21699999999998</c:v>
                </c:pt>
                <c:pt idx="2093">
                  <c:v>215.529</c:v>
                </c:pt>
                <c:pt idx="2094">
                  <c:v>157.48699999999999</c:v>
                </c:pt>
                <c:pt idx="2095">
                  <c:v>5.1559499999999998</c:v>
                </c:pt>
                <c:pt idx="2096">
                  <c:v>2.5373999999999999</c:v>
                </c:pt>
                <c:pt idx="2097">
                  <c:v>3128.75</c:v>
                </c:pt>
                <c:pt idx="2098">
                  <c:v>1011.67</c:v>
                </c:pt>
                <c:pt idx="2099">
                  <c:v>4661.7</c:v>
                </c:pt>
                <c:pt idx="2100">
                  <c:v>963.61599999999999</c:v>
                </c:pt>
                <c:pt idx="2101">
                  <c:v>2129.73</c:v>
                </c:pt>
                <c:pt idx="2102">
                  <c:v>489.721</c:v>
                </c:pt>
                <c:pt idx="2103">
                  <c:v>18.640499999999999</c:v>
                </c:pt>
                <c:pt idx="2104">
                  <c:v>1321.24</c:v>
                </c:pt>
                <c:pt idx="2105">
                  <c:v>14.8253</c:v>
                </c:pt>
                <c:pt idx="2106">
                  <c:v>48.406500000000001</c:v>
                </c:pt>
                <c:pt idx="2107">
                  <c:v>765.08399999999995</c:v>
                </c:pt>
                <c:pt idx="2108">
                  <c:v>4.1171300000000004</c:v>
                </c:pt>
                <c:pt idx="2109">
                  <c:v>3.40591</c:v>
                </c:pt>
                <c:pt idx="2110">
                  <c:v>2.4734699999999998</c:v>
                </c:pt>
                <c:pt idx="2111">
                  <c:v>2.93967</c:v>
                </c:pt>
                <c:pt idx="2112">
                  <c:v>25.7</c:v>
                </c:pt>
                <c:pt idx="2113">
                  <c:v>11.6547</c:v>
                </c:pt>
                <c:pt idx="2114">
                  <c:v>7.99627</c:v>
                </c:pt>
                <c:pt idx="2115">
                  <c:v>12.6797</c:v>
                </c:pt>
                <c:pt idx="2116">
                  <c:v>16.984400000000001</c:v>
                </c:pt>
                <c:pt idx="2117">
                  <c:v>18.499099999999999</c:v>
                </c:pt>
                <c:pt idx="2118">
                  <c:v>84.335400000000007</c:v>
                </c:pt>
                <c:pt idx="2119">
                  <c:v>4887.59</c:v>
                </c:pt>
                <c:pt idx="2120">
                  <c:v>182.81100000000001</c:v>
                </c:pt>
                <c:pt idx="2121">
                  <c:v>83.862700000000004</c:v>
                </c:pt>
                <c:pt idx="2122">
                  <c:v>71.567700000000002</c:v>
                </c:pt>
                <c:pt idx="2123">
                  <c:v>4035.02</c:v>
                </c:pt>
                <c:pt idx="2124">
                  <c:v>3129.79</c:v>
                </c:pt>
                <c:pt idx="2125">
                  <c:v>221.55699999999999</c:v>
                </c:pt>
                <c:pt idx="2126">
                  <c:v>1633</c:v>
                </c:pt>
                <c:pt idx="2127">
                  <c:v>101.803</c:v>
                </c:pt>
                <c:pt idx="2128">
                  <c:v>34.617800000000003</c:v>
                </c:pt>
                <c:pt idx="2129">
                  <c:v>2900.29</c:v>
                </c:pt>
                <c:pt idx="2130">
                  <c:v>43.405900000000003</c:v>
                </c:pt>
                <c:pt idx="2131">
                  <c:v>66.444199999999995</c:v>
                </c:pt>
                <c:pt idx="2132">
                  <c:v>421.38400000000001</c:v>
                </c:pt>
                <c:pt idx="2133">
                  <c:v>1523.35</c:v>
                </c:pt>
                <c:pt idx="2134">
                  <c:v>151.886</c:v>
                </c:pt>
                <c:pt idx="2135">
                  <c:v>2760.47</c:v>
                </c:pt>
                <c:pt idx="2136">
                  <c:v>2473.37</c:v>
                </c:pt>
                <c:pt idx="2137">
                  <c:v>29.730799999999999</c:v>
                </c:pt>
                <c:pt idx="2138">
                  <c:v>695.678</c:v>
                </c:pt>
                <c:pt idx="2139">
                  <c:v>317.45999999999998</c:v>
                </c:pt>
                <c:pt idx="2140">
                  <c:v>1779.57</c:v>
                </c:pt>
                <c:pt idx="2141">
                  <c:v>1522.82</c:v>
                </c:pt>
                <c:pt idx="2142">
                  <c:v>66.175299999999993</c:v>
                </c:pt>
                <c:pt idx="2143">
                  <c:v>45.683599999999998</c:v>
                </c:pt>
                <c:pt idx="2144">
                  <c:v>3031.53</c:v>
                </c:pt>
                <c:pt idx="2145">
                  <c:v>36.458399999999997</c:v>
                </c:pt>
                <c:pt idx="2146">
                  <c:v>2432.1</c:v>
                </c:pt>
                <c:pt idx="2147">
                  <c:v>16.258400000000002</c:v>
                </c:pt>
                <c:pt idx="2148">
                  <c:v>4942.54</c:v>
                </c:pt>
                <c:pt idx="2149">
                  <c:v>15.538</c:v>
                </c:pt>
                <c:pt idx="2150">
                  <c:v>4.61775</c:v>
                </c:pt>
                <c:pt idx="2151">
                  <c:v>7.5707899999999997</c:v>
                </c:pt>
                <c:pt idx="2152">
                  <c:v>2096.5300000000002</c:v>
                </c:pt>
                <c:pt idx="2153">
                  <c:v>11.9978</c:v>
                </c:pt>
                <c:pt idx="2154">
                  <c:v>9.8446400000000001</c:v>
                </c:pt>
                <c:pt idx="2155">
                  <c:v>161.232</c:v>
                </c:pt>
                <c:pt idx="2156">
                  <c:v>1623.29</c:v>
                </c:pt>
                <c:pt idx="2157">
                  <c:v>15.8088</c:v>
                </c:pt>
                <c:pt idx="2158">
                  <c:v>4064.73</c:v>
                </c:pt>
                <c:pt idx="2159">
                  <c:v>1136.6600000000001</c:v>
                </c:pt>
                <c:pt idx="2160">
                  <c:v>77.330799999999996</c:v>
                </c:pt>
                <c:pt idx="2161">
                  <c:v>2330.35</c:v>
                </c:pt>
                <c:pt idx="2162">
                  <c:v>233.81899999999999</c:v>
                </c:pt>
                <c:pt idx="2163">
                  <c:v>50.757399999999997</c:v>
                </c:pt>
                <c:pt idx="2164">
                  <c:v>37.745899999999999</c:v>
                </c:pt>
                <c:pt idx="2165">
                  <c:v>5.0648</c:v>
                </c:pt>
                <c:pt idx="2166">
                  <c:v>5.0654199999999996</c:v>
                </c:pt>
                <c:pt idx="2167">
                  <c:v>3.37758</c:v>
                </c:pt>
                <c:pt idx="2168">
                  <c:v>3.3779599999999999</c:v>
                </c:pt>
                <c:pt idx="2169">
                  <c:v>3.37832</c:v>
                </c:pt>
                <c:pt idx="2170">
                  <c:v>3.3786700000000001</c:v>
                </c:pt>
                <c:pt idx="2171">
                  <c:v>3.3790100000000001</c:v>
                </c:pt>
                <c:pt idx="2172">
                  <c:v>124.83</c:v>
                </c:pt>
                <c:pt idx="2173">
                  <c:v>75.652000000000001</c:v>
                </c:pt>
                <c:pt idx="2174">
                  <c:v>3.4205899999999998</c:v>
                </c:pt>
                <c:pt idx="2175">
                  <c:v>90.542900000000003</c:v>
                </c:pt>
                <c:pt idx="2176">
                  <c:v>280.39100000000002</c:v>
                </c:pt>
                <c:pt idx="2177">
                  <c:v>280.42700000000002</c:v>
                </c:pt>
                <c:pt idx="2178">
                  <c:v>293.78699999999998</c:v>
                </c:pt>
                <c:pt idx="2179">
                  <c:v>191.965</c:v>
                </c:pt>
                <c:pt idx="2180">
                  <c:v>7.3540200000000002</c:v>
                </c:pt>
                <c:pt idx="2181">
                  <c:v>7.3745700000000003</c:v>
                </c:pt>
                <c:pt idx="2182">
                  <c:v>7.3544499999999999</c:v>
                </c:pt>
                <c:pt idx="2183">
                  <c:v>7.3342999999999998</c:v>
                </c:pt>
                <c:pt idx="2184">
                  <c:v>3.6672099999999999</c:v>
                </c:pt>
                <c:pt idx="2185">
                  <c:v>20.907900000000001</c:v>
                </c:pt>
                <c:pt idx="2186">
                  <c:v>47.8294</c:v>
                </c:pt>
                <c:pt idx="2187">
                  <c:v>287.91199999999998</c:v>
                </c:pt>
                <c:pt idx="2188">
                  <c:v>679.899</c:v>
                </c:pt>
                <c:pt idx="2189">
                  <c:v>42.853499999999997</c:v>
                </c:pt>
                <c:pt idx="2190">
                  <c:v>5.7616300000000003</c:v>
                </c:pt>
                <c:pt idx="2191">
                  <c:v>12.24</c:v>
                </c:pt>
                <c:pt idx="2192">
                  <c:v>36.1282</c:v>
                </c:pt>
                <c:pt idx="2193">
                  <c:v>763.726</c:v>
                </c:pt>
                <c:pt idx="2194">
                  <c:v>18.960699999999999</c:v>
                </c:pt>
                <c:pt idx="2195">
                  <c:v>2.9393899999999999</c:v>
                </c:pt>
                <c:pt idx="2196">
                  <c:v>3.4054899999999999</c:v>
                </c:pt>
                <c:pt idx="2197">
                  <c:v>4.52712</c:v>
                </c:pt>
                <c:pt idx="2198">
                  <c:v>16.327100000000002</c:v>
                </c:pt>
                <c:pt idx="2199">
                  <c:v>7.8407200000000001</c:v>
                </c:pt>
                <c:pt idx="2200">
                  <c:v>23.532399999999999</c:v>
                </c:pt>
                <c:pt idx="2201">
                  <c:v>24.773700000000002</c:v>
                </c:pt>
                <c:pt idx="2202">
                  <c:v>36.456899999999997</c:v>
                </c:pt>
                <c:pt idx="2203">
                  <c:v>108.39</c:v>
                </c:pt>
                <c:pt idx="2204">
                  <c:v>107.831</c:v>
                </c:pt>
                <c:pt idx="2205">
                  <c:v>351.88</c:v>
                </c:pt>
                <c:pt idx="2206">
                  <c:v>77.281800000000004</c:v>
                </c:pt>
                <c:pt idx="2207">
                  <c:v>2878.47</c:v>
                </c:pt>
                <c:pt idx="2208">
                  <c:v>55.1633</c:v>
                </c:pt>
                <c:pt idx="2209">
                  <c:v>38.315199999999997</c:v>
                </c:pt>
                <c:pt idx="2210">
                  <c:v>50.2453</c:v>
                </c:pt>
                <c:pt idx="2211">
                  <c:v>1019.17</c:v>
                </c:pt>
                <c:pt idx="2212">
                  <c:v>92.673199999999994</c:v>
                </c:pt>
                <c:pt idx="2213">
                  <c:v>89.295299999999997</c:v>
                </c:pt>
                <c:pt idx="2214">
                  <c:v>65.358699999999999</c:v>
                </c:pt>
                <c:pt idx="2215">
                  <c:v>59.345199999999998</c:v>
                </c:pt>
                <c:pt idx="2216">
                  <c:v>2370.86</c:v>
                </c:pt>
                <c:pt idx="2217">
                  <c:v>78.353499999999997</c:v>
                </c:pt>
                <c:pt idx="2218">
                  <c:v>96.077500000000001</c:v>
                </c:pt>
                <c:pt idx="2219">
                  <c:v>279.11399999999998</c:v>
                </c:pt>
                <c:pt idx="2220">
                  <c:v>1638.38</c:v>
                </c:pt>
                <c:pt idx="2221">
                  <c:v>1291.56</c:v>
                </c:pt>
                <c:pt idx="2222">
                  <c:v>4615.01</c:v>
                </c:pt>
                <c:pt idx="2223">
                  <c:v>26.948399999999999</c:v>
                </c:pt>
                <c:pt idx="2224">
                  <c:v>46.391199999999998</c:v>
                </c:pt>
                <c:pt idx="2225">
                  <c:v>946.70100000000002</c:v>
                </c:pt>
                <c:pt idx="2226">
                  <c:v>27.6797</c:v>
                </c:pt>
                <c:pt idx="2227">
                  <c:v>2678.87</c:v>
                </c:pt>
                <c:pt idx="2228">
                  <c:v>4630.13</c:v>
                </c:pt>
                <c:pt idx="2229">
                  <c:v>1555.15</c:v>
                </c:pt>
                <c:pt idx="2230">
                  <c:v>1258.2</c:v>
                </c:pt>
                <c:pt idx="2231">
                  <c:v>68.786199999999994</c:v>
                </c:pt>
                <c:pt idx="2232">
                  <c:v>15057.8</c:v>
                </c:pt>
                <c:pt idx="2233">
                  <c:v>90.419499999999999</c:v>
                </c:pt>
                <c:pt idx="2234">
                  <c:v>8949.84</c:v>
                </c:pt>
                <c:pt idx="2235">
                  <c:v>875.62300000000005</c:v>
                </c:pt>
                <c:pt idx="2236">
                  <c:v>38.428699999999999</c:v>
                </c:pt>
                <c:pt idx="2237">
                  <c:v>787.47900000000004</c:v>
                </c:pt>
                <c:pt idx="2238">
                  <c:v>1908.78</c:v>
                </c:pt>
                <c:pt idx="2239">
                  <c:v>17.221599999999999</c:v>
                </c:pt>
                <c:pt idx="2240">
                  <c:v>20.809100000000001</c:v>
                </c:pt>
                <c:pt idx="2241">
                  <c:v>29.254999999999999</c:v>
                </c:pt>
                <c:pt idx="2242">
                  <c:v>3860</c:v>
                </c:pt>
                <c:pt idx="2243">
                  <c:v>32.6965</c:v>
                </c:pt>
                <c:pt idx="2244">
                  <c:v>1344.23</c:v>
                </c:pt>
                <c:pt idx="2245">
                  <c:v>2733.84</c:v>
                </c:pt>
                <c:pt idx="2246">
                  <c:v>1104.1199999999999</c:v>
                </c:pt>
                <c:pt idx="2247">
                  <c:v>1213.8</c:v>
                </c:pt>
                <c:pt idx="2248">
                  <c:v>6.5509199999999996</c:v>
                </c:pt>
                <c:pt idx="2249">
                  <c:v>179.434</c:v>
                </c:pt>
                <c:pt idx="2250">
                  <c:v>10.845599999999999</c:v>
                </c:pt>
                <c:pt idx="2251">
                  <c:v>3.3753600000000001</c:v>
                </c:pt>
                <c:pt idx="2252">
                  <c:v>132.48099999999999</c:v>
                </c:pt>
                <c:pt idx="2253">
                  <c:v>731.39400000000001</c:v>
                </c:pt>
                <c:pt idx="2254">
                  <c:v>281.85300000000001</c:v>
                </c:pt>
                <c:pt idx="2255">
                  <c:v>376.47399999999999</c:v>
                </c:pt>
                <c:pt idx="2256">
                  <c:v>285.25400000000002</c:v>
                </c:pt>
                <c:pt idx="2257">
                  <c:v>29038.9</c:v>
                </c:pt>
                <c:pt idx="2258">
                  <c:v>22426.1</c:v>
                </c:pt>
                <c:pt idx="2259">
                  <c:v>281.94900000000001</c:v>
                </c:pt>
                <c:pt idx="2260">
                  <c:v>281.18200000000002</c:v>
                </c:pt>
                <c:pt idx="2261">
                  <c:v>255.995</c:v>
                </c:pt>
                <c:pt idx="2262">
                  <c:v>3509.48</c:v>
                </c:pt>
                <c:pt idx="2263">
                  <c:v>3.3797799999999998</c:v>
                </c:pt>
                <c:pt idx="2264">
                  <c:v>31346.799999999999</c:v>
                </c:pt>
                <c:pt idx="2265">
                  <c:v>3.40056</c:v>
                </c:pt>
                <c:pt idx="2266">
                  <c:v>3.4007700000000001</c:v>
                </c:pt>
                <c:pt idx="2267">
                  <c:v>3.4212899999999999</c:v>
                </c:pt>
                <c:pt idx="2268">
                  <c:v>3.3807999999999998</c:v>
                </c:pt>
                <c:pt idx="2269">
                  <c:v>3.38096</c:v>
                </c:pt>
                <c:pt idx="2270">
                  <c:v>1.6905399999999999</c:v>
                </c:pt>
                <c:pt idx="2271">
                  <c:v>33.553699999999999</c:v>
                </c:pt>
                <c:pt idx="2272">
                  <c:v>1881.57</c:v>
                </c:pt>
                <c:pt idx="2273">
                  <c:v>13.5244</c:v>
                </c:pt>
                <c:pt idx="2274">
                  <c:v>56.555799999999998</c:v>
                </c:pt>
                <c:pt idx="2275">
                  <c:v>18.392900000000001</c:v>
                </c:pt>
                <c:pt idx="2276">
                  <c:v>19.182200000000002</c:v>
                </c:pt>
                <c:pt idx="2277">
                  <c:v>130.315</c:v>
                </c:pt>
                <c:pt idx="2278">
                  <c:v>287.38</c:v>
                </c:pt>
                <c:pt idx="2279">
                  <c:v>28.444099999999999</c:v>
                </c:pt>
                <c:pt idx="2280">
                  <c:v>7.3573000000000004</c:v>
                </c:pt>
                <c:pt idx="2281">
                  <c:v>17.205200000000001</c:v>
                </c:pt>
                <c:pt idx="2282">
                  <c:v>18.529399999999999</c:v>
                </c:pt>
                <c:pt idx="2283">
                  <c:v>17.8873</c:v>
                </c:pt>
                <c:pt idx="2284">
                  <c:v>18.299600000000002</c:v>
                </c:pt>
                <c:pt idx="2285">
                  <c:v>27.013200000000001</c:v>
                </c:pt>
                <c:pt idx="2286">
                  <c:v>105.88800000000001</c:v>
                </c:pt>
                <c:pt idx="2287">
                  <c:v>101.477</c:v>
                </c:pt>
                <c:pt idx="2288">
                  <c:v>87.159800000000004</c:v>
                </c:pt>
                <c:pt idx="2289">
                  <c:v>363.86200000000002</c:v>
                </c:pt>
                <c:pt idx="2290">
                  <c:v>72.634500000000003</c:v>
                </c:pt>
                <c:pt idx="2291">
                  <c:v>2721.65</c:v>
                </c:pt>
                <c:pt idx="2292">
                  <c:v>3246.13</c:v>
                </c:pt>
                <c:pt idx="2293">
                  <c:v>116.578</c:v>
                </c:pt>
                <c:pt idx="2294">
                  <c:v>681.19</c:v>
                </c:pt>
                <c:pt idx="2295">
                  <c:v>134.75700000000001</c:v>
                </c:pt>
                <c:pt idx="2296">
                  <c:v>108.572</c:v>
                </c:pt>
                <c:pt idx="2297">
                  <c:v>121.611</c:v>
                </c:pt>
                <c:pt idx="2298">
                  <c:v>1437.16</c:v>
                </c:pt>
                <c:pt idx="2299">
                  <c:v>2126.9699999999998</c:v>
                </c:pt>
                <c:pt idx="2300">
                  <c:v>757.90300000000002</c:v>
                </c:pt>
                <c:pt idx="2301">
                  <c:v>3328.85</c:v>
                </c:pt>
                <c:pt idx="2302">
                  <c:v>159.298</c:v>
                </c:pt>
                <c:pt idx="2303">
                  <c:v>901.13599999999997</c:v>
                </c:pt>
                <c:pt idx="2304">
                  <c:v>16.489999999999998</c:v>
                </c:pt>
                <c:pt idx="2305">
                  <c:v>11.9421</c:v>
                </c:pt>
                <c:pt idx="2306">
                  <c:v>54.736899999999999</c:v>
                </c:pt>
                <c:pt idx="2307">
                  <c:v>1638.08</c:v>
                </c:pt>
                <c:pt idx="2308">
                  <c:v>136.88</c:v>
                </c:pt>
                <c:pt idx="2309">
                  <c:v>1087.56</c:v>
                </c:pt>
                <c:pt idx="2310">
                  <c:v>1201.31</c:v>
                </c:pt>
                <c:pt idx="2311">
                  <c:v>2006.67</c:v>
                </c:pt>
                <c:pt idx="2312">
                  <c:v>1198.22</c:v>
                </c:pt>
                <c:pt idx="2313">
                  <c:v>8366.56</c:v>
                </c:pt>
                <c:pt idx="2314">
                  <c:v>13499</c:v>
                </c:pt>
                <c:pt idx="2315">
                  <c:v>1647.9</c:v>
                </c:pt>
                <c:pt idx="2316">
                  <c:v>7653.23</c:v>
                </c:pt>
                <c:pt idx="2317">
                  <c:v>3593.1</c:v>
                </c:pt>
                <c:pt idx="2318">
                  <c:v>1924.58</c:v>
                </c:pt>
                <c:pt idx="2319">
                  <c:v>118.063</c:v>
                </c:pt>
                <c:pt idx="2320">
                  <c:v>2123.91</c:v>
                </c:pt>
                <c:pt idx="2321">
                  <c:v>4908.08</c:v>
                </c:pt>
                <c:pt idx="2322">
                  <c:v>3119.09</c:v>
                </c:pt>
                <c:pt idx="2323">
                  <c:v>497.53800000000001</c:v>
                </c:pt>
                <c:pt idx="2324">
                  <c:v>28.202500000000001</c:v>
                </c:pt>
                <c:pt idx="2325">
                  <c:v>34.305</c:v>
                </c:pt>
                <c:pt idx="2326">
                  <c:v>214.54</c:v>
                </c:pt>
                <c:pt idx="2327">
                  <c:v>272.74200000000002</c:v>
                </c:pt>
                <c:pt idx="2328">
                  <c:v>391.21100000000001</c:v>
                </c:pt>
                <c:pt idx="2329">
                  <c:v>420.36900000000003</c:v>
                </c:pt>
                <c:pt idx="2330">
                  <c:v>446.64100000000002</c:v>
                </c:pt>
                <c:pt idx="2331">
                  <c:v>400.404</c:v>
                </c:pt>
                <c:pt idx="2332">
                  <c:v>751.28800000000001</c:v>
                </c:pt>
                <c:pt idx="2333">
                  <c:v>454.73399999999998</c:v>
                </c:pt>
                <c:pt idx="2334">
                  <c:v>766.31700000000001</c:v>
                </c:pt>
                <c:pt idx="2335">
                  <c:v>279.971</c:v>
                </c:pt>
                <c:pt idx="2336">
                  <c:v>150.90799999999999</c:v>
                </c:pt>
                <c:pt idx="2337">
                  <c:v>3.3752300000000002</c:v>
                </c:pt>
                <c:pt idx="2338">
                  <c:v>3.37561</c:v>
                </c:pt>
                <c:pt idx="2339">
                  <c:v>3.3759800000000002</c:v>
                </c:pt>
                <c:pt idx="2340">
                  <c:v>8.3441399999999994</c:v>
                </c:pt>
                <c:pt idx="2341">
                  <c:v>167.05600000000001</c:v>
                </c:pt>
                <c:pt idx="2342">
                  <c:v>39.242199999999997</c:v>
                </c:pt>
                <c:pt idx="2343">
                  <c:v>3.3976299999999999</c:v>
                </c:pt>
                <c:pt idx="2344">
                  <c:v>4.3238300000000001</c:v>
                </c:pt>
                <c:pt idx="2345">
                  <c:v>100.989</c:v>
                </c:pt>
                <c:pt idx="2346">
                  <c:v>7.8869999999999996</c:v>
                </c:pt>
                <c:pt idx="2347">
                  <c:v>34.862299999999998</c:v>
                </c:pt>
                <c:pt idx="2348">
                  <c:v>381.137</c:v>
                </c:pt>
                <c:pt idx="2349">
                  <c:v>5.1092500000000003</c:v>
                </c:pt>
                <c:pt idx="2350">
                  <c:v>5.15022</c:v>
                </c:pt>
                <c:pt idx="2351">
                  <c:v>5.0895200000000003</c:v>
                </c:pt>
                <c:pt idx="2352">
                  <c:v>5.0897800000000002</c:v>
                </c:pt>
                <c:pt idx="2353">
                  <c:v>5.09002</c:v>
                </c:pt>
                <c:pt idx="2354">
                  <c:v>2.5349300000000001</c:v>
                </c:pt>
                <c:pt idx="2355">
                  <c:v>29.8703</c:v>
                </c:pt>
                <c:pt idx="2356">
                  <c:v>8.4283699999999993</c:v>
                </c:pt>
                <c:pt idx="2357">
                  <c:v>520.93499999999995</c:v>
                </c:pt>
                <c:pt idx="2358">
                  <c:v>175.45</c:v>
                </c:pt>
                <c:pt idx="2359">
                  <c:v>59.045400000000001</c:v>
                </c:pt>
                <c:pt idx="2360">
                  <c:v>71.956599999999995</c:v>
                </c:pt>
                <c:pt idx="2361">
                  <c:v>89.880700000000004</c:v>
                </c:pt>
                <c:pt idx="2362">
                  <c:v>152.916</c:v>
                </c:pt>
                <c:pt idx="2363">
                  <c:v>42.368000000000002</c:v>
                </c:pt>
                <c:pt idx="2364">
                  <c:v>30.036899999999999</c:v>
                </c:pt>
                <c:pt idx="2365">
                  <c:v>13.447900000000001</c:v>
                </c:pt>
                <c:pt idx="2366">
                  <c:v>12.7051</c:v>
                </c:pt>
                <c:pt idx="2367">
                  <c:v>19.607600000000001</c:v>
                </c:pt>
                <c:pt idx="2368">
                  <c:v>27.908200000000001</c:v>
                </c:pt>
                <c:pt idx="2369">
                  <c:v>113.247</c:v>
                </c:pt>
                <c:pt idx="2370">
                  <c:v>117.64100000000001</c:v>
                </c:pt>
                <c:pt idx="2371">
                  <c:v>102.40600000000001</c:v>
                </c:pt>
                <c:pt idx="2372">
                  <c:v>100.822</c:v>
                </c:pt>
                <c:pt idx="2373">
                  <c:v>332.55900000000003</c:v>
                </c:pt>
                <c:pt idx="2374">
                  <c:v>2046.29</c:v>
                </c:pt>
                <c:pt idx="2375">
                  <c:v>645.18200000000002</c:v>
                </c:pt>
                <c:pt idx="2376">
                  <c:v>3770.23</c:v>
                </c:pt>
                <c:pt idx="2377">
                  <c:v>858.15899999999999</c:v>
                </c:pt>
                <c:pt idx="2378">
                  <c:v>2345.34</c:v>
                </c:pt>
                <c:pt idx="2379">
                  <c:v>123.873</c:v>
                </c:pt>
                <c:pt idx="2380">
                  <c:v>1594.46</c:v>
                </c:pt>
                <c:pt idx="2381">
                  <c:v>211.53</c:v>
                </c:pt>
                <c:pt idx="2382">
                  <c:v>1113.56</c:v>
                </c:pt>
                <c:pt idx="2383">
                  <c:v>677.89800000000002</c:v>
                </c:pt>
                <c:pt idx="2384">
                  <c:v>424.05</c:v>
                </c:pt>
                <c:pt idx="2385">
                  <c:v>253.90700000000001</c:v>
                </c:pt>
                <c:pt idx="2386">
                  <c:v>116.235</c:v>
                </c:pt>
                <c:pt idx="2387">
                  <c:v>4589.0600000000004</c:v>
                </c:pt>
                <c:pt idx="2388">
                  <c:v>1999.12</c:v>
                </c:pt>
                <c:pt idx="2389">
                  <c:v>12.637700000000001</c:v>
                </c:pt>
                <c:pt idx="2390">
                  <c:v>2740.61</c:v>
                </c:pt>
                <c:pt idx="2391">
                  <c:v>2155.17</c:v>
                </c:pt>
                <c:pt idx="2392">
                  <c:v>2864.48</c:v>
                </c:pt>
                <c:pt idx="2393">
                  <c:v>872.64300000000003</c:v>
                </c:pt>
                <c:pt idx="2394">
                  <c:v>76.532600000000002</c:v>
                </c:pt>
                <c:pt idx="2395">
                  <c:v>93.504000000000005</c:v>
                </c:pt>
                <c:pt idx="2396">
                  <c:v>117.547</c:v>
                </c:pt>
                <c:pt idx="2397">
                  <c:v>3388.05</c:v>
                </c:pt>
                <c:pt idx="2398">
                  <c:v>202.98500000000001</c:v>
                </c:pt>
                <c:pt idx="2399">
                  <c:v>132.94399999999999</c:v>
                </c:pt>
                <c:pt idx="2400">
                  <c:v>891.20299999999997</c:v>
                </c:pt>
                <c:pt idx="2401">
                  <c:v>1224.99</c:v>
                </c:pt>
                <c:pt idx="2402">
                  <c:v>3829.63</c:v>
                </c:pt>
                <c:pt idx="2403">
                  <c:v>1329.27</c:v>
                </c:pt>
                <c:pt idx="2404">
                  <c:v>6110.04</c:v>
                </c:pt>
                <c:pt idx="2405">
                  <c:v>439.19400000000002</c:v>
                </c:pt>
                <c:pt idx="2406">
                  <c:v>4612.07</c:v>
                </c:pt>
                <c:pt idx="2407">
                  <c:v>869.798</c:v>
                </c:pt>
                <c:pt idx="2408">
                  <c:v>3459.58</c:v>
                </c:pt>
                <c:pt idx="2409">
                  <c:v>1734.01</c:v>
                </c:pt>
                <c:pt idx="2410">
                  <c:v>821.51900000000001</c:v>
                </c:pt>
                <c:pt idx="2411">
                  <c:v>479.16199999999998</c:v>
                </c:pt>
                <c:pt idx="2412">
                  <c:v>471.06200000000001</c:v>
                </c:pt>
                <c:pt idx="2413">
                  <c:v>322.35000000000002</c:v>
                </c:pt>
                <c:pt idx="2414">
                  <c:v>709.58199999999999</c:v>
                </c:pt>
                <c:pt idx="2415">
                  <c:v>18.063099999999999</c:v>
                </c:pt>
                <c:pt idx="2416">
                  <c:v>2615.87</c:v>
                </c:pt>
                <c:pt idx="2417">
                  <c:v>237.298</c:v>
                </c:pt>
                <c:pt idx="2418">
                  <c:v>501.82900000000001</c:v>
                </c:pt>
                <c:pt idx="2419">
                  <c:v>255.07599999999999</c:v>
                </c:pt>
                <c:pt idx="2420">
                  <c:v>3.37391</c:v>
                </c:pt>
                <c:pt idx="2421">
                  <c:v>3.3742999999999999</c:v>
                </c:pt>
                <c:pt idx="2422">
                  <c:v>2325.58</c:v>
                </c:pt>
                <c:pt idx="2423">
                  <c:v>65.0501</c:v>
                </c:pt>
                <c:pt idx="2424">
                  <c:v>8.3607600000000009</c:v>
                </c:pt>
                <c:pt idx="2425">
                  <c:v>911.66200000000003</c:v>
                </c:pt>
                <c:pt idx="2426">
                  <c:v>3.3963899999999998</c:v>
                </c:pt>
                <c:pt idx="2427">
                  <c:v>3.41703</c:v>
                </c:pt>
                <c:pt idx="2428">
                  <c:v>3.3766600000000002</c:v>
                </c:pt>
                <c:pt idx="2429">
                  <c:v>9.0231999999999992</c:v>
                </c:pt>
                <c:pt idx="2430">
                  <c:v>3.4381900000000001</c:v>
                </c:pt>
                <c:pt idx="2431">
                  <c:v>3.6620599999999999</c:v>
                </c:pt>
                <c:pt idx="2432">
                  <c:v>3.5606499999999999</c:v>
                </c:pt>
                <c:pt idx="2433">
                  <c:v>3.3778999999999999</c:v>
                </c:pt>
                <c:pt idx="2434">
                  <c:v>3.4187699999999999</c:v>
                </c:pt>
                <c:pt idx="2435">
                  <c:v>3.3782999999999999</c:v>
                </c:pt>
                <c:pt idx="2436">
                  <c:v>3.41913</c:v>
                </c:pt>
                <c:pt idx="2437">
                  <c:v>3.3786299999999998</c:v>
                </c:pt>
                <c:pt idx="2438">
                  <c:v>1.68937</c:v>
                </c:pt>
                <c:pt idx="2439">
                  <c:v>11.0901</c:v>
                </c:pt>
                <c:pt idx="2440">
                  <c:v>1149.52</c:v>
                </c:pt>
                <c:pt idx="2441">
                  <c:v>888.92100000000005</c:v>
                </c:pt>
                <c:pt idx="2442">
                  <c:v>171.89599999999999</c:v>
                </c:pt>
                <c:pt idx="2443">
                  <c:v>40.715299999999999</c:v>
                </c:pt>
                <c:pt idx="2444">
                  <c:v>16.636500000000002</c:v>
                </c:pt>
                <c:pt idx="2445">
                  <c:v>18.567699999999999</c:v>
                </c:pt>
                <c:pt idx="2446">
                  <c:v>18.129200000000001</c:v>
                </c:pt>
                <c:pt idx="2447">
                  <c:v>28.310700000000001</c:v>
                </c:pt>
                <c:pt idx="2448">
                  <c:v>112.402</c:v>
                </c:pt>
                <c:pt idx="2449">
                  <c:v>199.845</c:v>
                </c:pt>
                <c:pt idx="2450">
                  <c:v>176.107</c:v>
                </c:pt>
                <c:pt idx="2451">
                  <c:v>90.727800000000002</c:v>
                </c:pt>
                <c:pt idx="2452">
                  <c:v>15.948499999999999</c:v>
                </c:pt>
                <c:pt idx="2453">
                  <c:v>467.29700000000003</c:v>
                </c:pt>
                <c:pt idx="2454">
                  <c:v>26.582699999999999</c:v>
                </c:pt>
                <c:pt idx="2455">
                  <c:v>154.136</c:v>
                </c:pt>
                <c:pt idx="2456">
                  <c:v>116.764</c:v>
                </c:pt>
                <c:pt idx="2457">
                  <c:v>145.654</c:v>
                </c:pt>
                <c:pt idx="2458">
                  <c:v>278.089</c:v>
                </c:pt>
                <c:pt idx="2459">
                  <c:v>157.715</c:v>
                </c:pt>
                <c:pt idx="2460">
                  <c:v>3086.85</c:v>
                </c:pt>
                <c:pt idx="2461">
                  <c:v>262.82400000000001</c:v>
                </c:pt>
                <c:pt idx="2462">
                  <c:v>7348.9</c:v>
                </c:pt>
                <c:pt idx="2463">
                  <c:v>254.74600000000001</c:v>
                </c:pt>
                <c:pt idx="2464">
                  <c:v>266.68599999999998</c:v>
                </c:pt>
                <c:pt idx="2465">
                  <c:v>3642.01</c:v>
                </c:pt>
                <c:pt idx="2466">
                  <c:v>1228.75</c:v>
                </c:pt>
                <c:pt idx="2467">
                  <c:v>427.41199999999998</c:v>
                </c:pt>
                <c:pt idx="2468">
                  <c:v>963.29200000000003</c:v>
                </c:pt>
                <c:pt idx="2469">
                  <c:v>36.049700000000001</c:v>
                </c:pt>
                <c:pt idx="2470">
                  <c:v>77.812700000000007</c:v>
                </c:pt>
                <c:pt idx="2471">
                  <c:v>1670.61</c:v>
                </c:pt>
                <c:pt idx="2472">
                  <c:v>1094.98</c:v>
                </c:pt>
                <c:pt idx="2473">
                  <c:v>597.07799999999997</c:v>
                </c:pt>
                <c:pt idx="2474">
                  <c:v>1411.99</c:v>
                </c:pt>
                <c:pt idx="2475">
                  <c:v>3025.92</c:v>
                </c:pt>
                <c:pt idx="2476">
                  <c:v>158.57499999999999</c:v>
                </c:pt>
                <c:pt idx="2477">
                  <c:v>2179.2399999999998</c:v>
                </c:pt>
                <c:pt idx="2478">
                  <c:v>1708.72</c:v>
                </c:pt>
                <c:pt idx="2479">
                  <c:v>1320.25</c:v>
                </c:pt>
                <c:pt idx="2480">
                  <c:v>125.423</c:v>
                </c:pt>
                <c:pt idx="2481">
                  <c:v>12878.8</c:v>
                </c:pt>
                <c:pt idx="2482">
                  <c:v>3798.2</c:v>
                </c:pt>
                <c:pt idx="2483">
                  <c:v>5641.06</c:v>
                </c:pt>
                <c:pt idx="2484">
                  <c:v>5748.55</c:v>
                </c:pt>
                <c:pt idx="2485">
                  <c:v>531.75900000000001</c:v>
                </c:pt>
                <c:pt idx="2486">
                  <c:v>8306.7999999999993</c:v>
                </c:pt>
                <c:pt idx="2487">
                  <c:v>2264.91</c:v>
                </c:pt>
                <c:pt idx="2488">
                  <c:v>6074.52</c:v>
                </c:pt>
                <c:pt idx="2489">
                  <c:v>64.315899999999999</c:v>
                </c:pt>
                <c:pt idx="2490">
                  <c:v>2852.68</c:v>
                </c:pt>
                <c:pt idx="2491">
                  <c:v>1202.73</c:v>
                </c:pt>
                <c:pt idx="2492">
                  <c:v>107.767</c:v>
                </c:pt>
                <c:pt idx="2493">
                  <c:v>8495.18</c:v>
                </c:pt>
                <c:pt idx="2494">
                  <c:v>340.90100000000001</c:v>
                </c:pt>
                <c:pt idx="2495">
                  <c:v>1066.3399999999999</c:v>
                </c:pt>
                <c:pt idx="2496">
                  <c:v>4103.13</c:v>
                </c:pt>
                <c:pt idx="2497">
                  <c:v>14.8927</c:v>
                </c:pt>
                <c:pt idx="2498">
                  <c:v>6887.04</c:v>
                </c:pt>
                <c:pt idx="2499">
                  <c:v>180.934</c:v>
                </c:pt>
                <c:pt idx="2500">
                  <c:v>342.84800000000001</c:v>
                </c:pt>
                <c:pt idx="2501">
                  <c:v>6.3209799999999996</c:v>
                </c:pt>
                <c:pt idx="2502">
                  <c:v>6.36104</c:v>
                </c:pt>
                <c:pt idx="2503">
                  <c:v>13.2813</c:v>
                </c:pt>
                <c:pt idx="2504">
                  <c:v>215.804</c:v>
                </c:pt>
                <c:pt idx="2505">
                  <c:v>95.9375</c:v>
                </c:pt>
                <c:pt idx="2506">
                  <c:v>3.8407800000000001</c:v>
                </c:pt>
                <c:pt idx="2507">
                  <c:v>3.61456</c:v>
                </c:pt>
                <c:pt idx="2508">
                  <c:v>8.9288900000000009</c:v>
                </c:pt>
                <c:pt idx="2509">
                  <c:v>3.4636499999999999</c:v>
                </c:pt>
                <c:pt idx="2510">
                  <c:v>3.6202299999999998</c:v>
                </c:pt>
                <c:pt idx="2511">
                  <c:v>3.49851</c:v>
                </c:pt>
                <c:pt idx="2512">
                  <c:v>3.5597300000000001</c:v>
                </c:pt>
                <c:pt idx="2513">
                  <c:v>3.4582999999999999</c:v>
                </c:pt>
                <c:pt idx="2514">
                  <c:v>10298.9</c:v>
                </c:pt>
                <c:pt idx="2515">
                  <c:v>3.37737</c:v>
                </c:pt>
                <c:pt idx="2516">
                  <c:v>3.3978799999999998</c:v>
                </c:pt>
                <c:pt idx="2517">
                  <c:v>3.37771</c:v>
                </c:pt>
                <c:pt idx="2518">
                  <c:v>1.6889099999999999</c:v>
                </c:pt>
                <c:pt idx="2519">
                  <c:v>3.37825</c:v>
                </c:pt>
                <c:pt idx="2520">
                  <c:v>37.833399999999997</c:v>
                </c:pt>
                <c:pt idx="2521">
                  <c:v>102.124</c:v>
                </c:pt>
                <c:pt idx="2522">
                  <c:v>1068.48</c:v>
                </c:pt>
                <c:pt idx="2523">
                  <c:v>54.206400000000002</c:v>
                </c:pt>
                <c:pt idx="2524">
                  <c:v>126.64700000000001</c:v>
                </c:pt>
                <c:pt idx="2525">
                  <c:v>80.868899999999996</c:v>
                </c:pt>
                <c:pt idx="2526">
                  <c:v>2075.77</c:v>
                </c:pt>
                <c:pt idx="2527">
                  <c:v>306.88400000000001</c:v>
                </c:pt>
                <c:pt idx="2528">
                  <c:v>162.375</c:v>
                </c:pt>
                <c:pt idx="2529">
                  <c:v>6.2252299999999998</c:v>
                </c:pt>
                <c:pt idx="2530">
                  <c:v>2.2074600000000002</c:v>
                </c:pt>
                <c:pt idx="2531">
                  <c:v>21.8611</c:v>
                </c:pt>
                <c:pt idx="2532">
                  <c:v>313.09800000000001</c:v>
                </c:pt>
                <c:pt idx="2533">
                  <c:v>138.15199999999999</c:v>
                </c:pt>
                <c:pt idx="2534">
                  <c:v>141.72499999999999</c:v>
                </c:pt>
                <c:pt idx="2535">
                  <c:v>160.72200000000001</c:v>
                </c:pt>
                <c:pt idx="2536">
                  <c:v>165.10599999999999</c:v>
                </c:pt>
                <c:pt idx="2537">
                  <c:v>252.452</c:v>
                </c:pt>
                <c:pt idx="2538">
                  <c:v>331.97</c:v>
                </c:pt>
                <c:pt idx="2539">
                  <c:v>301.274</c:v>
                </c:pt>
                <c:pt idx="2540">
                  <c:v>176.20599999999999</c:v>
                </c:pt>
                <c:pt idx="2541">
                  <c:v>267.34199999999998</c:v>
                </c:pt>
                <c:pt idx="2542">
                  <c:v>114.221</c:v>
                </c:pt>
                <c:pt idx="2543">
                  <c:v>43.457000000000001</c:v>
                </c:pt>
                <c:pt idx="2544">
                  <c:v>93.309700000000007</c:v>
                </c:pt>
                <c:pt idx="2545">
                  <c:v>101.78700000000001</c:v>
                </c:pt>
                <c:pt idx="2546">
                  <c:v>25.395700000000001</c:v>
                </c:pt>
                <c:pt idx="2547">
                  <c:v>408.44400000000002</c:v>
                </c:pt>
                <c:pt idx="2548">
                  <c:v>564.45100000000002</c:v>
                </c:pt>
                <c:pt idx="2549">
                  <c:v>50.4529</c:v>
                </c:pt>
                <c:pt idx="2550">
                  <c:v>84.103800000000007</c:v>
                </c:pt>
                <c:pt idx="2551">
                  <c:v>1944.44</c:v>
                </c:pt>
                <c:pt idx="2552">
                  <c:v>1646.02</c:v>
                </c:pt>
                <c:pt idx="2553">
                  <c:v>1745.84</c:v>
                </c:pt>
                <c:pt idx="2554">
                  <c:v>5251.05</c:v>
                </c:pt>
                <c:pt idx="2555">
                  <c:v>9458.41</c:v>
                </c:pt>
                <c:pt idx="2556">
                  <c:v>387.065</c:v>
                </c:pt>
                <c:pt idx="2557">
                  <c:v>1467.31</c:v>
                </c:pt>
                <c:pt idx="2558">
                  <c:v>4379.6000000000004</c:v>
                </c:pt>
                <c:pt idx="2559">
                  <c:v>596.40800000000002</c:v>
                </c:pt>
                <c:pt idx="2560">
                  <c:v>1656.43</c:v>
                </c:pt>
                <c:pt idx="2561">
                  <c:v>4710.7</c:v>
                </c:pt>
                <c:pt idx="2562">
                  <c:v>275.404</c:v>
                </c:pt>
                <c:pt idx="2563">
                  <c:v>3325.15</c:v>
                </c:pt>
                <c:pt idx="2564">
                  <c:v>2081.84</c:v>
                </c:pt>
                <c:pt idx="2565">
                  <c:v>1471.66</c:v>
                </c:pt>
                <c:pt idx="2566">
                  <c:v>8254.4599999999991</c:v>
                </c:pt>
                <c:pt idx="2567">
                  <c:v>271.23399999999998</c:v>
                </c:pt>
                <c:pt idx="2568">
                  <c:v>810.01</c:v>
                </c:pt>
                <c:pt idx="2569">
                  <c:v>89.070700000000002</c:v>
                </c:pt>
                <c:pt idx="2570">
                  <c:v>509.35199999999998</c:v>
                </c:pt>
                <c:pt idx="2571">
                  <c:v>2940.51</c:v>
                </c:pt>
                <c:pt idx="2572">
                  <c:v>5787.07</c:v>
                </c:pt>
                <c:pt idx="2573">
                  <c:v>158.27699999999999</c:v>
                </c:pt>
                <c:pt idx="2574">
                  <c:v>1393.1</c:v>
                </c:pt>
                <c:pt idx="2575">
                  <c:v>21.594200000000001</c:v>
                </c:pt>
                <c:pt idx="2576">
                  <c:v>5.5459500000000004</c:v>
                </c:pt>
                <c:pt idx="2577">
                  <c:v>311.7</c:v>
                </c:pt>
                <c:pt idx="2578">
                  <c:v>1906.76</c:v>
                </c:pt>
                <c:pt idx="2579">
                  <c:v>2213.77</c:v>
                </c:pt>
                <c:pt idx="2580">
                  <c:v>320.94600000000003</c:v>
                </c:pt>
                <c:pt idx="2581">
                  <c:v>30.205200000000001</c:v>
                </c:pt>
                <c:pt idx="2582">
                  <c:v>7.8672199999999997</c:v>
                </c:pt>
                <c:pt idx="2583">
                  <c:v>153.517</c:v>
                </c:pt>
                <c:pt idx="2584">
                  <c:v>6.7105499999999996</c:v>
                </c:pt>
                <c:pt idx="2585">
                  <c:v>184.27099999999999</c:v>
                </c:pt>
                <c:pt idx="2586">
                  <c:v>11.750299999999999</c:v>
                </c:pt>
                <c:pt idx="2587">
                  <c:v>8.2980900000000002</c:v>
                </c:pt>
                <c:pt idx="2588">
                  <c:v>5.1842800000000002</c:v>
                </c:pt>
                <c:pt idx="2589">
                  <c:v>5.2253400000000001</c:v>
                </c:pt>
                <c:pt idx="2590">
                  <c:v>5.3070300000000001</c:v>
                </c:pt>
                <c:pt idx="2591">
                  <c:v>935.13099999999997</c:v>
                </c:pt>
                <c:pt idx="2592">
                  <c:v>5.0840800000000002</c:v>
                </c:pt>
                <c:pt idx="2593">
                  <c:v>5.1657000000000002</c:v>
                </c:pt>
                <c:pt idx="2594">
                  <c:v>5.1659899999999999</c:v>
                </c:pt>
                <c:pt idx="2595">
                  <c:v>3.37663</c:v>
                </c:pt>
                <c:pt idx="2596">
                  <c:v>3.3971200000000001</c:v>
                </c:pt>
                <c:pt idx="2597">
                  <c:v>2.13076</c:v>
                </c:pt>
                <c:pt idx="2598">
                  <c:v>23.203700000000001</c:v>
                </c:pt>
                <c:pt idx="2599">
                  <c:v>356.20800000000003</c:v>
                </c:pt>
                <c:pt idx="2600">
                  <c:v>932.37699999999995</c:v>
                </c:pt>
                <c:pt idx="2601">
                  <c:v>124.73099999999999</c:v>
                </c:pt>
                <c:pt idx="2602">
                  <c:v>323.31299999999999</c:v>
                </c:pt>
                <c:pt idx="2603">
                  <c:v>232.61500000000001</c:v>
                </c:pt>
                <c:pt idx="2604">
                  <c:v>191.03299999999999</c:v>
                </c:pt>
                <c:pt idx="2605">
                  <c:v>17.211200000000002</c:v>
                </c:pt>
                <c:pt idx="2606">
                  <c:v>2.2071800000000001</c:v>
                </c:pt>
                <c:pt idx="2607">
                  <c:v>2.63835</c:v>
                </c:pt>
                <c:pt idx="2608">
                  <c:v>55.521700000000003</c:v>
                </c:pt>
                <c:pt idx="2609">
                  <c:v>370.79199999999997</c:v>
                </c:pt>
                <c:pt idx="2610">
                  <c:v>171.01900000000001</c:v>
                </c:pt>
                <c:pt idx="2611">
                  <c:v>284.33</c:v>
                </c:pt>
                <c:pt idx="2612">
                  <c:v>319.68200000000002</c:v>
                </c:pt>
                <c:pt idx="2613">
                  <c:v>369.28899999999999</c:v>
                </c:pt>
                <c:pt idx="2614">
                  <c:v>324.03100000000001</c:v>
                </c:pt>
                <c:pt idx="2615">
                  <c:v>183.02600000000001</c:v>
                </c:pt>
                <c:pt idx="2616">
                  <c:v>253.78700000000001</c:v>
                </c:pt>
                <c:pt idx="2617">
                  <c:v>377.39600000000002</c:v>
                </c:pt>
                <c:pt idx="2618">
                  <c:v>182.81700000000001</c:v>
                </c:pt>
                <c:pt idx="2619">
                  <c:v>10.523999999999999</c:v>
                </c:pt>
                <c:pt idx="2620">
                  <c:v>970.89599999999996</c:v>
                </c:pt>
                <c:pt idx="2621">
                  <c:v>163.67500000000001</c:v>
                </c:pt>
                <c:pt idx="2622">
                  <c:v>90.691000000000003</c:v>
                </c:pt>
                <c:pt idx="2623">
                  <c:v>11.186199999999999</c:v>
                </c:pt>
                <c:pt idx="2624">
                  <c:v>36.891300000000001</c:v>
                </c:pt>
                <c:pt idx="2625">
                  <c:v>27.7897</c:v>
                </c:pt>
                <c:pt idx="2626">
                  <c:v>266.82</c:v>
                </c:pt>
                <c:pt idx="2627">
                  <c:v>111.34</c:v>
                </c:pt>
                <c:pt idx="2628">
                  <c:v>198.46199999999999</c:v>
                </c:pt>
                <c:pt idx="2629">
                  <c:v>433.09500000000003</c:v>
                </c:pt>
                <c:pt idx="2630">
                  <c:v>7407.55</c:v>
                </c:pt>
                <c:pt idx="2631">
                  <c:v>353.125</c:v>
                </c:pt>
                <c:pt idx="2632">
                  <c:v>1003.58</c:v>
                </c:pt>
                <c:pt idx="2633">
                  <c:v>956.04499999999996</c:v>
                </c:pt>
                <c:pt idx="2634">
                  <c:v>2483.19</c:v>
                </c:pt>
                <c:pt idx="2635">
                  <c:v>1162.24</c:v>
                </c:pt>
                <c:pt idx="2636">
                  <c:v>264.86</c:v>
                </c:pt>
                <c:pt idx="2637">
                  <c:v>5587.42</c:v>
                </c:pt>
                <c:pt idx="2638">
                  <c:v>1715.04</c:v>
                </c:pt>
                <c:pt idx="2639">
                  <c:v>4023.79</c:v>
                </c:pt>
                <c:pt idx="2640">
                  <c:v>2344.58</c:v>
                </c:pt>
                <c:pt idx="2641">
                  <c:v>5528.57</c:v>
                </c:pt>
                <c:pt idx="2642">
                  <c:v>4630.2299999999996</c:v>
                </c:pt>
                <c:pt idx="2643">
                  <c:v>1283.99</c:v>
                </c:pt>
                <c:pt idx="2644">
                  <c:v>315.91000000000003</c:v>
                </c:pt>
                <c:pt idx="2645">
                  <c:v>185.982</c:v>
                </c:pt>
                <c:pt idx="2646">
                  <c:v>889.20699999999999</c:v>
                </c:pt>
                <c:pt idx="2647">
                  <c:v>263.87799999999999</c:v>
                </c:pt>
                <c:pt idx="2648">
                  <c:v>246.83799999999999</c:v>
                </c:pt>
                <c:pt idx="2649">
                  <c:v>157.655</c:v>
                </c:pt>
                <c:pt idx="2650">
                  <c:v>118.56100000000001</c:v>
                </c:pt>
                <c:pt idx="2651">
                  <c:v>2407.5300000000002</c:v>
                </c:pt>
                <c:pt idx="2652">
                  <c:v>22.121600000000001</c:v>
                </c:pt>
                <c:pt idx="2653">
                  <c:v>2766.96</c:v>
                </c:pt>
                <c:pt idx="2654">
                  <c:v>2147.9</c:v>
                </c:pt>
                <c:pt idx="2655">
                  <c:v>27.518599999999999</c:v>
                </c:pt>
                <c:pt idx="2656">
                  <c:v>1834.41</c:v>
                </c:pt>
                <c:pt idx="2657">
                  <c:v>13841.5</c:v>
                </c:pt>
                <c:pt idx="2658">
                  <c:v>307.48399999999998</c:v>
                </c:pt>
                <c:pt idx="2659">
                  <c:v>7104.05</c:v>
                </c:pt>
                <c:pt idx="2660">
                  <c:v>621.077</c:v>
                </c:pt>
                <c:pt idx="2661">
                  <c:v>2775.27</c:v>
                </c:pt>
                <c:pt idx="2662">
                  <c:v>7.5314899999999998</c:v>
                </c:pt>
                <c:pt idx="2663">
                  <c:v>8.0027399999999993</c:v>
                </c:pt>
                <c:pt idx="2664">
                  <c:v>3.3937900000000001</c:v>
                </c:pt>
                <c:pt idx="2665">
                  <c:v>2653.23</c:v>
                </c:pt>
                <c:pt idx="2666">
                  <c:v>3.5366300000000002</c:v>
                </c:pt>
                <c:pt idx="2667">
                  <c:v>38.613300000000002</c:v>
                </c:pt>
                <c:pt idx="2668">
                  <c:v>103.477</c:v>
                </c:pt>
                <c:pt idx="2669">
                  <c:v>239.84299999999999</c:v>
                </c:pt>
                <c:pt idx="2670">
                  <c:v>100.652</c:v>
                </c:pt>
                <c:pt idx="2671">
                  <c:v>1861.56</c:v>
                </c:pt>
                <c:pt idx="2672">
                  <c:v>5.0944500000000001</c:v>
                </c:pt>
                <c:pt idx="2673">
                  <c:v>5.7417699999999998</c:v>
                </c:pt>
                <c:pt idx="2674">
                  <c:v>17.185099999999998</c:v>
                </c:pt>
                <c:pt idx="2675">
                  <c:v>9.64344</c:v>
                </c:pt>
                <c:pt idx="2676">
                  <c:v>421.55</c:v>
                </c:pt>
                <c:pt idx="2677">
                  <c:v>288.92399999999998</c:v>
                </c:pt>
                <c:pt idx="2678">
                  <c:v>103.44499999999999</c:v>
                </c:pt>
                <c:pt idx="2679">
                  <c:v>5.0192600000000001</c:v>
                </c:pt>
                <c:pt idx="2680">
                  <c:v>8.4643099999999993</c:v>
                </c:pt>
                <c:pt idx="2681">
                  <c:v>5.6675199999999997</c:v>
                </c:pt>
                <c:pt idx="2682">
                  <c:v>60.981900000000003</c:v>
                </c:pt>
                <c:pt idx="2683">
                  <c:v>150.38999999999999</c:v>
                </c:pt>
                <c:pt idx="2684">
                  <c:v>726.93899999999996</c:v>
                </c:pt>
                <c:pt idx="2685">
                  <c:v>339.48899999999998</c:v>
                </c:pt>
                <c:pt idx="2686">
                  <c:v>291.202</c:v>
                </c:pt>
                <c:pt idx="2687">
                  <c:v>314.95999999999998</c:v>
                </c:pt>
                <c:pt idx="2688">
                  <c:v>254.333</c:v>
                </c:pt>
                <c:pt idx="2689">
                  <c:v>202.02600000000001</c:v>
                </c:pt>
                <c:pt idx="2690">
                  <c:v>257.42399999999998</c:v>
                </c:pt>
                <c:pt idx="2691">
                  <c:v>55.861400000000003</c:v>
                </c:pt>
                <c:pt idx="2692">
                  <c:v>8.2197200000000006</c:v>
                </c:pt>
                <c:pt idx="2693">
                  <c:v>3.7986900000000001</c:v>
                </c:pt>
                <c:pt idx="2694">
                  <c:v>43.543900000000001</c:v>
                </c:pt>
                <c:pt idx="2695">
                  <c:v>102.71</c:v>
                </c:pt>
                <c:pt idx="2696">
                  <c:v>114.407</c:v>
                </c:pt>
                <c:pt idx="2697">
                  <c:v>38.312100000000001</c:v>
                </c:pt>
                <c:pt idx="2698">
                  <c:v>294.08199999999999</c:v>
                </c:pt>
                <c:pt idx="2699">
                  <c:v>17.614599999999999</c:v>
                </c:pt>
                <c:pt idx="2700">
                  <c:v>645.36800000000005</c:v>
                </c:pt>
                <c:pt idx="2701">
                  <c:v>40.454599999999999</c:v>
                </c:pt>
                <c:pt idx="2702">
                  <c:v>97.783699999999996</c:v>
                </c:pt>
                <c:pt idx="2703">
                  <c:v>724.04600000000005</c:v>
                </c:pt>
                <c:pt idx="2704">
                  <c:v>175.43199999999999</c:v>
                </c:pt>
                <c:pt idx="2705">
                  <c:v>508.06</c:v>
                </c:pt>
                <c:pt idx="2706">
                  <c:v>2520.94</c:v>
                </c:pt>
                <c:pt idx="2707">
                  <c:v>2374.4699999999998</c:v>
                </c:pt>
                <c:pt idx="2708">
                  <c:v>1918.93</c:v>
                </c:pt>
                <c:pt idx="2709">
                  <c:v>2442.9699999999998</c:v>
                </c:pt>
                <c:pt idx="2710">
                  <c:v>390.00900000000001</c:v>
                </c:pt>
                <c:pt idx="2711">
                  <c:v>4522</c:v>
                </c:pt>
                <c:pt idx="2712">
                  <c:v>764.68299999999999</c:v>
                </c:pt>
                <c:pt idx="2713">
                  <c:v>1022.87</c:v>
                </c:pt>
                <c:pt idx="2714">
                  <c:v>956.79300000000001</c:v>
                </c:pt>
                <c:pt idx="2715">
                  <c:v>505.13099999999997</c:v>
                </c:pt>
                <c:pt idx="2716">
                  <c:v>1360.48</c:v>
                </c:pt>
                <c:pt idx="2717">
                  <c:v>615.178</c:v>
                </c:pt>
                <c:pt idx="2718">
                  <c:v>1006.16</c:v>
                </c:pt>
                <c:pt idx="2719">
                  <c:v>3209.22</c:v>
                </c:pt>
                <c:pt idx="2720">
                  <c:v>2500.77</c:v>
                </c:pt>
                <c:pt idx="2721">
                  <c:v>557.17899999999997</c:v>
                </c:pt>
                <c:pt idx="2722">
                  <c:v>3548.71</c:v>
                </c:pt>
                <c:pt idx="2723">
                  <c:v>239.637</c:v>
                </c:pt>
                <c:pt idx="2724">
                  <c:v>4678.95</c:v>
                </c:pt>
                <c:pt idx="2725">
                  <c:v>222.786</c:v>
                </c:pt>
                <c:pt idx="2726">
                  <c:v>4800.01</c:v>
                </c:pt>
                <c:pt idx="2727">
                  <c:v>14.6005</c:v>
                </c:pt>
                <c:pt idx="2728">
                  <c:v>89.979299999999995</c:v>
                </c:pt>
                <c:pt idx="2729">
                  <c:v>383.00599999999997</c:v>
                </c:pt>
                <c:pt idx="2730">
                  <c:v>6413.04</c:v>
                </c:pt>
                <c:pt idx="2731">
                  <c:v>167.69200000000001</c:v>
                </c:pt>
                <c:pt idx="2732">
                  <c:v>134.96299999999999</c:v>
                </c:pt>
                <c:pt idx="2733">
                  <c:v>5049.13</c:v>
                </c:pt>
                <c:pt idx="2734">
                  <c:v>2357.89</c:v>
                </c:pt>
                <c:pt idx="2735">
                  <c:v>542.11900000000003</c:v>
                </c:pt>
                <c:pt idx="2736">
                  <c:v>1090.07</c:v>
                </c:pt>
                <c:pt idx="2737">
                  <c:v>4206.1899999999996</c:v>
                </c:pt>
                <c:pt idx="2738">
                  <c:v>4.8827499999999997</c:v>
                </c:pt>
                <c:pt idx="2739">
                  <c:v>3.3725499999999999</c:v>
                </c:pt>
                <c:pt idx="2740">
                  <c:v>3.39316</c:v>
                </c:pt>
                <c:pt idx="2741">
                  <c:v>3.55606</c:v>
                </c:pt>
                <c:pt idx="2742">
                  <c:v>19.229800000000001</c:v>
                </c:pt>
                <c:pt idx="2743">
                  <c:v>149.91900000000001</c:v>
                </c:pt>
                <c:pt idx="2744">
                  <c:v>3.4551099999999999</c:v>
                </c:pt>
                <c:pt idx="2745">
                  <c:v>3.5112100000000002</c:v>
                </c:pt>
                <c:pt idx="2746">
                  <c:v>7.3578099999999997</c:v>
                </c:pt>
                <c:pt idx="2747">
                  <c:v>4.0473699999999999</c:v>
                </c:pt>
                <c:pt idx="2748">
                  <c:v>9.88443</c:v>
                </c:pt>
                <c:pt idx="2749">
                  <c:v>6.05497</c:v>
                </c:pt>
                <c:pt idx="2750">
                  <c:v>23.7454</c:v>
                </c:pt>
                <c:pt idx="2751">
                  <c:v>806.91600000000005</c:v>
                </c:pt>
                <c:pt idx="2752">
                  <c:v>154.15199999999999</c:v>
                </c:pt>
                <c:pt idx="2753">
                  <c:v>109.97</c:v>
                </c:pt>
                <c:pt idx="2754">
                  <c:v>43.415199999999999</c:v>
                </c:pt>
                <c:pt idx="2755">
                  <c:v>124.67</c:v>
                </c:pt>
                <c:pt idx="2756">
                  <c:v>261.37799999999999</c:v>
                </c:pt>
                <c:pt idx="2757">
                  <c:v>579.91999999999996</c:v>
                </c:pt>
                <c:pt idx="2758">
                  <c:v>373.02699999999999</c:v>
                </c:pt>
                <c:pt idx="2759">
                  <c:v>352.31299999999999</c:v>
                </c:pt>
                <c:pt idx="2760">
                  <c:v>197.23099999999999</c:v>
                </c:pt>
                <c:pt idx="2761">
                  <c:v>267.31299999999999</c:v>
                </c:pt>
                <c:pt idx="2762">
                  <c:v>148.88200000000001</c:v>
                </c:pt>
                <c:pt idx="2763">
                  <c:v>6.9987300000000001</c:v>
                </c:pt>
                <c:pt idx="2764">
                  <c:v>3.1793</c:v>
                </c:pt>
                <c:pt idx="2765">
                  <c:v>3.7438099999999999</c:v>
                </c:pt>
                <c:pt idx="2766">
                  <c:v>47.758600000000001</c:v>
                </c:pt>
                <c:pt idx="2767">
                  <c:v>178.761</c:v>
                </c:pt>
                <c:pt idx="2768">
                  <c:v>714.96299999999997</c:v>
                </c:pt>
                <c:pt idx="2769">
                  <c:v>994.11500000000001</c:v>
                </c:pt>
                <c:pt idx="2770">
                  <c:v>89.5197</c:v>
                </c:pt>
                <c:pt idx="2771">
                  <c:v>792.34199999999998</c:v>
                </c:pt>
                <c:pt idx="2772">
                  <c:v>878.11</c:v>
                </c:pt>
                <c:pt idx="2773">
                  <c:v>14.2118</c:v>
                </c:pt>
                <c:pt idx="2774">
                  <c:v>828.202</c:v>
                </c:pt>
                <c:pt idx="2775">
                  <c:v>547.74900000000002</c:v>
                </c:pt>
                <c:pt idx="2776">
                  <c:v>2734.21</c:v>
                </c:pt>
                <c:pt idx="2777">
                  <c:v>564.577</c:v>
                </c:pt>
                <c:pt idx="2778">
                  <c:v>287.26299999999998</c:v>
                </c:pt>
                <c:pt idx="2779">
                  <c:v>2695.29</c:v>
                </c:pt>
                <c:pt idx="2780">
                  <c:v>1601.73</c:v>
                </c:pt>
                <c:pt idx="2781">
                  <c:v>1070.0999999999999</c:v>
                </c:pt>
                <c:pt idx="2782">
                  <c:v>2977.29</c:v>
                </c:pt>
                <c:pt idx="2783">
                  <c:v>712.69399999999996</c:v>
                </c:pt>
                <c:pt idx="2784">
                  <c:v>624.64200000000005</c:v>
                </c:pt>
                <c:pt idx="2785">
                  <c:v>1264.8599999999999</c:v>
                </c:pt>
                <c:pt idx="2786">
                  <c:v>3779.1</c:v>
                </c:pt>
                <c:pt idx="2787">
                  <c:v>463.14800000000002</c:v>
                </c:pt>
                <c:pt idx="2788">
                  <c:v>470.548</c:v>
                </c:pt>
                <c:pt idx="2789">
                  <c:v>409.08300000000003</c:v>
                </c:pt>
                <c:pt idx="2790">
                  <c:v>1824</c:v>
                </c:pt>
                <c:pt idx="2791">
                  <c:v>802.34400000000005</c:v>
                </c:pt>
                <c:pt idx="2792">
                  <c:v>731.74199999999996</c:v>
                </c:pt>
                <c:pt idx="2793">
                  <c:v>2114.64</c:v>
                </c:pt>
                <c:pt idx="2794">
                  <c:v>10641.3</c:v>
                </c:pt>
                <c:pt idx="2795">
                  <c:v>2613.15</c:v>
                </c:pt>
                <c:pt idx="2796">
                  <c:v>5179.3900000000003</c:v>
                </c:pt>
                <c:pt idx="2797">
                  <c:v>3066.74</c:v>
                </c:pt>
                <c:pt idx="2798">
                  <c:v>443.25900000000001</c:v>
                </c:pt>
                <c:pt idx="2799">
                  <c:v>274.58600000000001</c:v>
                </c:pt>
                <c:pt idx="2800">
                  <c:v>72.692899999999995</c:v>
                </c:pt>
                <c:pt idx="2801">
                  <c:v>2026.31</c:v>
                </c:pt>
                <c:pt idx="2802">
                  <c:v>52.375</c:v>
                </c:pt>
                <c:pt idx="2803">
                  <c:v>718.92100000000005</c:v>
                </c:pt>
                <c:pt idx="2804">
                  <c:v>12786.1</c:v>
                </c:pt>
                <c:pt idx="2805">
                  <c:v>4427.84</c:v>
                </c:pt>
                <c:pt idx="2806">
                  <c:v>486.63099999999997</c:v>
                </c:pt>
                <c:pt idx="2807">
                  <c:v>4.50413</c:v>
                </c:pt>
                <c:pt idx="2808">
                  <c:v>948.34500000000003</c:v>
                </c:pt>
                <c:pt idx="2809">
                  <c:v>267.36200000000002</c:v>
                </c:pt>
                <c:pt idx="2810">
                  <c:v>485.43700000000001</c:v>
                </c:pt>
                <c:pt idx="2811">
                  <c:v>305.09800000000001</c:v>
                </c:pt>
                <c:pt idx="2812">
                  <c:v>4925.1899999999996</c:v>
                </c:pt>
                <c:pt idx="2813">
                  <c:v>5.0575599999999996</c:v>
                </c:pt>
                <c:pt idx="2814">
                  <c:v>5.07829</c:v>
                </c:pt>
                <c:pt idx="2815">
                  <c:v>3.3724400000000001</c:v>
                </c:pt>
                <c:pt idx="2816">
                  <c:v>3.3726799999999999</c:v>
                </c:pt>
                <c:pt idx="2817">
                  <c:v>3.3932199999999999</c:v>
                </c:pt>
                <c:pt idx="2818">
                  <c:v>8.6191700000000004</c:v>
                </c:pt>
                <c:pt idx="2819">
                  <c:v>4.0723200000000004</c:v>
                </c:pt>
                <c:pt idx="2820">
                  <c:v>5686.94</c:v>
                </c:pt>
                <c:pt idx="2821">
                  <c:v>13.724299999999999</c:v>
                </c:pt>
                <c:pt idx="2822">
                  <c:v>2.21637</c:v>
                </c:pt>
                <c:pt idx="2823">
                  <c:v>4.1986999999999997E-2</c:v>
                </c:pt>
                <c:pt idx="2824">
                  <c:v>10.5572</c:v>
                </c:pt>
                <c:pt idx="2825">
                  <c:v>236.45400000000001</c:v>
                </c:pt>
                <c:pt idx="2826">
                  <c:v>157.80699999999999</c:v>
                </c:pt>
                <c:pt idx="2827">
                  <c:v>335.721</c:v>
                </c:pt>
                <c:pt idx="2828">
                  <c:v>416.44400000000002</c:v>
                </c:pt>
                <c:pt idx="2829">
                  <c:v>766.83600000000001</c:v>
                </c:pt>
                <c:pt idx="2830">
                  <c:v>335.01</c:v>
                </c:pt>
                <c:pt idx="2831">
                  <c:v>213.036</c:v>
                </c:pt>
                <c:pt idx="2832">
                  <c:v>234.346</c:v>
                </c:pt>
                <c:pt idx="2833">
                  <c:v>17.153700000000001</c:v>
                </c:pt>
                <c:pt idx="2834">
                  <c:v>3.3523200000000002</c:v>
                </c:pt>
                <c:pt idx="2835">
                  <c:v>4.2822399999999998</c:v>
                </c:pt>
                <c:pt idx="2836">
                  <c:v>1.9638199999999999</c:v>
                </c:pt>
                <c:pt idx="2837">
                  <c:v>16.2743</c:v>
                </c:pt>
                <c:pt idx="2838">
                  <c:v>961.89499999999998</c:v>
                </c:pt>
                <c:pt idx="2839">
                  <c:v>178.95599999999999</c:v>
                </c:pt>
                <c:pt idx="2840">
                  <c:v>135.67699999999999</c:v>
                </c:pt>
                <c:pt idx="2841">
                  <c:v>75.069500000000005</c:v>
                </c:pt>
                <c:pt idx="2842">
                  <c:v>67.536799999999999</c:v>
                </c:pt>
                <c:pt idx="2843">
                  <c:v>155.167</c:v>
                </c:pt>
                <c:pt idx="2844">
                  <c:v>257.41899999999998</c:v>
                </c:pt>
                <c:pt idx="2845">
                  <c:v>677.39</c:v>
                </c:pt>
                <c:pt idx="2846">
                  <c:v>316.22300000000001</c:v>
                </c:pt>
                <c:pt idx="2847">
                  <c:v>57.945700000000002</c:v>
                </c:pt>
                <c:pt idx="2848">
                  <c:v>417.81799999999998</c:v>
                </c:pt>
                <c:pt idx="2849">
                  <c:v>3245.88</c:v>
                </c:pt>
                <c:pt idx="2850">
                  <c:v>1324.03</c:v>
                </c:pt>
                <c:pt idx="2851">
                  <c:v>174.89500000000001</c:v>
                </c:pt>
                <c:pt idx="2852">
                  <c:v>319.952</c:v>
                </c:pt>
                <c:pt idx="2853">
                  <c:v>3168.7</c:v>
                </c:pt>
                <c:pt idx="2854">
                  <c:v>1883.1</c:v>
                </c:pt>
                <c:pt idx="2855">
                  <c:v>1588.74</c:v>
                </c:pt>
                <c:pt idx="2856">
                  <c:v>551.27</c:v>
                </c:pt>
                <c:pt idx="2857">
                  <c:v>1773.76</c:v>
                </c:pt>
                <c:pt idx="2858">
                  <c:v>10443.299999999999</c:v>
                </c:pt>
                <c:pt idx="2859">
                  <c:v>1048.79</c:v>
                </c:pt>
                <c:pt idx="2860">
                  <c:v>852.31399999999996</c:v>
                </c:pt>
                <c:pt idx="2861">
                  <c:v>1276.93</c:v>
                </c:pt>
                <c:pt idx="2862">
                  <c:v>1291.9100000000001</c:v>
                </c:pt>
                <c:pt idx="2863">
                  <c:v>1857.91</c:v>
                </c:pt>
                <c:pt idx="2864">
                  <c:v>670.16300000000001</c:v>
                </c:pt>
                <c:pt idx="2865">
                  <c:v>2039.41</c:v>
                </c:pt>
                <c:pt idx="2866">
                  <c:v>672.01900000000001</c:v>
                </c:pt>
                <c:pt idx="2867">
                  <c:v>549.64300000000003</c:v>
                </c:pt>
                <c:pt idx="2868">
                  <c:v>858.15499999999997</c:v>
                </c:pt>
                <c:pt idx="2869">
                  <c:v>334.548</c:v>
                </c:pt>
                <c:pt idx="2870">
                  <c:v>4854.41</c:v>
                </c:pt>
                <c:pt idx="2871">
                  <c:v>6159.78</c:v>
                </c:pt>
                <c:pt idx="2872">
                  <c:v>2940.37</c:v>
                </c:pt>
                <c:pt idx="2873">
                  <c:v>3697.37</c:v>
                </c:pt>
                <c:pt idx="2874">
                  <c:v>2074.4699999999998</c:v>
                </c:pt>
                <c:pt idx="2875">
                  <c:v>1070.22</c:v>
                </c:pt>
                <c:pt idx="2876">
                  <c:v>1522.74</c:v>
                </c:pt>
                <c:pt idx="2877">
                  <c:v>123.27200000000001</c:v>
                </c:pt>
                <c:pt idx="2878">
                  <c:v>1622.46</c:v>
                </c:pt>
                <c:pt idx="2879">
                  <c:v>14.886200000000001</c:v>
                </c:pt>
                <c:pt idx="2880">
                  <c:v>91.516199999999998</c:v>
                </c:pt>
                <c:pt idx="2881">
                  <c:v>2.7360000000000002</c:v>
                </c:pt>
                <c:pt idx="2882">
                  <c:v>397.82</c:v>
                </c:pt>
                <c:pt idx="2883">
                  <c:v>3837.98</c:v>
                </c:pt>
                <c:pt idx="2884">
                  <c:v>179.124</c:v>
                </c:pt>
                <c:pt idx="2885">
                  <c:v>3.74857</c:v>
                </c:pt>
                <c:pt idx="2886">
                  <c:v>6110.94</c:v>
                </c:pt>
                <c:pt idx="2887">
                  <c:v>56.174700000000001</c:v>
                </c:pt>
                <c:pt idx="2888">
                  <c:v>7.6786700000000003</c:v>
                </c:pt>
                <c:pt idx="2889">
                  <c:v>12.503500000000001</c:v>
                </c:pt>
                <c:pt idx="2890">
                  <c:v>7.1338800000000004</c:v>
                </c:pt>
                <c:pt idx="2891">
                  <c:v>7.9745999999999997</c:v>
                </c:pt>
                <c:pt idx="2892">
                  <c:v>20.9099</c:v>
                </c:pt>
                <c:pt idx="2893">
                  <c:v>5.5394699999999997</c:v>
                </c:pt>
                <c:pt idx="2894">
                  <c:v>4.4316199999999997</c:v>
                </c:pt>
                <c:pt idx="2895">
                  <c:v>1.5139999999999999E-3</c:v>
                </c:pt>
                <c:pt idx="2896">
                  <c:v>129.92699999999999</c:v>
                </c:pt>
                <c:pt idx="2897">
                  <c:v>415.25799999999998</c:v>
                </c:pt>
                <c:pt idx="2898">
                  <c:v>893.05899999999997</c:v>
                </c:pt>
                <c:pt idx="2899">
                  <c:v>5368.64</c:v>
                </c:pt>
                <c:pt idx="2900">
                  <c:v>1305.72</c:v>
                </c:pt>
                <c:pt idx="2901">
                  <c:v>670.06399999999996</c:v>
                </c:pt>
                <c:pt idx="2902">
                  <c:v>4227.84</c:v>
                </c:pt>
                <c:pt idx="2903">
                  <c:v>433.03800000000001</c:v>
                </c:pt>
                <c:pt idx="2904">
                  <c:v>376.952</c:v>
                </c:pt>
                <c:pt idx="2905">
                  <c:v>322.84500000000003</c:v>
                </c:pt>
                <c:pt idx="2906">
                  <c:v>305.726</c:v>
                </c:pt>
                <c:pt idx="2907">
                  <c:v>265.99099999999999</c:v>
                </c:pt>
                <c:pt idx="2908">
                  <c:v>449.476</c:v>
                </c:pt>
                <c:pt idx="2909">
                  <c:v>493.95800000000003</c:v>
                </c:pt>
                <c:pt idx="2910">
                  <c:v>1060.23</c:v>
                </c:pt>
                <c:pt idx="2911">
                  <c:v>643.21</c:v>
                </c:pt>
                <c:pt idx="2912">
                  <c:v>541.23299999999995</c:v>
                </c:pt>
                <c:pt idx="2913">
                  <c:v>1132.02</c:v>
                </c:pt>
                <c:pt idx="2914">
                  <c:v>417.05799999999999</c:v>
                </c:pt>
                <c:pt idx="2915">
                  <c:v>249.71799999999999</c:v>
                </c:pt>
                <c:pt idx="2916">
                  <c:v>68.743700000000004</c:v>
                </c:pt>
                <c:pt idx="2917">
                  <c:v>51.586599999999997</c:v>
                </c:pt>
                <c:pt idx="2918">
                  <c:v>139.845</c:v>
                </c:pt>
                <c:pt idx="2919">
                  <c:v>1782.22</c:v>
                </c:pt>
                <c:pt idx="2920">
                  <c:v>119.462</c:v>
                </c:pt>
                <c:pt idx="2921">
                  <c:v>1021.01</c:v>
                </c:pt>
                <c:pt idx="2922">
                  <c:v>344.077</c:v>
                </c:pt>
                <c:pt idx="2923">
                  <c:v>494.27</c:v>
                </c:pt>
                <c:pt idx="2924">
                  <c:v>443.64100000000002</c:v>
                </c:pt>
                <c:pt idx="2925">
                  <c:v>4775.57</c:v>
                </c:pt>
                <c:pt idx="2926">
                  <c:v>974.34699999999998</c:v>
                </c:pt>
                <c:pt idx="2927">
                  <c:v>1981.43</c:v>
                </c:pt>
                <c:pt idx="2928">
                  <c:v>1629.98</c:v>
                </c:pt>
                <c:pt idx="2929">
                  <c:v>2599.4899999999998</c:v>
                </c:pt>
                <c:pt idx="2930">
                  <c:v>1824.21</c:v>
                </c:pt>
                <c:pt idx="2931">
                  <c:v>3719.13</c:v>
                </c:pt>
                <c:pt idx="2932">
                  <c:v>1376.67</c:v>
                </c:pt>
                <c:pt idx="2933">
                  <c:v>1369.7</c:v>
                </c:pt>
                <c:pt idx="2934">
                  <c:v>360.899</c:v>
                </c:pt>
                <c:pt idx="2935">
                  <c:v>84.703900000000004</c:v>
                </c:pt>
                <c:pt idx="2936">
                  <c:v>5845.73</c:v>
                </c:pt>
                <c:pt idx="2937">
                  <c:v>325.69900000000001</c:v>
                </c:pt>
                <c:pt idx="2938">
                  <c:v>2379.96</c:v>
                </c:pt>
                <c:pt idx="2939">
                  <c:v>6286.85</c:v>
                </c:pt>
                <c:pt idx="2940">
                  <c:v>10787.8</c:v>
                </c:pt>
                <c:pt idx="2941">
                  <c:v>3688.47</c:v>
                </c:pt>
                <c:pt idx="2942">
                  <c:v>85.029399999999995</c:v>
                </c:pt>
                <c:pt idx="2943">
                  <c:v>4198.46</c:v>
                </c:pt>
                <c:pt idx="2944">
                  <c:v>3724.43</c:v>
                </c:pt>
                <c:pt idx="2945">
                  <c:v>3817.37</c:v>
                </c:pt>
                <c:pt idx="2946">
                  <c:v>11.6229</c:v>
                </c:pt>
                <c:pt idx="2947">
                  <c:v>4.3574700000000002</c:v>
                </c:pt>
                <c:pt idx="2948">
                  <c:v>10.285299999999999</c:v>
                </c:pt>
                <c:pt idx="2949">
                  <c:v>2155.31</c:v>
                </c:pt>
                <c:pt idx="2950">
                  <c:v>5.1801300000000001</c:v>
                </c:pt>
                <c:pt idx="2951">
                  <c:v>23635.200000000001</c:v>
                </c:pt>
                <c:pt idx="2952">
                  <c:v>12.6465</c:v>
                </c:pt>
                <c:pt idx="2953">
                  <c:v>1639.08</c:v>
                </c:pt>
                <c:pt idx="2954">
                  <c:v>3.9657100000000001</c:v>
                </c:pt>
                <c:pt idx="2955">
                  <c:v>81.875799999999998</c:v>
                </c:pt>
                <c:pt idx="2956">
                  <c:v>963.26700000000005</c:v>
                </c:pt>
                <c:pt idx="2957">
                  <c:v>3401.41</c:v>
                </c:pt>
                <c:pt idx="2958">
                  <c:v>5027.78</c:v>
                </c:pt>
                <c:pt idx="2959">
                  <c:v>244.24299999999999</c:v>
                </c:pt>
                <c:pt idx="2960">
                  <c:v>137.898</c:v>
                </c:pt>
                <c:pt idx="2961">
                  <c:v>128.18799999999999</c:v>
                </c:pt>
                <c:pt idx="2962">
                  <c:v>1997.41</c:v>
                </c:pt>
                <c:pt idx="2963">
                  <c:v>23.0792</c:v>
                </c:pt>
                <c:pt idx="2964">
                  <c:v>502.58300000000003</c:v>
                </c:pt>
                <c:pt idx="2965">
                  <c:v>71.437399999999997</c:v>
                </c:pt>
                <c:pt idx="2966">
                  <c:v>124.613</c:v>
                </c:pt>
                <c:pt idx="2967">
                  <c:v>131.94800000000001</c:v>
                </c:pt>
                <c:pt idx="2968">
                  <c:v>306.16899999999998</c:v>
                </c:pt>
                <c:pt idx="2969">
                  <c:v>206.464</c:v>
                </c:pt>
                <c:pt idx="2970">
                  <c:v>1011.53</c:v>
                </c:pt>
                <c:pt idx="2971">
                  <c:v>58.555999999999997</c:v>
                </c:pt>
                <c:pt idx="2972">
                  <c:v>62.153799999999997</c:v>
                </c:pt>
                <c:pt idx="2973">
                  <c:v>15.2964</c:v>
                </c:pt>
                <c:pt idx="2974">
                  <c:v>27.3156</c:v>
                </c:pt>
                <c:pt idx="2975">
                  <c:v>3.3288500000000001</c:v>
                </c:pt>
                <c:pt idx="2976">
                  <c:v>112.23099999999999</c:v>
                </c:pt>
                <c:pt idx="2977">
                  <c:v>70.116799999999998</c:v>
                </c:pt>
                <c:pt idx="2978">
                  <c:v>432.298</c:v>
                </c:pt>
                <c:pt idx="2979">
                  <c:v>238.011</c:v>
                </c:pt>
                <c:pt idx="2980">
                  <c:v>260.072</c:v>
                </c:pt>
                <c:pt idx="2981">
                  <c:v>808.86199999999997</c:v>
                </c:pt>
                <c:pt idx="2982">
                  <c:v>776.06399999999996</c:v>
                </c:pt>
                <c:pt idx="2983">
                  <c:v>588.36500000000001</c:v>
                </c:pt>
                <c:pt idx="2984">
                  <c:v>552.53599999999994</c:v>
                </c:pt>
                <c:pt idx="2985">
                  <c:v>1044.52</c:v>
                </c:pt>
                <c:pt idx="2986">
                  <c:v>1920.48</c:v>
                </c:pt>
                <c:pt idx="2987">
                  <c:v>3479.95</c:v>
                </c:pt>
                <c:pt idx="2988">
                  <c:v>1635.82</c:v>
                </c:pt>
                <c:pt idx="2989">
                  <c:v>771.59799999999996</c:v>
                </c:pt>
                <c:pt idx="2990">
                  <c:v>621.17600000000004</c:v>
                </c:pt>
                <c:pt idx="2991">
                  <c:v>652.63300000000004</c:v>
                </c:pt>
                <c:pt idx="2992">
                  <c:v>72.785799999999995</c:v>
                </c:pt>
                <c:pt idx="2993">
                  <c:v>2809.46</c:v>
                </c:pt>
                <c:pt idx="2994">
                  <c:v>10.502000000000001</c:v>
                </c:pt>
                <c:pt idx="2995">
                  <c:v>8790.35</c:v>
                </c:pt>
                <c:pt idx="2996">
                  <c:v>460.85500000000002</c:v>
                </c:pt>
                <c:pt idx="2997">
                  <c:v>4731.6099999999997</c:v>
                </c:pt>
                <c:pt idx="2998">
                  <c:v>352.19</c:v>
                </c:pt>
                <c:pt idx="2999">
                  <c:v>12.6747</c:v>
                </c:pt>
                <c:pt idx="3000">
                  <c:v>3106.37</c:v>
                </c:pt>
                <c:pt idx="3001">
                  <c:v>8.1061899999999998</c:v>
                </c:pt>
                <c:pt idx="3002">
                  <c:v>5826.29</c:v>
                </c:pt>
                <c:pt idx="3003">
                  <c:v>3423.23</c:v>
                </c:pt>
                <c:pt idx="3004">
                  <c:v>5550.07</c:v>
                </c:pt>
                <c:pt idx="3005">
                  <c:v>9.0943000000000005</c:v>
                </c:pt>
                <c:pt idx="3006">
                  <c:v>16519.7</c:v>
                </c:pt>
                <c:pt idx="3007">
                  <c:v>230.43</c:v>
                </c:pt>
                <c:pt idx="3008">
                  <c:v>299.774</c:v>
                </c:pt>
                <c:pt idx="3009">
                  <c:v>188.04300000000001</c:v>
                </c:pt>
                <c:pt idx="3010">
                  <c:v>460.56799999999998</c:v>
                </c:pt>
                <c:pt idx="3011">
                  <c:v>840.19</c:v>
                </c:pt>
                <c:pt idx="3012">
                  <c:v>1227.28</c:v>
                </c:pt>
                <c:pt idx="3013">
                  <c:v>703.80700000000002</c:v>
                </c:pt>
                <c:pt idx="3014">
                  <c:v>140.25299999999999</c:v>
                </c:pt>
                <c:pt idx="3015">
                  <c:v>1672.63</c:v>
                </c:pt>
                <c:pt idx="3016">
                  <c:v>423.54199999999997</c:v>
                </c:pt>
                <c:pt idx="3017">
                  <c:v>985.42</c:v>
                </c:pt>
                <c:pt idx="3018">
                  <c:v>1678.25</c:v>
                </c:pt>
                <c:pt idx="3019">
                  <c:v>357.65899999999999</c:v>
                </c:pt>
                <c:pt idx="3020">
                  <c:v>2859.94</c:v>
                </c:pt>
                <c:pt idx="3021">
                  <c:v>1099.98</c:v>
                </c:pt>
                <c:pt idx="3022">
                  <c:v>641.47900000000004</c:v>
                </c:pt>
                <c:pt idx="3023">
                  <c:v>2002.29</c:v>
                </c:pt>
                <c:pt idx="3024">
                  <c:v>59.1083</c:v>
                </c:pt>
                <c:pt idx="3025">
                  <c:v>289.21499999999997</c:v>
                </c:pt>
                <c:pt idx="3026">
                  <c:v>639.09500000000003</c:v>
                </c:pt>
                <c:pt idx="3027">
                  <c:v>11.6799</c:v>
                </c:pt>
                <c:pt idx="3028">
                  <c:v>268</c:v>
                </c:pt>
                <c:pt idx="3029">
                  <c:v>2960.91</c:v>
                </c:pt>
                <c:pt idx="3030">
                  <c:v>183.971</c:v>
                </c:pt>
                <c:pt idx="3031">
                  <c:v>417.62599999999998</c:v>
                </c:pt>
                <c:pt idx="3032">
                  <c:v>276.137</c:v>
                </c:pt>
                <c:pt idx="3033">
                  <c:v>2676.4</c:v>
                </c:pt>
                <c:pt idx="3034">
                  <c:v>1406.59</c:v>
                </c:pt>
                <c:pt idx="3035">
                  <c:v>1023.05</c:v>
                </c:pt>
                <c:pt idx="3036">
                  <c:v>1128.52</c:v>
                </c:pt>
                <c:pt idx="3037">
                  <c:v>3971.07</c:v>
                </c:pt>
                <c:pt idx="3038">
                  <c:v>4547.1499999999996</c:v>
                </c:pt>
                <c:pt idx="3039">
                  <c:v>554.20100000000002</c:v>
                </c:pt>
                <c:pt idx="3040">
                  <c:v>348.89299999999997</c:v>
                </c:pt>
                <c:pt idx="3041">
                  <c:v>168.404</c:v>
                </c:pt>
                <c:pt idx="3042">
                  <c:v>3149.54</c:v>
                </c:pt>
                <c:pt idx="3043">
                  <c:v>6186.13</c:v>
                </c:pt>
                <c:pt idx="3044">
                  <c:v>4169.63</c:v>
                </c:pt>
                <c:pt idx="3045">
                  <c:v>164.27799999999999</c:v>
                </c:pt>
                <c:pt idx="3046">
                  <c:v>208.39099999999999</c:v>
                </c:pt>
                <c:pt idx="3047">
                  <c:v>78.136700000000005</c:v>
                </c:pt>
                <c:pt idx="3048">
                  <c:v>3862.25</c:v>
                </c:pt>
                <c:pt idx="3049">
                  <c:v>3402.56</c:v>
                </c:pt>
                <c:pt idx="3050">
                  <c:v>4535.9399999999996</c:v>
                </c:pt>
                <c:pt idx="3051">
                  <c:v>6310.65</c:v>
                </c:pt>
                <c:pt idx="3052">
                  <c:v>27.0138</c:v>
                </c:pt>
                <c:pt idx="3053">
                  <c:v>12.073499999999999</c:v>
                </c:pt>
                <c:pt idx="3054">
                  <c:v>22.051400000000001</c:v>
                </c:pt>
                <c:pt idx="3055">
                  <c:v>37.348999999999997</c:v>
                </c:pt>
                <c:pt idx="3056">
                  <c:v>36.713000000000001</c:v>
                </c:pt>
                <c:pt idx="3057">
                  <c:v>136.32499999999999</c:v>
                </c:pt>
                <c:pt idx="3058">
                  <c:v>72.090599999999995</c:v>
                </c:pt>
                <c:pt idx="3059">
                  <c:v>213.691</c:v>
                </c:pt>
                <c:pt idx="3060">
                  <c:v>1269.7</c:v>
                </c:pt>
                <c:pt idx="3061">
                  <c:v>246.916</c:v>
                </c:pt>
                <c:pt idx="3062">
                  <c:v>409.28899999999999</c:v>
                </c:pt>
                <c:pt idx="3063">
                  <c:v>2627.36</c:v>
                </c:pt>
                <c:pt idx="3064">
                  <c:v>2359.02</c:v>
                </c:pt>
                <c:pt idx="3065">
                  <c:v>1495.85</c:v>
                </c:pt>
                <c:pt idx="3066">
                  <c:v>1473.71</c:v>
                </c:pt>
                <c:pt idx="3067">
                  <c:v>1223.57</c:v>
                </c:pt>
                <c:pt idx="3068">
                  <c:v>4460.8900000000003</c:v>
                </c:pt>
                <c:pt idx="3069">
                  <c:v>1288.44</c:v>
                </c:pt>
                <c:pt idx="3070">
                  <c:v>39.294400000000003</c:v>
                </c:pt>
                <c:pt idx="3071">
                  <c:v>328.25799999999998</c:v>
                </c:pt>
                <c:pt idx="3072">
                  <c:v>141.732</c:v>
                </c:pt>
                <c:pt idx="3073">
                  <c:v>5766.59</c:v>
                </c:pt>
                <c:pt idx="3074">
                  <c:v>393.43599999999998</c:v>
                </c:pt>
                <c:pt idx="3075">
                  <c:v>555.15800000000002</c:v>
                </c:pt>
                <c:pt idx="3076">
                  <c:v>1624.6</c:v>
                </c:pt>
                <c:pt idx="3077">
                  <c:v>3785.57</c:v>
                </c:pt>
                <c:pt idx="3078">
                  <c:v>2052.37</c:v>
                </c:pt>
                <c:pt idx="3079">
                  <c:v>252.072</c:v>
                </c:pt>
                <c:pt idx="3080">
                  <c:v>892.11800000000005</c:v>
                </c:pt>
                <c:pt idx="3081">
                  <c:v>46.911900000000003</c:v>
                </c:pt>
                <c:pt idx="3082">
                  <c:v>404.89600000000002</c:v>
                </c:pt>
                <c:pt idx="3083">
                  <c:v>1609.14</c:v>
                </c:pt>
                <c:pt idx="3084">
                  <c:v>578.76099999999997</c:v>
                </c:pt>
                <c:pt idx="3085">
                  <c:v>195.18600000000001</c:v>
                </c:pt>
                <c:pt idx="3086">
                  <c:v>70.354900000000001</c:v>
                </c:pt>
                <c:pt idx="3087">
                  <c:v>2304.29</c:v>
                </c:pt>
                <c:pt idx="3088">
                  <c:v>30.036799999999999</c:v>
                </c:pt>
                <c:pt idx="3089">
                  <c:v>17.6386</c:v>
                </c:pt>
                <c:pt idx="3090">
                  <c:v>68.828000000000003</c:v>
                </c:pt>
                <c:pt idx="3091">
                  <c:v>42.188200000000002</c:v>
                </c:pt>
                <c:pt idx="3092">
                  <c:v>14.299200000000001</c:v>
                </c:pt>
                <c:pt idx="3093">
                  <c:v>5235.32</c:v>
                </c:pt>
                <c:pt idx="3094">
                  <c:v>2328.58</c:v>
                </c:pt>
                <c:pt idx="3095">
                  <c:v>92.731700000000004</c:v>
                </c:pt>
                <c:pt idx="3096">
                  <c:v>2.48E-3</c:v>
                </c:pt>
                <c:pt idx="3097">
                  <c:v>6.9854200000000004</c:v>
                </c:pt>
                <c:pt idx="3098">
                  <c:v>110.215</c:v>
                </c:pt>
                <c:pt idx="3099">
                  <c:v>84.647199999999998</c:v>
                </c:pt>
                <c:pt idx="3100">
                  <c:v>1999.27</c:v>
                </c:pt>
                <c:pt idx="3101">
                  <c:v>560.04999999999995</c:v>
                </c:pt>
                <c:pt idx="3102">
                  <c:v>2984.95</c:v>
                </c:pt>
                <c:pt idx="3103">
                  <c:v>1239.21</c:v>
                </c:pt>
                <c:pt idx="3104">
                  <c:v>364.88200000000001</c:v>
                </c:pt>
                <c:pt idx="3105">
                  <c:v>1259.54</c:v>
                </c:pt>
                <c:pt idx="3106">
                  <c:v>350.58699999999999</c:v>
                </c:pt>
                <c:pt idx="3107">
                  <c:v>259.14499999999998</c:v>
                </c:pt>
                <c:pt idx="3108">
                  <c:v>158.346</c:v>
                </c:pt>
                <c:pt idx="3109">
                  <c:v>215.14</c:v>
                </c:pt>
                <c:pt idx="3110">
                  <c:v>883.29300000000001</c:v>
                </c:pt>
                <c:pt idx="3111">
                  <c:v>6.7038900000000003</c:v>
                </c:pt>
                <c:pt idx="3112">
                  <c:v>72.529300000000006</c:v>
                </c:pt>
                <c:pt idx="3113">
                  <c:v>1158.05</c:v>
                </c:pt>
                <c:pt idx="3114">
                  <c:v>2268</c:v>
                </c:pt>
                <c:pt idx="3115">
                  <c:v>393.36500000000001</c:v>
                </c:pt>
                <c:pt idx="3116">
                  <c:v>322.32400000000001</c:v>
                </c:pt>
                <c:pt idx="3117">
                  <c:v>745.41399999999999</c:v>
                </c:pt>
                <c:pt idx="3118">
                  <c:v>11.689299999999999</c:v>
                </c:pt>
                <c:pt idx="3119">
                  <c:v>1012.75</c:v>
                </c:pt>
                <c:pt idx="3120">
                  <c:v>15.5741</c:v>
                </c:pt>
                <c:pt idx="3121">
                  <c:v>3156.4</c:v>
                </c:pt>
                <c:pt idx="3122">
                  <c:v>542.60699999999997</c:v>
                </c:pt>
                <c:pt idx="3123">
                  <c:v>1231.23</c:v>
                </c:pt>
                <c:pt idx="3124">
                  <c:v>174.90700000000001</c:v>
                </c:pt>
                <c:pt idx="3125">
                  <c:v>118.895</c:v>
                </c:pt>
                <c:pt idx="3126">
                  <c:v>218.14099999999999</c:v>
                </c:pt>
                <c:pt idx="3127">
                  <c:v>190.279</c:v>
                </c:pt>
                <c:pt idx="3128">
                  <c:v>72.305999999999997</c:v>
                </c:pt>
                <c:pt idx="3129">
                  <c:v>43.802</c:v>
                </c:pt>
                <c:pt idx="3130">
                  <c:v>45.6477</c:v>
                </c:pt>
                <c:pt idx="3131">
                  <c:v>19.021999999999998</c:v>
                </c:pt>
                <c:pt idx="3132">
                  <c:v>170.14</c:v>
                </c:pt>
                <c:pt idx="3133">
                  <c:v>143.56399999999999</c:v>
                </c:pt>
                <c:pt idx="3134">
                  <c:v>363.45100000000002</c:v>
                </c:pt>
                <c:pt idx="3135">
                  <c:v>549.33100000000002</c:v>
                </c:pt>
                <c:pt idx="3136">
                  <c:v>743.33299999999997</c:v>
                </c:pt>
                <c:pt idx="3137">
                  <c:v>716.971</c:v>
                </c:pt>
                <c:pt idx="3138">
                  <c:v>2253.2600000000002</c:v>
                </c:pt>
                <c:pt idx="3139">
                  <c:v>952.19600000000003</c:v>
                </c:pt>
                <c:pt idx="3140">
                  <c:v>1887.69</c:v>
                </c:pt>
                <c:pt idx="3141">
                  <c:v>4295.22</c:v>
                </c:pt>
                <c:pt idx="3142">
                  <c:v>196.48500000000001</c:v>
                </c:pt>
                <c:pt idx="3143">
                  <c:v>190.114</c:v>
                </c:pt>
                <c:pt idx="3144">
                  <c:v>8.7898700000000005</c:v>
                </c:pt>
                <c:pt idx="3145">
                  <c:v>0.13464899999999999</c:v>
                </c:pt>
                <c:pt idx="3146">
                  <c:v>686.41899999999998</c:v>
                </c:pt>
                <c:pt idx="3147">
                  <c:v>1601.96</c:v>
                </c:pt>
                <c:pt idx="3148">
                  <c:v>1495.36</c:v>
                </c:pt>
                <c:pt idx="3149">
                  <c:v>536.46400000000006</c:v>
                </c:pt>
                <c:pt idx="3150">
                  <c:v>612.346</c:v>
                </c:pt>
                <c:pt idx="3151">
                  <c:v>402.70699999999999</c:v>
                </c:pt>
                <c:pt idx="3152">
                  <c:v>28.422899999999998</c:v>
                </c:pt>
                <c:pt idx="3153">
                  <c:v>57.828699999999998</c:v>
                </c:pt>
                <c:pt idx="3154">
                  <c:v>47.252200000000002</c:v>
                </c:pt>
                <c:pt idx="3155">
                  <c:v>496.096</c:v>
                </c:pt>
                <c:pt idx="3156">
                  <c:v>152.31700000000001</c:v>
                </c:pt>
                <c:pt idx="3157">
                  <c:v>4.2945799999999998</c:v>
                </c:pt>
                <c:pt idx="3158">
                  <c:v>6.3536599999999996</c:v>
                </c:pt>
                <c:pt idx="3159">
                  <c:v>1634.18</c:v>
                </c:pt>
                <c:pt idx="3160">
                  <c:v>1262.8499999999999</c:v>
                </c:pt>
                <c:pt idx="3161">
                  <c:v>862.55100000000004</c:v>
                </c:pt>
                <c:pt idx="3162">
                  <c:v>401.26799999999997</c:v>
                </c:pt>
                <c:pt idx="3163">
                  <c:v>496.25200000000001</c:v>
                </c:pt>
                <c:pt idx="3164">
                  <c:v>284.02100000000002</c:v>
                </c:pt>
                <c:pt idx="3165">
                  <c:v>472.27199999999999</c:v>
                </c:pt>
                <c:pt idx="3166">
                  <c:v>135.62700000000001</c:v>
                </c:pt>
                <c:pt idx="3167">
                  <c:v>2.4293200000000001</c:v>
                </c:pt>
                <c:pt idx="3168">
                  <c:v>1304.44</c:v>
                </c:pt>
                <c:pt idx="3169">
                  <c:v>246.96600000000001</c:v>
                </c:pt>
                <c:pt idx="3170">
                  <c:v>370.75700000000001</c:v>
                </c:pt>
                <c:pt idx="3171">
                  <c:v>2919.21</c:v>
                </c:pt>
                <c:pt idx="3172">
                  <c:v>44.703800000000001</c:v>
                </c:pt>
                <c:pt idx="3173">
                  <c:v>20.490200000000002</c:v>
                </c:pt>
                <c:pt idx="3174">
                  <c:v>24071.4</c:v>
                </c:pt>
                <c:pt idx="3175">
                  <c:v>380.161</c:v>
                </c:pt>
                <c:pt idx="3176">
                  <c:v>177.512</c:v>
                </c:pt>
                <c:pt idx="3177">
                  <c:v>54.137</c:v>
                </c:pt>
                <c:pt idx="3178">
                  <c:v>6.6734799999999996</c:v>
                </c:pt>
                <c:pt idx="3179">
                  <c:v>9.7563999999999993</c:v>
                </c:pt>
                <c:pt idx="3180">
                  <c:v>1131.25</c:v>
                </c:pt>
                <c:pt idx="3181">
                  <c:v>184.32400000000001</c:v>
                </c:pt>
                <c:pt idx="3182">
                  <c:v>123.298</c:v>
                </c:pt>
                <c:pt idx="3183">
                  <c:v>26.890499999999999</c:v>
                </c:pt>
                <c:pt idx="3184">
                  <c:v>1233.1600000000001</c:v>
                </c:pt>
                <c:pt idx="3185">
                  <c:v>248.214</c:v>
                </c:pt>
                <c:pt idx="3186">
                  <c:v>75.465699999999998</c:v>
                </c:pt>
                <c:pt idx="3187">
                  <c:v>42.069400000000002</c:v>
                </c:pt>
                <c:pt idx="3188">
                  <c:v>25.3552</c:v>
                </c:pt>
                <c:pt idx="3189">
                  <c:v>30.1785</c:v>
                </c:pt>
                <c:pt idx="3190">
                  <c:v>285.04599999999999</c:v>
                </c:pt>
                <c:pt idx="3191">
                  <c:v>40.326700000000002</c:v>
                </c:pt>
                <c:pt idx="3192">
                  <c:v>72.873900000000006</c:v>
                </c:pt>
                <c:pt idx="3193">
                  <c:v>112.384</c:v>
                </c:pt>
                <c:pt idx="3194">
                  <c:v>222.73099999999999</c:v>
                </c:pt>
                <c:pt idx="3195">
                  <c:v>182.97900000000001</c:v>
                </c:pt>
                <c:pt idx="3196">
                  <c:v>69.739599999999996</c:v>
                </c:pt>
                <c:pt idx="3197">
                  <c:v>44.158900000000003</c:v>
                </c:pt>
                <c:pt idx="3198">
                  <c:v>201.26900000000001</c:v>
                </c:pt>
                <c:pt idx="3199">
                  <c:v>41.6738</c:v>
                </c:pt>
                <c:pt idx="3200">
                  <c:v>18.704699999999999</c:v>
                </c:pt>
                <c:pt idx="3201">
                  <c:v>56.125300000000003</c:v>
                </c:pt>
                <c:pt idx="3202">
                  <c:v>814.96900000000005</c:v>
                </c:pt>
                <c:pt idx="3203">
                  <c:v>597.36500000000001</c:v>
                </c:pt>
                <c:pt idx="3204">
                  <c:v>62.705800000000004</c:v>
                </c:pt>
                <c:pt idx="3205">
                  <c:v>305.08499999999998</c:v>
                </c:pt>
                <c:pt idx="3206">
                  <c:v>151.07900000000001</c:v>
                </c:pt>
                <c:pt idx="3207">
                  <c:v>358.89100000000002</c:v>
                </c:pt>
                <c:pt idx="3208">
                  <c:v>98.362799999999993</c:v>
                </c:pt>
                <c:pt idx="3209">
                  <c:v>123.6</c:v>
                </c:pt>
                <c:pt idx="3210">
                  <c:v>393.98399999999998</c:v>
                </c:pt>
                <c:pt idx="3211">
                  <c:v>53.366</c:v>
                </c:pt>
                <c:pt idx="3212">
                  <c:v>88.3874</c:v>
                </c:pt>
                <c:pt idx="3213">
                  <c:v>52.571899999999999</c:v>
                </c:pt>
                <c:pt idx="3214">
                  <c:v>46.455300000000001</c:v>
                </c:pt>
                <c:pt idx="3215">
                  <c:v>2477.7800000000002</c:v>
                </c:pt>
                <c:pt idx="3216">
                  <c:v>12.282500000000001</c:v>
                </c:pt>
                <c:pt idx="3217">
                  <c:v>5544.44</c:v>
                </c:pt>
                <c:pt idx="3218">
                  <c:v>45.631300000000003</c:v>
                </c:pt>
                <c:pt idx="3219">
                  <c:v>265.69499999999999</c:v>
                </c:pt>
                <c:pt idx="3220">
                  <c:v>423.19400000000002</c:v>
                </c:pt>
                <c:pt idx="3221">
                  <c:v>4891.96</c:v>
                </c:pt>
                <c:pt idx="3222">
                  <c:v>50.222299999999997</c:v>
                </c:pt>
                <c:pt idx="3223">
                  <c:v>29.7317</c:v>
                </c:pt>
                <c:pt idx="3224">
                  <c:v>33.400199999999998</c:v>
                </c:pt>
                <c:pt idx="3225">
                  <c:v>29.3171</c:v>
                </c:pt>
                <c:pt idx="3226">
                  <c:v>31.3247</c:v>
                </c:pt>
                <c:pt idx="3227">
                  <c:v>24.342700000000001</c:v>
                </c:pt>
                <c:pt idx="3228">
                  <c:v>35.6922</c:v>
                </c:pt>
                <c:pt idx="3229">
                  <c:v>31.5122</c:v>
                </c:pt>
                <c:pt idx="3230">
                  <c:v>2213.6</c:v>
                </c:pt>
                <c:pt idx="3231">
                  <c:v>3.0224099999999998</c:v>
                </c:pt>
                <c:pt idx="3232">
                  <c:v>38.128100000000003</c:v>
                </c:pt>
                <c:pt idx="3233">
                  <c:v>308.67500000000001</c:v>
                </c:pt>
                <c:pt idx="3234">
                  <c:v>14.285399999999999</c:v>
                </c:pt>
              </c:numCache>
            </c:numRef>
          </c:xVal>
          <c:yVal>
            <c:numRef>
              <c:f>'[1]2005_nox_cor_r'!$G$2:$G$3236</c:f>
              <c:numCache>
                <c:formatCode>General</c:formatCode>
                <c:ptCount val="3235"/>
                <c:pt idx="0">
                  <c:v>738919998030000</c:v>
                </c:pt>
                <c:pt idx="1">
                  <c:v>758769994695000</c:v>
                </c:pt>
                <c:pt idx="2">
                  <c:v>764420024173000</c:v>
                </c:pt>
                <c:pt idx="3">
                  <c:v>737509973688000</c:v>
                </c:pt>
                <c:pt idx="4">
                  <c:v>717369999622000</c:v>
                </c:pt>
                <c:pt idx="5">
                  <c:v>710070031614000</c:v>
                </c:pt>
                <c:pt idx="6">
                  <c:v>753719985570000</c:v>
                </c:pt>
                <c:pt idx="7">
                  <c:v>764879988326000</c:v>
                </c:pt>
                <c:pt idx="8">
                  <c:v>767629975355000</c:v>
                </c:pt>
                <c:pt idx="9">
                  <c:v>771480010883000</c:v>
                </c:pt>
                <c:pt idx="10">
                  <c:v>796849980047000</c:v>
                </c:pt>
                <c:pt idx="11">
                  <c:v>766030032929000</c:v>
                </c:pt>
                <c:pt idx="12">
                  <c:v>755529978741000</c:v>
                </c:pt>
                <c:pt idx="13">
                  <c:v>752719996387000</c:v>
                </c:pt>
                <c:pt idx="14">
                  <c:v>734260025623000</c:v>
                </c:pt>
                <c:pt idx="15">
                  <c:v>734190031077000</c:v>
                </c:pt>
                <c:pt idx="16">
                  <c:v>735030032728000</c:v>
                </c:pt>
                <c:pt idx="17">
                  <c:v>746659998859000</c:v>
                </c:pt>
                <c:pt idx="18">
                  <c:v>752799990153000</c:v>
                </c:pt>
                <c:pt idx="19">
                  <c:v>748739970990000</c:v>
                </c:pt>
                <c:pt idx="20">
                  <c:v>745700006560000</c:v>
                </c:pt>
                <c:pt idx="21">
                  <c:v>742070020997000</c:v>
                </c:pt>
                <c:pt idx="22">
                  <c:v>737339986936000</c:v>
                </c:pt>
                <c:pt idx="23">
                  <c:v>760849966825000</c:v>
                </c:pt>
                <c:pt idx="24">
                  <c:v>773290004054000</c:v>
                </c:pt>
                <c:pt idx="25">
                  <c:v>771759989064000</c:v>
                </c:pt>
                <c:pt idx="26">
                  <c:v>767910020645000</c:v>
                </c:pt>
                <c:pt idx="27">
                  <c:v>771989971141000</c:v>
                </c:pt>
                <c:pt idx="28">
                  <c:v>811870017552000</c:v>
                </c:pt>
                <c:pt idx="29">
                  <c:v>798499985687000</c:v>
                </c:pt>
                <c:pt idx="30">
                  <c:v>766709979939000</c:v>
                </c:pt>
                <c:pt idx="31">
                  <c:v>736090017235000</c:v>
                </c:pt>
                <c:pt idx="32">
                  <c:v>730220004901000</c:v>
                </c:pt>
                <c:pt idx="33">
                  <c:v>729499993899000</c:v>
                </c:pt>
                <c:pt idx="34">
                  <c:v>736100016456000</c:v>
                </c:pt>
                <c:pt idx="35">
                  <c:v>784200026292000</c:v>
                </c:pt>
                <c:pt idx="36">
                  <c:v>785960023359000</c:v>
                </c:pt>
                <c:pt idx="37">
                  <c:v>799569969414000</c:v>
                </c:pt>
                <c:pt idx="38">
                  <c:v>815659990647000</c:v>
                </c:pt>
                <c:pt idx="39">
                  <c:v>772659986039000</c:v>
                </c:pt>
                <c:pt idx="40">
                  <c:v>719610026394000</c:v>
                </c:pt>
                <c:pt idx="41">
                  <c:v>706509973488000</c:v>
                </c:pt>
                <c:pt idx="42">
                  <c:v>719610026394000</c:v>
                </c:pt>
                <c:pt idx="43">
                  <c:v>739630009811000</c:v>
                </c:pt>
                <c:pt idx="44">
                  <c:v>787830011855000</c:v>
                </c:pt>
                <c:pt idx="45">
                  <c:v>765699991536000</c:v>
                </c:pt>
                <c:pt idx="46">
                  <c:v>742739968786000</c:v>
                </c:pt>
                <c:pt idx="47">
                  <c:v>769830005244000</c:v>
                </c:pt>
                <c:pt idx="48">
                  <c:v>787159996957000</c:v>
                </c:pt>
                <c:pt idx="49">
                  <c:v>791809970143000</c:v>
                </c:pt>
                <c:pt idx="50">
                  <c:v>778629990580000</c:v>
                </c:pt>
                <c:pt idx="51">
                  <c:v>745879992533000</c:v>
                </c:pt>
                <c:pt idx="52">
                  <c:v>752580007297000</c:v>
                </c:pt>
                <c:pt idx="53">
                  <c:v>767140013539000</c:v>
                </c:pt>
                <c:pt idx="54">
                  <c:v>761050018349000</c:v>
                </c:pt>
                <c:pt idx="55">
                  <c:v>777699995943000</c:v>
                </c:pt>
                <c:pt idx="56">
                  <c:v>753220024533000</c:v>
                </c:pt>
                <c:pt idx="57">
                  <c:v>762030009090000</c:v>
                </c:pt>
                <c:pt idx="58">
                  <c:v>760709977735000</c:v>
                </c:pt>
                <c:pt idx="59">
                  <c:v>756459973378000</c:v>
                </c:pt>
                <c:pt idx="60">
                  <c:v>777400019321000</c:v>
                </c:pt>
                <c:pt idx="61">
                  <c:v>770700004557000</c:v>
                </c:pt>
                <c:pt idx="62">
                  <c:v>791729976377000</c:v>
                </c:pt>
                <c:pt idx="63">
                  <c:v>790799981740000</c:v>
                </c:pt>
                <c:pt idx="64">
                  <c:v>789460019053000</c:v>
                </c:pt>
                <c:pt idx="65">
                  <c:v>794680014930000</c:v>
                </c:pt>
                <c:pt idx="66">
                  <c:v>790729987195000</c:v>
                </c:pt>
                <c:pt idx="67">
                  <c:v>845029983650000</c:v>
                </c:pt>
                <c:pt idx="68">
                  <c:v>857049986499000</c:v>
                </c:pt>
                <c:pt idx="69">
                  <c:v>857530016203000</c:v>
                </c:pt>
                <c:pt idx="70">
                  <c:v>827089972363000</c:v>
                </c:pt>
                <c:pt idx="71">
                  <c:v>833849982452000</c:v>
                </c:pt>
                <c:pt idx="72">
                  <c:v>814370024063000</c:v>
                </c:pt>
                <c:pt idx="73">
                  <c:v>800890000769000</c:v>
                </c:pt>
                <c:pt idx="74">
                  <c:v>775840006668000</c:v>
                </c:pt>
                <c:pt idx="75">
                  <c:v>806979995959000</c:v>
                </c:pt>
                <c:pt idx="76">
                  <c:v>814450017829000</c:v>
                </c:pt>
                <c:pt idx="77">
                  <c:v>794760008696000</c:v>
                </c:pt>
                <c:pt idx="78">
                  <c:v>794460032074000</c:v>
                </c:pt>
                <c:pt idx="79">
                  <c:v>797839970009000</c:v>
                </c:pt>
                <c:pt idx="80">
                  <c:v>794720011813000</c:v>
                </c:pt>
                <c:pt idx="81">
                  <c:v>817419987714000</c:v>
                </c:pt>
                <c:pt idx="82">
                  <c:v>785830033490000</c:v>
                </c:pt>
                <c:pt idx="83">
                  <c:v>786419987513000</c:v>
                </c:pt>
                <c:pt idx="84">
                  <c:v>755589974065000</c:v>
                </c:pt>
                <c:pt idx="85">
                  <c:v>758590008721000</c:v>
                </c:pt>
                <c:pt idx="86">
                  <c:v>761399991075000</c:v>
                </c:pt>
                <c:pt idx="87">
                  <c:v>768519973110000</c:v>
                </c:pt>
                <c:pt idx="88">
                  <c:v>792569978028000</c:v>
                </c:pt>
                <c:pt idx="89">
                  <c:v>804340000358000</c:v>
                </c:pt>
                <c:pt idx="90">
                  <c:v>800959995314000</c:v>
                </c:pt>
                <c:pt idx="91">
                  <c:v>778549996814000</c:v>
                </c:pt>
                <c:pt idx="92">
                  <c:v>765819982184000</c:v>
                </c:pt>
                <c:pt idx="93">
                  <c:v>764510017159000</c:v>
                </c:pt>
                <c:pt idx="94">
                  <c:v>781339980726000</c:v>
                </c:pt>
                <c:pt idx="95">
                  <c:v>769730013037000</c:v>
                </c:pt>
                <c:pt idx="96">
                  <c:v>765320021148000</c:v>
                </c:pt>
                <c:pt idx="97">
                  <c:v>784909970964000</c:v>
                </c:pt>
                <c:pt idx="98">
                  <c:v>782440029225000</c:v>
                </c:pt>
                <c:pt idx="99">
                  <c:v>808019982025000</c:v>
                </c:pt>
                <c:pt idx="100">
                  <c:v>780589972062000</c:v>
                </c:pt>
                <c:pt idx="101">
                  <c:v>758929982226000</c:v>
                </c:pt>
                <c:pt idx="102">
                  <c:v>782329970688000</c:v>
                </c:pt>
                <c:pt idx="103">
                  <c:v>817150008754000</c:v>
                </c:pt>
                <c:pt idx="104">
                  <c:v>817569976025000</c:v>
                </c:pt>
                <c:pt idx="105">
                  <c:v>797499996504000</c:v>
                </c:pt>
                <c:pt idx="106">
                  <c:v>799810017821000</c:v>
                </c:pt>
                <c:pt idx="107">
                  <c:v>789959980089000</c:v>
                </c:pt>
                <c:pt idx="108">
                  <c:v>777610002956000</c:v>
                </c:pt>
                <c:pt idx="109">
                  <c:v>763560024080000</c:v>
                </c:pt>
                <c:pt idx="110">
                  <c:v>774499976872000</c:v>
                </c:pt>
                <c:pt idx="111">
                  <c:v>782359968350000</c:v>
                </c:pt>
                <c:pt idx="112">
                  <c:v>780439983751000</c:v>
                </c:pt>
                <c:pt idx="113">
                  <c:v>789059983114000</c:v>
                </c:pt>
                <c:pt idx="114">
                  <c:v>791080027030000</c:v>
                </c:pt>
                <c:pt idx="115">
                  <c:v>801490021122000</c:v>
                </c:pt>
                <c:pt idx="116">
                  <c:v>789690001129000</c:v>
                </c:pt>
                <c:pt idx="117">
                  <c:v>793810015617000</c:v>
                </c:pt>
                <c:pt idx="118">
                  <c:v>789600008143000</c:v>
                </c:pt>
                <c:pt idx="119">
                  <c:v>800369974182000</c:v>
                </c:pt>
                <c:pt idx="120">
                  <c:v>813369967772000</c:v>
                </c:pt>
                <c:pt idx="121">
                  <c:v>842399987270000</c:v>
                </c:pt>
                <c:pt idx="122">
                  <c:v>855690025370000</c:v>
                </c:pt>
                <c:pt idx="123">
                  <c:v>860770032157000</c:v>
                </c:pt>
                <c:pt idx="124">
                  <c:v>854469986222000</c:v>
                </c:pt>
                <c:pt idx="125">
                  <c:v>835649976402000</c:v>
                </c:pt>
                <c:pt idx="126">
                  <c:v>818539967545000</c:v>
                </c:pt>
                <c:pt idx="127">
                  <c:v>778599992918000</c:v>
                </c:pt>
                <c:pt idx="128">
                  <c:v>783229967663000</c:v>
                </c:pt>
                <c:pt idx="129">
                  <c:v>800219985871000</c:v>
                </c:pt>
                <c:pt idx="130">
                  <c:v>828629986574000</c:v>
                </c:pt>
                <c:pt idx="131">
                  <c:v>814580007698000</c:v>
                </c:pt>
                <c:pt idx="132">
                  <c:v>787159996957000</c:v>
                </c:pt>
                <c:pt idx="133">
                  <c:v>774710027616000</c:v>
                </c:pt>
                <c:pt idx="134">
                  <c:v>803809974551000</c:v>
                </c:pt>
                <c:pt idx="135">
                  <c:v>802200032903000</c:v>
                </c:pt>
                <c:pt idx="136">
                  <c:v>836010015457000</c:v>
                </c:pt>
                <c:pt idx="137">
                  <c:v>785140020150000</c:v>
                </c:pt>
                <c:pt idx="138">
                  <c:v>763089993597000</c:v>
                </c:pt>
                <c:pt idx="139">
                  <c:v>748579983458000</c:v>
                </c:pt>
                <c:pt idx="140">
                  <c:v>776670009098000</c:v>
                </c:pt>
                <c:pt idx="141">
                  <c:v>767880022983000</c:v>
                </c:pt>
                <c:pt idx="142">
                  <c:v>787279987606000</c:v>
                </c:pt>
                <c:pt idx="143">
                  <c:v>789370026066000</c:v>
                </c:pt>
                <c:pt idx="144">
                  <c:v>789219970646000</c:v>
                </c:pt>
                <c:pt idx="145">
                  <c:v>789059983114000</c:v>
                </c:pt>
                <c:pt idx="146">
                  <c:v>781560030691000</c:v>
                </c:pt>
                <c:pt idx="147">
                  <c:v>759689990111000</c:v>
                </c:pt>
                <c:pt idx="148">
                  <c:v>775600025371000</c:v>
                </c:pt>
                <c:pt idx="149">
                  <c:v>790490005897000</c:v>
                </c:pt>
                <c:pt idx="150">
                  <c:v>780479980634000</c:v>
                </c:pt>
                <c:pt idx="151">
                  <c:v>775600025371000</c:v>
                </c:pt>
                <c:pt idx="152">
                  <c:v>1060399977860000</c:v>
                </c:pt>
                <c:pt idx="153">
                  <c:v>1009000023850000</c:v>
                </c:pt>
                <c:pt idx="154">
                  <c:v>967040005308000</c:v>
                </c:pt>
                <c:pt idx="155">
                  <c:v>949129991684000</c:v>
                </c:pt>
                <c:pt idx="156">
                  <c:v>952779975688000</c:v>
                </c:pt>
                <c:pt idx="157">
                  <c:v>953810029642000</c:v>
                </c:pt>
                <c:pt idx="158">
                  <c:v>878210015298000</c:v>
                </c:pt>
                <c:pt idx="159">
                  <c:v>816539989180000</c:v>
                </c:pt>
                <c:pt idx="160">
                  <c:v>768269992591000</c:v>
                </c:pt>
                <c:pt idx="161">
                  <c:v>774690029175000</c:v>
                </c:pt>
                <c:pt idx="162">
                  <c:v>770079985762000</c:v>
                </c:pt>
                <c:pt idx="163">
                  <c:v>790629994988000</c:v>
                </c:pt>
                <c:pt idx="164">
                  <c:v>816840032911000</c:v>
                </c:pt>
                <c:pt idx="165">
                  <c:v>824549968970000</c:v>
                </c:pt>
                <c:pt idx="166">
                  <c:v>836990006198000</c:v>
                </c:pt>
                <c:pt idx="167">
                  <c:v>819139987898000</c:v>
                </c:pt>
                <c:pt idx="168">
                  <c:v>841210012893000</c:v>
                </c:pt>
                <c:pt idx="169">
                  <c:v>810230011134000</c:v>
                </c:pt>
                <c:pt idx="170">
                  <c:v>806189990412000</c:v>
                </c:pt>
                <c:pt idx="171">
                  <c:v>779140017947000</c:v>
                </c:pt>
                <c:pt idx="172">
                  <c:v>768620032426000</c:v>
                </c:pt>
                <c:pt idx="173">
                  <c:v>790500005118000</c:v>
                </c:pt>
                <c:pt idx="174">
                  <c:v>790029974634000</c:v>
                </c:pt>
                <c:pt idx="175">
                  <c:v>822110024892000</c:v>
                </c:pt>
                <c:pt idx="176">
                  <c:v>844059992130000</c:v>
                </c:pt>
                <c:pt idx="177">
                  <c:v>838119985250000</c:v>
                </c:pt>
                <c:pt idx="178">
                  <c:v>809669987664000</c:v>
                </c:pt>
                <c:pt idx="179">
                  <c:v>805800020804000</c:v>
                </c:pt>
                <c:pt idx="180">
                  <c:v>812189992616000</c:v>
                </c:pt>
                <c:pt idx="181">
                  <c:v>809180025848000</c:v>
                </c:pt>
                <c:pt idx="182">
                  <c:v>818359981572000</c:v>
                </c:pt>
                <c:pt idx="183">
                  <c:v>837419972690000</c:v>
                </c:pt>
                <c:pt idx="184">
                  <c:v>842389988049000</c:v>
                </c:pt>
                <c:pt idx="185">
                  <c:v>819630016823000</c:v>
                </c:pt>
                <c:pt idx="186">
                  <c:v>808179969556000</c:v>
                </c:pt>
                <c:pt idx="187">
                  <c:v>814719996789000</c:v>
                </c:pt>
                <c:pt idx="188">
                  <c:v>787050005529000</c:v>
                </c:pt>
                <c:pt idx="189">
                  <c:v>777520009970000</c:v>
                </c:pt>
                <c:pt idx="190">
                  <c:v>773569982235000</c:v>
                </c:pt>
                <c:pt idx="191">
                  <c:v>788929993245000</c:v>
                </c:pt>
                <c:pt idx="192">
                  <c:v>766400004096000</c:v>
                </c:pt>
                <c:pt idx="193">
                  <c:v>773469990027000</c:v>
                </c:pt>
                <c:pt idx="194">
                  <c:v>821759985058000</c:v>
                </c:pt>
                <c:pt idx="195">
                  <c:v>829220007707000</c:v>
                </c:pt>
                <c:pt idx="196">
                  <c:v>834759978648000</c:v>
                </c:pt>
                <c:pt idx="197">
                  <c:v>823250003165000</c:v>
                </c:pt>
                <c:pt idx="198">
                  <c:v>836339989742000</c:v>
                </c:pt>
                <c:pt idx="199">
                  <c:v>844810000794000</c:v>
                </c:pt>
                <c:pt idx="200">
                  <c:v>833099973788000</c:v>
                </c:pt>
                <c:pt idx="201">
                  <c:v>789460019053000</c:v>
                </c:pt>
                <c:pt idx="202">
                  <c:v>783759993471000</c:v>
                </c:pt>
                <c:pt idx="203">
                  <c:v>782089989390000</c:v>
                </c:pt>
                <c:pt idx="204">
                  <c:v>761599975490000</c:v>
                </c:pt>
                <c:pt idx="205">
                  <c:v>771649997636000</c:v>
                </c:pt>
                <c:pt idx="206">
                  <c:v>797799973126000</c:v>
                </c:pt>
                <c:pt idx="207">
                  <c:v>805190001230000</c:v>
                </c:pt>
                <c:pt idx="208">
                  <c:v>781979997962000</c:v>
                </c:pt>
                <c:pt idx="209">
                  <c:v>789340028404000</c:v>
                </c:pt>
                <c:pt idx="210">
                  <c:v>772360009417000</c:v>
                </c:pt>
                <c:pt idx="211">
                  <c:v>781179993194000</c:v>
                </c:pt>
                <c:pt idx="212">
                  <c:v>779820032066000</c:v>
                </c:pt>
                <c:pt idx="213">
                  <c:v>792519981924000</c:v>
                </c:pt>
                <c:pt idx="214">
                  <c:v>822809970344000</c:v>
                </c:pt>
                <c:pt idx="215">
                  <c:v>851069982736000</c:v>
                </c:pt>
                <c:pt idx="216">
                  <c:v>853779972882000</c:v>
                </c:pt>
                <c:pt idx="217">
                  <c:v>840310015918000</c:v>
                </c:pt>
                <c:pt idx="218">
                  <c:v>847250011980000</c:v>
                </c:pt>
                <c:pt idx="219">
                  <c:v>804850027725000</c:v>
                </c:pt>
                <c:pt idx="220">
                  <c:v>809669987664000</c:v>
                </c:pt>
                <c:pt idx="221">
                  <c:v>798900021625000</c:v>
                </c:pt>
                <c:pt idx="222">
                  <c:v>820189973185000</c:v>
                </c:pt>
                <c:pt idx="223">
                  <c:v>844129986675000</c:v>
                </c:pt>
                <c:pt idx="224">
                  <c:v>849110001254000</c:v>
                </c:pt>
                <c:pt idx="225">
                  <c:v>841609981723000</c:v>
                </c:pt>
                <c:pt idx="226">
                  <c:v>825899997987000</c:v>
                </c:pt>
                <c:pt idx="227">
                  <c:v>814729996009000</c:v>
                </c:pt>
                <c:pt idx="228">
                  <c:v>794239982109000</c:v>
                </c:pt>
                <c:pt idx="229">
                  <c:v>787449974358000</c:v>
                </c:pt>
                <c:pt idx="230">
                  <c:v>764660005470000</c:v>
                </c:pt>
                <c:pt idx="231">
                  <c:v>792289999847000</c:v>
                </c:pt>
                <c:pt idx="232">
                  <c:v>784039971652000</c:v>
                </c:pt>
                <c:pt idx="233">
                  <c:v>789059983114000</c:v>
                </c:pt>
                <c:pt idx="234">
                  <c:v>828370006835000</c:v>
                </c:pt>
                <c:pt idx="235">
                  <c:v>797489997283000</c:v>
                </c:pt>
                <c:pt idx="236">
                  <c:v>811210001875000</c:v>
                </c:pt>
                <c:pt idx="237">
                  <c:v>790190029275000</c:v>
                </c:pt>
                <c:pt idx="238">
                  <c:v>797270014427000</c:v>
                </c:pt>
                <c:pt idx="239">
                  <c:v>802649997836000</c:v>
                </c:pt>
                <c:pt idx="240">
                  <c:v>799770020938000</c:v>
                </c:pt>
                <c:pt idx="241">
                  <c:v>797060030792000</c:v>
                </c:pt>
                <c:pt idx="242">
                  <c:v>773830029083000</c:v>
                </c:pt>
                <c:pt idx="243">
                  <c:v>780619969724000</c:v>
                </c:pt>
                <c:pt idx="244">
                  <c:v>1065000022050000</c:v>
                </c:pt>
                <c:pt idx="245">
                  <c:v>1020100031280000</c:v>
                </c:pt>
                <c:pt idx="246">
                  <c:v>1013200032100000</c:v>
                </c:pt>
                <c:pt idx="247">
                  <c:v>988799987352000</c:v>
                </c:pt>
                <c:pt idx="248">
                  <c:v>986770011324000</c:v>
                </c:pt>
                <c:pt idx="249">
                  <c:v>939749984436000</c:v>
                </c:pt>
                <c:pt idx="250">
                  <c:v>920849980850000</c:v>
                </c:pt>
                <c:pt idx="251">
                  <c:v>869460026065000</c:v>
                </c:pt>
                <c:pt idx="252">
                  <c:v>856520027800000</c:v>
                </c:pt>
                <c:pt idx="253">
                  <c:v>812020005863000</c:v>
                </c:pt>
                <c:pt idx="254">
                  <c:v>808630001598000</c:v>
                </c:pt>
                <c:pt idx="255">
                  <c:v>801929986834000</c:v>
                </c:pt>
                <c:pt idx="256">
                  <c:v>808889981338000</c:v>
                </c:pt>
                <c:pt idx="257">
                  <c:v>805960008335000</c:v>
                </c:pt>
                <c:pt idx="258">
                  <c:v>797829970788000</c:v>
                </c:pt>
                <c:pt idx="259">
                  <c:v>783049981690000</c:v>
                </c:pt>
                <c:pt idx="260">
                  <c:v>804860026946000</c:v>
                </c:pt>
                <c:pt idx="261">
                  <c:v>801400028135000</c:v>
                </c:pt>
                <c:pt idx="262">
                  <c:v>797669983257000</c:v>
                </c:pt>
                <c:pt idx="263">
                  <c:v>804980017594000</c:v>
                </c:pt>
                <c:pt idx="264">
                  <c:v>789159975322000</c:v>
                </c:pt>
                <c:pt idx="265">
                  <c:v>799559970193000</c:v>
                </c:pt>
                <c:pt idx="266">
                  <c:v>790939970830000</c:v>
                </c:pt>
                <c:pt idx="267">
                  <c:v>821480006877000</c:v>
                </c:pt>
                <c:pt idx="268">
                  <c:v>858709991358000</c:v>
                </c:pt>
                <c:pt idx="269">
                  <c:v>839769990889000</c:v>
                </c:pt>
                <c:pt idx="270">
                  <c:v>828270014628000</c:v>
                </c:pt>
                <c:pt idx="271">
                  <c:v>784909970964000</c:v>
                </c:pt>
                <c:pt idx="272">
                  <c:v>793820014838000</c:v>
                </c:pt>
                <c:pt idx="273">
                  <c:v>810060024381000</c:v>
                </c:pt>
                <c:pt idx="274">
                  <c:v>847629982368000</c:v>
                </c:pt>
                <c:pt idx="275">
                  <c:v>843119998271000</c:v>
                </c:pt>
                <c:pt idx="276">
                  <c:v>853579988468000</c:v>
                </c:pt>
                <c:pt idx="277">
                  <c:v>823740032090000</c:v>
                </c:pt>
                <c:pt idx="278">
                  <c:v>820099980198000</c:v>
                </c:pt>
                <c:pt idx="279">
                  <c:v>805499977073000</c:v>
                </c:pt>
                <c:pt idx="280">
                  <c:v>764300033524000</c:v>
                </c:pt>
                <c:pt idx="281">
                  <c:v>803290015072000</c:v>
                </c:pt>
                <c:pt idx="282">
                  <c:v>809150028186000</c:v>
                </c:pt>
                <c:pt idx="283">
                  <c:v>807349967127000</c:v>
                </c:pt>
                <c:pt idx="284">
                  <c:v>782919991820000</c:v>
                </c:pt>
                <c:pt idx="285">
                  <c:v>781870006534000</c:v>
                </c:pt>
                <c:pt idx="286">
                  <c:v>810170015810000</c:v>
                </c:pt>
                <c:pt idx="287">
                  <c:v>823760030532000</c:v>
                </c:pt>
                <c:pt idx="288">
                  <c:v>807750003065000</c:v>
                </c:pt>
                <c:pt idx="289">
                  <c:v>807209978036000</c:v>
                </c:pt>
                <c:pt idx="290">
                  <c:v>838540019630000</c:v>
                </c:pt>
                <c:pt idx="291">
                  <c:v>838410029761000</c:v>
                </c:pt>
                <c:pt idx="292">
                  <c:v>800650019471000</c:v>
                </c:pt>
                <c:pt idx="293">
                  <c:v>795680004112000</c:v>
                </c:pt>
                <c:pt idx="294">
                  <c:v>796590000308000</c:v>
                </c:pt>
                <c:pt idx="295">
                  <c:v>813199981019000</c:v>
                </c:pt>
                <c:pt idx="296">
                  <c:v>797789973905000</c:v>
                </c:pt>
                <c:pt idx="297">
                  <c:v>796839980827000</c:v>
                </c:pt>
                <c:pt idx="298">
                  <c:v>758420021969000</c:v>
                </c:pt>
                <c:pt idx="299">
                  <c:v>780800022807000</c:v>
                </c:pt>
                <c:pt idx="300">
                  <c:v>772619989156000</c:v>
                </c:pt>
                <c:pt idx="301">
                  <c:v>786760028127000</c:v>
                </c:pt>
                <c:pt idx="302">
                  <c:v>807460025663000</c:v>
                </c:pt>
                <c:pt idx="303">
                  <c:v>803799975330000</c:v>
                </c:pt>
                <c:pt idx="304">
                  <c:v>784510002135000</c:v>
                </c:pt>
                <c:pt idx="305">
                  <c:v>823910018843000</c:v>
                </c:pt>
                <c:pt idx="306">
                  <c:v>837710017200000</c:v>
                </c:pt>
                <c:pt idx="307">
                  <c:v>810940022915000</c:v>
                </c:pt>
                <c:pt idx="308">
                  <c:v>830249994551000</c:v>
                </c:pt>
                <c:pt idx="309">
                  <c:v>836980006978000</c:v>
                </c:pt>
                <c:pt idx="310">
                  <c:v>845799990755000</c:v>
                </c:pt>
                <c:pt idx="311">
                  <c:v>790220026937000</c:v>
                </c:pt>
                <c:pt idx="312">
                  <c:v>779050024960000</c:v>
                </c:pt>
                <c:pt idx="313">
                  <c:v>815330016362000</c:v>
                </c:pt>
                <c:pt idx="314">
                  <c:v>812269986382000</c:v>
                </c:pt>
                <c:pt idx="315">
                  <c:v>815390011687000</c:v>
                </c:pt>
                <c:pt idx="316">
                  <c:v>852739986817000</c:v>
                </c:pt>
                <c:pt idx="317">
                  <c:v>844199981220000</c:v>
                </c:pt>
                <c:pt idx="318">
                  <c:v>833590002713000</c:v>
                </c:pt>
                <c:pt idx="319">
                  <c:v>819450030850000</c:v>
                </c:pt>
                <c:pt idx="320">
                  <c:v>807799999169000</c:v>
                </c:pt>
                <c:pt idx="321">
                  <c:v>791669981053000</c:v>
                </c:pt>
                <c:pt idx="322">
                  <c:v>784609994342000</c:v>
                </c:pt>
                <c:pt idx="323">
                  <c:v>802799986147000</c:v>
                </c:pt>
                <c:pt idx="324">
                  <c:v>790579998884000</c:v>
                </c:pt>
                <c:pt idx="325">
                  <c:v>791849967026000</c:v>
                </c:pt>
                <c:pt idx="326">
                  <c:v>824239993127000</c:v>
                </c:pt>
                <c:pt idx="327">
                  <c:v>821849978044000</c:v>
                </c:pt>
                <c:pt idx="328">
                  <c:v>821059972497000</c:v>
                </c:pt>
                <c:pt idx="329">
                  <c:v>810820032266000</c:v>
                </c:pt>
                <c:pt idx="330">
                  <c:v>828839970210000</c:v>
                </c:pt>
                <c:pt idx="331">
                  <c:v>817549977584000</c:v>
                </c:pt>
                <c:pt idx="332">
                  <c:v>813209980240000</c:v>
                </c:pt>
                <c:pt idx="333">
                  <c:v>812830009852000</c:v>
                </c:pt>
                <c:pt idx="334">
                  <c:v>839260030632000</c:v>
                </c:pt>
                <c:pt idx="335">
                  <c:v>825450033054000</c:v>
                </c:pt>
                <c:pt idx="336">
                  <c:v>1082699984930000</c:v>
                </c:pt>
                <c:pt idx="337">
                  <c:v>1063899973550000</c:v>
                </c:pt>
                <c:pt idx="338">
                  <c:v>1023099998830000</c:v>
                </c:pt>
                <c:pt idx="339">
                  <c:v>1016800020000000</c:v>
                </c:pt>
                <c:pt idx="340">
                  <c:v>990250008576000</c:v>
                </c:pt>
                <c:pt idx="341">
                  <c:v>979010012054000</c:v>
                </c:pt>
                <c:pt idx="342">
                  <c:v>913580010504000</c:v>
                </c:pt>
                <c:pt idx="343">
                  <c:v>880139999117000</c:v>
                </c:pt>
                <c:pt idx="344">
                  <c:v>862299980038000</c:v>
                </c:pt>
                <c:pt idx="345">
                  <c:v>853040030548000</c:v>
                </c:pt>
                <c:pt idx="346">
                  <c:v>827819982586000</c:v>
                </c:pt>
                <c:pt idx="347">
                  <c:v>823280000827000</c:v>
                </c:pt>
                <c:pt idx="348">
                  <c:v>790829979402000</c:v>
                </c:pt>
                <c:pt idx="349">
                  <c:v>787219992281000</c:v>
                </c:pt>
                <c:pt idx="350">
                  <c:v>786210003878000</c:v>
                </c:pt>
                <c:pt idx="351">
                  <c:v>771659996856000</c:v>
                </c:pt>
                <c:pt idx="352">
                  <c:v>785659979629000</c:v>
                </c:pt>
                <c:pt idx="353">
                  <c:v>801660007875000</c:v>
                </c:pt>
                <c:pt idx="354">
                  <c:v>799860013924000</c:v>
                </c:pt>
                <c:pt idx="355">
                  <c:v>820350027825000</c:v>
                </c:pt>
                <c:pt idx="356">
                  <c:v>799950006911000</c:v>
                </c:pt>
                <c:pt idx="357">
                  <c:v>804459991007000</c:v>
                </c:pt>
                <c:pt idx="358">
                  <c:v>821470007656000</c:v>
                </c:pt>
                <c:pt idx="359">
                  <c:v>828529994367000</c:v>
                </c:pt>
                <c:pt idx="360">
                  <c:v>834090030858000</c:v>
                </c:pt>
                <c:pt idx="361">
                  <c:v>827230028562000</c:v>
                </c:pt>
                <c:pt idx="362">
                  <c:v>848609973109000</c:v>
                </c:pt>
                <c:pt idx="363">
                  <c:v>835110018482000</c:v>
                </c:pt>
                <c:pt idx="364">
                  <c:v>834340011377000</c:v>
                </c:pt>
                <c:pt idx="365">
                  <c:v>813650013061000</c:v>
                </c:pt>
                <c:pt idx="366">
                  <c:v>818840011276000</c:v>
                </c:pt>
                <c:pt idx="367">
                  <c:v>818950002704000</c:v>
                </c:pt>
                <c:pt idx="368">
                  <c:v>839149972095000</c:v>
                </c:pt>
                <c:pt idx="369">
                  <c:v>810880027591000</c:v>
                </c:pt>
                <c:pt idx="370">
                  <c:v>786780026569000</c:v>
                </c:pt>
                <c:pt idx="371">
                  <c:v>800510030381000</c:v>
                </c:pt>
                <c:pt idx="372">
                  <c:v>829739967185000</c:v>
                </c:pt>
                <c:pt idx="373">
                  <c:v>799660029510000</c:v>
                </c:pt>
                <c:pt idx="374">
                  <c:v>783650002043000</c:v>
                </c:pt>
                <c:pt idx="375">
                  <c:v>787989999387000</c:v>
                </c:pt>
                <c:pt idx="376">
                  <c:v>784919970185000</c:v>
                </c:pt>
                <c:pt idx="377">
                  <c:v>766589989290000</c:v>
                </c:pt>
                <c:pt idx="378">
                  <c:v>771310024131000</c:v>
                </c:pt>
                <c:pt idx="379">
                  <c:v>790949970051000</c:v>
                </c:pt>
                <c:pt idx="380">
                  <c:v>800079996781000</c:v>
                </c:pt>
                <c:pt idx="381">
                  <c:v>821350017008000</c:v>
                </c:pt>
                <c:pt idx="382">
                  <c:v>838600014954000</c:v>
                </c:pt>
                <c:pt idx="383">
                  <c:v>848870019957000</c:v>
                </c:pt>
                <c:pt idx="384">
                  <c:v>833179967554000</c:v>
                </c:pt>
                <c:pt idx="385">
                  <c:v>814749994451000</c:v>
                </c:pt>
                <c:pt idx="386">
                  <c:v>814219968643000</c:v>
                </c:pt>
                <c:pt idx="387">
                  <c:v>855950005109000</c:v>
                </c:pt>
                <c:pt idx="388">
                  <c:v>833089974567000</c:v>
                </c:pt>
                <c:pt idx="389">
                  <c:v>821190029476000</c:v>
                </c:pt>
                <c:pt idx="390">
                  <c:v>804449991786000</c:v>
                </c:pt>
                <c:pt idx="391">
                  <c:v>777789988930000</c:v>
                </c:pt>
                <c:pt idx="392">
                  <c:v>799680027951000</c:v>
                </c:pt>
                <c:pt idx="393">
                  <c:v>809889970520000</c:v>
                </c:pt>
                <c:pt idx="394">
                  <c:v>805599969280000</c:v>
                </c:pt>
                <c:pt idx="395">
                  <c:v>810930023694000</c:v>
                </c:pt>
                <c:pt idx="396">
                  <c:v>815320017142000</c:v>
                </c:pt>
                <c:pt idx="397">
                  <c:v>846130032148000</c:v>
                </c:pt>
                <c:pt idx="398">
                  <c:v>819009998029000</c:v>
                </c:pt>
                <c:pt idx="399">
                  <c:v>810220011913000</c:v>
                </c:pt>
                <c:pt idx="400">
                  <c:v>806249985737000</c:v>
                </c:pt>
                <c:pt idx="401">
                  <c:v>791230015341000</c:v>
                </c:pt>
                <c:pt idx="402">
                  <c:v>798669972439000</c:v>
                </c:pt>
                <c:pt idx="403">
                  <c:v>787740018868000</c:v>
                </c:pt>
                <c:pt idx="404">
                  <c:v>778919967982000</c:v>
                </c:pt>
                <c:pt idx="405">
                  <c:v>815809978958000</c:v>
                </c:pt>
                <c:pt idx="406">
                  <c:v>826480019898000</c:v>
                </c:pt>
                <c:pt idx="407">
                  <c:v>807700006961000</c:v>
                </c:pt>
                <c:pt idx="408">
                  <c:v>817980011184000</c:v>
                </c:pt>
                <c:pt idx="409">
                  <c:v>817250000962000</c:v>
                </c:pt>
                <c:pt idx="410">
                  <c:v>795879988527000</c:v>
                </c:pt>
                <c:pt idx="411">
                  <c:v>802849982251000</c:v>
                </c:pt>
                <c:pt idx="412">
                  <c:v>813909992800000</c:v>
                </c:pt>
                <c:pt idx="413">
                  <c:v>800359974961000</c:v>
                </c:pt>
                <c:pt idx="414">
                  <c:v>794269979771000</c:v>
                </c:pt>
                <c:pt idx="415">
                  <c:v>787379979813000</c:v>
                </c:pt>
                <c:pt idx="416">
                  <c:v>785970022580000</c:v>
                </c:pt>
                <c:pt idx="417">
                  <c:v>771220031144000</c:v>
                </c:pt>
                <c:pt idx="418">
                  <c:v>800079996781000</c:v>
                </c:pt>
                <c:pt idx="419">
                  <c:v>798800029417000</c:v>
                </c:pt>
                <c:pt idx="420">
                  <c:v>786319995306000</c:v>
                </c:pt>
                <c:pt idx="421">
                  <c:v>777490012307000</c:v>
                </c:pt>
                <c:pt idx="422">
                  <c:v>789470018273000</c:v>
                </c:pt>
                <c:pt idx="423">
                  <c:v>794650017268000</c:v>
                </c:pt>
                <c:pt idx="424">
                  <c:v>825209984647000</c:v>
                </c:pt>
                <c:pt idx="425">
                  <c:v>835349999780000</c:v>
                </c:pt>
                <c:pt idx="426">
                  <c:v>826380027691000</c:v>
                </c:pt>
                <c:pt idx="427">
                  <c:v>797290012869000</c:v>
                </c:pt>
                <c:pt idx="428">
                  <c:v>1068300033330000</c:v>
                </c:pt>
                <c:pt idx="429">
                  <c:v>1054099999030000</c:v>
                </c:pt>
                <c:pt idx="430">
                  <c:v>1034900018820000</c:v>
                </c:pt>
                <c:pt idx="431">
                  <c:v>990260007797000</c:v>
                </c:pt>
                <c:pt idx="432">
                  <c:v>972010020667000</c:v>
                </c:pt>
                <c:pt idx="433">
                  <c:v>981879989731000</c:v>
                </c:pt>
                <c:pt idx="434">
                  <c:v>965930024698000</c:v>
                </c:pt>
                <c:pt idx="435">
                  <c:v>939809979761000</c:v>
                </c:pt>
                <c:pt idx="436">
                  <c:v>903160017191000</c:v>
                </c:pt>
                <c:pt idx="437">
                  <c:v>863650009055000</c:v>
                </c:pt>
                <c:pt idx="438">
                  <c:v>847170018214000</c:v>
                </c:pt>
                <c:pt idx="439">
                  <c:v>834739980206000</c:v>
                </c:pt>
                <c:pt idx="440">
                  <c:v>819869998121000</c:v>
                </c:pt>
                <c:pt idx="441">
                  <c:v>817030018105000</c:v>
                </c:pt>
                <c:pt idx="442">
                  <c:v>832540017426000</c:v>
                </c:pt>
                <c:pt idx="443">
                  <c:v>833440014402000</c:v>
                </c:pt>
                <c:pt idx="444">
                  <c:v>798589978673000</c:v>
                </c:pt>
                <c:pt idx="445">
                  <c:v>830930008670000</c:v>
                </c:pt>
                <c:pt idx="446">
                  <c:v>852019975815000</c:v>
                </c:pt>
                <c:pt idx="447">
                  <c:v>862309979259000</c:v>
                </c:pt>
                <c:pt idx="448">
                  <c:v>847589985485000</c:v>
                </c:pt>
                <c:pt idx="449">
                  <c:v>849110001254000</c:v>
                </c:pt>
                <c:pt idx="450">
                  <c:v>829800029618000</c:v>
                </c:pt>
                <c:pt idx="451">
                  <c:v>809950032953000</c:v>
                </c:pt>
                <c:pt idx="452">
                  <c:v>799620032627000</c:v>
                </c:pt>
                <c:pt idx="453">
                  <c:v>814620004581000</c:v>
                </c:pt>
                <c:pt idx="454">
                  <c:v>832380029895000</c:v>
                </c:pt>
                <c:pt idx="455">
                  <c:v>849600030179000</c:v>
                </c:pt>
                <c:pt idx="456">
                  <c:v>853310009508000</c:v>
                </c:pt>
                <c:pt idx="457">
                  <c:v>823210006282000</c:v>
                </c:pt>
                <c:pt idx="458">
                  <c:v>825379971400000</c:v>
                </c:pt>
                <c:pt idx="459">
                  <c:v>822930028102000</c:v>
                </c:pt>
                <c:pt idx="460">
                  <c:v>805650032493000</c:v>
                </c:pt>
                <c:pt idx="461">
                  <c:v>800890000769000</c:v>
                </c:pt>
                <c:pt idx="462">
                  <c:v>765679993094000</c:v>
                </c:pt>
                <c:pt idx="463">
                  <c:v>786240001540000</c:v>
                </c:pt>
                <c:pt idx="464">
                  <c:v>798629975556000</c:v>
                </c:pt>
                <c:pt idx="465">
                  <c:v>787800014193000</c:v>
                </c:pt>
                <c:pt idx="466">
                  <c:v>790969968493000</c:v>
                </c:pt>
                <c:pt idx="467">
                  <c:v>806479967814000</c:v>
                </c:pt>
                <c:pt idx="468">
                  <c:v>812339980927000</c:v>
                </c:pt>
                <c:pt idx="469">
                  <c:v>782999985586000</c:v>
                </c:pt>
                <c:pt idx="470">
                  <c:v>781090000208000</c:v>
                </c:pt>
                <c:pt idx="471">
                  <c:v>793140000719000</c:v>
                </c:pt>
                <c:pt idx="472">
                  <c:v>799660029510000</c:v>
                </c:pt>
                <c:pt idx="473">
                  <c:v>808260030431000</c:v>
                </c:pt>
                <c:pt idx="474">
                  <c:v>826440023015000</c:v>
                </c:pt>
                <c:pt idx="475">
                  <c:v>830569969615000</c:v>
                </c:pt>
                <c:pt idx="476">
                  <c:v>856959993512000</c:v>
                </c:pt>
                <c:pt idx="477">
                  <c:v>857470020878000</c:v>
                </c:pt>
                <c:pt idx="478">
                  <c:v>845189971182000</c:v>
                </c:pt>
                <c:pt idx="479">
                  <c:v>832269971358000</c:v>
                </c:pt>
                <c:pt idx="480">
                  <c:v>829930019488000</c:v>
                </c:pt>
                <c:pt idx="481">
                  <c:v>838909990797000</c:v>
                </c:pt>
                <c:pt idx="482">
                  <c:v>836830018666000</c:v>
                </c:pt>
                <c:pt idx="483">
                  <c:v>826580012106000</c:v>
                </c:pt>
                <c:pt idx="484">
                  <c:v>804399995683000</c:v>
                </c:pt>
                <c:pt idx="485">
                  <c:v>815520001556000</c:v>
                </c:pt>
                <c:pt idx="486">
                  <c:v>853310009508000</c:v>
                </c:pt>
                <c:pt idx="487">
                  <c:v>857590011527000</c:v>
                </c:pt>
                <c:pt idx="488">
                  <c:v>825369972179000</c:v>
                </c:pt>
                <c:pt idx="489">
                  <c:v>825460032274000</c:v>
                </c:pt>
                <c:pt idx="490">
                  <c:v>845849986859000</c:v>
                </c:pt>
                <c:pt idx="491">
                  <c:v>849060005151000</c:v>
                </c:pt>
                <c:pt idx="492">
                  <c:v>824080005595000</c:v>
                </c:pt>
                <c:pt idx="493">
                  <c:v>792970013966000</c:v>
                </c:pt>
                <c:pt idx="494">
                  <c:v>785370002227000</c:v>
                </c:pt>
                <c:pt idx="495">
                  <c:v>804679973863000</c:v>
                </c:pt>
                <c:pt idx="496">
                  <c:v>805499977073000</c:v>
                </c:pt>
                <c:pt idx="497">
                  <c:v>782339969909000</c:v>
                </c:pt>
                <c:pt idx="498">
                  <c:v>784729984991000</c:v>
                </c:pt>
                <c:pt idx="499">
                  <c:v>786090013229000</c:v>
                </c:pt>
                <c:pt idx="500">
                  <c:v>776799998968000</c:v>
                </c:pt>
                <c:pt idx="501">
                  <c:v>814129975656000</c:v>
                </c:pt>
                <c:pt idx="502">
                  <c:v>813660012282000</c:v>
                </c:pt>
                <c:pt idx="503">
                  <c:v>835230009131000</c:v>
                </c:pt>
                <c:pt idx="504">
                  <c:v>836900013212000</c:v>
                </c:pt>
                <c:pt idx="505">
                  <c:v>811220001096000</c:v>
                </c:pt>
                <c:pt idx="506">
                  <c:v>806109996646000</c:v>
                </c:pt>
                <c:pt idx="507">
                  <c:v>786900017218000</c:v>
                </c:pt>
                <c:pt idx="508">
                  <c:v>774279994016000</c:v>
                </c:pt>
                <c:pt idx="509">
                  <c:v>783099977794000</c:v>
                </c:pt>
                <c:pt idx="510">
                  <c:v>806399974048000</c:v>
                </c:pt>
                <c:pt idx="511">
                  <c:v>794540025840000</c:v>
                </c:pt>
                <c:pt idx="512">
                  <c:v>778619991359000</c:v>
                </c:pt>
                <c:pt idx="513">
                  <c:v>793249992147000</c:v>
                </c:pt>
                <c:pt idx="514">
                  <c:v>813269975564000</c:v>
                </c:pt>
                <c:pt idx="515">
                  <c:v>772090030457000</c:v>
                </c:pt>
                <c:pt idx="516">
                  <c:v>776710005981000</c:v>
                </c:pt>
                <c:pt idx="517">
                  <c:v>806299981840000</c:v>
                </c:pt>
                <c:pt idx="518">
                  <c:v>810669976846000</c:v>
                </c:pt>
                <c:pt idx="519">
                  <c:v>798830027080000</c:v>
                </c:pt>
                <c:pt idx="520">
                  <c:v>1094799981540000</c:v>
                </c:pt>
                <c:pt idx="521">
                  <c:v>1073299979240000</c:v>
                </c:pt>
                <c:pt idx="522">
                  <c:v>1067099992620000</c:v>
                </c:pt>
                <c:pt idx="523">
                  <c:v>1044500008930000</c:v>
                </c:pt>
                <c:pt idx="524">
                  <c:v>1060399977860000</c:v>
                </c:pt>
                <c:pt idx="525">
                  <c:v>1023900003600000</c:v>
                </c:pt>
                <c:pt idx="526">
                  <c:v>991730027463000</c:v>
                </c:pt>
                <c:pt idx="527">
                  <c:v>974239981109000</c:v>
                </c:pt>
                <c:pt idx="528">
                  <c:v>951679994298000</c:v>
                </c:pt>
                <c:pt idx="529">
                  <c:v>907520012976000</c:v>
                </c:pt>
                <c:pt idx="530">
                  <c:v>854210006483000</c:v>
                </c:pt>
                <c:pt idx="531">
                  <c:v>821909973369000</c:v>
                </c:pt>
                <c:pt idx="532">
                  <c:v>832249972916000</c:v>
                </c:pt>
                <c:pt idx="533">
                  <c:v>822960025764000</c:v>
                </c:pt>
                <c:pt idx="534">
                  <c:v>836080010002000</c:v>
                </c:pt>
                <c:pt idx="535">
                  <c:v>853210017300000</c:v>
                </c:pt>
                <c:pt idx="536">
                  <c:v>841459993412000</c:v>
                </c:pt>
                <c:pt idx="537">
                  <c:v>834280016052000</c:v>
                </c:pt>
                <c:pt idx="538">
                  <c:v>832769999503000</c:v>
                </c:pt>
                <c:pt idx="539">
                  <c:v>868939999478000</c:v>
                </c:pt>
                <c:pt idx="540">
                  <c:v>884629984772000</c:v>
                </c:pt>
                <c:pt idx="541">
                  <c:v>859719979762000</c:v>
                </c:pt>
                <c:pt idx="542">
                  <c:v>840059968291000</c:v>
                </c:pt>
                <c:pt idx="543">
                  <c:v>852719988376000</c:v>
                </c:pt>
                <c:pt idx="544">
                  <c:v>839909979980000</c:v>
                </c:pt>
                <c:pt idx="545">
                  <c:v>841599982502000</c:v>
                </c:pt>
                <c:pt idx="546">
                  <c:v>827969970897000</c:v>
                </c:pt>
                <c:pt idx="547">
                  <c:v>840719983968000</c:v>
                </c:pt>
                <c:pt idx="548">
                  <c:v>859030033531000</c:v>
                </c:pt>
                <c:pt idx="549">
                  <c:v>859450000802000</c:v>
                </c:pt>
                <c:pt idx="550">
                  <c:v>831969994736000</c:v>
                </c:pt>
                <c:pt idx="551">
                  <c:v>815400010908000</c:v>
                </c:pt>
                <c:pt idx="552">
                  <c:v>819119989457000</c:v>
                </c:pt>
                <c:pt idx="553">
                  <c:v>803859970654000</c:v>
                </c:pt>
                <c:pt idx="554">
                  <c:v>801720003199000</c:v>
                </c:pt>
                <c:pt idx="555">
                  <c:v>813869995917000</c:v>
                </c:pt>
                <c:pt idx="556">
                  <c:v>798639974777000</c:v>
                </c:pt>
                <c:pt idx="557">
                  <c:v>809460004028000</c:v>
                </c:pt>
                <c:pt idx="558">
                  <c:v>783759993471000</c:v>
                </c:pt>
                <c:pt idx="559">
                  <c:v>798619976335000</c:v>
                </c:pt>
                <c:pt idx="560">
                  <c:v>835659975623000</c:v>
                </c:pt>
                <c:pt idx="561">
                  <c:v>837840007070000</c:v>
                </c:pt>
                <c:pt idx="562">
                  <c:v>811820021449000</c:v>
                </c:pt>
                <c:pt idx="563">
                  <c:v>817519979921000</c:v>
                </c:pt>
                <c:pt idx="564">
                  <c:v>826640007430000</c:v>
                </c:pt>
                <c:pt idx="565">
                  <c:v>797120026116000</c:v>
                </c:pt>
                <c:pt idx="566">
                  <c:v>838179980575000</c:v>
                </c:pt>
                <c:pt idx="567">
                  <c:v>826209973830000</c:v>
                </c:pt>
                <c:pt idx="568">
                  <c:v>813550020854000</c:v>
                </c:pt>
                <c:pt idx="569">
                  <c:v>827510006743000</c:v>
                </c:pt>
                <c:pt idx="570">
                  <c:v>848130010513000</c:v>
                </c:pt>
                <c:pt idx="571">
                  <c:v>867160003969000</c:v>
                </c:pt>
                <c:pt idx="572">
                  <c:v>862249983934000</c:v>
                </c:pt>
                <c:pt idx="573">
                  <c:v>855100004237000</c:v>
                </c:pt>
                <c:pt idx="574">
                  <c:v>840559996436000</c:v>
                </c:pt>
                <c:pt idx="575">
                  <c:v>854250003366000</c:v>
                </c:pt>
                <c:pt idx="576">
                  <c:v>840250020594000</c:v>
                </c:pt>
                <c:pt idx="577">
                  <c:v>812519966900000</c:v>
                </c:pt>
                <c:pt idx="578">
                  <c:v>790410012131000</c:v>
                </c:pt>
                <c:pt idx="579">
                  <c:v>812090000409000</c:v>
                </c:pt>
                <c:pt idx="580">
                  <c:v>833919976997000</c:v>
                </c:pt>
                <c:pt idx="581">
                  <c:v>830299990655000</c:v>
                </c:pt>
                <c:pt idx="582">
                  <c:v>837540030448000</c:v>
                </c:pt>
                <c:pt idx="583">
                  <c:v>848279998824000</c:v>
                </c:pt>
                <c:pt idx="584">
                  <c:v>819359970755000</c:v>
                </c:pt>
                <c:pt idx="585">
                  <c:v>795680004112000</c:v>
                </c:pt>
                <c:pt idx="586">
                  <c:v>794019999252000</c:v>
                </c:pt>
                <c:pt idx="587">
                  <c:v>778180025647000</c:v>
                </c:pt>
                <c:pt idx="588">
                  <c:v>817649969791000</c:v>
                </c:pt>
                <c:pt idx="589">
                  <c:v>823509982904000</c:v>
                </c:pt>
                <c:pt idx="590">
                  <c:v>805660031713000</c:v>
                </c:pt>
                <c:pt idx="591">
                  <c:v>781389976830000</c:v>
                </c:pt>
                <c:pt idx="592">
                  <c:v>775790010565000</c:v>
                </c:pt>
                <c:pt idx="593">
                  <c:v>816010030481000</c:v>
                </c:pt>
                <c:pt idx="594">
                  <c:v>843249988141000</c:v>
                </c:pt>
                <c:pt idx="595">
                  <c:v>838370032878000</c:v>
                </c:pt>
                <c:pt idx="596">
                  <c:v>808689996923000</c:v>
                </c:pt>
                <c:pt idx="597">
                  <c:v>779350001582000</c:v>
                </c:pt>
                <c:pt idx="598">
                  <c:v>799760021717000</c:v>
                </c:pt>
                <c:pt idx="599">
                  <c:v>796599999529000</c:v>
                </c:pt>
                <c:pt idx="600">
                  <c:v>802719992381000</c:v>
                </c:pt>
                <c:pt idx="601">
                  <c:v>801720003199000</c:v>
                </c:pt>
                <c:pt idx="602">
                  <c:v>796879977710000</c:v>
                </c:pt>
                <c:pt idx="603">
                  <c:v>808109975011000</c:v>
                </c:pt>
                <c:pt idx="604">
                  <c:v>811060013564000</c:v>
                </c:pt>
                <c:pt idx="605">
                  <c:v>806770012324000</c:v>
                </c:pt>
                <c:pt idx="606">
                  <c:v>841749970813000</c:v>
                </c:pt>
                <c:pt idx="607">
                  <c:v>811439983952000</c:v>
                </c:pt>
                <c:pt idx="608">
                  <c:v>779030026519000</c:v>
                </c:pt>
                <c:pt idx="609">
                  <c:v>771909977375000</c:v>
                </c:pt>
                <c:pt idx="610">
                  <c:v>764869989106000</c:v>
                </c:pt>
                <c:pt idx="611">
                  <c:v>776570016891000</c:v>
                </c:pt>
                <c:pt idx="612">
                  <c:v>771129971048000</c:v>
                </c:pt>
                <c:pt idx="613">
                  <c:v>1110299981640000</c:v>
                </c:pt>
                <c:pt idx="614">
                  <c:v>1113100031890000</c:v>
                </c:pt>
                <c:pt idx="615">
                  <c:v>1090499981080000</c:v>
                </c:pt>
                <c:pt idx="616">
                  <c:v>1079600025170000</c:v>
                </c:pt>
                <c:pt idx="617">
                  <c:v>1066499972270000</c:v>
                </c:pt>
                <c:pt idx="618">
                  <c:v>1035900008010000</c:v>
                </c:pt>
                <c:pt idx="619">
                  <c:v>1003000021650000</c:v>
                </c:pt>
                <c:pt idx="620">
                  <c:v>975089981981000</c:v>
                </c:pt>
                <c:pt idx="621">
                  <c:v>985549972177000</c:v>
                </c:pt>
                <c:pt idx="622">
                  <c:v>910589975069000</c:v>
                </c:pt>
                <c:pt idx="623">
                  <c:v>911259989967000</c:v>
                </c:pt>
                <c:pt idx="624">
                  <c:v>864280027070000</c:v>
                </c:pt>
                <c:pt idx="625">
                  <c:v>846899972145000</c:v>
                </c:pt>
                <c:pt idx="626">
                  <c:v>800510030381000</c:v>
                </c:pt>
                <c:pt idx="627">
                  <c:v>838400030540000</c:v>
                </c:pt>
                <c:pt idx="628">
                  <c:v>864210032525000</c:v>
                </c:pt>
                <c:pt idx="629">
                  <c:v>856229983289000</c:v>
                </c:pt>
                <c:pt idx="630">
                  <c:v>858129969447000</c:v>
                </c:pt>
                <c:pt idx="631">
                  <c:v>856389970821000</c:v>
                </c:pt>
                <c:pt idx="632">
                  <c:v>856870000525000</c:v>
                </c:pt>
                <c:pt idx="633">
                  <c:v>876420020568000</c:v>
                </c:pt>
                <c:pt idx="634">
                  <c:v>886590033363000</c:v>
                </c:pt>
                <c:pt idx="635">
                  <c:v>852829979804000</c:v>
                </c:pt>
                <c:pt idx="636">
                  <c:v>872509989716000</c:v>
                </c:pt>
                <c:pt idx="637">
                  <c:v>882189973586000</c:v>
                </c:pt>
                <c:pt idx="638">
                  <c:v>867890014192000</c:v>
                </c:pt>
                <c:pt idx="639">
                  <c:v>871470003651000</c:v>
                </c:pt>
                <c:pt idx="640">
                  <c:v>882109979820000</c:v>
                </c:pt>
                <c:pt idx="641">
                  <c:v>891639975379000</c:v>
                </c:pt>
                <c:pt idx="642">
                  <c:v>893389973225000</c:v>
                </c:pt>
                <c:pt idx="643">
                  <c:v>863329966883000</c:v>
                </c:pt>
                <c:pt idx="644">
                  <c:v>866250007773000</c:v>
                </c:pt>
                <c:pt idx="645">
                  <c:v>850510026375000</c:v>
                </c:pt>
                <c:pt idx="646">
                  <c:v>850730009231000</c:v>
                </c:pt>
                <c:pt idx="647">
                  <c:v>812309983265000</c:v>
                </c:pt>
                <c:pt idx="648">
                  <c:v>811760026124000</c:v>
                </c:pt>
                <c:pt idx="649">
                  <c:v>809150028186000</c:v>
                </c:pt>
                <c:pt idx="650">
                  <c:v>801859992289000</c:v>
                </c:pt>
                <c:pt idx="651">
                  <c:v>801159979729000</c:v>
                </c:pt>
                <c:pt idx="652">
                  <c:v>824620030624000</c:v>
                </c:pt>
                <c:pt idx="653">
                  <c:v>865960030372000</c:v>
                </c:pt>
                <c:pt idx="654">
                  <c:v>863740002042000</c:v>
                </c:pt>
                <c:pt idx="655">
                  <c:v>812850008293000</c:v>
                </c:pt>
                <c:pt idx="656">
                  <c:v>832380029895000</c:v>
                </c:pt>
                <c:pt idx="657">
                  <c:v>844700009366000</c:v>
                </c:pt>
                <c:pt idx="658">
                  <c:v>788229980684000</c:v>
                </c:pt>
                <c:pt idx="659">
                  <c:v>801670007095000</c:v>
                </c:pt>
                <c:pt idx="660">
                  <c:v>835769967051000</c:v>
                </c:pt>
                <c:pt idx="661">
                  <c:v>840549997216000</c:v>
                </c:pt>
                <c:pt idx="662">
                  <c:v>835589981078000</c:v>
                </c:pt>
                <c:pt idx="663">
                  <c:v>825919996428000</c:v>
                </c:pt>
                <c:pt idx="664">
                  <c:v>818630027641000</c:v>
                </c:pt>
                <c:pt idx="665">
                  <c:v>825520027599000</c:v>
                </c:pt>
                <c:pt idx="666">
                  <c:v>834619989557000</c:v>
                </c:pt>
                <c:pt idx="667">
                  <c:v>856139990303000</c:v>
                </c:pt>
                <c:pt idx="668">
                  <c:v>856919996629000</c:v>
                </c:pt>
                <c:pt idx="669">
                  <c:v>869600015155000</c:v>
                </c:pt>
                <c:pt idx="670">
                  <c:v>853819969765000</c:v>
                </c:pt>
                <c:pt idx="671">
                  <c:v>837229987496000</c:v>
                </c:pt>
                <c:pt idx="672">
                  <c:v>819820002017000</c:v>
                </c:pt>
                <c:pt idx="673">
                  <c:v>827909975572000</c:v>
                </c:pt>
                <c:pt idx="674">
                  <c:v>872130019328000</c:v>
                </c:pt>
                <c:pt idx="675">
                  <c:v>880419977298000</c:v>
                </c:pt>
                <c:pt idx="676">
                  <c:v>865649987420000</c:v>
                </c:pt>
                <c:pt idx="677">
                  <c:v>859030033531000</c:v>
                </c:pt>
                <c:pt idx="678">
                  <c:v>847519990940000</c:v>
                </c:pt>
                <c:pt idx="679">
                  <c:v>838989984563000</c:v>
                </c:pt>
                <c:pt idx="680">
                  <c:v>792569978028000</c:v>
                </c:pt>
                <c:pt idx="681">
                  <c:v>796180032258000</c:v>
                </c:pt>
                <c:pt idx="682">
                  <c:v>821769984279000</c:v>
                </c:pt>
                <c:pt idx="683">
                  <c:v>837840007070000</c:v>
                </c:pt>
                <c:pt idx="684">
                  <c:v>813969988125000</c:v>
                </c:pt>
                <c:pt idx="685">
                  <c:v>791180019237000</c:v>
                </c:pt>
                <c:pt idx="686">
                  <c:v>806500033364000</c:v>
                </c:pt>
                <c:pt idx="687">
                  <c:v>822779972682000</c:v>
                </c:pt>
                <c:pt idx="688">
                  <c:v>849040006709000</c:v>
                </c:pt>
                <c:pt idx="689">
                  <c:v>851029985853000</c:v>
                </c:pt>
                <c:pt idx="690">
                  <c:v>813640013840000</c:v>
                </c:pt>
                <c:pt idx="691">
                  <c:v>807730004623000</c:v>
                </c:pt>
                <c:pt idx="692">
                  <c:v>836549973377000</c:v>
                </c:pt>
                <c:pt idx="693">
                  <c:v>838700007162000</c:v>
                </c:pt>
                <c:pt idx="694">
                  <c:v>846470005654000</c:v>
                </c:pt>
                <c:pt idx="695">
                  <c:v>823679969657000</c:v>
                </c:pt>
                <c:pt idx="696">
                  <c:v>815829977399000</c:v>
                </c:pt>
                <c:pt idx="697">
                  <c:v>827400015315000</c:v>
                </c:pt>
                <c:pt idx="698">
                  <c:v>826410025353000</c:v>
                </c:pt>
                <c:pt idx="699">
                  <c:v>844640014041000</c:v>
                </c:pt>
                <c:pt idx="700">
                  <c:v>831469966590000</c:v>
                </c:pt>
                <c:pt idx="701">
                  <c:v>787269988385000</c:v>
                </c:pt>
                <c:pt idx="702">
                  <c:v>779599982100000</c:v>
                </c:pt>
                <c:pt idx="703">
                  <c:v>779559985218000</c:v>
                </c:pt>
                <c:pt idx="704">
                  <c:v>788119989256000</c:v>
                </c:pt>
                <c:pt idx="705">
                  <c:v>813019995046000</c:v>
                </c:pt>
                <c:pt idx="706">
                  <c:v>1153700022190000</c:v>
                </c:pt>
                <c:pt idx="707">
                  <c:v>1142199978820000</c:v>
                </c:pt>
                <c:pt idx="708">
                  <c:v>1108399995490000</c:v>
                </c:pt>
                <c:pt idx="709">
                  <c:v>1031199971610000</c:v>
                </c:pt>
                <c:pt idx="710">
                  <c:v>1004600031180000</c:v>
                </c:pt>
                <c:pt idx="711">
                  <c:v>1035900008010000</c:v>
                </c:pt>
                <c:pt idx="712">
                  <c:v>1034000021850000</c:v>
                </c:pt>
                <c:pt idx="713">
                  <c:v>1016700027800000</c:v>
                </c:pt>
                <c:pt idx="714">
                  <c:v>970390012690000</c:v>
                </c:pt>
                <c:pt idx="715">
                  <c:v>944430022394000</c:v>
                </c:pt>
                <c:pt idx="716">
                  <c:v>902539998396000</c:v>
                </c:pt>
                <c:pt idx="717">
                  <c:v>834749979427000</c:v>
                </c:pt>
                <c:pt idx="718">
                  <c:v>838660010279000</c:v>
                </c:pt>
                <c:pt idx="719">
                  <c:v>816589985284000</c:v>
                </c:pt>
                <c:pt idx="720">
                  <c:v>866709971927000</c:v>
                </c:pt>
                <c:pt idx="721">
                  <c:v>870340024599000</c:v>
                </c:pt>
                <c:pt idx="722">
                  <c:v>866419994526000</c:v>
                </c:pt>
                <c:pt idx="723">
                  <c:v>854010022068000</c:v>
                </c:pt>
                <c:pt idx="724">
                  <c:v>858719990579000</c:v>
                </c:pt>
                <c:pt idx="725">
                  <c:v>850800003777000</c:v>
                </c:pt>
                <c:pt idx="726">
                  <c:v>865060033397000</c:v>
                </c:pt>
                <c:pt idx="727">
                  <c:v>854369994015000</c:v>
                </c:pt>
                <c:pt idx="728">
                  <c:v>853130023535000</c:v>
                </c:pt>
                <c:pt idx="729">
                  <c:v>847759972237000</c:v>
                </c:pt>
                <c:pt idx="730">
                  <c:v>889629997793000</c:v>
                </c:pt>
                <c:pt idx="731">
                  <c:v>901560007655000</c:v>
                </c:pt>
                <c:pt idx="732">
                  <c:v>893139992707000</c:v>
                </c:pt>
                <c:pt idx="733">
                  <c:v>917309988274000</c:v>
                </c:pt>
                <c:pt idx="734">
                  <c:v>893700016177000</c:v>
                </c:pt>
                <c:pt idx="735">
                  <c:v>905499969061000</c:v>
                </c:pt>
                <c:pt idx="736">
                  <c:v>912089992397000</c:v>
                </c:pt>
                <c:pt idx="737">
                  <c:v>888440023417000</c:v>
                </c:pt>
                <c:pt idx="738">
                  <c:v>849840011477000</c:v>
                </c:pt>
                <c:pt idx="739">
                  <c:v>818700022186000</c:v>
                </c:pt>
                <c:pt idx="740">
                  <c:v>809029970428000</c:v>
                </c:pt>
                <c:pt idx="741">
                  <c:v>810499990094000</c:v>
                </c:pt>
                <c:pt idx="742">
                  <c:v>821380014670000</c:v>
                </c:pt>
                <c:pt idx="743">
                  <c:v>820949981069000</c:v>
                </c:pt>
                <c:pt idx="744">
                  <c:v>781409975271000</c:v>
                </c:pt>
                <c:pt idx="745">
                  <c:v>807969985921000</c:v>
                </c:pt>
                <c:pt idx="746">
                  <c:v>866080021021000</c:v>
                </c:pt>
                <c:pt idx="747">
                  <c:v>862510030782000</c:v>
                </c:pt>
                <c:pt idx="748">
                  <c:v>852609996947000</c:v>
                </c:pt>
                <c:pt idx="749">
                  <c:v>833969973101000</c:v>
                </c:pt>
                <c:pt idx="750">
                  <c:v>849409977876000</c:v>
                </c:pt>
                <c:pt idx="751">
                  <c:v>821540002202000</c:v>
                </c:pt>
                <c:pt idx="752">
                  <c:v>840450005008000</c:v>
                </c:pt>
                <c:pt idx="753">
                  <c:v>865529996771000</c:v>
                </c:pt>
                <c:pt idx="754">
                  <c:v>867599969681000</c:v>
                </c:pt>
                <c:pt idx="755">
                  <c:v>851779994518000</c:v>
                </c:pt>
                <c:pt idx="756">
                  <c:v>859360007815000</c:v>
                </c:pt>
                <c:pt idx="757">
                  <c:v>854770029953000</c:v>
                </c:pt>
                <c:pt idx="758">
                  <c:v>841729972371000</c:v>
                </c:pt>
                <c:pt idx="759">
                  <c:v>839540008813000</c:v>
                </c:pt>
                <c:pt idx="760">
                  <c:v>858659995255000</c:v>
                </c:pt>
                <c:pt idx="761">
                  <c:v>885499984085000</c:v>
                </c:pt>
                <c:pt idx="762">
                  <c:v>879319995908000</c:v>
                </c:pt>
                <c:pt idx="763">
                  <c:v>881219982066000</c:v>
                </c:pt>
                <c:pt idx="764">
                  <c:v>874890005578000</c:v>
                </c:pt>
                <c:pt idx="765">
                  <c:v>853890031419000</c:v>
                </c:pt>
                <c:pt idx="766">
                  <c:v>865549995213000</c:v>
                </c:pt>
                <c:pt idx="767">
                  <c:v>900889992757000</c:v>
                </c:pt>
                <c:pt idx="768">
                  <c:v>927709983146000</c:v>
                </c:pt>
                <c:pt idx="769">
                  <c:v>880950003106000</c:v>
                </c:pt>
                <c:pt idx="770">
                  <c:v>873140007731000</c:v>
                </c:pt>
                <c:pt idx="771">
                  <c:v>885399991878000</c:v>
                </c:pt>
                <c:pt idx="772">
                  <c:v>881480028914000</c:v>
                </c:pt>
                <c:pt idx="773">
                  <c:v>869730005025000</c:v>
                </c:pt>
                <c:pt idx="774">
                  <c:v>864550006030000</c:v>
                </c:pt>
                <c:pt idx="775">
                  <c:v>851620006986000</c:v>
                </c:pt>
                <c:pt idx="776">
                  <c:v>836209999872000</c:v>
                </c:pt>
                <c:pt idx="777">
                  <c:v>832199976813000</c:v>
                </c:pt>
                <c:pt idx="778">
                  <c:v>845239967285000</c:v>
                </c:pt>
                <c:pt idx="779">
                  <c:v>817689966674000</c:v>
                </c:pt>
                <c:pt idx="780">
                  <c:v>828549992808000</c:v>
                </c:pt>
                <c:pt idx="781">
                  <c:v>856680015331000</c:v>
                </c:pt>
                <c:pt idx="782">
                  <c:v>852899974349000</c:v>
                </c:pt>
                <c:pt idx="783">
                  <c:v>854120013496000</c:v>
                </c:pt>
                <c:pt idx="784">
                  <c:v>848639970771000</c:v>
                </c:pt>
                <c:pt idx="785">
                  <c:v>850269977969000</c:v>
                </c:pt>
                <c:pt idx="786">
                  <c:v>833149969891000</c:v>
                </c:pt>
                <c:pt idx="787">
                  <c:v>853649983013000</c:v>
                </c:pt>
                <c:pt idx="788">
                  <c:v>857169977147000</c:v>
                </c:pt>
                <c:pt idx="789">
                  <c:v>817170007196000</c:v>
                </c:pt>
                <c:pt idx="790">
                  <c:v>805750024700000</c:v>
                </c:pt>
                <c:pt idx="791">
                  <c:v>781730017444000</c:v>
                </c:pt>
                <c:pt idx="792">
                  <c:v>789149976101000</c:v>
                </c:pt>
                <c:pt idx="793">
                  <c:v>797759976243000</c:v>
                </c:pt>
                <c:pt idx="794">
                  <c:v>801590013329000</c:v>
                </c:pt>
                <c:pt idx="795">
                  <c:v>797070030012000</c:v>
                </c:pt>
                <c:pt idx="796">
                  <c:v>799080007598000</c:v>
                </c:pt>
                <c:pt idx="797">
                  <c:v>787800014193000</c:v>
                </c:pt>
                <c:pt idx="798">
                  <c:v>785689977291000</c:v>
                </c:pt>
                <c:pt idx="799">
                  <c:v>1234500033970000</c:v>
                </c:pt>
                <c:pt idx="800">
                  <c:v>1201199944560000</c:v>
                </c:pt>
                <c:pt idx="801">
                  <c:v>1183899950510000</c:v>
                </c:pt>
                <c:pt idx="802">
                  <c:v>1143100042900000</c:v>
                </c:pt>
                <c:pt idx="803">
                  <c:v>1096900019220000</c:v>
                </c:pt>
                <c:pt idx="804">
                  <c:v>1059800024610000</c:v>
                </c:pt>
                <c:pt idx="805">
                  <c:v>1017800009190000</c:v>
                </c:pt>
                <c:pt idx="806">
                  <c:v>1068300033330000</c:v>
                </c:pt>
                <c:pt idx="807">
                  <c:v>1054700019380000</c:v>
                </c:pt>
                <c:pt idx="808">
                  <c:v>1006700001760000</c:v>
                </c:pt>
                <c:pt idx="809">
                  <c:v>946970025787000</c:v>
                </c:pt>
                <c:pt idx="810">
                  <c:v>928599980900000</c:v>
                </c:pt>
                <c:pt idx="811">
                  <c:v>891100017459000</c:v>
                </c:pt>
                <c:pt idx="812">
                  <c:v>888540015624000</c:v>
                </c:pt>
                <c:pt idx="813">
                  <c:v>882590009524000</c:v>
                </c:pt>
                <c:pt idx="814">
                  <c:v>885449987981000</c:v>
                </c:pt>
                <c:pt idx="815">
                  <c:v>896659986842000</c:v>
                </c:pt>
                <c:pt idx="816">
                  <c:v>890420003340000</c:v>
                </c:pt>
                <c:pt idx="817">
                  <c:v>887289978814000</c:v>
                </c:pt>
                <c:pt idx="818">
                  <c:v>884499994903000</c:v>
                </c:pt>
                <c:pt idx="819">
                  <c:v>881470029693000</c:v>
                </c:pt>
                <c:pt idx="820">
                  <c:v>860060020376000</c:v>
                </c:pt>
                <c:pt idx="821">
                  <c:v>868510032986000</c:v>
                </c:pt>
                <c:pt idx="822">
                  <c:v>857520016982000</c:v>
                </c:pt>
                <c:pt idx="823">
                  <c:v>833719992582000</c:v>
                </c:pt>
                <c:pt idx="824">
                  <c:v>844390033523000</c:v>
                </c:pt>
                <c:pt idx="825">
                  <c:v>860040021934000</c:v>
                </c:pt>
                <c:pt idx="826">
                  <c:v>869700007363000</c:v>
                </c:pt>
                <c:pt idx="827">
                  <c:v>882719999394000</c:v>
                </c:pt>
                <c:pt idx="828">
                  <c:v>902110031905000</c:v>
                </c:pt>
                <c:pt idx="829">
                  <c:v>895550006231000</c:v>
                </c:pt>
                <c:pt idx="830">
                  <c:v>890669983859000</c:v>
                </c:pt>
                <c:pt idx="831">
                  <c:v>863979983340000</c:v>
                </c:pt>
                <c:pt idx="832">
                  <c:v>895620000776000</c:v>
                </c:pt>
                <c:pt idx="833">
                  <c:v>879170007597000</c:v>
                </c:pt>
                <c:pt idx="834">
                  <c:v>832189977592000</c:v>
                </c:pt>
                <c:pt idx="835">
                  <c:v>799219996688000</c:v>
                </c:pt>
                <c:pt idx="836">
                  <c:v>776869993513000</c:v>
                </c:pt>
                <c:pt idx="837">
                  <c:v>798429991141000</c:v>
                </c:pt>
                <c:pt idx="838">
                  <c:v>802079975145000</c:v>
                </c:pt>
                <c:pt idx="839">
                  <c:v>819650015265000</c:v>
                </c:pt>
                <c:pt idx="840">
                  <c:v>850460030271000</c:v>
                </c:pt>
                <c:pt idx="841">
                  <c:v>837760013304000</c:v>
                </c:pt>
                <c:pt idx="842">
                  <c:v>829900021826000</c:v>
                </c:pt>
                <c:pt idx="843">
                  <c:v>830249994551000</c:v>
                </c:pt>
                <c:pt idx="844">
                  <c:v>823709967319000</c:v>
                </c:pt>
                <c:pt idx="845">
                  <c:v>846679989289000</c:v>
                </c:pt>
                <c:pt idx="846">
                  <c:v>869929989439000</c:v>
                </c:pt>
                <c:pt idx="847">
                  <c:v>855910008226000</c:v>
                </c:pt>
                <c:pt idx="848">
                  <c:v>875339970511000</c:v>
                </c:pt>
                <c:pt idx="849">
                  <c:v>849129999696000</c:v>
                </c:pt>
                <c:pt idx="850">
                  <c:v>860070019596000</c:v>
                </c:pt>
                <c:pt idx="851">
                  <c:v>862069997961000</c:v>
                </c:pt>
                <c:pt idx="852">
                  <c:v>842980009181000</c:v>
                </c:pt>
                <c:pt idx="853">
                  <c:v>858560003047000</c:v>
                </c:pt>
                <c:pt idx="854">
                  <c:v>884699979317000</c:v>
                </c:pt>
                <c:pt idx="855">
                  <c:v>921920031687000</c:v>
                </c:pt>
                <c:pt idx="856">
                  <c:v>899169992573000</c:v>
                </c:pt>
                <c:pt idx="857">
                  <c:v>877719986373000</c:v>
                </c:pt>
                <c:pt idx="858">
                  <c:v>857939984253000</c:v>
                </c:pt>
                <c:pt idx="859">
                  <c:v>885649972396000</c:v>
                </c:pt>
                <c:pt idx="860">
                  <c:v>916180009222000</c:v>
                </c:pt>
                <c:pt idx="861">
                  <c:v>936429974716000</c:v>
                </c:pt>
                <c:pt idx="862">
                  <c:v>913029986255000</c:v>
                </c:pt>
                <c:pt idx="863">
                  <c:v>899570028511000</c:v>
                </c:pt>
                <c:pt idx="864">
                  <c:v>892890012189000</c:v>
                </c:pt>
                <c:pt idx="865">
                  <c:v>905610027598000</c:v>
                </c:pt>
                <c:pt idx="866">
                  <c:v>886980002972000</c:v>
                </c:pt>
                <c:pt idx="867">
                  <c:v>860030022713000</c:v>
                </c:pt>
                <c:pt idx="868">
                  <c:v>872280007639000</c:v>
                </c:pt>
                <c:pt idx="869">
                  <c:v>855900009005000</c:v>
                </c:pt>
                <c:pt idx="870">
                  <c:v>833949974659000</c:v>
                </c:pt>
                <c:pt idx="871">
                  <c:v>808440016404000</c:v>
                </c:pt>
                <c:pt idx="872">
                  <c:v>821579999085000</c:v>
                </c:pt>
                <c:pt idx="873">
                  <c:v>845989975949000</c:v>
                </c:pt>
                <c:pt idx="874">
                  <c:v>837239986717000</c:v>
                </c:pt>
                <c:pt idx="875">
                  <c:v>868199990034000</c:v>
                </c:pt>
                <c:pt idx="876">
                  <c:v>891170012004000</c:v>
                </c:pt>
                <c:pt idx="877">
                  <c:v>899179991794000</c:v>
                </c:pt>
                <c:pt idx="878">
                  <c:v>874199992238000</c:v>
                </c:pt>
                <c:pt idx="879">
                  <c:v>858689992917000</c:v>
                </c:pt>
                <c:pt idx="880">
                  <c:v>839859983876000</c:v>
                </c:pt>
                <c:pt idx="881">
                  <c:v>860990015013000</c:v>
                </c:pt>
                <c:pt idx="882">
                  <c:v>847729974575000</c:v>
                </c:pt>
                <c:pt idx="883">
                  <c:v>813209980240000</c:v>
                </c:pt>
                <c:pt idx="884">
                  <c:v>816539989180000</c:v>
                </c:pt>
                <c:pt idx="885">
                  <c:v>820819991200000</c:v>
                </c:pt>
                <c:pt idx="886">
                  <c:v>829220007707000</c:v>
                </c:pt>
                <c:pt idx="887">
                  <c:v>839049979888000</c:v>
                </c:pt>
                <c:pt idx="888">
                  <c:v>829890022605000</c:v>
                </c:pt>
                <c:pt idx="889">
                  <c:v>784799979536000</c:v>
                </c:pt>
                <c:pt idx="890">
                  <c:v>741619988955000</c:v>
                </c:pt>
                <c:pt idx="891">
                  <c:v>769219985670000</c:v>
                </c:pt>
                <c:pt idx="892">
                  <c:v>775030002680000</c:v>
                </c:pt>
                <c:pt idx="893">
                  <c:v>1216199983630000</c:v>
                </c:pt>
                <c:pt idx="894">
                  <c:v>1183699966100000</c:v>
                </c:pt>
                <c:pt idx="895">
                  <c:v>1161599943440000</c:v>
                </c:pt>
                <c:pt idx="896">
                  <c:v>1148100055920000</c:v>
                </c:pt>
                <c:pt idx="897">
                  <c:v>1136700004760000</c:v>
                </c:pt>
                <c:pt idx="898">
                  <c:v>1095900030040000</c:v>
                </c:pt>
                <c:pt idx="899">
                  <c:v>1048299981240000</c:v>
                </c:pt>
                <c:pt idx="900">
                  <c:v>1049299970420000</c:v>
                </c:pt>
                <c:pt idx="901">
                  <c:v>1011500030360000</c:v>
                </c:pt>
                <c:pt idx="902">
                  <c:v>997040016327000</c:v>
                </c:pt>
                <c:pt idx="903">
                  <c:v>951669995078000</c:v>
                </c:pt>
                <c:pt idx="904">
                  <c:v>919690004136000</c:v>
                </c:pt>
                <c:pt idx="905">
                  <c:v>927140027564000</c:v>
                </c:pt>
                <c:pt idx="906">
                  <c:v>900009994224000</c:v>
                </c:pt>
                <c:pt idx="907">
                  <c:v>891200009667000</c:v>
                </c:pt>
                <c:pt idx="908">
                  <c:v>912009998631000</c:v>
                </c:pt>
                <c:pt idx="909">
                  <c:v>930000006021000</c:v>
                </c:pt>
                <c:pt idx="910">
                  <c:v>888179976569000</c:v>
                </c:pt>
                <c:pt idx="911">
                  <c:v>887159988945000</c:v>
                </c:pt>
                <c:pt idx="912">
                  <c:v>898629967544000</c:v>
                </c:pt>
                <c:pt idx="913">
                  <c:v>914709989556000</c:v>
                </c:pt>
                <c:pt idx="914">
                  <c:v>903439995372000</c:v>
                </c:pt>
                <c:pt idx="915">
                  <c:v>869309970645000</c:v>
                </c:pt>
                <c:pt idx="916">
                  <c:v>856909997408000</c:v>
                </c:pt>
                <c:pt idx="917">
                  <c:v>867720027439000</c:v>
                </c:pt>
                <c:pt idx="918">
                  <c:v>865300014694000</c:v>
                </c:pt>
                <c:pt idx="919">
                  <c:v>853769973662000</c:v>
                </c:pt>
                <c:pt idx="920">
                  <c:v>835449991987000</c:v>
                </c:pt>
                <c:pt idx="921">
                  <c:v>848880019177000</c:v>
                </c:pt>
                <c:pt idx="922">
                  <c:v>880539967947000</c:v>
                </c:pt>
                <c:pt idx="923">
                  <c:v>935180005016000</c:v>
                </c:pt>
                <c:pt idx="924">
                  <c:v>924989993779000</c:v>
                </c:pt>
                <c:pt idx="925">
                  <c:v>906420031586000</c:v>
                </c:pt>
                <c:pt idx="926">
                  <c:v>893540028645000</c:v>
                </c:pt>
                <c:pt idx="927">
                  <c:v>873680032760000</c:v>
                </c:pt>
                <c:pt idx="928">
                  <c:v>857939984253000</c:v>
                </c:pt>
                <c:pt idx="929">
                  <c:v>830680028152000</c:v>
                </c:pt>
                <c:pt idx="930">
                  <c:v>790589998105000</c:v>
                </c:pt>
                <c:pt idx="931">
                  <c:v>780639968166000</c:v>
                </c:pt>
                <c:pt idx="932">
                  <c:v>776380031697000</c:v>
                </c:pt>
                <c:pt idx="933">
                  <c:v>851999977374000</c:v>
                </c:pt>
                <c:pt idx="934">
                  <c:v>890210019705000</c:v>
                </c:pt>
                <c:pt idx="935">
                  <c:v>889069974323000</c:v>
                </c:pt>
                <c:pt idx="936">
                  <c:v>849720020828000</c:v>
                </c:pt>
                <c:pt idx="937">
                  <c:v>857390027112000</c:v>
                </c:pt>
                <c:pt idx="938">
                  <c:v>857249970913000</c:v>
                </c:pt>
                <c:pt idx="939">
                  <c:v>885140012138000</c:v>
                </c:pt>
                <c:pt idx="940">
                  <c:v>870500012130000</c:v>
                </c:pt>
                <c:pt idx="941">
                  <c:v>881909995405000</c:v>
                </c:pt>
                <c:pt idx="942">
                  <c:v>865360010019000</c:v>
                </c:pt>
                <c:pt idx="943">
                  <c:v>877330016764000</c:v>
                </c:pt>
                <c:pt idx="944">
                  <c:v>874560031293000</c:v>
                </c:pt>
                <c:pt idx="945">
                  <c:v>865970029593000</c:v>
                </c:pt>
                <c:pt idx="946">
                  <c:v>861399983063000</c:v>
                </c:pt>
                <c:pt idx="947">
                  <c:v>870490012910000</c:v>
                </c:pt>
                <c:pt idx="948">
                  <c:v>887870000726000</c:v>
                </c:pt>
                <c:pt idx="949">
                  <c:v>911810014216000</c:v>
                </c:pt>
                <c:pt idx="950">
                  <c:v>901129974055000</c:v>
                </c:pt>
                <c:pt idx="951">
                  <c:v>862179989389000</c:v>
                </c:pt>
                <c:pt idx="952">
                  <c:v>863510019965000</c:v>
                </c:pt>
                <c:pt idx="953">
                  <c:v>913979979334000</c:v>
                </c:pt>
                <c:pt idx="954">
                  <c:v>956660008878000</c:v>
                </c:pt>
                <c:pt idx="955">
                  <c:v>949259981554000</c:v>
                </c:pt>
                <c:pt idx="956">
                  <c:v>937810001396000</c:v>
                </c:pt>
                <c:pt idx="957">
                  <c:v>938550010839000</c:v>
                </c:pt>
                <c:pt idx="958">
                  <c:v>941469984621000</c:v>
                </c:pt>
                <c:pt idx="959">
                  <c:v>906069991752000</c:v>
                </c:pt>
                <c:pt idx="960">
                  <c:v>900059990327000</c:v>
                </c:pt>
                <c:pt idx="961">
                  <c:v>913380026089000</c:v>
                </c:pt>
                <c:pt idx="962">
                  <c:v>898359988584000</c:v>
                </c:pt>
                <c:pt idx="963">
                  <c:v>866050023358000</c:v>
                </c:pt>
                <c:pt idx="964">
                  <c:v>843800012390000</c:v>
                </c:pt>
                <c:pt idx="965">
                  <c:v>841370000425000</c:v>
                </c:pt>
                <c:pt idx="966">
                  <c:v>844999985988000</c:v>
                </c:pt>
                <c:pt idx="967">
                  <c:v>841579984060000</c:v>
                </c:pt>
                <c:pt idx="968">
                  <c:v>848100012851000</c:v>
                </c:pt>
                <c:pt idx="969">
                  <c:v>874969999344000</c:v>
                </c:pt>
                <c:pt idx="970">
                  <c:v>881740008653000</c:v>
                </c:pt>
                <c:pt idx="971">
                  <c:v>907460017652000</c:v>
                </c:pt>
                <c:pt idx="972">
                  <c:v>906640014442000</c:v>
                </c:pt>
                <c:pt idx="973">
                  <c:v>857530016203000</c:v>
                </c:pt>
                <c:pt idx="974">
                  <c:v>824529970528000</c:v>
                </c:pt>
                <c:pt idx="975">
                  <c:v>838750003266000</c:v>
                </c:pt>
                <c:pt idx="976">
                  <c:v>845739995431000</c:v>
                </c:pt>
                <c:pt idx="977">
                  <c:v>837989995381000</c:v>
                </c:pt>
                <c:pt idx="978">
                  <c:v>853890031419000</c:v>
                </c:pt>
                <c:pt idx="979">
                  <c:v>862049999520000</c:v>
                </c:pt>
                <c:pt idx="980">
                  <c:v>857580012306000</c:v>
                </c:pt>
                <c:pt idx="981">
                  <c:v>844229978882000</c:v>
                </c:pt>
                <c:pt idx="982">
                  <c:v>837499966456000</c:v>
                </c:pt>
                <c:pt idx="983">
                  <c:v>834529996571000</c:v>
                </c:pt>
                <c:pt idx="984">
                  <c:v>817519979921000</c:v>
                </c:pt>
                <c:pt idx="985">
                  <c:v>849680023945000</c:v>
                </c:pt>
                <c:pt idx="986">
                  <c:v>843199992037000</c:v>
                </c:pt>
                <c:pt idx="987">
                  <c:v>1215099935130000</c:v>
                </c:pt>
                <c:pt idx="988">
                  <c:v>1193000046690000</c:v>
                </c:pt>
                <c:pt idx="989">
                  <c:v>1140899945910000</c:v>
                </c:pt>
                <c:pt idx="990">
                  <c:v>1126899963130000</c:v>
                </c:pt>
                <c:pt idx="991">
                  <c:v>1169200022290000</c:v>
                </c:pt>
                <c:pt idx="992">
                  <c:v>1125500005120000</c:v>
                </c:pt>
                <c:pt idx="993">
                  <c:v>1069699991340000</c:v>
                </c:pt>
                <c:pt idx="994">
                  <c:v>1046599979500000</c:v>
                </c:pt>
                <c:pt idx="995">
                  <c:v>1016100007440000</c:v>
                </c:pt>
                <c:pt idx="996">
                  <c:v>980909998211000</c:v>
                </c:pt>
                <c:pt idx="997">
                  <c:v>936529966924000</c:v>
                </c:pt>
                <c:pt idx="998">
                  <c:v>920779986305000</c:v>
                </c:pt>
                <c:pt idx="999">
                  <c:v>914210028519000</c:v>
                </c:pt>
                <c:pt idx="1000">
                  <c:v>925620011794000</c:v>
                </c:pt>
                <c:pt idx="1001">
                  <c:v>928599980900000</c:v>
                </c:pt>
                <c:pt idx="1002">
                  <c:v>924650020274000</c:v>
                </c:pt>
                <c:pt idx="1003">
                  <c:v>927340011979000</c:v>
                </c:pt>
                <c:pt idx="1004">
                  <c:v>899000005820000</c:v>
                </c:pt>
                <c:pt idx="1005">
                  <c:v>938470017073000</c:v>
                </c:pt>
                <c:pt idx="1006">
                  <c:v>904100011049000</c:v>
                </c:pt>
                <c:pt idx="1007">
                  <c:v>903120020308000</c:v>
                </c:pt>
                <c:pt idx="1008">
                  <c:v>874020006265000</c:v>
                </c:pt>
                <c:pt idx="1009">
                  <c:v>870470014468000</c:v>
                </c:pt>
                <c:pt idx="1010">
                  <c:v>864400017719000</c:v>
                </c:pt>
                <c:pt idx="1011">
                  <c:v>878900028637000</c:v>
                </c:pt>
                <c:pt idx="1012">
                  <c:v>880519969505000</c:v>
                </c:pt>
                <c:pt idx="1013">
                  <c:v>887299978035000</c:v>
                </c:pt>
                <c:pt idx="1014">
                  <c:v>864179967754000</c:v>
                </c:pt>
                <c:pt idx="1015">
                  <c:v>885469986423000</c:v>
                </c:pt>
                <c:pt idx="1016">
                  <c:v>904790024389000</c:v>
                </c:pt>
                <c:pt idx="1017">
                  <c:v>942680024547000</c:v>
                </c:pt>
                <c:pt idx="1018">
                  <c:v>948970004152000</c:v>
                </c:pt>
                <c:pt idx="1019">
                  <c:v>951590001312000</c:v>
                </c:pt>
                <c:pt idx="1020">
                  <c:v>913440021414000</c:v>
                </c:pt>
                <c:pt idx="1021">
                  <c:v>891760033137000</c:v>
                </c:pt>
                <c:pt idx="1022">
                  <c:v>856560024682000</c:v>
                </c:pt>
                <c:pt idx="1023">
                  <c:v>813969988125000</c:v>
                </c:pt>
                <c:pt idx="1024">
                  <c:v>819500026954000</c:v>
                </c:pt>
                <c:pt idx="1025">
                  <c:v>843509967880000</c:v>
                </c:pt>
                <c:pt idx="1026">
                  <c:v>833500009726000</c:v>
                </c:pt>
                <c:pt idx="1027">
                  <c:v>845709997769000</c:v>
                </c:pt>
                <c:pt idx="1028">
                  <c:v>845099978195000</c:v>
                </c:pt>
                <c:pt idx="1029">
                  <c:v>893020002058000</c:v>
                </c:pt>
                <c:pt idx="1030">
                  <c:v>897369998623000</c:v>
                </c:pt>
                <c:pt idx="1031">
                  <c:v>870300027716000</c:v>
                </c:pt>
                <c:pt idx="1032">
                  <c:v>890479998665000</c:v>
                </c:pt>
                <c:pt idx="1033">
                  <c:v>899600026173000</c:v>
                </c:pt>
                <c:pt idx="1034">
                  <c:v>895189967176000</c:v>
                </c:pt>
                <c:pt idx="1035">
                  <c:v>894660008477000</c:v>
                </c:pt>
                <c:pt idx="1036">
                  <c:v>892599967678000</c:v>
                </c:pt>
                <c:pt idx="1037">
                  <c:v>881600019562000</c:v>
                </c:pt>
                <c:pt idx="1038">
                  <c:v>869129984672000</c:v>
                </c:pt>
                <c:pt idx="1039">
                  <c:v>870650000441000</c:v>
                </c:pt>
                <c:pt idx="1040">
                  <c:v>883220027539000</c:v>
                </c:pt>
                <c:pt idx="1041">
                  <c:v>909439997575000</c:v>
                </c:pt>
                <c:pt idx="1042">
                  <c:v>908929970209000</c:v>
                </c:pt>
                <c:pt idx="1043">
                  <c:v>923329988919000</c:v>
                </c:pt>
                <c:pt idx="1044">
                  <c:v>892170001187000</c:v>
                </c:pt>
                <c:pt idx="1045">
                  <c:v>855650028487000</c:v>
                </c:pt>
                <c:pt idx="1046">
                  <c:v>859739978203000</c:v>
                </c:pt>
                <c:pt idx="1047">
                  <c:v>892930009072000</c:v>
                </c:pt>
                <c:pt idx="1048">
                  <c:v>920829982409000</c:v>
                </c:pt>
                <c:pt idx="1049">
                  <c:v>949939995673000</c:v>
                </c:pt>
                <c:pt idx="1050">
                  <c:v>946180020240000</c:v>
                </c:pt>
                <c:pt idx="1051">
                  <c:v>954549971976000</c:v>
                </c:pt>
                <c:pt idx="1052">
                  <c:v>939819978981000</c:v>
                </c:pt>
                <c:pt idx="1053">
                  <c:v>952569992053000</c:v>
                </c:pt>
                <c:pt idx="1054">
                  <c:v>929489978655000</c:v>
                </c:pt>
                <c:pt idx="1055">
                  <c:v>927350011199000</c:v>
                </c:pt>
                <c:pt idx="1056">
                  <c:v>904509979099000</c:v>
                </c:pt>
                <c:pt idx="1057">
                  <c:v>888749999260000</c:v>
                </c:pt>
                <c:pt idx="1058">
                  <c:v>867599969681000</c:v>
                </c:pt>
                <c:pt idx="1059">
                  <c:v>876570008879000</c:v>
                </c:pt>
                <c:pt idx="1060">
                  <c:v>859050031972000</c:v>
                </c:pt>
                <c:pt idx="1061">
                  <c:v>855860012122000</c:v>
                </c:pt>
                <c:pt idx="1062">
                  <c:v>845969977508000</c:v>
                </c:pt>
                <c:pt idx="1063">
                  <c:v>895290026492000</c:v>
                </c:pt>
                <c:pt idx="1064">
                  <c:v>900909991199000</c:v>
                </c:pt>
                <c:pt idx="1065">
                  <c:v>875869996319000</c:v>
                </c:pt>
                <c:pt idx="1066">
                  <c:v>868159993151000</c:v>
                </c:pt>
                <c:pt idx="1067">
                  <c:v>863450024641000</c:v>
                </c:pt>
                <c:pt idx="1068">
                  <c:v>852320019546000</c:v>
                </c:pt>
                <c:pt idx="1069">
                  <c:v>853030031327000</c:v>
                </c:pt>
                <c:pt idx="1070">
                  <c:v>849010009047000</c:v>
                </c:pt>
                <c:pt idx="1071">
                  <c:v>843600027976000</c:v>
                </c:pt>
                <c:pt idx="1072">
                  <c:v>816000031261000</c:v>
                </c:pt>
                <c:pt idx="1073">
                  <c:v>842080012206000</c:v>
                </c:pt>
                <c:pt idx="1074">
                  <c:v>850750007673000</c:v>
                </c:pt>
                <c:pt idx="1075">
                  <c:v>844299973427000</c:v>
                </c:pt>
                <c:pt idx="1076">
                  <c:v>833189966774000</c:v>
                </c:pt>
                <c:pt idx="1077">
                  <c:v>832919987814000</c:v>
                </c:pt>
                <c:pt idx="1078">
                  <c:v>817369991610000</c:v>
                </c:pt>
                <c:pt idx="1079">
                  <c:v>850979989750000</c:v>
                </c:pt>
                <c:pt idx="1080">
                  <c:v>842629969347000</c:v>
                </c:pt>
                <c:pt idx="1081">
                  <c:v>1234500033970000</c:v>
                </c:pt>
                <c:pt idx="1082">
                  <c:v>1225299945590000</c:v>
                </c:pt>
                <c:pt idx="1083">
                  <c:v>1199800053660000</c:v>
                </c:pt>
                <c:pt idx="1084">
                  <c:v>1190100004240000</c:v>
                </c:pt>
                <c:pt idx="1085">
                  <c:v>1201099952360000</c:v>
                </c:pt>
                <c:pt idx="1086">
                  <c:v>1137199965800000</c:v>
                </c:pt>
                <c:pt idx="1087">
                  <c:v>1143699996150000</c:v>
                </c:pt>
                <c:pt idx="1088">
                  <c:v>1139400062800000</c:v>
                </c:pt>
                <c:pt idx="1089">
                  <c:v>1067700012970000</c:v>
                </c:pt>
                <c:pt idx="1090">
                  <c:v>1026200025690000</c:v>
                </c:pt>
                <c:pt idx="1091">
                  <c:v>981680005317000</c:v>
                </c:pt>
                <c:pt idx="1092">
                  <c:v>956470023684000</c:v>
                </c:pt>
                <c:pt idx="1093">
                  <c:v>934860029952000</c:v>
                </c:pt>
                <c:pt idx="1094">
                  <c:v>959170014609000</c:v>
                </c:pt>
                <c:pt idx="1095">
                  <c:v>988450014626000</c:v>
                </c:pt>
                <c:pt idx="1096">
                  <c:v>973930005266000</c:v>
                </c:pt>
                <c:pt idx="1097">
                  <c:v>950759998882000</c:v>
                </c:pt>
                <c:pt idx="1098">
                  <c:v>996719974154000</c:v>
                </c:pt>
                <c:pt idx="1099">
                  <c:v>958370009842000</c:v>
                </c:pt>
                <c:pt idx="1100">
                  <c:v>939919971189000</c:v>
                </c:pt>
                <c:pt idx="1101">
                  <c:v>945929972613000</c:v>
                </c:pt>
                <c:pt idx="1102">
                  <c:v>987720004403000</c:v>
                </c:pt>
                <c:pt idx="1103">
                  <c:v>1018199978020000</c:v>
                </c:pt>
                <c:pt idx="1104">
                  <c:v>995859974062000</c:v>
                </c:pt>
                <c:pt idx="1105">
                  <c:v>977420001739000</c:v>
                </c:pt>
                <c:pt idx="1106">
                  <c:v>986159991751000</c:v>
                </c:pt>
                <c:pt idx="1107">
                  <c:v>946110025695000</c:v>
                </c:pt>
                <c:pt idx="1108">
                  <c:v>912159986942000</c:v>
                </c:pt>
                <c:pt idx="1109">
                  <c:v>917120003080000</c:v>
                </c:pt>
                <c:pt idx="1110">
                  <c:v>953850026525000</c:v>
                </c:pt>
                <c:pt idx="1111">
                  <c:v>951689993519000</c:v>
                </c:pt>
                <c:pt idx="1112">
                  <c:v>994709996569000</c:v>
                </c:pt>
                <c:pt idx="1113">
                  <c:v>1010600033390000</c:v>
                </c:pt>
                <c:pt idx="1114">
                  <c:v>1000999976170000</c:v>
                </c:pt>
                <c:pt idx="1115">
                  <c:v>948660028310000</c:v>
                </c:pt>
                <c:pt idx="1116">
                  <c:v>944580010705000</c:v>
                </c:pt>
                <c:pt idx="1117">
                  <c:v>908769982677000</c:v>
                </c:pt>
                <c:pt idx="1118">
                  <c:v>926069976728000</c:v>
                </c:pt>
                <c:pt idx="1119">
                  <c:v>918000001614000</c:v>
                </c:pt>
                <c:pt idx="1120">
                  <c:v>929379987227000</c:v>
                </c:pt>
                <c:pt idx="1121">
                  <c:v>950089983984000</c:v>
                </c:pt>
                <c:pt idx="1122">
                  <c:v>966269998203000</c:v>
                </c:pt>
                <c:pt idx="1123">
                  <c:v>943700012171000</c:v>
                </c:pt>
                <c:pt idx="1124">
                  <c:v>903489991475000</c:v>
                </c:pt>
                <c:pt idx="1125">
                  <c:v>870360023040000</c:v>
                </c:pt>
                <c:pt idx="1126">
                  <c:v>898770023743000</c:v>
                </c:pt>
                <c:pt idx="1127">
                  <c:v>947120014098000</c:v>
                </c:pt>
                <c:pt idx="1128">
                  <c:v>922409993503000</c:v>
                </c:pt>
                <c:pt idx="1129">
                  <c:v>926420016562000</c:v>
                </c:pt>
                <c:pt idx="1130">
                  <c:v>936529966924000</c:v>
                </c:pt>
                <c:pt idx="1131">
                  <c:v>923279992816000</c:v>
                </c:pt>
                <c:pt idx="1132">
                  <c:v>882650004849000</c:v>
                </c:pt>
                <c:pt idx="1133">
                  <c:v>893989993578000</c:v>
                </c:pt>
                <c:pt idx="1134">
                  <c:v>881039996092000</c:v>
                </c:pt>
                <c:pt idx="1135">
                  <c:v>904659967410000</c:v>
                </c:pt>
                <c:pt idx="1136">
                  <c:v>919740000240000</c:v>
                </c:pt>
                <c:pt idx="1137">
                  <c:v>882500016538000</c:v>
                </c:pt>
                <c:pt idx="1138">
                  <c:v>866980017996000</c:v>
                </c:pt>
                <c:pt idx="1139">
                  <c:v>889480009482000</c:v>
                </c:pt>
                <c:pt idx="1140">
                  <c:v>905369979191000</c:v>
                </c:pt>
                <c:pt idx="1141">
                  <c:v>912929994047000</c:v>
                </c:pt>
                <c:pt idx="1142">
                  <c:v>969249967309000</c:v>
                </c:pt>
                <c:pt idx="1143">
                  <c:v>965900027036000</c:v>
                </c:pt>
                <c:pt idx="1144">
                  <c:v>952980027212000</c:v>
                </c:pt>
                <c:pt idx="1145">
                  <c:v>1022100009650000</c:v>
                </c:pt>
                <c:pt idx="1146">
                  <c:v>1017700016980000</c:v>
                </c:pt>
                <c:pt idx="1147">
                  <c:v>1024099988010000</c:v>
                </c:pt>
                <c:pt idx="1148">
                  <c:v>988929977221000</c:v>
                </c:pt>
                <c:pt idx="1149">
                  <c:v>985409983087000</c:v>
                </c:pt>
                <c:pt idx="1150">
                  <c:v>980169988768000</c:v>
                </c:pt>
                <c:pt idx="1151">
                  <c:v>952370007638000</c:v>
                </c:pt>
                <c:pt idx="1152">
                  <c:v>938470017073000</c:v>
                </c:pt>
                <c:pt idx="1153">
                  <c:v>910810025034000</c:v>
                </c:pt>
                <c:pt idx="1154">
                  <c:v>917670027330000</c:v>
                </c:pt>
                <c:pt idx="1155">
                  <c:v>895019980423000</c:v>
                </c:pt>
                <c:pt idx="1156">
                  <c:v>912840001061000</c:v>
                </c:pt>
                <c:pt idx="1157">
                  <c:v>895280027271000</c:v>
                </c:pt>
                <c:pt idx="1158">
                  <c:v>918059996938000</c:v>
                </c:pt>
                <c:pt idx="1159">
                  <c:v>913159976124000</c:v>
                </c:pt>
                <c:pt idx="1160">
                  <c:v>887059996738000</c:v>
                </c:pt>
                <c:pt idx="1161">
                  <c:v>906600017560000</c:v>
                </c:pt>
                <c:pt idx="1162">
                  <c:v>880870009340000</c:v>
                </c:pt>
                <c:pt idx="1163">
                  <c:v>885210006684000</c:v>
                </c:pt>
                <c:pt idx="1164">
                  <c:v>898519976116000</c:v>
                </c:pt>
                <c:pt idx="1165">
                  <c:v>875319972069000</c:v>
                </c:pt>
                <c:pt idx="1166">
                  <c:v>825450033054000</c:v>
                </c:pt>
                <c:pt idx="1167">
                  <c:v>854820026057000</c:v>
                </c:pt>
                <c:pt idx="1168">
                  <c:v>857939984253000</c:v>
                </c:pt>
                <c:pt idx="1169">
                  <c:v>865569993654000</c:v>
                </c:pt>
                <c:pt idx="1170">
                  <c:v>849309985669000</c:v>
                </c:pt>
                <c:pt idx="1171">
                  <c:v>851209971827000</c:v>
                </c:pt>
                <c:pt idx="1172">
                  <c:v>853699979117000</c:v>
                </c:pt>
                <c:pt idx="1173">
                  <c:v>872160016990000</c:v>
                </c:pt>
                <c:pt idx="1174">
                  <c:v>869949987881000</c:v>
                </c:pt>
                <c:pt idx="1175">
                  <c:v>1382300059170000</c:v>
                </c:pt>
                <c:pt idx="1176">
                  <c:v>1361199958590000</c:v>
                </c:pt>
                <c:pt idx="1177">
                  <c:v>1297699940860000</c:v>
                </c:pt>
                <c:pt idx="1178">
                  <c:v>1308999999820000</c:v>
                </c:pt>
                <c:pt idx="1179">
                  <c:v>1308999999820000</c:v>
                </c:pt>
                <c:pt idx="1180">
                  <c:v>1301600039600000</c:v>
                </c:pt>
                <c:pt idx="1181">
                  <c:v>1256600056630000</c:v>
                </c:pt>
                <c:pt idx="1182">
                  <c:v>1271599961470000</c:v>
                </c:pt>
                <c:pt idx="1183">
                  <c:v>1205899980960000</c:v>
                </c:pt>
                <c:pt idx="1184">
                  <c:v>1161900054280000</c:v>
                </c:pt>
                <c:pt idx="1185">
                  <c:v>1058900027640000</c:v>
                </c:pt>
                <c:pt idx="1186">
                  <c:v>1017199988830000</c:v>
                </c:pt>
                <c:pt idx="1187">
                  <c:v>1025099977200000</c:v>
                </c:pt>
                <c:pt idx="1188">
                  <c:v>1070599988310000</c:v>
                </c:pt>
                <c:pt idx="1189">
                  <c:v>1102900021430000</c:v>
                </c:pt>
                <c:pt idx="1190">
                  <c:v>1057599994720000</c:v>
                </c:pt>
                <c:pt idx="1191">
                  <c:v>1082699984930000</c:v>
                </c:pt>
                <c:pt idx="1192">
                  <c:v>1107200021890000</c:v>
                </c:pt>
                <c:pt idx="1193">
                  <c:v>1135799940680000</c:v>
                </c:pt>
                <c:pt idx="1194">
                  <c:v>1116800011990000</c:v>
                </c:pt>
                <c:pt idx="1195">
                  <c:v>1086500024350000</c:v>
                </c:pt>
                <c:pt idx="1196">
                  <c:v>1077399995290000</c:v>
                </c:pt>
                <c:pt idx="1197">
                  <c:v>1069899975750000</c:v>
                </c:pt>
                <c:pt idx="1198">
                  <c:v>1082300016100000</c:v>
                </c:pt>
                <c:pt idx="1199">
                  <c:v>1066299987850000</c:v>
                </c:pt>
                <c:pt idx="1200">
                  <c:v>1074199976210000</c:v>
                </c:pt>
                <c:pt idx="1201">
                  <c:v>1040200008470000</c:v>
                </c:pt>
                <c:pt idx="1202">
                  <c:v>1039699980320000</c:v>
                </c:pt>
                <c:pt idx="1203">
                  <c:v>1058699976110000</c:v>
                </c:pt>
                <c:pt idx="1204">
                  <c:v>1061600018560000</c:v>
                </c:pt>
                <c:pt idx="1205">
                  <c:v>1049500021950000</c:v>
                </c:pt>
                <c:pt idx="1206">
                  <c:v>1093199972010000</c:v>
                </c:pt>
                <c:pt idx="1207">
                  <c:v>1093799992360000</c:v>
                </c:pt>
                <c:pt idx="1208">
                  <c:v>1093899984570000</c:v>
                </c:pt>
                <c:pt idx="1209">
                  <c:v>1048299981240000</c:v>
                </c:pt>
                <c:pt idx="1210">
                  <c:v>1046900023230000</c:v>
                </c:pt>
                <c:pt idx="1211">
                  <c:v>1008499995710000</c:v>
                </c:pt>
                <c:pt idx="1212">
                  <c:v>1011199986630000</c:v>
                </c:pt>
                <c:pt idx="1213">
                  <c:v>1000300030720000</c:v>
                </c:pt>
                <c:pt idx="1214">
                  <c:v>1054900003800000</c:v>
                </c:pt>
                <c:pt idx="1215">
                  <c:v>1013699993140000</c:v>
                </c:pt>
                <c:pt idx="1216">
                  <c:v>1026300017900000</c:v>
                </c:pt>
                <c:pt idx="1217">
                  <c:v>972920016863000</c:v>
                </c:pt>
                <c:pt idx="1218">
                  <c:v>943209983246000</c:v>
                </c:pt>
                <c:pt idx="1219">
                  <c:v>986660019896000</c:v>
                </c:pt>
                <c:pt idx="1220">
                  <c:v>972080015213000</c:v>
                </c:pt>
                <c:pt idx="1221">
                  <c:v>969799991558000</c:v>
                </c:pt>
                <c:pt idx="1222">
                  <c:v>978689969881000</c:v>
                </c:pt>
                <c:pt idx="1223">
                  <c:v>987430027002000</c:v>
                </c:pt>
                <c:pt idx="1224">
                  <c:v>1043899988570000</c:v>
                </c:pt>
                <c:pt idx="1225">
                  <c:v>1028599972890000</c:v>
                </c:pt>
                <c:pt idx="1226">
                  <c:v>1005700012570000</c:v>
                </c:pt>
                <c:pt idx="1227">
                  <c:v>967289985827000</c:v>
                </c:pt>
                <c:pt idx="1228">
                  <c:v>934350002586000</c:v>
                </c:pt>
                <c:pt idx="1229">
                  <c:v>958549995815000</c:v>
                </c:pt>
                <c:pt idx="1230">
                  <c:v>954369986003000</c:v>
                </c:pt>
                <c:pt idx="1231">
                  <c:v>966090012230000</c:v>
                </c:pt>
                <c:pt idx="1232">
                  <c:v>957620001178000</c:v>
                </c:pt>
                <c:pt idx="1233">
                  <c:v>948000012632000</c:v>
                </c:pt>
                <c:pt idx="1234">
                  <c:v>982769987486000</c:v>
                </c:pt>
                <c:pt idx="1235">
                  <c:v>1037400025330000</c:v>
                </c:pt>
                <c:pt idx="1236">
                  <c:v>1023800011390000</c:v>
                </c:pt>
                <c:pt idx="1237">
                  <c:v>1046499987290000</c:v>
                </c:pt>
                <c:pt idx="1238">
                  <c:v>1034299998470000</c:v>
                </c:pt>
                <c:pt idx="1239">
                  <c:v>1107100029680000</c:v>
                </c:pt>
                <c:pt idx="1240">
                  <c:v>1127900019430000</c:v>
                </c:pt>
                <c:pt idx="1241">
                  <c:v>1153999998810000</c:v>
                </c:pt>
                <c:pt idx="1242">
                  <c:v>1142599947650000</c:v>
                </c:pt>
                <c:pt idx="1243">
                  <c:v>1106799985950000</c:v>
                </c:pt>
                <c:pt idx="1244">
                  <c:v>1085999996210000</c:v>
                </c:pt>
                <c:pt idx="1245">
                  <c:v>1063400012510000</c:v>
                </c:pt>
                <c:pt idx="1246">
                  <c:v>1029399977660000</c:v>
                </c:pt>
                <c:pt idx="1247">
                  <c:v>969370025066000</c:v>
                </c:pt>
                <c:pt idx="1248">
                  <c:v>957270028452000</c:v>
                </c:pt>
                <c:pt idx="1249">
                  <c:v>958889969320000</c:v>
                </c:pt>
                <c:pt idx="1250">
                  <c:v>975929983631000</c:v>
                </c:pt>
                <c:pt idx="1251">
                  <c:v>942519969907000</c:v>
                </c:pt>
                <c:pt idx="1252">
                  <c:v>973020009071000</c:v>
                </c:pt>
                <c:pt idx="1253">
                  <c:v>968830000038000</c:v>
                </c:pt>
                <c:pt idx="1254">
                  <c:v>955890001773000</c:v>
                </c:pt>
                <c:pt idx="1255">
                  <c:v>936020006666000</c:v>
                </c:pt>
                <c:pt idx="1256">
                  <c:v>958310014517000</c:v>
                </c:pt>
                <c:pt idx="1257">
                  <c:v>972860021539000</c:v>
                </c:pt>
                <c:pt idx="1258">
                  <c:v>940360004010000</c:v>
                </c:pt>
                <c:pt idx="1259">
                  <c:v>900760002888000</c:v>
                </c:pt>
                <c:pt idx="1260">
                  <c:v>873299995263000</c:v>
                </c:pt>
                <c:pt idx="1261">
                  <c:v>887939995271000</c:v>
                </c:pt>
                <c:pt idx="1262">
                  <c:v>906600017560000</c:v>
                </c:pt>
                <c:pt idx="1263">
                  <c:v>904409986892000</c:v>
                </c:pt>
                <c:pt idx="1264">
                  <c:v>892940008292000</c:v>
                </c:pt>
                <c:pt idx="1265">
                  <c:v>901380021682000</c:v>
                </c:pt>
                <c:pt idx="1266">
                  <c:v>894859992891000</c:v>
                </c:pt>
                <c:pt idx="1267">
                  <c:v>902649989825000</c:v>
                </c:pt>
                <c:pt idx="1268">
                  <c:v>918309977457000</c:v>
                </c:pt>
                <c:pt idx="1269">
                  <c:v>1428399956430000</c:v>
                </c:pt>
                <c:pt idx="1270">
                  <c:v>1397599940640000</c:v>
                </c:pt>
                <c:pt idx="1271">
                  <c:v>1361600061640000</c:v>
                </c:pt>
                <c:pt idx="1272">
                  <c:v>1334400033750000</c:v>
                </c:pt>
                <c:pt idx="1273">
                  <c:v>1328799933270000</c:v>
                </c:pt>
                <c:pt idx="1274">
                  <c:v>1299499934810000</c:v>
                </c:pt>
                <c:pt idx="1275">
                  <c:v>1303800002380000</c:v>
                </c:pt>
                <c:pt idx="1276">
                  <c:v>1285099983210000</c:v>
                </c:pt>
                <c:pt idx="1277">
                  <c:v>1231499999310000</c:v>
                </c:pt>
                <c:pt idx="1278">
                  <c:v>1180199970410000</c:v>
                </c:pt>
                <c:pt idx="1279">
                  <c:v>1117700008970000</c:v>
                </c:pt>
                <c:pt idx="1280">
                  <c:v>1111400030140000</c:v>
                </c:pt>
                <c:pt idx="1281">
                  <c:v>1141200056750000</c:v>
                </c:pt>
                <c:pt idx="1282">
                  <c:v>1182700044030000</c:v>
                </c:pt>
                <c:pt idx="1283">
                  <c:v>1185699944460000</c:v>
                </c:pt>
                <c:pt idx="1284">
                  <c:v>1149299962410000</c:v>
                </c:pt>
                <c:pt idx="1285">
                  <c:v>1186600008550000</c:v>
                </c:pt>
                <c:pt idx="1286">
                  <c:v>1160999990200000</c:v>
                </c:pt>
                <c:pt idx="1287">
                  <c:v>1168199966000000</c:v>
                </c:pt>
                <c:pt idx="1288">
                  <c:v>1112099975590000</c:v>
                </c:pt>
                <c:pt idx="1289">
                  <c:v>1074199976210000</c:v>
                </c:pt>
                <c:pt idx="1290">
                  <c:v>1138799975330000</c:v>
                </c:pt>
                <c:pt idx="1291">
                  <c:v>1124199972210000</c:v>
                </c:pt>
                <c:pt idx="1292">
                  <c:v>1146800023010000</c:v>
                </c:pt>
                <c:pt idx="1293">
                  <c:v>1148400032550000</c:v>
                </c:pt>
                <c:pt idx="1294">
                  <c:v>1204599948050000</c:v>
                </c:pt>
                <c:pt idx="1295">
                  <c:v>1195799962710000</c:v>
                </c:pt>
                <c:pt idx="1296">
                  <c:v>1171299992860000</c:v>
                </c:pt>
                <c:pt idx="1297">
                  <c:v>1138799975330000</c:v>
                </c:pt>
                <c:pt idx="1298">
                  <c:v>1158900019630000</c:v>
                </c:pt>
                <c:pt idx="1299">
                  <c:v>1193200031110000</c:v>
                </c:pt>
                <c:pt idx="1300">
                  <c:v>1181300018910000</c:v>
                </c:pt>
                <c:pt idx="1301">
                  <c:v>1167400028340000</c:v>
                </c:pt>
                <c:pt idx="1302">
                  <c:v>1160100060330000</c:v>
                </c:pt>
                <c:pt idx="1303">
                  <c:v>1104199987230000</c:v>
                </c:pt>
                <c:pt idx="1304">
                  <c:v>1054700019380000</c:v>
                </c:pt>
                <c:pt idx="1305">
                  <c:v>1037600009750000</c:v>
                </c:pt>
                <c:pt idx="1306">
                  <c:v>998179994599000</c:v>
                </c:pt>
                <c:pt idx="1307">
                  <c:v>995599994323000</c:v>
                </c:pt>
                <c:pt idx="1308">
                  <c:v>1022599970680000</c:v>
                </c:pt>
                <c:pt idx="1309">
                  <c:v>1015800030820000</c:v>
                </c:pt>
                <c:pt idx="1310">
                  <c:v>999159985340000</c:v>
                </c:pt>
                <c:pt idx="1311">
                  <c:v>978669971440000</c:v>
                </c:pt>
                <c:pt idx="1312">
                  <c:v>982919975797000</c:v>
                </c:pt>
                <c:pt idx="1313">
                  <c:v>995869973283000</c:v>
                </c:pt>
                <c:pt idx="1314">
                  <c:v>1050899979960000</c:v>
                </c:pt>
                <c:pt idx="1315">
                  <c:v>991000017240000</c:v>
                </c:pt>
                <c:pt idx="1316">
                  <c:v>1001599996530000</c:v>
                </c:pt>
                <c:pt idx="1317">
                  <c:v>1002100024670000</c:v>
                </c:pt>
                <c:pt idx="1318">
                  <c:v>995960033378000</c:v>
                </c:pt>
                <c:pt idx="1319">
                  <c:v>1030399966840000</c:v>
                </c:pt>
                <c:pt idx="1320">
                  <c:v>1034000021850000</c:v>
                </c:pt>
                <c:pt idx="1321">
                  <c:v>1047599968680000</c:v>
                </c:pt>
                <c:pt idx="1322">
                  <c:v>1033200017080000</c:v>
                </c:pt>
                <c:pt idx="1323">
                  <c:v>1022000017440000</c:v>
                </c:pt>
                <c:pt idx="1324">
                  <c:v>1014400005700000</c:v>
                </c:pt>
                <c:pt idx="1325">
                  <c:v>1040300000670000</c:v>
                </c:pt>
                <c:pt idx="1326">
                  <c:v>1020599992320000</c:v>
                </c:pt>
                <c:pt idx="1327">
                  <c:v>1023499967660000</c:v>
                </c:pt>
                <c:pt idx="1328">
                  <c:v>1060600029380000</c:v>
                </c:pt>
                <c:pt idx="1329">
                  <c:v>1093199972010000</c:v>
                </c:pt>
                <c:pt idx="1330">
                  <c:v>1081600003540000</c:v>
                </c:pt>
                <c:pt idx="1331">
                  <c:v>1081400019120000</c:v>
                </c:pt>
                <c:pt idx="1332">
                  <c:v>1101300011890000</c:v>
                </c:pt>
                <c:pt idx="1333">
                  <c:v>1133399993480000</c:v>
                </c:pt>
                <c:pt idx="1334">
                  <c:v>1132700048030000</c:v>
                </c:pt>
                <c:pt idx="1335">
                  <c:v>1156299953800000</c:v>
                </c:pt>
                <c:pt idx="1336">
                  <c:v>1162599999730000</c:v>
                </c:pt>
                <c:pt idx="1337">
                  <c:v>1177900015420000</c:v>
                </c:pt>
                <c:pt idx="1338">
                  <c:v>1196700026800000</c:v>
                </c:pt>
                <c:pt idx="1339">
                  <c:v>1149900049870000</c:v>
                </c:pt>
                <c:pt idx="1340">
                  <c:v>1125799981740000</c:v>
                </c:pt>
                <c:pt idx="1341">
                  <c:v>1046800031020000</c:v>
                </c:pt>
                <c:pt idx="1342">
                  <c:v>1032799981140000</c:v>
                </c:pt>
                <c:pt idx="1343">
                  <c:v>1043299968220000</c:v>
                </c:pt>
                <c:pt idx="1344">
                  <c:v>1064300009490000</c:v>
                </c:pt>
                <c:pt idx="1345">
                  <c:v>999879996342000</c:v>
                </c:pt>
                <c:pt idx="1346">
                  <c:v>1000600007340000</c:v>
                </c:pt>
                <c:pt idx="1347">
                  <c:v>985680029155000</c:v>
                </c:pt>
                <c:pt idx="1348">
                  <c:v>982619999175000</c:v>
                </c:pt>
                <c:pt idx="1349">
                  <c:v>988929977221000</c:v>
                </c:pt>
                <c:pt idx="1350">
                  <c:v>1002100024670000</c:v>
                </c:pt>
                <c:pt idx="1351">
                  <c:v>1027300007080000</c:v>
                </c:pt>
                <c:pt idx="1352">
                  <c:v>993720006607000</c:v>
                </c:pt>
                <c:pt idx="1353">
                  <c:v>971030029926000</c:v>
                </c:pt>
                <c:pt idx="1354">
                  <c:v>963849985458000</c:v>
                </c:pt>
                <c:pt idx="1355">
                  <c:v>978250004169000</c:v>
                </c:pt>
                <c:pt idx="1356">
                  <c:v>925490021925000</c:v>
                </c:pt>
                <c:pt idx="1357">
                  <c:v>900259974742000</c:v>
                </c:pt>
                <c:pt idx="1358">
                  <c:v>894999981982000</c:v>
                </c:pt>
                <c:pt idx="1359">
                  <c:v>933659989246000</c:v>
                </c:pt>
                <c:pt idx="1360">
                  <c:v>949570024505000</c:v>
                </c:pt>
                <c:pt idx="1361">
                  <c:v>936149996536000</c:v>
                </c:pt>
                <c:pt idx="1362">
                  <c:v>947190008644000</c:v>
                </c:pt>
                <c:pt idx="1363">
                  <c:v>1516900039260000</c:v>
                </c:pt>
                <c:pt idx="1364">
                  <c:v>1470900000000000</c:v>
                </c:pt>
                <c:pt idx="1365">
                  <c:v>1397599940640000</c:v>
                </c:pt>
                <c:pt idx="1366">
                  <c:v>1363800024420000</c:v>
                </c:pt>
                <c:pt idx="1367">
                  <c:v>1325400064000000</c:v>
                </c:pt>
                <c:pt idx="1368">
                  <c:v>1267600004740000</c:v>
                </c:pt>
                <c:pt idx="1369">
                  <c:v>1276799958910000</c:v>
                </c:pt>
                <c:pt idx="1370">
                  <c:v>1288599978900000</c:v>
                </c:pt>
                <c:pt idx="1371">
                  <c:v>1254399959630000</c:v>
                </c:pt>
                <c:pt idx="1372">
                  <c:v>1250499995110000</c:v>
                </c:pt>
                <c:pt idx="1373">
                  <c:v>1174600004140000</c:v>
                </c:pt>
                <c:pt idx="1374">
                  <c:v>1166000003220000</c:v>
                </c:pt>
                <c:pt idx="1375">
                  <c:v>1151700043830000</c:v>
                </c:pt>
                <c:pt idx="1376">
                  <c:v>1200999960150000</c:v>
                </c:pt>
                <c:pt idx="1377">
                  <c:v>1216199983630000</c:v>
                </c:pt>
                <c:pt idx="1378">
                  <c:v>1199199966200000</c:v>
                </c:pt>
                <c:pt idx="1379">
                  <c:v>1179999985990000</c:v>
                </c:pt>
                <c:pt idx="1380">
                  <c:v>1172100064740000</c:v>
                </c:pt>
                <c:pt idx="1381">
                  <c:v>1171200000660000</c:v>
                </c:pt>
                <c:pt idx="1382">
                  <c:v>1121000020250000</c:v>
                </c:pt>
                <c:pt idx="1383">
                  <c:v>1104600023170000</c:v>
                </c:pt>
                <c:pt idx="1384">
                  <c:v>1109399984670000</c:v>
                </c:pt>
                <c:pt idx="1385">
                  <c:v>1124199972210000</c:v>
                </c:pt>
                <c:pt idx="1386">
                  <c:v>1151700043830000</c:v>
                </c:pt>
                <c:pt idx="1387">
                  <c:v>1171299992860000</c:v>
                </c:pt>
                <c:pt idx="1388">
                  <c:v>1180700065660000</c:v>
                </c:pt>
                <c:pt idx="1389">
                  <c:v>1217500016540000</c:v>
                </c:pt>
                <c:pt idx="1390">
                  <c:v>1255100039300000</c:v>
                </c:pt>
                <c:pt idx="1391">
                  <c:v>1226799962910000</c:v>
                </c:pt>
                <c:pt idx="1392">
                  <c:v>1179000063920000</c:v>
                </c:pt>
                <c:pt idx="1393">
                  <c:v>1164100017060000</c:v>
                </c:pt>
                <c:pt idx="1394">
                  <c:v>1172400041360000</c:v>
                </c:pt>
                <c:pt idx="1395">
                  <c:v>1152399989280000</c:v>
                </c:pt>
                <c:pt idx="1396">
                  <c:v>1165800018800000</c:v>
                </c:pt>
                <c:pt idx="1397">
                  <c:v>1154599952060000</c:v>
                </c:pt>
                <c:pt idx="1398">
                  <c:v>1081099975390000</c:v>
                </c:pt>
                <c:pt idx="1399">
                  <c:v>1032300020110000</c:v>
                </c:pt>
                <c:pt idx="1400">
                  <c:v>1023800011390000</c:v>
                </c:pt>
                <c:pt idx="1401">
                  <c:v>990050024161000</c:v>
                </c:pt>
                <c:pt idx="1402">
                  <c:v>994919980204000</c:v>
                </c:pt>
                <c:pt idx="1403">
                  <c:v>1024199980220000</c:v>
                </c:pt>
                <c:pt idx="1404">
                  <c:v>1015100018260000</c:v>
                </c:pt>
                <c:pt idx="1405">
                  <c:v>976210028921000</c:v>
                </c:pt>
                <c:pt idx="1406">
                  <c:v>995629991985000</c:v>
                </c:pt>
                <c:pt idx="1407">
                  <c:v>1024500023950000</c:v>
                </c:pt>
                <c:pt idx="1408">
                  <c:v>1036099992420000</c:v>
                </c:pt>
                <c:pt idx="1409">
                  <c:v>1010900010010000</c:v>
                </c:pt>
                <c:pt idx="1410">
                  <c:v>1006300032930000</c:v>
                </c:pt>
                <c:pt idx="1411">
                  <c:v>1026899971150000</c:v>
                </c:pt>
                <c:pt idx="1412">
                  <c:v>1031799991960000</c:v>
                </c:pt>
                <c:pt idx="1413">
                  <c:v>1006400025130000</c:v>
                </c:pt>
                <c:pt idx="1414">
                  <c:v>976170032038000</c:v>
                </c:pt>
                <c:pt idx="1415">
                  <c:v>1003599974890000</c:v>
                </c:pt>
                <c:pt idx="1416">
                  <c:v>1048299981240000</c:v>
                </c:pt>
                <c:pt idx="1417">
                  <c:v>1040900021030000</c:v>
                </c:pt>
                <c:pt idx="1418">
                  <c:v>1012600011750000</c:v>
                </c:pt>
                <c:pt idx="1419">
                  <c:v>1051899969140000</c:v>
                </c:pt>
                <c:pt idx="1420">
                  <c:v>1030299974630000</c:v>
                </c:pt>
                <c:pt idx="1421">
                  <c:v>1008799972330000</c:v>
                </c:pt>
                <c:pt idx="1422">
                  <c:v>1078499976680000</c:v>
                </c:pt>
                <c:pt idx="1423">
                  <c:v>1136400028140000</c:v>
                </c:pt>
                <c:pt idx="1424">
                  <c:v>1093899984570000</c:v>
                </c:pt>
                <c:pt idx="1425">
                  <c:v>1068400025530000</c:v>
                </c:pt>
                <c:pt idx="1426">
                  <c:v>1095799970730000</c:v>
                </c:pt>
                <c:pt idx="1427">
                  <c:v>1114200013280000</c:v>
                </c:pt>
                <c:pt idx="1428">
                  <c:v>1144900036850000</c:v>
                </c:pt>
                <c:pt idx="1429">
                  <c:v>1159100004040000</c:v>
                </c:pt>
                <c:pt idx="1430">
                  <c:v>1210600017360000</c:v>
                </c:pt>
                <c:pt idx="1431">
                  <c:v>1196800019010000</c:v>
                </c:pt>
                <c:pt idx="1432">
                  <c:v>1209699953280000</c:v>
                </c:pt>
                <c:pt idx="1433">
                  <c:v>1176100021470000</c:v>
                </c:pt>
                <c:pt idx="1434">
                  <c:v>1160100060330000</c:v>
                </c:pt>
                <c:pt idx="1435">
                  <c:v>1127900019430000</c:v>
                </c:pt>
                <c:pt idx="1436">
                  <c:v>1102800029220000</c:v>
                </c:pt>
                <c:pt idx="1437">
                  <c:v>1065000022050000</c:v>
                </c:pt>
                <c:pt idx="1438">
                  <c:v>1040499985090000</c:v>
                </c:pt>
                <c:pt idx="1439">
                  <c:v>1069300022510000</c:v>
                </c:pt>
                <c:pt idx="1440">
                  <c:v>1056199969600000</c:v>
                </c:pt>
                <c:pt idx="1441">
                  <c:v>1073000002620000</c:v>
                </c:pt>
                <c:pt idx="1442">
                  <c:v>1058699976110000</c:v>
                </c:pt>
                <c:pt idx="1443">
                  <c:v>1066700023790000</c:v>
                </c:pt>
                <c:pt idx="1444">
                  <c:v>1048999993800000</c:v>
                </c:pt>
                <c:pt idx="1445">
                  <c:v>1029100001030000</c:v>
                </c:pt>
                <c:pt idx="1446">
                  <c:v>1005700012570000</c:v>
                </c:pt>
                <c:pt idx="1447">
                  <c:v>990719971951000</c:v>
                </c:pt>
                <c:pt idx="1448">
                  <c:v>961139995312000</c:v>
                </c:pt>
                <c:pt idx="1449">
                  <c:v>964079967535000</c:v>
                </c:pt>
                <c:pt idx="1450">
                  <c:v>943249980129000</c:v>
                </c:pt>
                <c:pt idx="1451">
                  <c:v>940140021154000</c:v>
                </c:pt>
                <c:pt idx="1452">
                  <c:v>905119998673000</c:v>
                </c:pt>
                <c:pt idx="1453">
                  <c:v>963969976107000</c:v>
                </c:pt>
                <c:pt idx="1454">
                  <c:v>971829967585000</c:v>
                </c:pt>
                <c:pt idx="1455">
                  <c:v>957869981696000</c:v>
                </c:pt>
                <c:pt idx="1456">
                  <c:v>978709968323000</c:v>
                </c:pt>
                <c:pt idx="1457">
                  <c:v>1453000052700000</c:v>
                </c:pt>
                <c:pt idx="1458">
                  <c:v>1436400004100000</c:v>
                </c:pt>
                <c:pt idx="1459">
                  <c:v>1438399982470000</c:v>
                </c:pt>
                <c:pt idx="1460">
                  <c:v>1375800028820000</c:v>
                </c:pt>
                <c:pt idx="1461">
                  <c:v>1303700010170000</c:v>
                </c:pt>
                <c:pt idx="1462">
                  <c:v>1310400024940000</c:v>
                </c:pt>
                <c:pt idx="1463">
                  <c:v>1272700009970000</c:v>
                </c:pt>
                <c:pt idx="1464">
                  <c:v>1210000064120000</c:v>
                </c:pt>
                <c:pt idx="1465">
                  <c:v>1195599978300000</c:v>
                </c:pt>
                <c:pt idx="1466">
                  <c:v>1147199991840000</c:v>
                </c:pt>
                <c:pt idx="1467">
                  <c:v>1186100047510000</c:v>
                </c:pt>
                <c:pt idx="1468">
                  <c:v>1173800066480000</c:v>
                </c:pt>
                <c:pt idx="1469">
                  <c:v>1257000025460000</c:v>
                </c:pt>
                <c:pt idx="1470">
                  <c:v>1257899955320000</c:v>
                </c:pt>
                <c:pt idx="1471">
                  <c:v>1239500046990000</c:v>
                </c:pt>
                <c:pt idx="1472">
                  <c:v>1206099965380000</c:v>
                </c:pt>
                <c:pt idx="1473">
                  <c:v>1209299984450000</c:v>
                </c:pt>
                <c:pt idx="1474">
                  <c:v>1180499947030000</c:v>
                </c:pt>
                <c:pt idx="1475">
                  <c:v>1156700056850000</c:v>
                </c:pt>
                <c:pt idx="1476">
                  <c:v>1142199978820000</c:v>
                </c:pt>
                <c:pt idx="1477">
                  <c:v>1146500046390000</c:v>
                </c:pt>
                <c:pt idx="1478">
                  <c:v>1150999964160000</c:v>
                </c:pt>
                <c:pt idx="1479">
                  <c:v>1148600016960000</c:v>
                </c:pt>
                <c:pt idx="1480">
                  <c:v>1147399976260000</c:v>
                </c:pt>
                <c:pt idx="1481">
                  <c:v>1166099995430000</c:v>
                </c:pt>
                <c:pt idx="1482">
                  <c:v>1191600021570000</c:v>
                </c:pt>
                <c:pt idx="1483">
                  <c:v>1205799988760000</c:v>
                </c:pt>
                <c:pt idx="1484">
                  <c:v>1203200057150000</c:v>
                </c:pt>
                <c:pt idx="1485">
                  <c:v>1170299936570000</c:v>
                </c:pt>
                <c:pt idx="1486">
                  <c:v>1165900011010000</c:v>
                </c:pt>
                <c:pt idx="1487">
                  <c:v>1125200028500000</c:v>
                </c:pt>
                <c:pt idx="1488">
                  <c:v>1131599999530000</c:v>
                </c:pt>
                <c:pt idx="1489">
                  <c:v>1153099934730000</c:v>
                </c:pt>
                <c:pt idx="1490">
                  <c:v>1161399959030000</c:v>
                </c:pt>
                <c:pt idx="1491">
                  <c:v>1170900024030000</c:v>
                </c:pt>
                <c:pt idx="1492">
                  <c:v>1113500000710000</c:v>
                </c:pt>
                <c:pt idx="1493">
                  <c:v>1086400032150000</c:v>
                </c:pt>
                <c:pt idx="1494">
                  <c:v>1038999967760000</c:v>
                </c:pt>
                <c:pt idx="1495">
                  <c:v>1052599981700000</c:v>
                </c:pt>
                <c:pt idx="1496">
                  <c:v>1049799998570000</c:v>
                </c:pt>
                <c:pt idx="1497">
                  <c:v>1042500030560000</c:v>
                </c:pt>
                <c:pt idx="1498">
                  <c:v>1023900003600000</c:v>
                </c:pt>
                <c:pt idx="1499">
                  <c:v>1044200032310000</c:v>
                </c:pt>
                <c:pt idx="1500">
                  <c:v>1091999998410000</c:v>
                </c:pt>
                <c:pt idx="1501">
                  <c:v>1071599977500000</c:v>
                </c:pt>
                <c:pt idx="1502">
                  <c:v>1056099977400000</c:v>
                </c:pt>
                <c:pt idx="1503">
                  <c:v>1072800018200000</c:v>
                </c:pt>
                <c:pt idx="1504">
                  <c:v>1044799985550000</c:v>
                </c:pt>
                <c:pt idx="1505">
                  <c:v>1018199978020000</c:v>
                </c:pt>
                <c:pt idx="1506">
                  <c:v>1042500030560000</c:v>
                </c:pt>
                <c:pt idx="1507">
                  <c:v>1001300019900000</c:v>
                </c:pt>
                <c:pt idx="1508">
                  <c:v>1028800024410000</c:v>
                </c:pt>
                <c:pt idx="1509">
                  <c:v>1052699973910000</c:v>
                </c:pt>
                <c:pt idx="1510">
                  <c:v>1025999974170000</c:v>
                </c:pt>
                <c:pt idx="1511">
                  <c:v>1001500004320000</c:v>
                </c:pt>
                <c:pt idx="1512">
                  <c:v>1033699978120000</c:v>
                </c:pt>
                <c:pt idx="1513">
                  <c:v>1041599966480000</c:v>
                </c:pt>
                <c:pt idx="1514">
                  <c:v>1068600009950000</c:v>
                </c:pt>
                <c:pt idx="1515">
                  <c:v>1124199972210000</c:v>
                </c:pt>
                <c:pt idx="1516">
                  <c:v>1174400019730000</c:v>
                </c:pt>
                <c:pt idx="1517">
                  <c:v>1148700009170000</c:v>
                </c:pt>
                <c:pt idx="1518">
                  <c:v>1157400002300000</c:v>
                </c:pt>
                <c:pt idx="1519">
                  <c:v>1154799936470000</c:v>
                </c:pt>
                <c:pt idx="1520">
                  <c:v>1134300057570000</c:v>
                </c:pt>
                <c:pt idx="1521">
                  <c:v>1124700000350000</c:v>
                </c:pt>
                <c:pt idx="1522">
                  <c:v>1158800027420000</c:v>
                </c:pt>
                <c:pt idx="1523">
                  <c:v>1207899959330000</c:v>
                </c:pt>
                <c:pt idx="1524">
                  <c:v>1202299993060000</c:v>
                </c:pt>
                <c:pt idx="1525">
                  <c:v>1219799971530000</c:v>
                </c:pt>
                <c:pt idx="1526">
                  <c:v>1221100004440000</c:v>
                </c:pt>
                <c:pt idx="1527">
                  <c:v>1176499990300000</c:v>
                </c:pt>
                <c:pt idx="1528">
                  <c:v>1115700030600000</c:v>
                </c:pt>
                <c:pt idx="1529">
                  <c:v>1085299983650000</c:v>
                </c:pt>
                <c:pt idx="1530">
                  <c:v>1120499992100000</c:v>
                </c:pt>
                <c:pt idx="1531">
                  <c:v>1119899971750000</c:v>
                </c:pt>
                <c:pt idx="1532">
                  <c:v>1150699987530000</c:v>
                </c:pt>
                <c:pt idx="1533">
                  <c:v>1087699997950000</c:v>
                </c:pt>
                <c:pt idx="1534">
                  <c:v>1049700006360000</c:v>
                </c:pt>
                <c:pt idx="1535">
                  <c:v>1050400018920000</c:v>
                </c:pt>
                <c:pt idx="1536">
                  <c:v>1058599983910000</c:v>
                </c:pt>
                <c:pt idx="1537">
                  <c:v>1102300001080000</c:v>
                </c:pt>
                <c:pt idx="1538">
                  <c:v>1087500013540000</c:v>
                </c:pt>
                <c:pt idx="1539">
                  <c:v>1065100014260000</c:v>
                </c:pt>
                <c:pt idx="1540">
                  <c:v>989709983547000</c:v>
                </c:pt>
                <c:pt idx="1541">
                  <c:v>941529979945000</c:v>
                </c:pt>
                <c:pt idx="1542">
                  <c:v>933879972102000</c:v>
                </c:pt>
                <c:pt idx="1543">
                  <c:v>951079973945000</c:v>
                </c:pt>
                <c:pt idx="1544">
                  <c:v>966190004437000</c:v>
                </c:pt>
                <c:pt idx="1545">
                  <c:v>925440025821000</c:v>
                </c:pt>
                <c:pt idx="1546">
                  <c:v>941629972152000</c:v>
                </c:pt>
                <c:pt idx="1547">
                  <c:v>957520008970000</c:v>
                </c:pt>
                <c:pt idx="1548">
                  <c:v>973529969328000</c:v>
                </c:pt>
                <c:pt idx="1549">
                  <c:v>1017900001390000</c:v>
                </c:pt>
                <c:pt idx="1550">
                  <c:v>1513600027980000</c:v>
                </c:pt>
                <c:pt idx="1551">
                  <c:v>1483799934270000</c:v>
                </c:pt>
                <c:pt idx="1552">
                  <c:v>1471900056290000</c:v>
                </c:pt>
                <c:pt idx="1553">
                  <c:v>1430399934790000</c:v>
                </c:pt>
                <c:pt idx="1554">
                  <c:v>1429999965960000</c:v>
                </c:pt>
                <c:pt idx="1555">
                  <c:v>1395299985650000</c:v>
                </c:pt>
                <c:pt idx="1556">
                  <c:v>1316099983410000</c:v>
                </c:pt>
                <c:pt idx="1557">
                  <c:v>1223299967220000</c:v>
                </c:pt>
                <c:pt idx="1558">
                  <c:v>1203700018180000</c:v>
                </c:pt>
                <c:pt idx="1559">
                  <c:v>1157999955540000</c:v>
                </c:pt>
                <c:pt idx="1560">
                  <c:v>1147000007430000</c:v>
                </c:pt>
                <c:pt idx="1561">
                  <c:v>1214899950710000</c:v>
                </c:pt>
                <c:pt idx="1562">
                  <c:v>1219599987110000</c:v>
                </c:pt>
                <c:pt idx="1563">
                  <c:v>1248799993360000</c:v>
                </c:pt>
                <c:pt idx="1564">
                  <c:v>1236899981160000</c:v>
                </c:pt>
                <c:pt idx="1565">
                  <c:v>1212999964560000</c:v>
                </c:pt>
                <c:pt idx="1566">
                  <c:v>1219699979320000</c:v>
                </c:pt>
                <c:pt idx="1567">
                  <c:v>1159499972870000</c:v>
                </c:pt>
                <c:pt idx="1568">
                  <c:v>1148200048130000</c:v>
                </c:pt>
                <c:pt idx="1569">
                  <c:v>1169999959950000</c:v>
                </c:pt>
                <c:pt idx="1570">
                  <c:v>1157699978920000</c:v>
                </c:pt>
                <c:pt idx="1571">
                  <c:v>1141400041160000</c:v>
                </c:pt>
                <c:pt idx="1572">
                  <c:v>1138599990920000</c:v>
                </c:pt>
                <c:pt idx="1573">
                  <c:v>1132399937190000</c:v>
                </c:pt>
                <c:pt idx="1574">
                  <c:v>1189600043200000</c:v>
                </c:pt>
                <c:pt idx="1575">
                  <c:v>1167200043930000</c:v>
                </c:pt>
                <c:pt idx="1576">
                  <c:v>1173599947850000</c:v>
                </c:pt>
                <c:pt idx="1577">
                  <c:v>1217300032130000</c:v>
                </c:pt>
                <c:pt idx="1578">
                  <c:v>1219799971530000</c:v>
                </c:pt>
                <c:pt idx="1579">
                  <c:v>1173599947850000</c:v>
                </c:pt>
                <c:pt idx="1580">
                  <c:v>1163600056030000</c:v>
                </c:pt>
                <c:pt idx="1581">
                  <c:v>1176999951340000</c:v>
                </c:pt>
                <c:pt idx="1582">
                  <c:v>1172100064740000</c:v>
                </c:pt>
                <c:pt idx="1583">
                  <c:v>1133399993480000</c:v>
                </c:pt>
                <c:pt idx="1584">
                  <c:v>1081699995750000</c:v>
                </c:pt>
                <c:pt idx="1585">
                  <c:v>1070900032050000</c:v>
                </c:pt>
                <c:pt idx="1586">
                  <c:v>1059399988670000</c:v>
                </c:pt>
                <c:pt idx="1587">
                  <c:v>1026300017900000</c:v>
                </c:pt>
                <c:pt idx="1588">
                  <c:v>1065900019020000</c:v>
                </c:pt>
                <c:pt idx="1589">
                  <c:v>1079399973650000</c:v>
                </c:pt>
                <c:pt idx="1590">
                  <c:v>1078800020410000</c:v>
                </c:pt>
                <c:pt idx="1591">
                  <c:v>1069799983550000</c:v>
                </c:pt>
                <c:pt idx="1592">
                  <c:v>1042600022770000</c:v>
                </c:pt>
                <c:pt idx="1593">
                  <c:v>1060000009030000</c:v>
                </c:pt>
                <c:pt idx="1594">
                  <c:v>1086099988410000</c:v>
                </c:pt>
                <c:pt idx="1595">
                  <c:v>1109299992460000</c:v>
                </c:pt>
                <c:pt idx="1596">
                  <c:v>1125099969180000</c:v>
                </c:pt>
                <c:pt idx="1597">
                  <c:v>1095799970730000</c:v>
                </c:pt>
                <c:pt idx="1598">
                  <c:v>1105199976420000</c:v>
                </c:pt>
                <c:pt idx="1599">
                  <c:v>1090299996670000</c:v>
                </c:pt>
                <c:pt idx="1600">
                  <c:v>1067000000410000</c:v>
                </c:pt>
                <c:pt idx="1601">
                  <c:v>1042199986830000</c:v>
                </c:pt>
                <c:pt idx="1602">
                  <c:v>1023499967660000</c:v>
                </c:pt>
                <c:pt idx="1603">
                  <c:v>1008100026880000</c:v>
                </c:pt>
                <c:pt idx="1604">
                  <c:v>1021800033030000</c:v>
                </c:pt>
                <c:pt idx="1605">
                  <c:v>1015499987090000</c:v>
                </c:pt>
                <c:pt idx="1606">
                  <c:v>1025400020930000</c:v>
                </c:pt>
                <c:pt idx="1607">
                  <c:v>1049500021950000</c:v>
                </c:pt>
                <c:pt idx="1608">
                  <c:v>1142699939860000</c:v>
                </c:pt>
                <c:pt idx="1609">
                  <c:v>1150500003120000</c:v>
                </c:pt>
                <c:pt idx="1610">
                  <c:v>1136799996970000</c:v>
                </c:pt>
                <c:pt idx="1611">
                  <c:v>1151700043830000</c:v>
                </c:pt>
                <c:pt idx="1612">
                  <c:v>1144900036850000</c:v>
                </c:pt>
                <c:pt idx="1613">
                  <c:v>1137700061050000</c:v>
                </c:pt>
                <c:pt idx="1614">
                  <c:v>1124300031520000</c:v>
                </c:pt>
                <c:pt idx="1615">
                  <c:v>1128000011630000</c:v>
                </c:pt>
                <c:pt idx="1616">
                  <c:v>1157100025680000</c:v>
                </c:pt>
                <c:pt idx="1617">
                  <c:v>1150100034290000</c:v>
                </c:pt>
                <c:pt idx="1618">
                  <c:v>1172500033570000</c:v>
                </c:pt>
                <c:pt idx="1619">
                  <c:v>1181300018910000</c:v>
                </c:pt>
                <c:pt idx="1620">
                  <c:v>1135299979640000</c:v>
                </c:pt>
                <c:pt idx="1621">
                  <c:v>1118799990360000</c:v>
                </c:pt>
                <c:pt idx="1622">
                  <c:v>1099500017940000</c:v>
                </c:pt>
                <c:pt idx="1623">
                  <c:v>1124600008150000</c:v>
                </c:pt>
                <c:pt idx="1624">
                  <c:v>1111299970830000</c:v>
                </c:pt>
                <c:pt idx="1625">
                  <c:v>1104899999790000</c:v>
                </c:pt>
                <c:pt idx="1626">
                  <c:v>1095699978520000</c:v>
                </c:pt>
                <c:pt idx="1627">
                  <c:v>1095900030040000</c:v>
                </c:pt>
                <c:pt idx="1628">
                  <c:v>1098700013170000</c:v>
                </c:pt>
                <c:pt idx="1629">
                  <c:v>1071200008670000</c:v>
                </c:pt>
                <c:pt idx="1630">
                  <c:v>1068799994360000</c:v>
                </c:pt>
                <c:pt idx="1631">
                  <c:v>1076300013900000</c:v>
                </c:pt>
                <c:pt idx="1632">
                  <c:v>1102599977700000</c:v>
                </c:pt>
                <c:pt idx="1633">
                  <c:v>1040399992880000</c:v>
                </c:pt>
                <c:pt idx="1634">
                  <c:v>1020300015700000</c:v>
                </c:pt>
                <c:pt idx="1635">
                  <c:v>963099976794000</c:v>
                </c:pt>
                <c:pt idx="1636">
                  <c:v>928469991031000</c:v>
                </c:pt>
                <c:pt idx="1637">
                  <c:v>919580012708000</c:v>
                </c:pt>
                <c:pt idx="1638">
                  <c:v>915360006013000</c:v>
                </c:pt>
                <c:pt idx="1639">
                  <c:v>898990006600000</c:v>
                </c:pt>
                <c:pt idx="1640">
                  <c:v>892279992615000</c:v>
                </c:pt>
                <c:pt idx="1641">
                  <c:v>940330006348000</c:v>
                </c:pt>
                <c:pt idx="1642">
                  <c:v>1011500030360000</c:v>
                </c:pt>
                <c:pt idx="1643">
                  <c:v>1563700016190000</c:v>
                </c:pt>
                <c:pt idx="1644">
                  <c:v>1549300064580000</c:v>
                </c:pt>
                <c:pt idx="1645">
                  <c:v>1491300020910000</c:v>
                </c:pt>
                <c:pt idx="1646">
                  <c:v>1481399987080000</c:v>
                </c:pt>
                <c:pt idx="1647">
                  <c:v>1380299946590000</c:v>
                </c:pt>
                <c:pt idx="1648">
                  <c:v>1293999960750000</c:v>
                </c:pt>
                <c:pt idx="1649">
                  <c:v>1266399964040000</c:v>
                </c:pt>
                <c:pt idx="1650">
                  <c:v>1278599952860000</c:v>
                </c:pt>
                <c:pt idx="1651">
                  <c:v>1213199948970000</c:v>
                </c:pt>
                <c:pt idx="1652">
                  <c:v>1164899954720000</c:v>
                </c:pt>
                <c:pt idx="1653">
                  <c:v>1209499968860000</c:v>
                </c:pt>
                <c:pt idx="1654">
                  <c:v>1239800023610000</c:v>
                </c:pt>
                <c:pt idx="1655">
                  <c:v>1236200035710000</c:v>
                </c:pt>
                <c:pt idx="1656">
                  <c:v>1237700053040000</c:v>
                </c:pt>
                <c:pt idx="1657">
                  <c:v>1239400054780000</c:v>
                </c:pt>
                <c:pt idx="1658">
                  <c:v>1232099952560000</c:v>
                </c:pt>
                <c:pt idx="1659">
                  <c:v>1191600021570000</c:v>
                </c:pt>
                <c:pt idx="1660">
                  <c:v>1210700009570000</c:v>
                </c:pt>
                <c:pt idx="1661">
                  <c:v>1179000063920000</c:v>
                </c:pt>
                <c:pt idx="1662">
                  <c:v>1162799984150000</c:v>
                </c:pt>
                <c:pt idx="1663">
                  <c:v>1127900019430000</c:v>
                </c:pt>
                <c:pt idx="1664">
                  <c:v>1122399978260000</c:v>
                </c:pt>
                <c:pt idx="1665">
                  <c:v>1157699978920000</c:v>
                </c:pt>
                <c:pt idx="1666">
                  <c:v>1132099960570000</c:v>
                </c:pt>
                <c:pt idx="1667">
                  <c:v>1155999977180000</c:v>
                </c:pt>
                <c:pt idx="1668">
                  <c:v>1182900028440000</c:v>
                </c:pt>
                <c:pt idx="1669">
                  <c:v>1141200056750000</c:v>
                </c:pt>
                <c:pt idx="1670">
                  <c:v>1191600021570000</c:v>
                </c:pt>
                <c:pt idx="1671">
                  <c:v>1163399937390000</c:v>
                </c:pt>
                <c:pt idx="1672">
                  <c:v>1148300040340000</c:v>
                </c:pt>
                <c:pt idx="1673">
                  <c:v>1230900046070000</c:v>
                </c:pt>
                <c:pt idx="1674">
                  <c:v>1225800040840000</c:v>
                </c:pt>
                <c:pt idx="1675">
                  <c:v>1160500029160000</c:v>
                </c:pt>
                <c:pt idx="1676">
                  <c:v>1019699995340000</c:v>
                </c:pt>
                <c:pt idx="1677">
                  <c:v>1027300007080000</c:v>
                </c:pt>
                <c:pt idx="1678">
                  <c:v>1009800028620000</c:v>
                </c:pt>
                <c:pt idx="1679">
                  <c:v>1009000023850000</c:v>
                </c:pt>
                <c:pt idx="1680">
                  <c:v>1032500004520000</c:v>
                </c:pt>
                <c:pt idx="1681">
                  <c:v>1014699982320000</c:v>
                </c:pt>
                <c:pt idx="1682">
                  <c:v>1033799970320000</c:v>
                </c:pt>
                <c:pt idx="1683">
                  <c:v>1044999969960000</c:v>
                </c:pt>
                <c:pt idx="1684">
                  <c:v>1089499991900000</c:v>
                </c:pt>
                <c:pt idx="1685">
                  <c:v>1101100027480000</c:v>
                </c:pt>
                <c:pt idx="1686">
                  <c:v>1098399969440000</c:v>
                </c:pt>
                <c:pt idx="1687">
                  <c:v>1119500002920000</c:v>
                </c:pt>
                <c:pt idx="1688">
                  <c:v>1157599986710000</c:v>
                </c:pt>
                <c:pt idx="1689">
                  <c:v>1134200065360000</c:v>
                </c:pt>
                <c:pt idx="1690">
                  <c:v>1133100016860000</c:v>
                </c:pt>
                <c:pt idx="1691">
                  <c:v>1141400041160000</c:v>
                </c:pt>
                <c:pt idx="1692">
                  <c:v>1095300009690000</c:v>
                </c:pt>
                <c:pt idx="1693">
                  <c:v>1077900023430000</c:v>
                </c:pt>
                <c:pt idx="1694">
                  <c:v>1105600012350000</c:v>
                </c:pt>
                <c:pt idx="1695">
                  <c:v>1055199980420000</c:v>
                </c:pt>
                <c:pt idx="1696">
                  <c:v>1028700032200000</c:v>
                </c:pt>
                <c:pt idx="1697">
                  <c:v>1023399975450000</c:v>
                </c:pt>
                <c:pt idx="1698">
                  <c:v>1031199971610000</c:v>
                </c:pt>
                <c:pt idx="1699">
                  <c:v>1060600029380000</c:v>
                </c:pt>
                <c:pt idx="1700">
                  <c:v>1157799971130000</c:v>
                </c:pt>
                <c:pt idx="1701">
                  <c:v>1190699957490000</c:v>
                </c:pt>
                <c:pt idx="1702">
                  <c:v>1169599991120000</c:v>
                </c:pt>
                <c:pt idx="1703">
                  <c:v>1131300022910000</c:v>
                </c:pt>
                <c:pt idx="1704">
                  <c:v>1108000026660000</c:v>
                </c:pt>
                <c:pt idx="1705">
                  <c:v>1127900019430000</c:v>
                </c:pt>
                <c:pt idx="1706">
                  <c:v>1152699965900000</c:v>
                </c:pt>
                <c:pt idx="1707">
                  <c:v>1158900019630000</c:v>
                </c:pt>
                <c:pt idx="1708">
                  <c:v>1144900036850000</c:v>
                </c:pt>
                <c:pt idx="1709">
                  <c:v>1156499938210000</c:v>
                </c:pt>
                <c:pt idx="1710">
                  <c:v>1200599991320000</c:v>
                </c:pt>
                <c:pt idx="1711">
                  <c:v>1177800023210000</c:v>
                </c:pt>
                <c:pt idx="1712">
                  <c:v>1125200028500000</c:v>
                </c:pt>
                <c:pt idx="1713">
                  <c:v>1099600010150000</c:v>
                </c:pt>
                <c:pt idx="1714">
                  <c:v>1129700013380000</c:v>
                </c:pt>
                <c:pt idx="1715">
                  <c:v>1153700022190000</c:v>
                </c:pt>
                <c:pt idx="1716">
                  <c:v>1154199983230000</c:v>
                </c:pt>
                <c:pt idx="1717">
                  <c:v>1110999994200000</c:v>
                </c:pt>
                <c:pt idx="1718">
                  <c:v>1092800003180000</c:v>
                </c:pt>
                <c:pt idx="1719">
                  <c:v>1094200028300000</c:v>
                </c:pt>
                <c:pt idx="1720">
                  <c:v>1092099990620000</c:v>
                </c:pt>
                <c:pt idx="1721">
                  <c:v>1068099981800000</c:v>
                </c:pt>
                <c:pt idx="1722">
                  <c:v>1076699982730000</c:v>
                </c:pt>
                <c:pt idx="1723">
                  <c:v>1117099988620000</c:v>
                </c:pt>
                <c:pt idx="1724">
                  <c:v>1103000013640000</c:v>
                </c:pt>
                <c:pt idx="1725">
                  <c:v>1024400031740000</c:v>
                </c:pt>
                <c:pt idx="1726">
                  <c:v>1004100003040000</c:v>
                </c:pt>
                <c:pt idx="1727">
                  <c:v>987029991064000</c:v>
                </c:pt>
                <c:pt idx="1728">
                  <c:v>952739978805000</c:v>
                </c:pt>
                <c:pt idx="1729">
                  <c:v>954890012590000</c:v>
                </c:pt>
                <c:pt idx="1730">
                  <c:v>962169982157000</c:v>
                </c:pt>
                <c:pt idx="1731">
                  <c:v>973820013838000</c:v>
                </c:pt>
                <c:pt idx="1732">
                  <c:v>968029995270000</c:v>
                </c:pt>
                <c:pt idx="1733">
                  <c:v>953990015615000</c:v>
                </c:pt>
                <c:pt idx="1734">
                  <c:v>950730001220000</c:v>
                </c:pt>
                <c:pt idx="1735">
                  <c:v>1578499936620000</c:v>
                </c:pt>
                <c:pt idx="1736">
                  <c:v>1542400065400000</c:v>
                </c:pt>
                <c:pt idx="1737">
                  <c:v>1468400060600000</c:v>
                </c:pt>
                <c:pt idx="1738">
                  <c:v>1443300003280000</c:v>
                </c:pt>
                <c:pt idx="1739">
                  <c:v>1424200015280000</c:v>
                </c:pt>
                <c:pt idx="1740">
                  <c:v>1347599944650000</c:v>
                </c:pt>
                <c:pt idx="1741">
                  <c:v>1323299959210000</c:v>
                </c:pt>
                <c:pt idx="1742">
                  <c:v>1279300032530000</c:v>
                </c:pt>
                <c:pt idx="1743">
                  <c:v>1256800041040000</c:v>
                </c:pt>
                <c:pt idx="1744">
                  <c:v>1330399942800000</c:v>
                </c:pt>
                <c:pt idx="1745">
                  <c:v>1317300024120000</c:v>
                </c:pt>
                <c:pt idx="1746">
                  <c:v>1305000043090000</c:v>
                </c:pt>
                <c:pt idx="1747">
                  <c:v>1266299971830000</c:v>
                </c:pt>
                <c:pt idx="1748">
                  <c:v>1279999977980000</c:v>
                </c:pt>
                <c:pt idx="1749">
                  <c:v>1235699940460000</c:v>
                </c:pt>
                <c:pt idx="1750">
                  <c:v>1197000003420000</c:v>
                </c:pt>
                <c:pt idx="1751">
                  <c:v>1152000020450000</c:v>
                </c:pt>
                <c:pt idx="1752">
                  <c:v>1193000046690000</c:v>
                </c:pt>
                <c:pt idx="1753">
                  <c:v>1208300062380000</c:v>
                </c:pt>
                <c:pt idx="1754">
                  <c:v>1225399937790000</c:v>
                </c:pt>
                <c:pt idx="1755">
                  <c:v>1196300057970000</c:v>
                </c:pt>
                <c:pt idx="1756">
                  <c:v>1195899954920000</c:v>
                </c:pt>
                <c:pt idx="1757">
                  <c:v>1195300001680000</c:v>
                </c:pt>
                <c:pt idx="1758">
                  <c:v>1197599956660000</c:v>
                </c:pt>
                <c:pt idx="1759">
                  <c:v>1234600026180000</c:v>
                </c:pt>
                <c:pt idx="1760">
                  <c:v>1258300058370000</c:v>
                </c:pt>
                <c:pt idx="1761">
                  <c:v>1226100017460000</c:v>
                </c:pt>
                <c:pt idx="1762">
                  <c:v>1189700035410000</c:v>
                </c:pt>
                <c:pt idx="1763">
                  <c:v>1176699974710000</c:v>
                </c:pt>
                <c:pt idx="1764">
                  <c:v>1231100030480000</c:v>
                </c:pt>
                <c:pt idx="1765">
                  <c:v>1259699949270000</c:v>
                </c:pt>
                <c:pt idx="1766">
                  <c:v>1234100065140000</c:v>
                </c:pt>
                <c:pt idx="1767">
                  <c:v>1200899967940000</c:v>
                </c:pt>
                <c:pt idx="1768">
                  <c:v>1076400006100000</c:v>
                </c:pt>
                <c:pt idx="1769">
                  <c:v>1051799976940000</c:v>
                </c:pt>
                <c:pt idx="1770">
                  <c:v>1036299976840000</c:v>
                </c:pt>
                <c:pt idx="1771">
                  <c:v>1072700026000000</c:v>
                </c:pt>
                <c:pt idx="1772">
                  <c:v>1067999989600000</c:v>
                </c:pt>
                <c:pt idx="1773">
                  <c:v>1019799987550000</c:v>
                </c:pt>
                <c:pt idx="1774">
                  <c:v>1012600011750000</c:v>
                </c:pt>
                <c:pt idx="1775">
                  <c:v>1063899973550000</c:v>
                </c:pt>
                <c:pt idx="1776">
                  <c:v>1105700004560000</c:v>
                </c:pt>
                <c:pt idx="1777">
                  <c:v>1147299984050000</c:v>
                </c:pt>
                <c:pt idx="1778">
                  <c:v>1147399976260000</c:v>
                </c:pt>
                <c:pt idx="1779">
                  <c:v>1147099999630000</c:v>
                </c:pt>
                <c:pt idx="1780">
                  <c:v>1179600017160000</c:v>
                </c:pt>
                <c:pt idx="1781">
                  <c:v>1149599939040000</c:v>
                </c:pt>
                <c:pt idx="1782">
                  <c:v>1176000029260000</c:v>
                </c:pt>
                <c:pt idx="1783">
                  <c:v>1182299940980000</c:v>
                </c:pt>
                <c:pt idx="1784">
                  <c:v>1159000011830000</c:v>
                </c:pt>
                <c:pt idx="1785">
                  <c:v>1105700004560000</c:v>
                </c:pt>
                <c:pt idx="1786">
                  <c:v>1091100001440000</c:v>
                </c:pt>
                <c:pt idx="1787">
                  <c:v>1070100027280000</c:v>
                </c:pt>
                <c:pt idx="1788">
                  <c:v>1067800005180000</c:v>
                </c:pt>
                <c:pt idx="1789">
                  <c:v>1024700008370000</c:v>
                </c:pt>
                <c:pt idx="1790">
                  <c:v>1008100026880000</c:v>
                </c:pt>
                <c:pt idx="1791">
                  <c:v>1085299983650000</c:v>
                </c:pt>
                <c:pt idx="1792">
                  <c:v>1118999974770000</c:v>
                </c:pt>
                <c:pt idx="1793">
                  <c:v>1161900054280000</c:v>
                </c:pt>
                <c:pt idx="1794">
                  <c:v>1131599999530000</c:v>
                </c:pt>
                <c:pt idx="1795">
                  <c:v>1153900006600000</c:v>
                </c:pt>
                <c:pt idx="1796">
                  <c:v>1193899976560000</c:v>
                </c:pt>
                <c:pt idx="1797">
                  <c:v>1202200000860000</c:v>
                </c:pt>
                <c:pt idx="1798">
                  <c:v>1164599978100000</c:v>
                </c:pt>
                <c:pt idx="1799">
                  <c:v>1143300027320000</c:v>
                </c:pt>
                <c:pt idx="1800">
                  <c:v>1163299945190000</c:v>
                </c:pt>
                <c:pt idx="1801">
                  <c:v>1233899946510000</c:v>
                </c:pt>
                <c:pt idx="1802">
                  <c:v>1219799971530000</c:v>
                </c:pt>
                <c:pt idx="1803">
                  <c:v>1203600025980000</c:v>
                </c:pt>
                <c:pt idx="1804">
                  <c:v>1106899978160000</c:v>
                </c:pt>
                <c:pt idx="1805">
                  <c:v>1094899973750000</c:v>
                </c:pt>
                <c:pt idx="1806">
                  <c:v>1077000026460000</c:v>
                </c:pt>
                <c:pt idx="1807">
                  <c:v>1065599975290000</c:v>
                </c:pt>
                <c:pt idx="1808">
                  <c:v>1101699980720000</c:v>
                </c:pt>
                <c:pt idx="1809">
                  <c:v>1095900030040000</c:v>
                </c:pt>
                <c:pt idx="1810">
                  <c:v>1104399971650000</c:v>
                </c:pt>
                <c:pt idx="1811">
                  <c:v>1134700026400000</c:v>
                </c:pt>
                <c:pt idx="1812">
                  <c:v>1130199974410000</c:v>
                </c:pt>
                <c:pt idx="1813">
                  <c:v>1127700035010000</c:v>
                </c:pt>
                <c:pt idx="1814">
                  <c:v>1116999996410000</c:v>
                </c:pt>
                <c:pt idx="1815">
                  <c:v>1116399976050000</c:v>
                </c:pt>
                <c:pt idx="1816">
                  <c:v>1069899975750000</c:v>
                </c:pt>
                <c:pt idx="1817">
                  <c:v>1020599992320000</c:v>
                </c:pt>
                <c:pt idx="1818">
                  <c:v>1031099979400000</c:v>
                </c:pt>
                <c:pt idx="1819">
                  <c:v>1040499985090000</c:v>
                </c:pt>
                <c:pt idx="1820">
                  <c:v>1038500006720000</c:v>
                </c:pt>
                <c:pt idx="1821">
                  <c:v>999810001797000</c:v>
                </c:pt>
                <c:pt idx="1822">
                  <c:v>1006600009550000</c:v>
                </c:pt>
                <c:pt idx="1823">
                  <c:v>1039900031840000</c:v>
                </c:pt>
                <c:pt idx="1824">
                  <c:v>1016000015240000</c:v>
                </c:pt>
                <c:pt idx="1825">
                  <c:v>986850005090000</c:v>
                </c:pt>
                <c:pt idx="1826">
                  <c:v>970949969052000</c:v>
                </c:pt>
                <c:pt idx="1827">
                  <c:v>1658400018530000</c:v>
                </c:pt>
                <c:pt idx="1828">
                  <c:v>1620899987980000</c:v>
                </c:pt>
                <c:pt idx="1829">
                  <c:v>1594500031970000</c:v>
                </c:pt>
                <c:pt idx="1830">
                  <c:v>1444900012820000</c:v>
                </c:pt>
                <c:pt idx="1831">
                  <c:v>1367000043490000</c:v>
                </c:pt>
                <c:pt idx="1832">
                  <c:v>1317300024120000</c:v>
                </c:pt>
                <c:pt idx="1833">
                  <c:v>1278699945070000</c:v>
                </c:pt>
                <c:pt idx="1834">
                  <c:v>1273499947630000</c:v>
                </c:pt>
                <c:pt idx="1835">
                  <c:v>1308300054360000</c:v>
                </c:pt>
                <c:pt idx="1836">
                  <c:v>1294900024840000</c:v>
                </c:pt>
                <c:pt idx="1837">
                  <c:v>1250899963940000</c:v>
                </c:pt>
                <c:pt idx="1838">
                  <c:v>1257399994290000</c:v>
                </c:pt>
                <c:pt idx="1839">
                  <c:v>1217300032130000</c:v>
                </c:pt>
                <c:pt idx="1840">
                  <c:v>1238000029660000</c:v>
                </c:pt>
                <c:pt idx="1841">
                  <c:v>1250999956140000</c:v>
                </c:pt>
                <c:pt idx="1842">
                  <c:v>1214899950710000</c:v>
                </c:pt>
                <c:pt idx="1843">
                  <c:v>1187600064840000</c:v>
                </c:pt>
                <c:pt idx="1844">
                  <c:v>1242099978600000</c:v>
                </c:pt>
                <c:pt idx="1845">
                  <c:v>1221299988860000</c:v>
                </c:pt>
                <c:pt idx="1846">
                  <c:v>1264299993460000</c:v>
                </c:pt>
                <c:pt idx="1847">
                  <c:v>1257999947530000</c:v>
                </c:pt>
                <c:pt idx="1848">
                  <c:v>1221199996650000</c:v>
                </c:pt>
                <c:pt idx="1849">
                  <c:v>1226300001880000</c:v>
                </c:pt>
                <c:pt idx="1850">
                  <c:v>1268199957990000</c:v>
                </c:pt>
                <c:pt idx="1851">
                  <c:v>1299299950400000</c:v>
                </c:pt>
                <c:pt idx="1852">
                  <c:v>1281599987520000</c:v>
                </c:pt>
                <c:pt idx="1853">
                  <c:v>1226100017460000</c:v>
                </c:pt>
                <c:pt idx="1854">
                  <c:v>1226000025260000</c:v>
                </c:pt>
                <c:pt idx="1855">
                  <c:v>1255200031510000</c:v>
                </c:pt>
                <c:pt idx="1856">
                  <c:v>1269899959730000</c:v>
                </c:pt>
                <c:pt idx="1857">
                  <c:v>1244900028840000</c:v>
                </c:pt>
                <c:pt idx="1858">
                  <c:v>1169799975530000</c:v>
                </c:pt>
                <c:pt idx="1859">
                  <c:v>1141600025580000</c:v>
                </c:pt>
                <c:pt idx="1860">
                  <c:v>1110800009790000</c:v>
                </c:pt>
                <c:pt idx="1861">
                  <c:v>1064200017280000</c:v>
                </c:pt>
                <c:pt idx="1862">
                  <c:v>1078100007850000</c:v>
                </c:pt>
                <c:pt idx="1863">
                  <c:v>1094500004920000</c:v>
                </c:pt>
                <c:pt idx="1864">
                  <c:v>1064799970530000</c:v>
                </c:pt>
                <c:pt idx="1865">
                  <c:v>1075200032510000</c:v>
                </c:pt>
                <c:pt idx="1866">
                  <c:v>1092999987590000</c:v>
                </c:pt>
                <c:pt idx="1867">
                  <c:v>1123299975230000</c:v>
                </c:pt>
                <c:pt idx="1868">
                  <c:v>1146500046390000</c:v>
                </c:pt>
                <c:pt idx="1869">
                  <c:v>1169300014500000</c:v>
                </c:pt>
                <c:pt idx="1870">
                  <c:v>1178499968660000</c:v>
                </c:pt>
                <c:pt idx="1871">
                  <c:v>1155700000560000</c:v>
                </c:pt>
                <c:pt idx="1872">
                  <c:v>1181100034490000</c:v>
                </c:pt>
                <c:pt idx="1873">
                  <c:v>1188400002500000</c:v>
                </c:pt>
                <c:pt idx="1874">
                  <c:v>1188300010290000</c:v>
                </c:pt>
                <c:pt idx="1875">
                  <c:v>1182199948770000</c:v>
                </c:pt>
                <c:pt idx="1876">
                  <c:v>1180700065660000</c:v>
                </c:pt>
                <c:pt idx="1877">
                  <c:v>1163900032650000</c:v>
                </c:pt>
                <c:pt idx="1878">
                  <c:v>1134900010810000</c:v>
                </c:pt>
                <c:pt idx="1879">
                  <c:v>1101499996310000</c:v>
                </c:pt>
                <c:pt idx="1880">
                  <c:v>1067700012970000</c:v>
                </c:pt>
                <c:pt idx="1881">
                  <c:v>1099199974210000</c:v>
                </c:pt>
                <c:pt idx="1882">
                  <c:v>1089100023070000</c:v>
                </c:pt>
                <c:pt idx="1883">
                  <c:v>1105600012350000</c:v>
                </c:pt>
                <c:pt idx="1884">
                  <c:v>1102699969900000</c:v>
                </c:pt>
                <c:pt idx="1885">
                  <c:v>1137599934630000</c:v>
                </c:pt>
                <c:pt idx="1886">
                  <c:v>1211199970610000</c:v>
                </c:pt>
                <c:pt idx="1887">
                  <c:v>1233299993260000</c:v>
                </c:pt>
                <c:pt idx="1888">
                  <c:v>1223099982810000</c:v>
                </c:pt>
                <c:pt idx="1889">
                  <c:v>1180499947030000</c:v>
                </c:pt>
                <c:pt idx="1890">
                  <c:v>1222999990600000</c:v>
                </c:pt>
                <c:pt idx="1891">
                  <c:v>1240199992440000</c:v>
                </c:pt>
                <c:pt idx="1892">
                  <c:v>1232199944770000</c:v>
                </c:pt>
                <c:pt idx="1893">
                  <c:v>1186100047510000</c:v>
                </c:pt>
                <c:pt idx="1894">
                  <c:v>1162899976360000</c:v>
                </c:pt>
                <c:pt idx="1895">
                  <c:v>1136999981380000</c:v>
                </c:pt>
                <c:pt idx="1896">
                  <c:v>1108900023630000</c:v>
                </c:pt>
                <c:pt idx="1897">
                  <c:v>1140799953700000</c:v>
                </c:pt>
                <c:pt idx="1898">
                  <c:v>1110900002000000</c:v>
                </c:pt>
                <c:pt idx="1899">
                  <c:v>1143699996150000</c:v>
                </c:pt>
                <c:pt idx="1900">
                  <c:v>1131000046290000</c:v>
                </c:pt>
                <c:pt idx="1901">
                  <c:v>1170600047410000</c:v>
                </c:pt>
                <c:pt idx="1902">
                  <c:v>1195300001680000</c:v>
                </c:pt>
                <c:pt idx="1903">
                  <c:v>1187900041460000</c:v>
                </c:pt>
                <c:pt idx="1904">
                  <c:v>1161099982410000</c:v>
                </c:pt>
                <c:pt idx="1905">
                  <c:v>1084599971090000</c:v>
                </c:pt>
                <c:pt idx="1906">
                  <c:v>1106300024910000</c:v>
                </c:pt>
                <c:pt idx="1907">
                  <c:v>1087500013540000</c:v>
                </c:pt>
                <c:pt idx="1908">
                  <c:v>1066700023790000</c:v>
                </c:pt>
                <c:pt idx="1909">
                  <c:v>1058000030660000</c:v>
                </c:pt>
                <c:pt idx="1910">
                  <c:v>1031300030920000</c:v>
                </c:pt>
                <c:pt idx="1911">
                  <c:v>1056799989960000</c:v>
                </c:pt>
                <c:pt idx="1912">
                  <c:v>1015499987090000</c:v>
                </c:pt>
                <c:pt idx="1913">
                  <c:v>1023199991040000</c:v>
                </c:pt>
                <c:pt idx="1914">
                  <c:v>1041000013230000</c:v>
                </c:pt>
                <c:pt idx="1915">
                  <c:v>1047399984270000</c:v>
                </c:pt>
                <c:pt idx="1916">
                  <c:v>1021599981500000</c:v>
                </c:pt>
                <c:pt idx="1917">
                  <c:v>1001300019900000</c:v>
                </c:pt>
                <c:pt idx="1918">
                  <c:v>1746999959360000</c:v>
                </c:pt>
                <c:pt idx="1919">
                  <c:v>1650699947470000</c:v>
                </c:pt>
                <c:pt idx="1920">
                  <c:v>1589899987780000</c:v>
                </c:pt>
                <c:pt idx="1921">
                  <c:v>1469299990460000</c:v>
                </c:pt>
                <c:pt idx="1922">
                  <c:v>1451900004200000</c:v>
                </c:pt>
                <c:pt idx="1923">
                  <c:v>1378099983810000</c:v>
                </c:pt>
                <c:pt idx="1924">
                  <c:v>1348500008730000</c:v>
                </c:pt>
                <c:pt idx="1925">
                  <c:v>1331200014680000</c:v>
                </c:pt>
                <c:pt idx="1926">
                  <c:v>1337600052820000</c:v>
                </c:pt>
                <c:pt idx="1927">
                  <c:v>1313099948750000</c:v>
                </c:pt>
                <c:pt idx="1928">
                  <c:v>1312499995510000</c:v>
                </c:pt>
                <c:pt idx="1929">
                  <c:v>1285399959830000</c:v>
                </c:pt>
                <c:pt idx="1930">
                  <c:v>1252399981260000</c:v>
                </c:pt>
                <c:pt idx="1931">
                  <c:v>1262699983930000</c:v>
                </c:pt>
                <c:pt idx="1932">
                  <c:v>1233999938720000</c:v>
                </c:pt>
                <c:pt idx="1933">
                  <c:v>1269999951940000</c:v>
                </c:pt>
                <c:pt idx="1934">
                  <c:v>1306600052620000</c:v>
                </c:pt>
                <c:pt idx="1935">
                  <c:v>1316800063080000</c:v>
                </c:pt>
                <c:pt idx="1936">
                  <c:v>1330700053640000</c:v>
                </c:pt>
                <c:pt idx="1937">
                  <c:v>1323099974800000</c:v>
                </c:pt>
                <c:pt idx="1938">
                  <c:v>1312000034470000</c:v>
                </c:pt>
                <c:pt idx="1939">
                  <c:v>1310799993770000</c:v>
                </c:pt>
                <c:pt idx="1940">
                  <c:v>1315400037960000</c:v>
                </c:pt>
                <c:pt idx="1941">
                  <c:v>1302799946090000</c:v>
                </c:pt>
                <c:pt idx="1942">
                  <c:v>1345799950700000</c:v>
                </c:pt>
                <c:pt idx="1943">
                  <c:v>1349800041640000</c:v>
                </c:pt>
                <c:pt idx="1944">
                  <c:v>1401400047170000</c:v>
                </c:pt>
                <c:pt idx="1945">
                  <c:v>1361900038260000</c:v>
                </c:pt>
                <c:pt idx="1946">
                  <c:v>1362899960330000</c:v>
                </c:pt>
                <c:pt idx="1947">
                  <c:v>1329999973970000</c:v>
                </c:pt>
                <c:pt idx="1948">
                  <c:v>1240399976860000</c:v>
                </c:pt>
                <c:pt idx="1949">
                  <c:v>1146400054180000</c:v>
                </c:pt>
                <c:pt idx="1950">
                  <c:v>1120200015480000</c:v>
                </c:pt>
                <c:pt idx="1951">
                  <c:v>1077100018660000</c:v>
                </c:pt>
                <c:pt idx="1952">
                  <c:v>1125300020710000</c:v>
                </c:pt>
                <c:pt idx="1953">
                  <c:v>1105700004560000</c:v>
                </c:pt>
                <c:pt idx="1954">
                  <c:v>1082599992720000</c:v>
                </c:pt>
                <c:pt idx="1955">
                  <c:v>1058900027640000</c:v>
                </c:pt>
                <c:pt idx="1956">
                  <c:v>1105199976420000</c:v>
                </c:pt>
                <c:pt idx="1957">
                  <c:v>1128199996050000</c:v>
                </c:pt>
                <c:pt idx="1958">
                  <c:v>1145200013480000</c:v>
                </c:pt>
                <c:pt idx="1959">
                  <c:v>1186799992960000</c:v>
                </c:pt>
                <c:pt idx="1960">
                  <c:v>1184900006810000</c:v>
                </c:pt>
                <c:pt idx="1961">
                  <c:v>1170500055200000</c:v>
                </c:pt>
                <c:pt idx="1962">
                  <c:v>1164399993680000</c:v>
                </c:pt>
                <c:pt idx="1963">
                  <c:v>1163199952980000</c:v>
                </c:pt>
                <c:pt idx="1964">
                  <c:v>1181599995530000</c:v>
                </c:pt>
                <c:pt idx="1965">
                  <c:v>1194700048430000</c:v>
                </c:pt>
                <c:pt idx="1966">
                  <c:v>1166499964260000</c:v>
                </c:pt>
                <c:pt idx="1967">
                  <c:v>1178099999830000</c:v>
                </c:pt>
                <c:pt idx="1968">
                  <c:v>1138499998710000</c:v>
                </c:pt>
                <c:pt idx="1969">
                  <c:v>1111899991180000</c:v>
                </c:pt>
                <c:pt idx="1970">
                  <c:v>1095200017480000</c:v>
                </c:pt>
                <c:pt idx="1971">
                  <c:v>1141400041160000</c:v>
                </c:pt>
                <c:pt idx="1972">
                  <c:v>1143400019530000</c:v>
                </c:pt>
                <c:pt idx="1973">
                  <c:v>1165900011010000</c:v>
                </c:pt>
                <c:pt idx="1974">
                  <c:v>1141300048950000</c:v>
                </c:pt>
                <c:pt idx="1975">
                  <c:v>1192399959230000</c:v>
                </c:pt>
                <c:pt idx="1976">
                  <c:v>1211199970610000</c:v>
                </c:pt>
                <c:pt idx="1977">
                  <c:v>1240000008030000</c:v>
                </c:pt>
                <c:pt idx="1978">
                  <c:v>1266099987420000</c:v>
                </c:pt>
                <c:pt idx="1979">
                  <c:v>1217400024330000</c:v>
                </c:pt>
                <c:pt idx="1980">
                  <c:v>1205899980960000</c:v>
                </c:pt>
                <c:pt idx="1981">
                  <c:v>1251500051400000</c:v>
                </c:pt>
                <c:pt idx="1982">
                  <c:v>1223499951640000</c:v>
                </c:pt>
                <c:pt idx="1983">
                  <c:v>1152799958110000</c:v>
                </c:pt>
                <c:pt idx="1984">
                  <c:v>1136700004760000</c:v>
                </c:pt>
                <c:pt idx="1985">
                  <c:v>1108200011070000</c:v>
                </c:pt>
                <c:pt idx="1986">
                  <c:v>1130099982200000</c:v>
                </c:pt>
                <c:pt idx="1987">
                  <c:v>1124899984770000</c:v>
                </c:pt>
                <c:pt idx="1988">
                  <c:v>1110500033170000</c:v>
                </c:pt>
                <c:pt idx="1989">
                  <c:v>1127099947550000</c:v>
                </c:pt>
                <c:pt idx="1990">
                  <c:v>1138200022090000</c:v>
                </c:pt>
                <c:pt idx="1991">
                  <c:v>1192099982610000</c:v>
                </c:pt>
                <c:pt idx="1992">
                  <c:v>1170800031830000</c:v>
                </c:pt>
                <c:pt idx="1993">
                  <c:v>1190000012030000</c:v>
                </c:pt>
                <c:pt idx="1994">
                  <c:v>1164200009270000</c:v>
                </c:pt>
                <c:pt idx="1995">
                  <c:v>1112500011530000</c:v>
                </c:pt>
                <c:pt idx="1996">
                  <c:v>1101599988510000</c:v>
                </c:pt>
                <c:pt idx="1997">
                  <c:v>1134600034190000</c:v>
                </c:pt>
                <c:pt idx="1998">
                  <c:v>1085999996210000</c:v>
                </c:pt>
                <c:pt idx="1999">
                  <c:v>1101900032250000</c:v>
                </c:pt>
                <c:pt idx="2000">
                  <c:v>1069200030300000</c:v>
                </c:pt>
                <c:pt idx="2001">
                  <c:v>1044799985550000</c:v>
                </c:pt>
                <c:pt idx="2002">
                  <c:v>1000300030720000</c:v>
                </c:pt>
                <c:pt idx="2003">
                  <c:v>986149992530000</c:v>
                </c:pt>
                <c:pt idx="2004">
                  <c:v>1026899971150000</c:v>
                </c:pt>
                <c:pt idx="2005">
                  <c:v>1048199989040000</c:v>
                </c:pt>
                <c:pt idx="2006">
                  <c:v>1033699978120000</c:v>
                </c:pt>
                <c:pt idx="2007">
                  <c:v>1040699969500000</c:v>
                </c:pt>
                <c:pt idx="2008">
                  <c:v>1677500006530000</c:v>
                </c:pt>
                <c:pt idx="2009">
                  <c:v>1682999980590000</c:v>
                </c:pt>
                <c:pt idx="2010">
                  <c:v>1646599998540000</c:v>
                </c:pt>
                <c:pt idx="2011">
                  <c:v>1571800056070000</c:v>
                </c:pt>
                <c:pt idx="2012">
                  <c:v>1491500005330000</c:v>
                </c:pt>
                <c:pt idx="2013">
                  <c:v>1498300012300000</c:v>
                </c:pt>
                <c:pt idx="2014">
                  <c:v>1455399999900000</c:v>
                </c:pt>
                <c:pt idx="2015">
                  <c:v>1395799946690000</c:v>
                </c:pt>
                <c:pt idx="2016">
                  <c:v>1340900064100000</c:v>
                </c:pt>
                <c:pt idx="2017">
                  <c:v>1351300058970000</c:v>
                </c:pt>
                <c:pt idx="2018">
                  <c:v>1350399994890000</c:v>
                </c:pt>
                <c:pt idx="2019">
                  <c:v>1314499973870000</c:v>
                </c:pt>
                <c:pt idx="2020">
                  <c:v>1272000064520000</c:v>
                </c:pt>
                <c:pt idx="2021">
                  <c:v>1254399959630000</c:v>
                </c:pt>
                <c:pt idx="2022">
                  <c:v>1290199988440000</c:v>
                </c:pt>
                <c:pt idx="2023">
                  <c:v>1342199962800000</c:v>
                </c:pt>
                <c:pt idx="2024">
                  <c:v>1313500051800000</c:v>
                </c:pt>
                <c:pt idx="2025">
                  <c:v>1346899999200000</c:v>
                </c:pt>
                <c:pt idx="2026">
                  <c:v>1353799998370000</c:v>
                </c:pt>
                <c:pt idx="2027">
                  <c:v>1315400037960000</c:v>
                </c:pt>
                <c:pt idx="2028">
                  <c:v>1340199984430000</c:v>
                </c:pt>
                <c:pt idx="2029">
                  <c:v>1354599936030000</c:v>
                </c:pt>
                <c:pt idx="2030">
                  <c:v>1346500030370000</c:v>
                </c:pt>
                <c:pt idx="2031">
                  <c:v>1349700049440000</c:v>
                </c:pt>
                <c:pt idx="2032">
                  <c:v>1361800046050000</c:v>
                </c:pt>
                <c:pt idx="2033">
                  <c:v>1373299955200000</c:v>
                </c:pt>
                <c:pt idx="2034">
                  <c:v>1439800007590000</c:v>
                </c:pt>
                <c:pt idx="2035">
                  <c:v>1370300054770000</c:v>
                </c:pt>
                <c:pt idx="2036">
                  <c:v>1330099966180000</c:v>
                </c:pt>
                <c:pt idx="2037">
                  <c:v>1256399937990000</c:v>
                </c:pt>
                <c:pt idx="2038">
                  <c:v>1174600004140000</c:v>
                </c:pt>
                <c:pt idx="2039">
                  <c:v>1173800066480000</c:v>
                </c:pt>
                <c:pt idx="2040">
                  <c:v>1200499999110000</c:v>
                </c:pt>
                <c:pt idx="2041">
                  <c:v>1163099960770000</c:v>
                </c:pt>
                <c:pt idx="2042">
                  <c:v>1095799970730000</c:v>
                </c:pt>
                <c:pt idx="2043">
                  <c:v>1096000022250000</c:v>
                </c:pt>
                <c:pt idx="2044">
                  <c:v>1115599971290000</c:v>
                </c:pt>
                <c:pt idx="2045">
                  <c:v>1154399967640000</c:v>
                </c:pt>
                <c:pt idx="2046">
                  <c:v>1149599939040000</c:v>
                </c:pt>
                <c:pt idx="2047">
                  <c:v>1156199961590000</c:v>
                </c:pt>
                <c:pt idx="2048">
                  <c:v>1163800040440000</c:v>
                </c:pt>
                <c:pt idx="2049">
                  <c:v>1175700052640000</c:v>
                </c:pt>
                <c:pt idx="2050">
                  <c:v>1203700018180000</c:v>
                </c:pt>
                <c:pt idx="2051">
                  <c:v>1186700000760000</c:v>
                </c:pt>
                <c:pt idx="2052">
                  <c:v>1210999986190000</c:v>
                </c:pt>
                <c:pt idx="2053">
                  <c:v>1191300044950000</c:v>
                </c:pt>
                <c:pt idx="2054">
                  <c:v>1203900002600000</c:v>
                </c:pt>
                <c:pt idx="2055">
                  <c:v>1175800044850000</c:v>
                </c:pt>
                <c:pt idx="2056">
                  <c:v>1180399954820000</c:v>
                </c:pt>
                <c:pt idx="2057">
                  <c:v>1175099965180000</c:v>
                </c:pt>
                <c:pt idx="2058">
                  <c:v>1198500020750000</c:v>
                </c:pt>
                <c:pt idx="2059">
                  <c:v>1188000033670000</c:v>
                </c:pt>
                <c:pt idx="2060">
                  <c:v>1163900032650000</c:v>
                </c:pt>
                <c:pt idx="2061">
                  <c:v>1170900024030000</c:v>
                </c:pt>
                <c:pt idx="2062">
                  <c:v>1182500059610000</c:v>
                </c:pt>
                <c:pt idx="2063">
                  <c:v>1175399941800000</c:v>
                </c:pt>
                <c:pt idx="2064">
                  <c:v>1238499990700000</c:v>
                </c:pt>
                <c:pt idx="2065">
                  <c:v>1245200005460000</c:v>
                </c:pt>
                <c:pt idx="2066">
                  <c:v>1272100056730000</c:v>
                </c:pt>
                <c:pt idx="2067">
                  <c:v>1282500051600000</c:v>
                </c:pt>
                <c:pt idx="2068">
                  <c:v>1248600008950000</c:v>
                </c:pt>
                <c:pt idx="2069">
                  <c:v>1256399937990000</c:v>
                </c:pt>
                <c:pt idx="2070">
                  <c:v>1268199957990000</c:v>
                </c:pt>
                <c:pt idx="2071">
                  <c:v>1257200009870000</c:v>
                </c:pt>
                <c:pt idx="2072">
                  <c:v>1241300040940000</c:v>
                </c:pt>
                <c:pt idx="2073">
                  <c:v>1232900024430000</c:v>
                </c:pt>
                <c:pt idx="2074">
                  <c:v>1209199992240000</c:v>
                </c:pt>
                <c:pt idx="2075">
                  <c:v>1217899985370000</c:v>
                </c:pt>
                <c:pt idx="2076">
                  <c:v>1183399989480000</c:v>
                </c:pt>
                <c:pt idx="2077">
                  <c:v>1160500029160000</c:v>
                </c:pt>
                <c:pt idx="2078">
                  <c:v>1170299936570000</c:v>
                </c:pt>
                <c:pt idx="2079">
                  <c:v>1166399972050000</c:v>
                </c:pt>
                <c:pt idx="2080">
                  <c:v>1208900015620000</c:v>
                </c:pt>
                <c:pt idx="2081">
                  <c:v>1212999964560000</c:v>
                </c:pt>
                <c:pt idx="2082">
                  <c:v>1200100030280000</c:v>
                </c:pt>
                <c:pt idx="2083">
                  <c:v>1188699979120000</c:v>
                </c:pt>
                <c:pt idx="2084">
                  <c:v>1176000029260000</c:v>
                </c:pt>
                <c:pt idx="2085">
                  <c:v>1153999998810000</c:v>
                </c:pt>
                <c:pt idx="2086">
                  <c:v>1153400045570000</c:v>
                </c:pt>
                <c:pt idx="2087">
                  <c:v>1136200043720000</c:v>
                </c:pt>
                <c:pt idx="2088">
                  <c:v>1104800007590000</c:v>
                </c:pt>
                <c:pt idx="2089">
                  <c:v>1085199991440000</c:v>
                </c:pt>
                <c:pt idx="2090">
                  <c:v>1064799970530000</c:v>
                </c:pt>
                <c:pt idx="2091">
                  <c:v>1033100024870000</c:v>
                </c:pt>
                <c:pt idx="2092">
                  <c:v>1043600011950000</c:v>
                </c:pt>
                <c:pt idx="2093">
                  <c:v>1024199980220000</c:v>
                </c:pt>
                <c:pt idx="2094">
                  <c:v>1019899979760000</c:v>
                </c:pt>
                <c:pt idx="2095">
                  <c:v>1026699986730000</c:v>
                </c:pt>
                <c:pt idx="2096">
                  <c:v>1043199976010000</c:v>
                </c:pt>
                <c:pt idx="2097">
                  <c:v>1773099938740000</c:v>
                </c:pt>
                <c:pt idx="2098">
                  <c:v>1721399941010000</c:v>
                </c:pt>
                <c:pt idx="2099">
                  <c:v>1694600016170000</c:v>
                </c:pt>
                <c:pt idx="2100">
                  <c:v>1634400009720000</c:v>
                </c:pt>
                <c:pt idx="2101">
                  <c:v>1588499962660000</c:v>
                </c:pt>
                <c:pt idx="2102">
                  <c:v>1551800003990000</c:v>
                </c:pt>
                <c:pt idx="2103">
                  <c:v>1550299986660000</c:v>
                </c:pt>
                <c:pt idx="2104">
                  <c:v>1498699981130000</c:v>
                </c:pt>
                <c:pt idx="2105">
                  <c:v>1458999987800000</c:v>
                </c:pt>
                <c:pt idx="2106">
                  <c:v>1445399973860000</c:v>
                </c:pt>
                <c:pt idx="2107">
                  <c:v>1400399990880000</c:v>
                </c:pt>
                <c:pt idx="2108">
                  <c:v>1342199962800000</c:v>
                </c:pt>
                <c:pt idx="2109">
                  <c:v>1311499939220000</c:v>
                </c:pt>
                <c:pt idx="2110">
                  <c:v>1348300024320000</c:v>
                </c:pt>
                <c:pt idx="2111">
                  <c:v>1338799959310000</c:v>
                </c:pt>
                <c:pt idx="2112">
                  <c:v>1294700040420000</c:v>
                </c:pt>
                <c:pt idx="2113">
                  <c:v>1273099978800000</c:v>
                </c:pt>
                <c:pt idx="2114">
                  <c:v>1307399990280000</c:v>
                </c:pt>
                <c:pt idx="2115">
                  <c:v>1335299963620000</c:v>
                </c:pt>
                <c:pt idx="2116">
                  <c:v>1352699949880000</c:v>
                </c:pt>
                <c:pt idx="2117">
                  <c:v>1405799972730000</c:v>
                </c:pt>
                <c:pt idx="2118">
                  <c:v>1387800033230000</c:v>
                </c:pt>
                <c:pt idx="2119">
                  <c:v>1380600057430000</c:v>
                </c:pt>
                <c:pt idx="2120">
                  <c:v>1363400055590000</c:v>
                </c:pt>
                <c:pt idx="2121">
                  <c:v>1341500017340000</c:v>
                </c:pt>
                <c:pt idx="2122">
                  <c:v>1339900007810000</c:v>
                </c:pt>
                <c:pt idx="2123">
                  <c:v>1383399973450000</c:v>
                </c:pt>
                <c:pt idx="2124">
                  <c:v>1381699971710000</c:v>
                </c:pt>
                <c:pt idx="2125">
                  <c:v>1279300032530000</c:v>
                </c:pt>
                <c:pt idx="2126">
                  <c:v>1266399964040000</c:v>
                </c:pt>
                <c:pt idx="2127">
                  <c:v>1241700009770000</c:v>
                </c:pt>
                <c:pt idx="2128">
                  <c:v>1191300044950000</c:v>
                </c:pt>
                <c:pt idx="2129">
                  <c:v>1190299988660000</c:v>
                </c:pt>
                <c:pt idx="2130">
                  <c:v>1112999972570000</c:v>
                </c:pt>
                <c:pt idx="2131">
                  <c:v>1127199939760000</c:v>
                </c:pt>
                <c:pt idx="2132">
                  <c:v>1152499981480000</c:v>
                </c:pt>
                <c:pt idx="2133">
                  <c:v>1169899967740000</c:v>
                </c:pt>
                <c:pt idx="2134">
                  <c:v>1199700061450000</c:v>
                </c:pt>
                <c:pt idx="2135">
                  <c:v>1181400011110000</c:v>
                </c:pt>
                <c:pt idx="2136">
                  <c:v>1177900015420000</c:v>
                </c:pt>
                <c:pt idx="2137">
                  <c:v>1188899963540000</c:v>
                </c:pt>
                <c:pt idx="2138">
                  <c:v>1173900058690000</c:v>
                </c:pt>
                <c:pt idx="2139">
                  <c:v>1183499981680000</c:v>
                </c:pt>
                <c:pt idx="2140">
                  <c:v>1161900054280000</c:v>
                </c:pt>
                <c:pt idx="2141">
                  <c:v>1183899950510000</c:v>
                </c:pt>
                <c:pt idx="2142">
                  <c:v>1238300006290000</c:v>
                </c:pt>
                <c:pt idx="2143">
                  <c:v>1233000016640000</c:v>
                </c:pt>
                <c:pt idx="2144">
                  <c:v>1233499977680000</c:v>
                </c:pt>
                <c:pt idx="2145">
                  <c:v>1229600013160000</c:v>
                </c:pt>
                <c:pt idx="2146">
                  <c:v>1207000029460000</c:v>
                </c:pt>
                <c:pt idx="2147">
                  <c:v>1221000012230000</c:v>
                </c:pt>
                <c:pt idx="2148">
                  <c:v>1224500007930000</c:v>
                </c:pt>
                <c:pt idx="2149">
                  <c:v>1209599961070000</c:v>
                </c:pt>
                <c:pt idx="2150">
                  <c:v>1217999977580000</c:v>
                </c:pt>
                <c:pt idx="2151">
                  <c:v>1207599982710000</c:v>
                </c:pt>
                <c:pt idx="2152">
                  <c:v>1253899998590000</c:v>
                </c:pt>
                <c:pt idx="2153">
                  <c:v>1247199983830000</c:v>
                </c:pt>
                <c:pt idx="2154">
                  <c:v>1285099983210000</c:v>
                </c:pt>
                <c:pt idx="2155">
                  <c:v>1294600048210000</c:v>
                </c:pt>
                <c:pt idx="2156">
                  <c:v>1266599948450000</c:v>
                </c:pt>
                <c:pt idx="2157">
                  <c:v>1303300041340000</c:v>
                </c:pt>
                <c:pt idx="2158">
                  <c:v>1298899981570000</c:v>
                </c:pt>
                <c:pt idx="2159">
                  <c:v>1262000038480000</c:v>
                </c:pt>
                <c:pt idx="2160">
                  <c:v>1255999969170000</c:v>
                </c:pt>
                <c:pt idx="2161">
                  <c:v>1239500046990000</c:v>
                </c:pt>
                <c:pt idx="2162">
                  <c:v>1227800019210000</c:v>
                </c:pt>
                <c:pt idx="2163">
                  <c:v>1265600026380000</c:v>
                </c:pt>
                <c:pt idx="2164">
                  <c:v>1238399998490000</c:v>
                </c:pt>
                <c:pt idx="2165">
                  <c:v>1211399955020000</c:v>
                </c:pt>
                <c:pt idx="2166">
                  <c:v>1177199935750000</c:v>
                </c:pt>
                <c:pt idx="2167">
                  <c:v>1190000012030000</c:v>
                </c:pt>
                <c:pt idx="2168">
                  <c:v>1209399976660000</c:v>
                </c:pt>
                <c:pt idx="2169">
                  <c:v>1252100004640000</c:v>
                </c:pt>
                <c:pt idx="2170">
                  <c:v>1268700053240000</c:v>
                </c:pt>
                <c:pt idx="2171">
                  <c:v>1263199944970000</c:v>
                </c:pt>
                <c:pt idx="2172">
                  <c:v>1217799993160000</c:v>
                </c:pt>
                <c:pt idx="2173">
                  <c:v>1187099969590000</c:v>
                </c:pt>
                <c:pt idx="2174">
                  <c:v>1177700031000000</c:v>
                </c:pt>
                <c:pt idx="2175">
                  <c:v>1164300001480000</c:v>
                </c:pt>
                <c:pt idx="2176">
                  <c:v>1146099943340000</c:v>
                </c:pt>
                <c:pt idx="2177">
                  <c:v>1128399980460000</c:v>
                </c:pt>
                <c:pt idx="2178">
                  <c:v>1098999989800000</c:v>
                </c:pt>
                <c:pt idx="2179">
                  <c:v>1065299998670000</c:v>
                </c:pt>
                <c:pt idx="2180">
                  <c:v>1019799987550000</c:v>
                </c:pt>
                <c:pt idx="2181">
                  <c:v>1005399968840000</c:v>
                </c:pt>
                <c:pt idx="2182">
                  <c:v>992800011190000</c:v>
                </c:pt>
                <c:pt idx="2183">
                  <c:v>991080011006000</c:v>
                </c:pt>
                <c:pt idx="2184">
                  <c:v>1028200004060000</c:v>
                </c:pt>
                <c:pt idx="2185">
                  <c:v>1692900014420000</c:v>
                </c:pt>
                <c:pt idx="2186">
                  <c:v>1680099938140000</c:v>
                </c:pt>
                <c:pt idx="2187">
                  <c:v>1640800047860000</c:v>
                </c:pt>
                <c:pt idx="2188">
                  <c:v>1588900065710000</c:v>
                </c:pt>
                <c:pt idx="2189">
                  <c:v>1593699960090000</c:v>
                </c:pt>
                <c:pt idx="2190">
                  <c:v>1526599954460000</c:v>
                </c:pt>
                <c:pt idx="2191">
                  <c:v>1504099962980000</c:v>
                </c:pt>
                <c:pt idx="2192">
                  <c:v>1506800021010000</c:v>
                </c:pt>
                <c:pt idx="2193">
                  <c:v>1501999992410000</c:v>
                </c:pt>
                <c:pt idx="2194">
                  <c:v>1456800025020000</c:v>
                </c:pt>
                <c:pt idx="2195">
                  <c:v>1408999991800000</c:v>
                </c:pt>
                <c:pt idx="2196">
                  <c:v>1357699962900000</c:v>
                </c:pt>
                <c:pt idx="2197">
                  <c:v>1348899977560000</c:v>
                </c:pt>
                <c:pt idx="2198">
                  <c:v>1272899994390000</c:v>
                </c:pt>
                <c:pt idx="2199">
                  <c:v>1295200001460000</c:v>
                </c:pt>
                <c:pt idx="2200">
                  <c:v>1309699945270000</c:v>
                </c:pt>
                <c:pt idx="2201">
                  <c:v>1343999956750000</c:v>
                </c:pt>
                <c:pt idx="2202">
                  <c:v>1415000061120000</c:v>
                </c:pt>
                <c:pt idx="2203">
                  <c:v>1436400004100000</c:v>
                </c:pt>
                <c:pt idx="2204">
                  <c:v>1416199967600000</c:v>
                </c:pt>
                <c:pt idx="2205">
                  <c:v>1396000065320000</c:v>
                </c:pt>
                <c:pt idx="2206">
                  <c:v>1357299994070000</c:v>
                </c:pt>
                <c:pt idx="2207">
                  <c:v>1385900047070000</c:v>
                </c:pt>
                <c:pt idx="2208">
                  <c:v>1394300063580000</c:v>
                </c:pt>
                <c:pt idx="2209">
                  <c:v>1420999996210000</c:v>
                </c:pt>
                <c:pt idx="2210">
                  <c:v>1395100001240000</c:v>
                </c:pt>
                <c:pt idx="2211">
                  <c:v>1278099991820000</c:v>
                </c:pt>
                <c:pt idx="2212">
                  <c:v>1224699992340000</c:v>
                </c:pt>
                <c:pt idx="2213">
                  <c:v>1214299997470000</c:v>
                </c:pt>
                <c:pt idx="2214">
                  <c:v>1218600065040000</c:v>
                </c:pt>
                <c:pt idx="2215">
                  <c:v>1222500029560000</c:v>
                </c:pt>
                <c:pt idx="2216">
                  <c:v>1186999977380000</c:v>
                </c:pt>
                <c:pt idx="2217">
                  <c:v>1185399967840000</c:v>
                </c:pt>
                <c:pt idx="2218">
                  <c:v>1218399946410000</c:v>
                </c:pt>
                <c:pt idx="2219">
                  <c:v>1218399946410000</c:v>
                </c:pt>
                <c:pt idx="2220">
                  <c:v>1245599974290000</c:v>
                </c:pt>
                <c:pt idx="2221">
                  <c:v>1222100060730000</c:v>
                </c:pt>
                <c:pt idx="2222">
                  <c:v>1190399980860000</c:v>
                </c:pt>
                <c:pt idx="2223">
                  <c:v>1154799936470000</c:v>
                </c:pt>
                <c:pt idx="2224">
                  <c:v>1148600016960000</c:v>
                </c:pt>
                <c:pt idx="2225">
                  <c:v>1149199970210000</c:v>
                </c:pt>
                <c:pt idx="2226">
                  <c:v>1143300027320000</c:v>
                </c:pt>
                <c:pt idx="2227">
                  <c:v>1144900036850000</c:v>
                </c:pt>
                <c:pt idx="2228">
                  <c:v>1208300062380000</c:v>
                </c:pt>
                <c:pt idx="2229">
                  <c:v>1285099983210000</c:v>
                </c:pt>
                <c:pt idx="2230">
                  <c:v>1277800015200000</c:v>
                </c:pt>
                <c:pt idx="2231">
                  <c:v>1247399968240000</c:v>
                </c:pt>
                <c:pt idx="2232">
                  <c:v>1234900002800000</c:v>
                </c:pt>
                <c:pt idx="2233">
                  <c:v>1261299958810000</c:v>
                </c:pt>
                <c:pt idx="2234">
                  <c:v>1311499939220000</c:v>
                </c:pt>
                <c:pt idx="2235">
                  <c:v>1312899964340000</c:v>
                </c:pt>
                <c:pt idx="2236">
                  <c:v>1283000012640000</c:v>
                </c:pt>
                <c:pt idx="2237">
                  <c:v>1288899955520000</c:v>
                </c:pt>
                <c:pt idx="2238">
                  <c:v>1283199997050000</c:v>
                </c:pt>
                <c:pt idx="2239">
                  <c:v>1256099961370000</c:v>
                </c:pt>
                <c:pt idx="2240">
                  <c:v>1244600052220000</c:v>
                </c:pt>
                <c:pt idx="2241">
                  <c:v>1289700027400000</c:v>
                </c:pt>
                <c:pt idx="2242">
                  <c:v>1321299980850000</c:v>
                </c:pt>
                <c:pt idx="2243">
                  <c:v>1327500034570000</c:v>
                </c:pt>
                <c:pt idx="2244">
                  <c:v>1347199975820000</c:v>
                </c:pt>
                <c:pt idx="2245">
                  <c:v>1314799950500000</c:v>
                </c:pt>
                <c:pt idx="2246">
                  <c:v>1307899951320000</c:v>
                </c:pt>
                <c:pt idx="2247">
                  <c:v>1301700031810000</c:v>
                </c:pt>
                <c:pt idx="2248">
                  <c:v>1281599987520000</c:v>
                </c:pt>
                <c:pt idx="2249">
                  <c:v>1306199949570000</c:v>
                </c:pt>
                <c:pt idx="2250">
                  <c:v>1287600056830000</c:v>
                </c:pt>
                <c:pt idx="2251">
                  <c:v>1259000003820000</c:v>
                </c:pt>
                <c:pt idx="2252">
                  <c:v>1214999942920000</c:v>
                </c:pt>
                <c:pt idx="2253">
                  <c:v>1230599935230000</c:v>
                </c:pt>
                <c:pt idx="2254">
                  <c:v>1225399937790000</c:v>
                </c:pt>
                <c:pt idx="2255">
                  <c:v>1277400046370000</c:v>
                </c:pt>
                <c:pt idx="2256">
                  <c:v>1270099944140000</c:v>
                </c:pt>
                <c:pt idx="2257">
                  <c:v>1251500051400000</c:v>
                </c:pt>
                <c:pt idx="2258">
                  <c:v>1247199983830000</c:v>
                </c:pt>
                <c:pt idx="2259">
                  <c:v>1251400059190000</c:v>
                </c:pt>
                <c:pt idx="2260">
                  <c:v>1224799984550000</c:v>
                </c:pt>
                <c:pt idx="2261">
                  <c:v>1209199992240000</c:v>
                </c:pt>
                <c:pt idx="2262">
                  <c:v>1184600030180000</c:v>
                </c:pt>
                <c:pt idx="2263">
                  <c:v>1164699970310000</c:v>
                </c:pt>
                <c:pt idx="2264">
                  <c:v>1132500063620000</c:v>
                </c:pt>
                <c:pt idx="2265">
                  <c:v>1094799981540000</c:v>
                </c:pt>
                <c:pt idx="2266">
                  <c:v>1063799981340000</c:v>
                </c:pt>
                <c:pt idx="2267">
                  <c:v>1040100016260000</c:v>
                </c:pt>
                <c:pt idx="2268">
                  <c:v>1043099983810000</c:v>
                </c:pt>
                <c:pt idx="2269">
                  <c:v>1038200030100000</c:v>
                </c:pt>
                <c:pt idx="2270">
                  <c:v>1041700025790000</c:v>
                </c:pt>
                <c:pt idx="2271">
                  <c:v>1683399949420000</c:v>
                </c:pt>
                <c:pt idx="2272">
                  <c:v>1625700016590000</c:v>
                </c:pt>
                <c:pt idx="2273">
                  <c:v>1585399935800000</c:v>
                </c:pt>
                <c:pt idx="2274">
                  <c:v>1605000019050000</c:v>
                </c:pt>
                <c:pt idx="2275">
                  <c:v>1541500001320000</c:v>
                </c:pt>
                <c:pt idx="2276">
                  <c:v>1565699994550000</c:v>
                </c:pt>
                <c:pt idx="2277">
                  <c:v>1537900013420000</c:v>
                </c:pt>
                <c:pt idx="2278">
                  <c:v>1450799955710000</c:v>
                </c:pt>
                <c:pt idx="2279">
                  <c:v>1363500047790000</c:v>
                </c:pt>
                <c:pt idx="2280">
                  <c:v>1375299933570000</c:v>
                </c:pt>
                <c:pt idx="2281">
                  <c:v>1393300007290000</c:v>
                </c:pt>
                <c:pt idx="2282">
                  <c:v>1376000013240000</c:v>
                </c:pt>
                <c:pt idx="2283">
                  <c:v>1355100031290000</c:v>
                </c:pt>
                <c:pt idx="2284">
                  <c:v>1357899947310000</c:v>
                </c:pt>
                <c:pt idx="2285">
                  <c:v>1428499948630000</c:v>
                </c:pt>
                <c:pt idx="2286">
                  <c:v>1474000026860000</c:v>
                </c:pt>
                <c:pt idx="2287">
                  <c:v>1498799973340000</c:v>
                </c:pt>
                <c:pt idx="2288">
                  <c:v>1453899982570000</c:v>
                </c:pt>
                <c:pt idx="2289">
                  <c:v>1391799989960000</c:v>
                </c:pt>
                <c:pt idx="2290">
                  <c:v>1399199950180000</c:v>
                </c:pt>
                <c:pt idx="2291">
                  <c:v>1428699933050000</c:v>
                </c:pt>
                <c:pt idx="2292">
                  <c:v>1438699959090000</c:v>
                </c:pt>
                <c:pt idx="2293">
                  <c:v>1394099944950000</c:v>
                </c:pt>
                <c:pt idx="2294">
                  <c:v>1346200053740000</c:v>
                </c:pt>
                <c:pt idx="2295">
                  <c:v>1292299959010000</c:v>
                </c:pt>
                <c:pt idx="2296">
                  <c:v>1301500047390000</c:v>
                </c:pt>
                <c:pt idx="2297">
                  <c:v>1272500025560000</c:v>
                </c:pt>
                <c:pt idx="2298">
                  <c:v>1216599952460000</c:v>
                </c:pt>
                <c:pt idx="2299">
                  <c:v>1213500059810000</c:v>
                </c:pt>
                <c:pt idx="2300">
                  <c:v>1218700057250000</c:v>
                </c:pt>
                <c:pt idx="2301">
                  <c:v>1249900041860000</c:v>
                </c:pt>
                <c:pt idx="2302">
                  <c:v>1200999960150000</c:v>
                </c:pt>
                <c:pt idx="2303">
                  <c:v>1204199979220000</c:v>
                </c:pt>
                <c:pt idx="2304">
                  <c:v>1224899976760000</c:v>
                </c:pt>
                <c:pt idx="2305">
                  <c:v>1235299971630000</c:v>
                </c:pt>
                <c:pt idx="2306">
                  <c:v>1194900032850000</c:v>
                </c:pt>
                <c:pt idx="2307">
                  <c:v>1221100004440000</c:v>
                </c:pt>
                <c:pt idx="2308">
                  <c:v>1185900063100000</c:v>
                </c:pt>
                <c:pt idx="2309">
                  <c:v>1203500033770000</c:v>
                </c:pt>
                <c:pt idx="2310">
                  <c:v>1235499956040000</c:v>
                </c:pt>
                <c:pt idx="2311">
                  <c:v>1233899946510000</c:v>
                </c:pt>
                <c:pt idx="2312">
                  <c:v>1246400046170000</c:v>
                </c:pt>
                <c:pt idx="2313">
                  <c:v>1315700014580000</c:v>
                </c:pt>
                <c:pt idx="2314">
                  <c:v>1317600000740000</c:v>
                </c:pt>
                <c:pt idx="2315">
                  <c:v>1284800006590000</c:v>
                </c:pt>
                <c:pt idx="2316">
                  <c:v>1308900007610000</c:v>
                </c:pt>
                <c:pt idx="2317">
                  <c:v>1297299972030000</c:v>
                </c:pt>
                <c:pt idx="2318">
                  <c:v>1314499973870000</c:v>
                </c:pt>
                <c:pt idx="2319">
                  <c:v>1319399994690000</c:v>
                </c:pt>
                <c:pt idx="2320">
                  <c:v>1335900051080000</c:v>
                </c:pt>
                <c:pt idx="2321">
                  <c:v>1329699997350000</c:v>
                </c:pt>
                <c:pt idx="2322">
                  <c:v>1333299985250000</c:v>
                </c:pt>
                <c:pt idx="2323">
                  <c:v>1330499935010000</c:v>
                </c:pt>
                <c:pt idx="2324">
                  <c:v>1367799981150000</c:v>
                </c:pt>
                <c:pt idx="2325">
                  <c:v>1371299976840000</c:v>
                </c:pt>
                <c:pt idx="2326">
                  <c:v>1354700062460000</c:v>
                </c:pt>
                <c:pt idx="2327">
                  <c:v>1339099935930000</c:v>
                </c:pt>
                <c:pt idx="2328">
                  <c:v>1311700057850000</c:v>
                </c:pt>
                <c:pt idx="2329">
                  <c:v>1308600030990000</c:v>
                </c:pt>
                <c:pt idx="2330">
                  <c:v>1351200066760000</c:v>
                </c:pt>
                <c:pt idx="2331">
                  <c:v>1344900020830000</c:v>
                </c:pt>
                <c:pt idx="2332">
                  <c:v>1346800006990000</c:v>
                </c:pt>
                <c:pt idx="2333">
                  <c:v>1341200040720000</c:v>
                </c:pt>
                <c:pt idx="2334">
                  <c:v>1351400051180000</c:v>
                </c:pt>
                <c:pt idx="2335">
                  <c:v>1293400007510000</c:v>
                </c:pt>
                <c:pt idx="2336">
                  <c:v>1239400054780000</c:v>
                </c:pt>
                <c:pt idx="2337">
                  <c:v>1264799954500000</c:v>
                </c:pt>
                <c:pt idx="2338">
                  <c:v>1283799950300000</c:v>
                </c:pt>
                <c:pt idx="2339">
                  <c:v>1298899981570000</c:v>
                </c:pt>
                <c:pt idx="2340">
                  <c:v>1264799954500000</c:v>
                </c:pt>
                <c:pt idx="2341">
                  <c:v>1223800062480000</c:v>
                </c:pt>
                <c:pt idx="2342">
                  <c:v>1233799954300000</c:v>
                </c:pt>
                <c:pt idx="2343">
                  <c:v>1260200044530000</c:v>
                </c:pt>
                <c:pt idx="2344">
                  <c:v>1262899968340000</c:v>
                </c:pt>
                <c:pt idx="2345">
                  <c:v>1188799971330000</c:v>
                </c:pt>
                <c:pt idx="2346">
                  <c:v>1192599943640000</c:v>
                </c:pt>
                <c:pt idx="2347">
                  <c:v>1182500059610000</c:v>
                </c:pt>
                <c:pt idx="2348">
                  <c:v>1105299968620000</c:v>
                </c:pt>
                <c:pt idx="2349">
                  <c:v>1057599994720000</c:v>
                </c:pt>
                <c:pt idx="2350">
                  <c:v>1065499983090000</c:v>
                </c:pt>
                <c:pt idx="2351">
                  <c:v>1092800003180000</c:v>
                </c:pt>
                <c:pt idx="2352">
                  <c:v>1079600025170000</c:v>
                </c:pt>
                <c:pt idx="2353">
                  <c:v>1060600029380000</c:v>
                </c:pt>
                <c:pt idx="2354">
                  <c:v>1046100018460000</c:v>
                </c:pt>
                <c:pt idx="2355">
                  <c:v>1904300049560000</c:v>
                </c:pt>
                <c:pt idx="2356">
                  <c:v>1724399975660000</c:v>
                </c:pt>
                <c:pt idx="2357">
                  <c:v>1642900018430000</c:v>
                </c:pt>
                <c:pt idx="2358">
                  <c:v>1614599942050000</c:v>
                </c:pt>
                <c:pt idx="2359">
                  <c:v>1578199959990000</c:v>
                </c:pt>
                <c:pt idx="2360">
                  <c:v>1601300038940000</c:v>
                </c:pt>
                <c:pt idx="2361">
                  <c:v>1573199946970000</c:v>
                </c:pt>
                <c:pt idx="2362">
                  <c:v>1526900065300000</c:v>
                </c:pt>
                <c:pt idx="2363">
                  <c:v>1480199946370000</c:v>
                </c:pt>
                <c:pt idx="2364">
                  <c:v>1462899952320000</c:v>
                </c:pt>
                <c:pt idx="2365">
                  <c:v>1474000026860000</c:v>
                </c:pt>
                <c:pt idx="2366">
                  <c:v>1454600062240000</c:v>
                </c:pt>
                <c:pt idx="2367">
                  <c:v>1435900043070000</c:v>
                </c:pt>
                <c:pt idx="2368">
                  <c:v>1441799985950000</c:v>
                </c:pt>
                <c:pt idx="2369">
                  <c:v>1398300020310000</c:v>
                </c:pt>
                <c:pt idx="2370">
                  <c:v>1467000035480000</c:v>
                </c:pt>
                <c:pt idx="2371">
                  <c:v>1498000035680000</c:v>
                </c:pt>
                <c:pt idx="2372">
                  <c:v>1500399982870000</c:v>
                </c:pt>
                <c:pt idx="2373">
                  <c:v>1446899991180000</c:v>
                </c:pt>
                <c:pt idx="2374">
                  <c:v>1453500013740000</c:v>
                </c:pt>
                <c:pt idx="2375">
                  <c:v>1444099940940000</c:v>
                </c:pt>
                <c:pt idx="2376">
                  <c:v>1401700023800000</c:v>
                </c:pt>
                <c:pt idx="2377">
                  <c:v>1384899990780000</c:v>
                </c:pt>
                <c:pt idx="2378">
                  <c:v>1370600031390000</c:v>
                </c:pt>
                <c:pt idx="2379">
                  <c:v>1336200027700000</c:v>
                </c:pt>
                <c:pt idx="2380">
                  <c:v>1340299976640000</c:v>
                </c:pt>
                <c:pt idx="2381">
                  <c:v>1312599987720000</c:v>
                </c:pt>
                <c:pt idx="2382">
                  <c:v>1258099939740000</c:v>
                </c:pt>
                <c:pt idx="2383">
                  <c:v>1295999939120000</c:v>
                </c:pt>
                <c:pt idx="2384">
                  <c:v>1299199958190000</c:v>
                </c:pt>
                <c:pt idx="2385">
                  <c:v>1287299945990000</c:v>
                </c:pt>
                <c:pt idx="2386">
                  <c:v>1255200031510000</c:v>
                </c:pt>
                <c:pt idx="2387">
                  <c:v>1227700027000000</c:v>
                </c:pt>
                <c:pt idx="2388">
                  <c:v>1229300036530000</c:v>
                </c:pt>
                <c:pt idx="2389">
                  <c:v>1236899981160000</c:v>
                </c:pt>
                <c:pt idx="2390">
                  <c:v>1273399955420000</c:v>
                </c:pt>
                <c:pt idx="2391">
                  <c:v>1285499952040000</c:v>
                </c:pt>
                <c:pt idx="2392">
                  <c:v>1257899955320000</c:v>
                </c:pt>
                <c:pt idx="2393">
                  <c:v>1256500064420000</c:v>
                </c:pt>
                <c:pt idx="2394">
                  <c:v>1264899946710000</c:v>
                </c:pt>
                <c:pt idx="2395">
                  <c:v>1321799941880000</c:v>
                </c:pt>
                <c:pt idx="2396">
                  <c:v>1333000008630000</c:v>
                </c:pt>
                <c:pt idx="2397">
                  <c:v>1290199988440000</c:v>
                </c:pt>
                <c:pt idx="2398">
                  <c:v>1308400046570000</c:v>
                </c:pt>
                <c:pt idx="2399">
                  <c:v>1345999935110000</c:v>
                </c:pt>
                <c:pt idx="2400">
                  <c:v>1377100061740000</c:v>
                </c:pt>
                <c:pt idx="2401">
                  <c:v>1384899990780000</c:v>
                </c:pt>
                <c:pt idx="2402">
                  <c:v>1391100044510000</c:v>
                </c:pt>
                <c:pt idx="2403">
                  <c:v>1370099936130000</c:v>
                </c:pt>
                <c:pt idx="2404">
                  <c:v>1412999948530000</c:v>
                </c:pt>
                <c:pt idx="2405">
                  <c:v>1447299960010000</c:v>
                </c:pt>
                <c:pt idx="2406">
                  <c:v>1427400034350000</c:v>
                </c:pt>
                <c:pt idx="2407">
                  <c:v>1396999987400000</c:v>
                </c:pt>
                <c:pt idx="2408">
                  <c:v>1404700058450000</c:v>
                </c:pt>
                <c:pt idx="2409">
                  <c:v>1392600061840000</c:v>
                </c:pt>
                <c:pt idx="2410">
                  <c:v>1394900016820000</c:v>
                </c:pt>
                <c:pt idx="2411">
                  <c:v>1380700049640000</c:v>
                </c:pt>
                <c:pt idx="2412">
                  <c:v>1342700058050000</c:v>
                </c:pt>
                <c:pt idx="2413">
                  <c:v>1366700066870000</c:v>
                </c:pt>
                <c:pt idx="2414">
                  <c:v>1388999939720000</c:v>
                </c:pt>
                <c:pt idx="2415">
                  <c:v>1367300020110000</c:v>
                </c:pt>
                <c:pt idx="2416">
                  <c:v>1367500004520000</c:v>
                </c:pt>
                <c:pt idx="2417">
                  <c:v>1367400012320000</c:v>
                </c:pt>
                <c:pt idx="2418">
                  <c:v>1386000039280000</c:v>
                </c:pt>
                <c:pt idx="2419">
                  <c:v>1299499934810000</c:v>
                </c:pt>
                <c:pt idx="2420">
                  <c:v>1296200057750000</c:v>
                </c:pt>
                <c:pt idx="2421">
                  <c:v>1264399985670000</c:v>
                </c:pt>
                <c:pt idx="2422">
                  <c:v>1303200049140000</c:v>
                </c:pt>
                <c:pt idx="2423">
                  <c:v>1318399938400000</c:v>
                </c:pt>
                <c:pt idx="2424">
                  <c:v>1319100018070000</c:v>
                </c:pt>
                <c:pt idx="2425">
                  <c:v>1289600035190000</c:v>
                </c:pt>
                <c:pt idx="2426">
                  <c:v>1282299932970000</c:v>
                </c:pt>
                <c:pt idx="2427">
                  <c:v>1296800010990000</c:v>
                </c:pt>
                <c:pt idx="2428">
                  <c:v>1264899946710000</c:v>
                </c:pt>
                <c:pt idx="2429">
                  <c:v>1187299954000000</c:v>
                </c:pt>
                <c:pt idx="2430">
                  <c:v>1150400010910000</c:v>
                </c:pt>
                <c:pt idx="2431">
                  <c:v>1138599990920000</c:v>
                </c:pt>
                <c:pt idx="2432">
                  <c:v>1129500028960000</c:v>
                </c:pt>
                <c:pt idx="2433">
                  <c:v>1100599999330000</c:v>
                </c:pt>
                <c:pt idx="2434">
                  <c:v>1099099982000000</c:v>
                </c:pt>
                <c:pt idx="2435">
                  <c:v>1091199993640000</c:v>
                </c:pt>
                <c:pt idx="2436">
                  <c:v>1077699971910000</c:v>
                </c:pt>
                <c:pt idx="2437">
                  <c:v>1057300018100000</c:v>
                </c:pt>
                <c:pt idx="2438">
                  <c:v>1059900016820000</c:v>
                </c:pt>
                <c:pt idx="2439">
                  <c:v>1635400066010000</c:v>
                </c:pt>
                <c:pt idx="2440">
                  <c:v>1663100054930000</c:v>
                </c:pt>
                <c:pt idx="2441">
                  <c:v>1632400031350000</c:v>
                </c:pt>
                <c:pt idx="2442">
                  <c:v>1585299943590000</c:v>
                </c:pt>
                <c:pt idx="2443">
                  <c:v>1605399987880000</c:v>
                </c:pt>
                <c:pt idx="2444">
                  <c:v>1633700064260000</c:v>
                </c:pt>
                <c:pt idx="2445">
                  <c:v>1572100032690000</c:v>
                </c:pt>
                <c:pt idx="2446">
                  <c:v>1526699946670000</c:v>
                </c:pt>
                <c:pt idx="2447">
                  <c:v>1507799943090000</c:v>
                </c:pt>
                <c:pt idx="2448">
                  <c:v>1529599989120000</c:v>
                </c:pt>
                <c:pt idx="2449">
                  <c:v>1524599976100000</c:v>
                </c:pt>
                <c:pt idx="2450">
                  <c:v>1483299973230000</c:v>
                </c:pt>
                <c:pt idx="2451">
                  <c:v>1468600045010000</c:v>
                </c:pt>
                <c:pt idx="2452">
                  <c:v>1495799938680000</c:v>
                </c:pt>
                <c:pt idx="2453">
                  <c:v>1464799938480000</c:v>
                </c:pt>
                <c:pt idx="2454">
                  <c:v>1467000035480000</c:v>
                </c:pt>
                <c:pt idx="2455">
                  <c:v>1539899991790000</c:v>
                </c:pt>
                <c:pt idx="2456">
                  <c:v>1516900039260000</c:v>
                </c:pt>
                <c:pt idx="2457">
                  <c:v>1497099971590000</c:v>
                </c:pt>
                <c:pt idx="2458">
                  <c:v>1403200041120000</c:v>
                </c:pt>
                <c:pt idx="2459">
                  <c:v>1347900055490000</c:v>
                </c:pt>
                <c:pt idx="2460">
                  <c:v>1331799967920000</c:v>
                </c:pt>
                <c:pt idx="2461">
                  <c:v>1320400050980000</c:v>
                </c:pt>
                <c:pt idx="2462">
                  <c:v>1342399947210000</c:v>
                </c:pt>
                <c:pt idx="2463">
                  <c:v>1348600000940000</c:v>
                </c:pt>
                <c:pt idx="2464">
                  <c:v>1314499973870000</c:v>
                </c:pt>
                <c:pt idx="2465">
                  <c:v>1310400024940000</c:v>
                </c:pt>
                <c:pt idx="2466">
                  <c:v>1302000008430000</c:v>
                </c:pt>
                <c:pt idx="2467">
                  <c:v>1314699958290000</c:v>
                </c:pt>
                <c:pt idx="2468">
                  <c:v>1338200006070000</c:v>
                </c:pt>
                <c:pt idx="2469">
                  <c:v>1322999982590000</c:v>
                </c:pt>
                <c:pt idx="2470">
                  <c:v>1334400033750000</c:v>
                </c:pt>
                <c:pt idx="2471">
                  <c:v>1327100065740000</c:v>
                </c:pt>
                <c:pt idx="2472">
                  <c:v>1292499943420000</c:v>
                </c:pt>
                <c:pt idx="2473">
                  <c:v>1292099974590000</c:v>
                </c:pt>
                <c:pt idx="2474">
                  <c:v>1273499947630000</c:v>
                </c:pt>
                <c:pt idx="2475">
                  <c:v>1337800037240000</c:v>
                </c:pt>
                <c:pt idx="2476">
                  <c:v>1322400029340000</c:v>
                </c:pt>
                <c:pt idx="2477">
                  <c:v>1323700062260000</c:v>
                </c:pt>
                <c:pt idx="2478">
                  <c:v>1337600052820000</c:v>
                </c:pt>
                <c:pt idx="2479">
                  <c:v>1400200006470000</c:v>
                </c:pt>
                <c:pt idx="2480">
                  <c:v>1454299951400000</c:v>
                </c:pt>
                <c:pt idx="2481">
                  <c:v>1449400064800000</c:v>
                </c:pt>
                <c:pt idx="2482">
                  <c:v>1496200041730000</c:v>
                </c:pt>
                <c:pt idx="2483">
                  <c:v>1480800033830000</c:v>
                </c:pt>
                <c:pt idx="2484">
                  <c:v>1480299938580000</c:v>
                </c:pt>
                <c:pt idx="2485">
                  <c:v>1490099980210000</c:v>
                </c:pt>
                <c:pt idx="2486">
                  <c:v>1477700006970000</c:v>
                </c:pt>
                <c:pt idx="2487">
                  <c:v>1483599949860000</c:v>
                </c:pt>
                <c:pt idx="2488">
                  <c:v>1456800025020000</c:v>
                </c:pt>
                <c:pt idx="2489">
                  <c:v>1435800050860000</c:v>
                </c:pt>
                <c:pt idx="2490">
                  <c:v>1430700045630000</c:v>
                </c:pt>
                <c:pt idx="2491">
                  <c:v>1413600036000000</c:v>
                </c:pt>
                <c:pt idx="2492">
                  <c:v>1428299964220000</c:v>
                </c:pt>
                <c:pt idx="2493">
                  <c:v>1491899974160000</c:v>
                </c:pt>
                <c:pt idx="2494">
                  <c:v>1456199937560000</c:v>
                </c:pt>
                <c:pt idx="2495">
                  <c:v>1464099993030000</c:v>
                </c:pt>
                <c:pt idx="2496">
                  <c:v>1434899986780000</c:v>
                </c:pt>
                <c:pt idx="2497">
                  <c:v>1424599984110000</c:v>
                </c:pt>
                <c:pt idx="2498">
                  <c:v>1392199958790000</c:v>
                </c:pt>
                <c:pt idx="2499">
                  <c:v>1354299959410000</c:v>
                </c:pt>
                <c:pt idx="2500">
                  <c:v>1356099953360000</c:v>
                </c:pt>
                <c:pt idx="2501">
                  <c:v>1356099953360000</c:v>
                </c:pt>
                <c:pt idx="2502">
                  <c:v>1327900003400000</c:v>
                </c:pt>
                <c:pt idx="2503">
                  <c:v>1307000021450000</c:v>
                </c:pt>
                <c:pt idx="2504">
                  <c:v>1260500021150000</c:v>
                </c:pt>
                <c:pt idx="2505">
                  <c:v>1285199975420000</c:v>
                </c:pt>
                <c:pt idx="2506">
                  <c:v>1279899985770000</c:v>
                </c:pt>
                <c:pt idx="2507">
                  <c:v>1284300045550000</c:v>
                </c:pt>
                <c:pt idx="2508">
                  <c:v>1246500038380000</c:v>
                </c:pt>
                <c:pt idx="2509">
                  <c:v>1175499934010000</c:v>
                </c:pt>
                <c:pt idx="2510">
                  <c:v>1155999977180000</c:v>
                </c:pt>
                <c:pt idx="2511">
                  <c:v>1109499976880000</c:v>
                </c:pt>
                <c:pt idx="2512">
                  <c:v>1118400021530000</c:v>
                </c:pt>
                <c:pt idx="2513">
                  <c:v>1103399982470000</c:v>
                </c:pt>
                <c:pt idx="2514">
                  <c:v>1116099999430000</c:v>
                </c:pt>
                <c:pt idx="2515">
                  <c:v>1106899978160000</c:v>
                </c:pt>
                <c:pt idx="2516">
                  <c:v>1080600014360000</c:v>
                </c:pt>
                <c:pt idx="2517">
                  <c:v>1073899999590000</c:v>
                </c:pt>
                <c:pt idx="2518">
                  <c:v>1057599994720000</c:v>
                </c:pt>
                <c:pt idx="2519">
                  <c:v>1734599986120000</c:v>
                </c:pt>
                <c:pt idx="2520">
                  <c:v>1713899988580000</c:v>
                </c:pt>
                <c:pt idx="2521">
                  <c:v>1733800048460000</c:v>
                </c:pt>
                <c:pt idx="2522">
                  <c:v>1725200047540000</c:v>
                </c:pt>
                <c:pt idx="2523">
                  <c:v>1714099973000000</c:v>
                </c:pt>
                <c:pt idx="2524">
                  <c:v>1644999989000000</c:v>
                </c:pt>
                <c:pt idx="2525">
                  <c:v>1643499971670000</c:v>
                </c:pt>
                <c:pt idx="2526">
                  <c:v>1642300065190000</c:v>
                </c:pt>
                <c:pt idx="2527">
                  <c:v>1604199947170000</c:v>
                </c:pt>
                <c:pt idx="2528">
                  <c:v>1614800060680000</c:v>
                </c:pt>
                <c:pt idx="2529">
                  <c:v>1611400057190000</c:v>
                </c:pt>
                <c:pt idx="2530">
                  <c:v>1580700033610000</c:v>
                </c:pt>
                <c:pt idx="2531">
                  <c:v>1535099963180000</c:v>
                </c:pt>
                <c:pt idx="2532">
                  <c:v>1555100015260000</c:v>
                </c:pt>
                <c:pt idx="2533">
                  <c:v>1587900009410000</c:v>
                </c:pt>
                <c:pt idx="2534">
                  <c:v>1598399996490000</c:v>
                </c:pt>
                <c:pt idx="2535">
                  <c:v>1542299938980000</c:v>
                </c:pt>
                <c:pt idx="2536">
                  <c:v>1514099989020000</c:v>
                </c:pt>
                <c:pt idx="2537">
                  <c:v>1449800033630000</c:v>
                </c:pt>
                <c:pt idx="2538">
                  <c:v>1431299998880000</c:v>
                </c:pt>
                <c:pt idx="2539">
                  <c:v>1445799942680000</c:v>
                </c:pt>
                <c:pt idx="2540">
                  <c:v>1422899982370000</c:v>
                </c:pt>
                <c:pt idx="2541">
                  <c:v>1369699967300000</c:v>
                </c:pt>
                <c:pt idx="2542">
                  <c:v>1344099948950000</c:v>
                </c:pt>
                <c:pt idx="2543">
                  <c:v>1326899947110000</c:v>
                </c:pt>
                <c:pt idx="2544">
                  <c:v>1336999965360000</c:v>
                </c:pt>
                <c:pt idx="2545">
                  <c:v>1357399986270000</c:v>
                </c:pt>
                <c:pt idx="2546">
                  <c:v>1370800015800000</c:v>
                </c:pt>
                <c:pt idx="2547">
                  <c:v>1364499969870000</c:v>
                </c:pt>
                <c:pt idx="2548">
                  <c:v>1376199997650000</c:v>
                </c:pt>
                <c:pt idx="2549">
                  <c:v>1394500047990000</c:v>
                </c:pt>
                <c:pt idx="2550">
                  <c:v>1421299972830000</c:v>
                </c:pt>
                <c:pt idx="2551">
                  <c:v>1394600040200000</c:v>
                </c:pt>
                <c:pt idx="2552">
                  <c:v>1337600052820000</c:v>
                </c:pt>
                <c:pt idx="2553">
                  <c:v>1333399977460000</c:v>
                </c:pt>
                <c:pt idx="2554">
                  <c:v>1341500017340000</c:v>
                </c:pt>
                <c:pt idx="2555">
                  <c:v>1335399955820000</c:v>
                </c:pt>
                <c:pt idx="2556">
                  <c:v>1319200010270000</c:v>
                </c:pt>
                <c:pt idx="2557">
                  <c:v>1338899951520000</c:v>
                </c:pt>
                <c:pt idx="2558">
                  <c:v>1421299972830000</c:v>
                </c:pt>
                <c:pt idx="2559">
                  <c:v>1445199989440000</c:v>
                </c:pt>
                <c:pt idx="2560">
                  <c:v>1512499979490000</c:v>
                </c:pt>
                <c:pt idx="2561">
                  <c:v>1520700011580000</c:v>
                </c:pt>
                <c:pt idx="2562">
                  <c:v>1540800055870000</c:v>
                </c:pt>
                <c:pt idx="2563">
                  <c:v>1526299977840000</c:v>
                </c:pt>
                <c:pt idx="2564">
                  <c:v>1554900030850000</c:v>
                </c:pt>
                <c:pt idx="2565">
                  <c:v>1543899948520000</c:v>
                </c:pt>
                <c:pt idx="2566">
                  <c:v>1547499936420000</c:v>
                </c:pt>
                <c:pt idx="2567">
                  <c:v>1515999975180000</c:v>
                </c:pt>
                <c:pt idx="2568">
                  <c:v>1491699989740000</c:v>
                </c:pt>
                <c:pt idx="2569">
                  <c:v>1482700019990000</c:v>
                </c:pt>
                <c:pt idx="2570">
                  <c:v>1481100010460000</c:v>
                </c:pt>
                <c:pt idx="2571">
                  <c:v>1480700041630000</c:v>
                </c:pt>
                <c:pt idx="2572">
                  <c:v>1519599963080000</c:v>
                </c:pt>
                <c:pt idx="2573">
                  <c:v>1537700029010000</c:v>
                </c:pt>
                <c:pt idx="2574">
                  <c:v>1534999970970000</c:v>
                </c:pt>
                <c:pt idx="2575">
                  <c:v>1532600023780000</c:v>
                </c:pt>
                <c:pt idx="2576">
                  <c:v>1511900026240000</c:v>
                </c:pt>
                <c:pt idx="2577">
                  <c:v>1475500044190000</c:v>
                </c:pt>
                <c:pt idx="2578">
                  <c:v>1456700032810000</c:v>
                </c:pt>
                <c:pt idx="2579">
                  <c:v>1486100023480000</c:v>
                </c:pt>
                <c:pt idx="2580">
                  <c:v>1457799947090000</c:v>
                </c:pt>
                <c:pt idx="2581">
                  <c:v>1415400029950000</c:v>
                </c:pt>
                <c:pt idx="2582">
                  <c:v>1376699958690000</c:v>
                </c:pt>
                <c:pt idx="2583">
                  <c:v>1301800024010000</c:v>
                </c:pt>
                <c:pt idx="2584">
                  <c:v>1277700022990000</c:v>
                </c:pt>
                <c:pt idx="2585">
                  <c:v>1300200014480000</c:v>
                </c:pt>
                <c:pt idx="2586">
                  <c:v>1305500004120000</c:v>
                </c:pt>
                <c:pt idx="2587">
                  <c:v>1234200057350000</c:v>
                </c:pt>
                <c:pt idx="2588">
                  <c:v>1198100051920000</c:v>
                </c:pt>
                <c:pt idx="2589">
                  <c:v>1139800031630000</c:v>
                </c:pt>
                <c:pt idx="2590">
                  <c:v>1149399954620000</c:v>
                </c:pt>
                <c:pt idx="2591">
                  <c:v>1149599939040000</c:v>
                </c:pt>
                <c:pt idx="2592">
                  <c:v>1155999977180000</c:v>
                </c:pt>
                <c:pt idx="2593">
                  <c:v>1137399950210000</c:v>
                </c:pt>
                <c:pt idx="2594">
                  <c:v>1148700009170000</c:v>
                </c:pt>
                <c:pt idx="2595">
                  <c:v>1124799992560000</c:v>
                </c:pt>
                <c:pt idx="2596">
                  <c:v>1093500015740000</c:v>
                </c:pt>
                <c:pt idx="2597">
                  <c:v>1112300027120000</c:v>
                </c:pt>
                <c:pt idx="2598">
                  <c:v>1836099995440000</c:v>
                </c:pt>
                <c:pt idx="2599">
                  <c:v>1838399950420000</c:v>
                </c:pt>
                <c:pt idx="2600">
                  <c:v>1865799962720000</c:v>
                </c:pt>
                <c:pt idx="2601">
                  <c:v>1830200052550000</c:v>
                </c:pt>
                <c:pt idx="2602">
                  <c:v>1751200034720000</c:v>
                </c:pt>
                <c:pt idx="2603">
                  <c:v>1727000041490000</c:v>
                </c:pt>
                <c:pt idx="2604">
                  <c:v>1743099994830000</c:v>
                </c:pt>
                <c:pt idx="2605">
                  <c:v>1708699991150000</c:v>
                </c:pt>
                <c:pt idx="2606">
                  <c:v>1703200017090000</c:v>
                </c:pt>
                <c:pt idx="2607">
                  <c:v>1677400014320000</c:v>
                </c:pt>
                <c:pt idx="2608">
                  <c:v>1644899996790000</c:v>
                </c:pt>
                <c:pt idx="2609">
                  <c:v>1631699951680000</c:v>
                </c:pt>
                <c:pt idx="2610">
                  <c:v>1617599976700000</c:v>
                </c:pt>
                <c:pt idx="2611">
                  <c:v>1643699956090000</c:v>
                </c:pt>
                <c:pt idx="2612">
                  <c:v>1626299969830000</c:v>
                </c:pt>
                <c:pt idx="2613">
                  <c:v>1625100063340000</c:v>
                </c:pt>
                <c:pt idx="2614">
                  <c:v>1575099933130000</c:v>
                </c:pt>
                <c:pt idx="2615">
                  <c:v>1479999961960000</c:v>
                </c:pt>
                <c:pt idx="2616">
                  <c:v>1443399995490000</c:v>
                </c:pt>
                <c:pt idx="2617">
                  <c:v>1433599953860000</c:v>
                </c:pt>
                <c:pt idx="2618">
                  <c:v>1408200054150000</c:v>
                </c:pt>
                <c:pt idx="2619">
                  <c:v>1397099979600000</c:v>
                </c:pt>
                <c:pt idx="2620">
                  <c:v>1410400016920000</c:v>
                </c:pt>
                <c:pt idx="2621">
                  <c:v>1418600049020000</c:v>
                </c:pt>
                <c:pt idx="2622">
                  <c:v>1417000039480000</c:v>
                </c:pt>
                <c:pt idx="2623">
                  <c:v>1415799998780000</c:v>
                </c:pt>
                <c:pt idx="2624">
                  <c:v>1420700019590000</c:v>
                </c:pt>
                <c:pt idx="2625">
                  <c:v>1400599975300000</c:v>
                </c:pt>
                <c:pt idx="2626">
                  <c:v>1408700015180000</c:v>
                </c:pt>
                <c:pt idx="2627">
                  <c:v>1410999970170000</c:v>
                </c:pt>
                <c:pt idx="2628">
                  <c:v>1398699989140000</c:v>
                </c:pt>
                <c:pt idx="2629">
                  <c:v>1412399995290000</c:v>
                </c:pt>
                <c:pt idx="2630">
                  <c:v>1455000031070000</c:v>
                </c:pt>
                <c:pt idx="2631">
                  <c:v>1419599971090000</c:v>
                </c:pt>
                <c:pt idx="2632">
                  <c:v>1391400021130000</c:v>
                </c:pt>
                <c:pt idx="2633">
                  <c:v>1406800029020000</c:v>
                </c:pt>
                <c:pt idx="2634">
                  <c:v>1497199963800000</c:v>
                </c:pt>
                <c:pt idx="2635">
                  <c:v>1536300003890000</c:v>
                </c:pt>
                <c:pt idx="2636">
                  <c:v>1538000005630000</c:v>
                </c:pt>
                <c:pt idx="2637">
                  <c:v>1547700055050000</c:v>
                </c:pt>
                <c:pt idx="2638">
                  <c:v>1577600006750000</c:v>
                </c:pt>
                <c:pt idx="2639">
                  <c:v>1672300009100000</c:v>
                </c:pt>
                <c:pt idx="2640">
                  <c:v>1697600050820000</c:v>
                </c:pt>
                <c:pt idx="2641">
                  <c:v>1676399958030000</c:v>
                </c:pt>
                <c:pt idx="2642">
                  <c:v>1642300065190000</c:v>
                </c:pt>
                <c:pt idx="2643">
                  <c:v>1656300047960000</c:v>
                </c:pt>
                <c:pt idx="2644">
                  <c:v>1588599954870000</c:v>
                </c:pt>
                <c:pt idx="2645">
                  <c:v>1559900043870000</c:v>
                </c:pt>
                <c:pt idx="2646">
                  <c:v>1521499949240000</c:v>
                </c:pt>
                <c:pt idx="2647">
                  <c:v>1532100062740000</c:v>
                </c:pt>
                <c:pt idx="2648">
                  <c:v>1547700055050000</c:v>
                </c:pt>
                <c:pt idx="2649">
                  <c:v>1546999975380000</c:v>
                </c:pt>
                <c:pt idx="2650">
                  <c:v>1548899961540000</c:v>
                </c:pt>
                <c:pt idx="2651">
                  <c:v>1582600019770000</c:v>
                </c:pt>
                <c:pt idx="2652">
                  <c:v>1606600028590000</c:v>
                </c:pt>
                <c:pt idx="2653">
                  <c:v>1609199960200000</c:v>
                </c:pt>
                <c:pt idx="2654">
                  <c:v>1542800034230000</c:v>
                </c:pt>
                <c:pt idx="2655">
                  <c:v>1521199972610000</c:v>
                </c:pt>
                <c:pt idx="2656">
                  <c:v>1508200046130000</c:v>
                </c:pt>
                <c:pt idx="2657">
                  <c:v>1497199963800000</c:v>
                </c:pt>
                <c:pt idx="2658">
                  <c:v>1493699968110000</c:v>
                </c:pt>
                <c:pt idx="2659">
                  <c:v>1422100044710000</c:v>
                </c:pt>
                <c:pt idx="2660">
                  <c:v>1388000017650000</c:v>
                </c:pt>
                <c:pt idx="2661">
                  <c:v>1378599944850000</c:v>
                </c:pt>
                <c:pt idx="2662">
                  <c:v>1343200019090000</c:v>
                </c:pt>
                <c:pt idx="2663">
                  <c:v>1329000051900000</c:v>
                </c:pt>
                <c:pt idx="2664">
                  <c:v>1289400050780000</c:v>
                </c:pt>
                <c:pt idx="2665">
                  <c:v>1233000016640000</c:v>
                </c:pt>
                <c:pt idx="2666">
                  <c:v>1233299993260000</c:v>
                </c:pt>
                <c:pt idx="2667">
                  <c:v>1215099935130000</c:v>
                </c:pt>
                <c:pt idx="2668">
                  <c:v>1176399998090000</c:v>
                </c:pt>
                <c:pt idx="2669">
                  <c:v>1160200052540000</c:v>
                </c:pt>
                <c:pt idx="2670">
                  <c:v>1157300010090000</c:v>
                </c:pt>
                <c:pt idx="2671">
                  <c:v>1153300053360000</c:v>
                </c:pt>
                <c:pt idx="2672">
                  <c:v>1123199983030000</c:v>
                </c:pt>
                <c:pt idx="2673">
                  <c:v>1124600008150000</c:v>
                </c:pt>
                <c:pt idx="2674">
                  <c:v>1128199996050000</c:v>
                </c:pt>
                <c:pt idx="2675">
                  <c:v>2029199980230000</c:v>
                </c:pt>
                <c:pt idx="2676">
                  <c:v>1900299958620000</c:v>
                </c:pt>
                <c:pt idx="2677">
                  <c:v>1889599987120000</c:v>
                </c:pt>
                <c:pt idx="2678">
                  <c:v>1821600051630000</c:v>
                </c:pt>
                <c:pt idx="2679">
                  <c:v>1791599973500000</c:v>
                </c:pt>
                <c:pt idx="2680">
                  <c:v>1802600055830000</c:v>
                </c:pt>
                <c:pt idx="2681">
                  <c:v>1744600012160000</c:v>
                </c:pt>
                <c:pt idx="2682">
                  <c:v>1722899958330000</c:v>
                </c:pt>
                <c:pt idx="2683">
                  <c:v>1705399979870000</c:v>
                </c:pt>
                <c:pt idx="2684">
                  <c:v>1772799962120000</c:v>
                </c:pt>
                <c:pt idx="2685">
                  <c:v>1778199943970000</c:v>
                </c:pt>
                <c:pt idx="2686">
                  <c:v>1713500019750000</c:v>
                </c:pt>
                <c:pt idx="2687">
                  <c:v>1698599972900000</c:v>
                </c:pt>
                <c:pt idx="2688">
                  <c:v>1672499993510000</c:v>
                </c:pt>
                <c:pt idx="2689">
                  <c:v>1621700059860000</c:v>
                </c:pt>
                <c:pt idx="2690">
                  <c:v>1590399948820000</c:v>
                </c:pt>
                <c:pt idx="2691">
                  <c:v>1562899944310000</c:v>
                </c:pt>
                <c:pt idx="2692">
                  <c:v>1493399991480000</c:v>
                </c:pt>
                <c:pt idx="2693">
                  <c:v>1435700058650000</c:v>
                </c:pt>
                <c:pt idx="2694">
                  <c:v>1403500017750000</c:v>
                </c:pt>
                <c:pt idx="2695">
                  <c:v>1417300016100000</c:v>
                </c:pt>
                <c:pt idx="2696">
                  <c:v>1437299933970000</c:v>
                </c:pt>
                <c:pt idx="2697">
                  <c:v>1462299999080000</c:v>
                </c:pt>
                <c:pt idx="2698">
                  <c:v>1501900000200000</c:v>
                </c:pt>
                <c:pt idx="2699">
                  <c:v>1459800059670000</c:v>
                </c:pt>
                <c:pt idx="2700">
                  <c:v>1442099962580000</c:v>
                </c:pt>
                <c:pt idx="2701">
                  <c:v>1413099940740000</c:v>
                </c:pt>
                <c:pt idx="2702">
                  <c:v>1433699946070000</c:v>
                </c:pt>
                <c:pt idx="2703">
                  <c:v>1440900056090000</c:v>
                </c:pt>
                <c:pt idx="2704">
                  <c:v>1466299955810000</c:v>
                </c:pt>
                <c:pt idx="2705">
                  <c:v>1503400017530000</c:v>
                </c:pt>
                <c:pt idx="2706">
                  <c:v>1490699933450000</c:v>
                </c:pt>
                <c:pt idx="2707">
                  <c:v>1493699968110000</c:v>
                </c:pt>
                <c:pt idx="2708">
                  <c:v>1474899956730000</c:v>
                </c:pt>
                <c:pt idx="2709">
                  <c:v>1530299934570000</c:v>
                </c:pt>
                <c:pt idx="2710">
                  <c:v>1613999988800000</c:v>
                </c:pt>
                <c:pt idx="2711">
                  <c:v>1608100045910000</c:v>
                </c:pt>
                <c:pt idx="2712">
                  <c:v>1614599942050000</c:v>
                </c:pt>
                <c:pt idx="2713">
                  <c:v>1637200059960000</c:v>
                </c:pt>
                <c:pt idx="2714">
                  <c:v>1703899962540000</c:v>
                </c:pt>
                <c:pt idx="2715">
                  <c:v>1743599955870000</c:v>
                </c:pt>
                <c:pt idx="2716">
                  <c:v>1758699987140000</c:v>
                </c:pt>
                <c:pt idx="2717">
                  <c:v>1726599938440000</c:v>
                </c:pt>
                <c:pt idx="2718">
                  <c:v>1722000028470000</c:v>
                </c:pt>
                <c:pt idx="2719">
                  <c:v>1739100038100000</c:v>
                </c:pt>
                <c:pt idx="2720">
                  <c:v>1684499997920000</c:v>
                </c:pt>
                <c:pt idx="2721">
                  <c:v>1647800039240000</c:v>
                </c:pt>
                <c:pt idx="2722">
                  <c:v>1633199969010000</c:v>
                </c:pt>
                <c:pt idx="2723">
                  <c:v>1611400057190000</c:v>
                </c:pt>
                <c:pt idx="2724">
                  <c:v>1609499936820000</c:v>
                </c:pt>
                <c:pt idx="2725">
                  <c:v>1614800060680000</c:v>
                </c:pt>
                <c:pt idx="2726">
                  <c:v>1613200051140000</c:v>
                </c:pt>
                <c:pt idx="2727">
                  <c:v>1626299969830000</c:v>
                </c:pt>
                <c:pt idx="2728">
                  <c:v>1624000014840000</c:v>
                </c:pt>
                <c:pt idx="2729">
                  <c:v>1604800034640000</c:v>
                </c:pt>
                <c:pt idx="2730">
                  <c:v>1613400035560000</c:v>
                </c:pt>
                <c:pt idx="2731">
                  <c:v>1604199947170000</c:v>
                </c:pt>
                <c:pt idx="2732">
                  <c:v>1598699973120000</c:v>
                </c:pt>
                <c:pt idx="2733">
                  <c:v>1559599933030000</c:v>
                </c:pt>
                <c:pt idx="2734">
                  <c:v>1501800007990000</c:v>
                </c:pt>
                <c:pt idx="2735">
                  <c:v>1467300012100000</c:v>
                </c:pt>
                <c:pt idx="2736">
                  <c:v>1476299981850000</c:v>
                </c:pt>
                <c:pt idx="2737">
                  <c:v>1446100053520000</c:v>
                </c:pt>
                <c:pt idx="2738">
                  <c:v>1404499939820000</c:v>
                </c:pt>
                <c:pt idx="2739">
                  <c:v>1363900016620000</c:v>
                </c:pt>
                <c:pt idx="2740">
                  <c:v>1323499943620000</c:v>
                </c:pt>
                <c:pt idx="2741">
                  <c:v>1246999999410000</c:v>
                </c:pt>
                <c:pt idx="2742">
                  <c:v>1214499981890000</c:v>
                </c:pt>
                <c:pt idx="2743">
                  <c:v>1171999938310000</c:v>
                </c:pt>
                <c:pt idx="2744">
                  <c:v>1174100043100000</c:v>
                </c:pt>
                <c:pt idx="2745">
                  <c:v>1139199944160000</c:v>
                </c:pt>
                <c:pt idx="2746">
                  <c:v>1179200048330000</c:v>
                </c:pt>
                <c:pt idx="2747">
                  <c:v>1142199978820000</c:v>
                </c:pt>
                <c:pt idx="2748">
                  <c:v>1140399984870000</c:v>
                </c:pt>
                <c:pt idx="2749">
                  <c:v>1138100029880000</c:v>
                </c:pt>
                <c:pt idx="2750">
                  <c:v>2013499995720000</c:v>
                </c:pt>
                <c:pt idx="2751">
                  <c:v>1973700010180000</c:v>
                </c:pt>
                <c:pt idx="2752">
                  <c:v>1991599957480000</c:v>
                </c:pt>
                <c:pt idx="2753">
                  <c:v>1993499943630000</c:v>
                </c:pt>
                <c:pt idx="2754">
                  <c:v>1888900041670000</c:v>
                </c:pt>
                <c:pt idx="2755">
                  <c:v>1903499977690000</c:v>
                </c:pt>
                <c:pt idx="2756">
                  <c:v>1898199988040000</c:v>
                </c:pt>
                <c:pt idx="2757">
                  <c:v>1871600047620000</c:v>
                </c:pt>
                <c:pt idx="2758">
                  <c:v>1847400054390000</c:v>
                </c:pt>
                <c:pt idx="2759">
                  <c:v>1795499938020000</c:v>
                </c:pt>
                <c:pt idx="2760">
                  <c:v>1812499955450000</c:v>
                </c:pt>
                <c:pt idx="2761">
                  <c:v>1719599947060000</c:v>
                </c:pt>
                <c:pt idx="2762">
                  <c:v>1695499946030000</c:v>
                </c:pt>
                <c:pt idx="2763">
                  <c:v>1667399988280000</c:v>
                </c:pt>
                <c:pt idx="2764">
                  <c:v>1639899983770000</c:v>
                </c:pt>
                <c:pt idx="2765">
                  <c:v>1557699946870000</c:v>
                </c:pt>
                <c:pt idx="2766">
                  <c:v>1559700059460000</c:v>
                </c:pt>
                <c:pt idx="2767">
                  <c:v>1526900065300000</c:v>
                </c:pt>
                <c:pt idx="2768">
                  <c:v>1534000048900000</c:v>
                </c:pt>
                <c:pt idx="2769">
                  <c:v>1510400008910000</c:v>
                </c:pt>
                <c:pt idx="2770">
                  <c:v>1525600032390000</c:v>
                </c:pt>
                <c:pt idx="2771">
                  <c:v>1543399987480000</c:v>
                </c:pt>
                <c:pt idx="2772">
                  <c:v>1534600002140000</c:v>
                </c:pt>
                <c:pt idx="2773">
                  <c:v>1470400038960000</c:v>
                </c:pt>
                <c:pt idx="2774">
                  <c:v>1414599958070000</c:v>
                </c:pt>
                <c:pt idx="2775">
                  <c:v>1391200036720000</c:v>
                </c:pt>
                <c:pt idx="2776">
                  <c:v>1418800033430000</c:v>
                </c:pt>
                <c:pt idx="2777">
                  <c:v>1451300050960000</c:v>
                </c:pt>
                <c:pt idx="2778">
                  <c:v>1536799964920000</c:v>
                </c:pt>
                <c:pt idx="2779">
                  <c:v>1542700042030000</c:v>
                </c:pt>
                <c:pt idx="2780">
                  <c:v>1554700046430000</c:v>
                </c:pt>
                <c:pt idx="2781">
                  <c:v>1548200016080000</c:v>
                </c:pt>
                <c:pt idx="2782">
                  <c:v>1617899953320000</c:v>
                </c:pt>
                <c:pt idx="2783">
                  <c:v>1651000058310000</c:v>
                </c:pt>
                <c:pt idx="2784">
                  <c:v>1701799991970000</c:v>
                </c:pt>
                <c:pt idx="2785">
                  <c:v>1705199995450000</c:v>
                </c:pt>
                <c:pt idx="2786">
                  <c:v>1726399954030000</c:v>
                </c:pt>
                <c:pt idx="2787">
                  <c:v>1793399967450000</c:v>
                </c:pt>
                <c:pt idx="2788">
                  <c:v>1783700052250000</c:v>
                </c:pt>
                <c:pt idx="2789">
                  <c:v>1774799940490000</c:v>
                </c:pt>
                <c:pt idx="2790">
                  <c:v>1788499946640000</c:v>
                </c:pt>
                <c:pt idx="2791">
                  <c:v>1784000028870000</c:v>
                </c:pt>
                <c:pt idx="2792">
                  <c:v>1807199965810000</c:v>
                </c:pt>
                <c:pt idx="2793">
                  <c:v>1853299997280000</c:v>
                </c:pt>
                <c:pt idx="2794">
                  <c:v>1821399932990000</c:v>
                </c:pt>
                <c:pt idx="2795">
                  <c:v>1753999950740000</c:v>
                </c:pt>
                <c:pt idx="2796">
                  <c:v>1772699969910000</c:v>
                </c:pt>
                <c:pt idx="2797">
                  <c:v>1762299975040000</c:v>
                </c:pt>
                <c:pt idx="2798">
                  <c:v>1728500058820000</c:v>
                </c:pt>
                <c:pt idx="2799">
                  <c:v>1756400032150000</c:v>
                </c:pt>
                <c:pt idx="2800">
                  <c:v>1750599947260000</c:v>
                </c:pt>
                <c:pt idx="2801">
                  <c:v>1724799944490000</c:v>
                </c:pt>
                <c:pt idx="2802">
                  <c:v>1705299987660000</c:v>
                </c:pt>
                <c:pt idx="2803">
                  <c:v>1714399949620000</c:v>
                </c:pt>
                <c:pt idx="2804">
                  <c:v>1701000054310000</c:v>
                </c:pt>
                <c:pt idx="2805">
                  <c:v>1706600020570000</c:v>
                </c:pt>
                <c:pt idx="2806">
                  <c:v>1670999976180000</c:v>
                </c:pt>
                <c:pt idx="2807">
                  <c:v>1633599937840000</c:v>
                </c:pt>
                <c:pt idx="2808">
                  <c:v>1590499941020000</c:v>
                </c:pt>
                <c:pt idx="2809">
                  <c:v>1579799969530000</c:v>
                </c:pt>
                <c:pt idx="2810">
                  <c:v>1555599976300000</c:v>
                </c:pt>
                <c:pt idx="2811">
                  <c:v>1490199972410000</c:v>
                </c:pt>
                <c:pt idx="2812">
                  <c:v>1484300029530000</c:v>
                </c:pt>
                <c:pt idx="2813">
                  <c:v>1405300011700000</c:v>
                </c:pt>
                <c:pt idx="2814">
                  <c:v>1396000065320000</c:v>
                </c:pt>
                <c:pt idx="2815">
                  <c:v>1275600052420000</c:v>
                </c:pt>
                <c:pt idx="2816">
                  <c:v>1242700066060000</c:v>
                </c:pt>
                <c:pt idx="2817">
                  <c:v>1243300019310000</c:v>
                </c:pt>
                <c:pt idx="2818">
                  <c:v>1215600030380000</c:v>
                </c:pt>
                <c:pt idx="2819">
                  <c:v>1136300035930000</c:v>
                </c:pt>
                <c:pt idx="2820">
                  <c:v>1133799962310000</c:v>
                </c:pt>
                <c:pt idx="2821">
                  <c:v>1140000016040000</c:v>
                </c:pt>
                <c:pt idx="2822">
                  <c:v>1177600038800000</c:v>
                </c:pt>
                <c:pt idx="2823">
                  <c:v>2259400026750000</c:v>
                </c:pt>
                <c:pt idx="2824">
                  <c:v>2211300016910000</c:v>
                </c:pt>
                <c:pt idx="2825">
                  <c:v>2226700024810000</c:v>
                </c:pt>
                <c:pt idx="2826">
                  <c:v>2147000061530000</c:v>
                </c:pt>
                <c:pt idx="2827">
                  <c:v>2111799985960000</c:v>
                </c:pt>
                <c:pt idx="2828">
                  <c:v>2042200040930000</c:v>
                </c:pt>
                <c:pt idx="2829">
                  <c:v>2085200045540000</c:v>
                </c:pt>
                <c:pt idx="2830">
                  <c:v>2042000056520000</c:v>
                </c:pt>
                <c:pt idx="2831">
                  <c:v>1984499973880000</c:v>
                </c:pt>
                <c:pt idx="2832">
                  <c:v>1902299936980000</c:v>
                </c:pt>
                <c:pt idx="2833">
                  <c:v>1921099948360000</c:v>
                </c:pt>
                <c:pt idx="2834">
                  <c:v>1925200031510000</c:v>
                </c:pt>
                <c:pt idx="2835">
                  <c:v>1891599965490000</c:v>
                </c:pt>
                <c:pt idx="2836">
                  <c:v>1816700030810000</c:v>
                </c:pt>
                <c:pt idx="2837">
                  <c:v>1739599999140000</c:v>
                </c:pt>
                <c:pt idx="2838">
                  <c:v>1742300057170000</c:v>
                </c:pt>
                <c:pt idx="2839">
                  <c:v>1719800065690000</c:v>
                </c:pt>
                <c:pt idx="2840">
                  <c:v>1711700025800000</c:v>
                </c:pt>
                <c:pt idx="2841">
                  <c:v>1691399997100000</c:v>
                </c:pt>
                <c:pt idx="2842">
                  <c:v>1678600055030000</c:v>
                </c:pt>
                <c:pt idx="2843">
                  <c:v>1689100042110000</c:v>
                </c:pt>
                <c:pt idx="2844">
                  <c:v>1637099933530000</c:v>
                </c:pt>
                <c:pt idx="2845">
                  <c:v>1555899952920000</c:v>
                </c:pt>
                <c:pt idx="2846">
                  <c:v>1516700054850000</c:v>
                </c:pt>
                <c:pt idx="2847">
                  <c:v>1515699998560000</c:v>
                </c:pt>
                <c:pt idx="2848">
                  <c:v>1555599976300000</c:v>
                </c:pt>
                <c:pt idx="2849">
                  <c:v>1574999940920000</c:v>
                </c:pt>
                <c:pt idx="2850">
                  <c:v>1605899948920000</c:v>
                </c:pt>
                <c:pt idx="2851">
                  <c:v>1670300030730000</c:v>
                </c:pt>
                <c:pt idx="2852">
                  <c:v>1685099951160000</c:v>
                </c:pt>
                <c:pt idx="2853">
                  <c:v>1789899971760000</c:v>
                </c:pt>
                <c:pt idx="2854">
                  <c:v>1849500024960000</c:v>
                </c:pt>
                <c:pt idx="2855">
                  <c:v>1937000051510000</c:v>
                </c:pt>
                <c:pt idx="2856">
                  <c:v>1924399959640000</c:v>
                </c:pt>
                <c:pt idx="2857">
                  <c:v>1904400041770000</c:v>
                </c:pt>
                <c:pt idx="2858">
                  <c:v>1937799989170000</c:v>
                </c:pt>
                <c:pt idx="2859">
                  <c:v>1997300050170000</c:v>
                </c:pt>
                <c:pt idx="2860">
                  <c:v>1998699941070000</c:v>
                </c:pt>
                <c:pt idx="2861">
                  <c:v>1973000064730000</c:v>
                </c:pt>
                <c:pt idx="2862">
                  <c:v>1995700040630000</c:v>
                </c:pt>
                <c:pt idx="2863">
                  <c:v>2007500060620000</c:v>
                </c:pt>
                <c:pt idx="2864">
                  <c:v>1934499977890000</c:v>
                </c:pt>
                <c:pt idx="2865">
                  <c:v>1938299950200000</c:v>
                </c:pt>
                <c:pt idx="2866">
                  <c:v>1950199962400000</c:v>
                </c:pt>
                <c:pt idx="2867">
                  <c:v>2007900029450000</c:v>
                </c:pt>
                <c:pt idx="2868">
                  <c:v>1996499978290000</c:v>
                </c:pt>
                <c:pt idx="2869">
                  <c:v>2022199988850000</c:v>
                </c:pt>
                <c:pt idx="2870">
                  <c:v>1986199975620000</c:v>
                </c:pt>
                <c:pt idx="2871">
                  <c:v>2002400055390000</c:v>
                </c:pt>
                <c:pt idx="2872">
                  <c:v>1997700019000000</c:v>
                </c:pt>
                <c:pt idx="2873">
                  <c:v>1917599952670000</c:v>
                </c:pt>
                <c:pt idx="2874">
                  <c:v>1977399990290000</c:v>
                </c:pt>
                <c:pt idx="2875">
                  <c:v>1990800019820000</c:v>
                </c:pt>
                <c:pt idx="2876">
                  <c:v>1970999952150000</c:v>
                </c:pt>
                <c:pt idx="2877">
                  <c:v>1931499943230000</c:v>
                </c:pt>
                <c:pt idx="2878">
                  <c:v>1876700052850000</c:v>
                </c:pt>
                <c:pt idx="2879">
                  <c:v>1840600047420000</c:v>
                </c:pt>
                <c:pt idx="2880">
                  <c:v>1817799945090000</c:v>
                </c:pt>
                <c:pt idx="2881">
                  <c:v>1776099973400000</c:v>
                </c:pt>
                <c:pt idx="2882">
                  <c:v>1710499985100000</c:v>
                </c:pt>
                <c:pt idx="2883">
                  <c:v>1689999971980000</c:v>
                </c:pt>
                <c:pt idx="2884">
                  <c:v>1609700055450000</c:v>
                </c:pt>
                <c:pt idx="2885">
                  <c:v>1500000014040000</c:v>
                </c:pt>
                <c:pt idx="2886">
                  <c:v>1426399978060000</c:v>
                </c:pt>
                <c:pt idx="2887">
                  <c:v>1357999939520000</c:v>
                </c:pt>
                <c:pt idx="2888">
                  <c:v>1361700053840000</c:v>
                </c:pt>
                <c:pt idx="2889">
                  <c:v>1346899999200000</c:v>
                </c:pt>
                <c:pt idx="2890">
                  <c:v>1335499948030000</c:v>
                </c:pt>
                <c:pt idx="2891">
                  <c:v>1317100039700000</c:v>
                </c:pt>
                <c:pt idx="2892">
                  <c:v>1260799997770000</c:v>
                </c:pt>
                <c:pt idx="2893">
                  <c:v>1255899976960000</c:v>
                </c:pt>
                <c:pt idx="2894">
                  <c:v>1223900054680000</c:v>
                </c:pt>
                <c:pt idx="2895">
                  <c:v>2754400107890000</c:v>
                </c:pt>
                <c:pt idx="2896">
                  <c:v>2673199993060000</c:v>
                </c:pt>
                <c:pt idx="2897">
                  <c:v>2492499981500000</c:v>
                </c:pt>
                <c:pt idx="2898">
                  <c:v>2551400089260000</c:v>
                </c:pt>
                <c:pt idx="2899">
                  <c:v>2458499946640000</c:v>
                </c:pt>
                <c:pt idx="2900">
                  <c:v>2465600064450000</c:v>
                </c:pt>
                <c:pt idx="2901">
                  <c:v>2288700025210000</c:v>
                </c:pt>
                <c:pt idx="2902">
                  <c:v>2193600054030000</c:v>
                </c:pt>
                <c:pt idx="2903">
                  <c:v>2181500057420000</c:v>
                </c:pt>
                <c:pt idx="2904">
                  <c:v>2151899948120000</c:v>
                </c:pt>
                <c:pt idx="2905">
                  <c:v>2139599967090000</c:v>
                </c:pt>
                <c:pt idx="2906">
                  <c:v>2076099949360000</c:v>
                </c:pt>
                <c:pt idx="2907">
                  <c:v>2041499961260000</c:v>
                </c:pt>
                <c:pt idx="2908">
                  <c:v>1968400020540000</c:v>
                </c:pt>
                <c:pt idx="2909">
                  <c:v>1975200027510000</c:v>
                </c:pt>
                <c:pt idx="2910">
                  <c:v>2004899994800000</c:v>
                </c:pt>
                <c:pt idx="2911">
                  <c:v>2023200045140000</c:v>
                </c:pt>
                <c:pt idx="2912">
                  <c:v>1994799976550000</c:v>
                </c:pt>
                <c:pt idx="2913">
                  <c:v>2004700010380000</c:v>
                </c:pt>
                <c:pt idx="2914">
                  <c:v>1947200061960000</c:v>
                </c:pt>
                <c:pt idx="2915">
                  <c:v>1914099956970000</c:v>
                </c:pt>
                <c:pt idx="2916">
                  <c:v>1815100021280000</c:v>
                </c:pt>
                <c:pt idx="2917">
                  <c:v>1769800061680000</c:v>
                </c:pt>
                <c:pt idx="2918">
                  <c:v>1756400032150000</c:v>
                </c:pt>
                <c:pt idx="2919">
                  <c:v>1859600043210000</c:v>
                </c:pt>
                <c:pt idx="2920">
                  <c:v>1906899981170000</c:v>
                </c:pt>
                <c:pt idx="2921">
                  <c:v>1981800050070000</c:v>
                </c:pt>
                <c:pt idx="2922">
                  <c:v>1935600026390000</c:v>
                </c:pt>
                <c:pt idx="2923">
                  <c:v>1985300045760000</c:v>
                </c:pt>
                <c:pt idx="2924">
                  <c:v>2083099940750000</c:v>
                </c:pt>
                <c:pt idx="2925">
                  <c:v>2146099997440000</c:v>
                </c:pt>
                <c:pt idx="2926">
                  <c:v>2232199998870000</c:v>
                </c:pt>
                <c:pt idx="2927">
                  <c:v>2234399961650000</c:v>
                </c:pt>
                <c:pt idx="2928">
                  <c:v>2210199968420000</c:v>
                </c:pt>
                <c:pt idx="2929">
                  <c:v>2306199869460000</c:v>
                </c:pt>
                <c:pt idx="2930">
                  <c:v>2335000041100000</c:v>
                </c:pt>
                <c:pt idx="2931">
                  <c:v>2317000101590000</c:v>
                </c:pt>
                <c:pt idx="2932">
                  <c:v>2350500041200000</c:v>
                </c:pt>
                <c:pt idx="2933">
                  <c:v>2312199938770000</c:v>
                </c:pt>
                <c:pt idx="2934">
                  <c:v>2295399905760000</c:v>
                </c:pt>
                <c:pt idx="2935">
                  <c:v>2294099872840000</c:v>
                </c:pt>
                <c:pt idx="2936">
                  <c:v>2347699990950000</c:v>
                </c:pt>
                <c:pt idx="2937">
                  <c:v>2404599986130000</c:v>
                </c:pt>
                <c:pt idx="2938">
                  <c:v>2401399967060000</c:v>
                </c:pt>
                <c:pt idx="2939">
                  <c:v>2406400114290000</c:v>
                </c:pt>
                <c:pt idx="2940">
                  <c:v>2406400114290000</c:v>
                </c:pt>
                <c:pt idx="2941">
                  <c:v>2364899992800000</c:v>
                </c:pt>
                <c:pt idx="2942">
                  <c:v>2078500030780000</c:v>
                </c:pt>
                <c:pt idx="2943">
                  <c:v>1962700062060000</c:v>
                </c:pt>
                <c:pt idx="2944">
                  <c:v>1871900024240000</c:v>
                </c:pt>
                <c:pt idx="2945">
                  <c:v>1745900045070000</c:v>
                </c:pt>
                <c:pt idx="2946">
                  <c:v>1673700034220000</c:v>
                </c:pt>
                <c:pt idx="2947">
                  <c:v>1593399983470000</c:v>
                </c:pt>
                <c:pt idx="2948">
                  <c:v>1605000019050000</c:v>
                </c:pt>
                <c:pt idx="2949">
                  <c:v>1561400061200000</c:v>
                </c:pt>
                <c:pt idx="2950">
                  <c:v>1505899956930000</c:v>
                </c:pt>
                <c:pt idx="2951">
                  <c:v>1493699968110000</c:v>
                </c:pt>
                <c:pt idx="2952">
                  <c:v>1451300050960000</c:v>
                </c:pt>
                <c:pt idx="2953">
                  <c:v>1471699937660000</c:v>
                </c:pt>
                <c:pt idx="2954">
                  <c:v>1466800051060000</c:v>
                </c:pt>
                <c:pt idx="2955">
                  <c:v>2939399918580000</c:v>
                </c:pt>
                <c:pt idx="2956">
                  <c:v>2835199985450000</c:v>
                </c:pt>
                <c:pt idx="2957">
                  <c:v>2777799895020000</c:v>
                </c:pt>
                <c:pt idx="2958">
                  <c:v>2650399890740000</c:v>
                </c:pt>
                <c:pt idx="2959">
                  <c:v>2521700121970000</c:v>
                </c:pt>
                <c:pt idx="2960">
                  <c:v>2437699956900000</c:v>
                </c:pt>
                <c:pt idx="2961">
                  <c:v>2427699930860000</c:v>
                </c:pt>
                <c:pt idx="2962">
                  <c:v>2289099994040000</c:v>
                </c:pt>
                <c:pt idx="2963">
                  <c:v>2240100054340000</c:v>
                </c:pt>
                <c:pt idx="2964">
                  <c:v>2259200042340000</c:v>
                </c:pt>
                <c:pt idx="2965">
                  <c:v>2277199981840000</c:v>
                </c:pt>
                <c:pt idx="2966">
                  <c:v>2209000061930000</c:v>
                </c:pt>
                <c:pt idx="2967">
                  <c:v>2174900034860000</c:v>
                </c:pt>
                <c:pt idx="2968">
                  <c:v>2214400043780000</c:v>
                </c:pt>
                <c:pt idx="2969">
                  <c:v>2226900009220000</c:v>
                </c:pt>
                <c:pt idx="2970">
                  <c:v>2131700045840000</c:v>
                </c:pt>
                <c:pt idx="2971">
                  <c:v>2140600023380000</c:v>
                </c:pt>
                <c:pt idx="2972">
                  <c:v>2165299977650000</c:v>
                </c:pt>
                <c:pt idx="2973">
                  <c:v>2136900043280000</c:v>
                </c:pt>
                <c:pt idx="2974">
                  <c:v>2138400060600000</c:v>
                </c:pt>
                <c:pt idx="2975">
                  <c:v>2034100001050000</c:v>
                </c:pt>
                <c:pt idx="2976">
                  <c:v>2048900055700000</c:v>
                </c:pt>
                <c:pt idx="2977">
                  <c:v>2050700049650000</c:v>
                </c:pt>
                <c:pt idx="2978">
                  <c:v>2127299986060000</c:v>
                </c:pt>
                <c:pt idx="2979">
                  <c:v>2140300046760000</c:v>
                </c:pt>
                <c:pt idx="2980">
                  <c:v>2181900026250000</c:v>
                </c:pt>
                <c:pt idx="2981">
                  <c:v>2269000083960000</c:v>
                </c:pt>
                <c:pt idx="2982">
                  <c:v>2379499928810000</c:v>
                </c:pt>
                <c:pt idx="2983">
                  <c:v>2436500050410000</c:v>
                </c:pt>
                <c:pt idx="2984">
                  <c:v>2441499929210000</c:v>
                </c:pt>
                <c:pt idx="2985">
                  <c:v>2414799996580000</c:v>
                </c:pt>
                <c:pt idx="2986">
                  <c:v>2458800057480000</c:v>
                </c:pt>
                <c:pt idx="2987">
                  <c:v>2582299963030000</c:v>
                </c:pt>
                <c:pt idx="2988">
                  <c:v>2573300127500000</c:v>
                </c:pt>
                <c:pt idx="2989">
                  <c:v>2583099900690000</c:v>
                </c:pt>
                <c:pt idx="2990">
                  <c:v>2597000025470000</c:v>
                </c:pt>
                <c:pt idx="2991">
                  <c:v>2663900046690000</c:v>
                </c:pt>
                <c:pt idx="2992">
                  <c:v>2661099996450000</c:v>
                </c:pt>
                <c:pt idx="2993">
                  <c:v>2644400089860000</c:v>
                </c:pt>
                <c:pt idx="2994">
                  <c:v>2562000068540000</c:v>
                </c:pt>
                <c:pt idx="2995">
                  <c:v>2178999983800000</c:v>
                </c:pt>
                <c:pt idx="2996">
                  <c:v>2033300063390000</c:v>
                </c:pt>
                <c:pt idx="2997">
                  <c:v>1889300010500000</c:v>
                </c:pt>
                <c:pt idx="2998">
                  <c:v>1820200026510000</c:v>
                </c:pt>
                <c:pt idx="2999">
                  <c:v>1760499981090000</c:v>
                </c:pt>
                <c:pt idx="3000">
                  <c:v>1725300039750000</c:v>
                </c:pt>
                <c:pt idx="3001">
                  <c:v>1705499972080000</c:v>
                </c:pt>
                <c:pt idx="3002">
                  <c:v>1662799944090000</c:v>
                </c:pt>
                <c:pt idx="3003">
                  <c:v>1647800039240000</c:v>
                </c:pt>
                <c:pt idx="3004">
                  <c:v>1638599950860000</c:v>
                </c:pt>
                <c:pt idx="3005">
                  <c:v>1590399948820000</c:v>
                </c:pt>
                <c:pt idx="3006">
                  <c:v>1562199998860000</c:v>
                </c:pt>
                <c:pt idx="3007">
                  <c:v>3102899928300000</c:v>
                </c:pt>
                <c:pt idx="3008">
                  <c:v>2949100102220000</c:v>
                </c:pt>
                <c:pt idx="3009">
                  <c:v>2780500087280000</c:v>
                </c:pt>
                <c:pt idx="3010">
                  <c:v>2643799868180000</c:v>
                </c:pt>
                <c:pt idx="3011">
                  <c:v>2572499921400000</c:v>
                </c:pt>
                <c:pt idx="3012">
                  <c:v>2553100091000000</c:v>
                </c:pt>
                <c:pt idx="3013">
                  <c:v>2439100116240000</c:v>
                </c:pt>
                <c:pt idx="3014">
                  <c:v>2469999990010000</c:v>
                </c:pt>
                <c:pt idx="3015">
                  <c:v>2433899984580000</c:v>
                </c:pt>
                <c:pt idx="3016">
                  <c:v>2332599959680000</c:v>
                </c:pt>
                <c:pt idx="3017">
                  <c:v>2282699955900000</c:v>
                </c:pt>
                <c:pt idx="3018">
                  <c:v>2237200011890000</c:v>
                </c:pt>
                <c:pt idx="3019">
                  <c:v>2268499988710000</c:v>
                </c:pt>
                <c:pt idx="3020">
                  <c:v>2225699968520000</c:v>
                </c:pt>
                <c:pt idx="3021">
                  <c:v>2191800060080000</c:v>
                </c:pt>
                <c:pt idx="3022">
                  <c:v>2268499988710000</c:v>
                </c:pt>
                <c:pt idx="3023">
                  <c:v>2295900001010000</c:v>
                </c:pt>
                <c:pt idx="3024">
                  <c:v>2240500023160000</c:v>
                </c:pt>
                <c:pt idx="3025">
                  <c:v>2190700011590000</c:v>
                </c:pt>
                <c:pt idx="3026">
                  <c:v>2177099997640000</c:v>
                </c:pt>
                <c:pt idx="3027">
                  <c:v>2189000009840000</c:v>
                </c:pt>
                <c:pt idx="3028">
                  <c:v>2201100006460000</c:v>
                </c:pt>
                <c:pt idx="3029">
                  <c:v>2200099950170000</c:v>
                </c:pt>
                <c:pt idx="3030">
                  <c:v>2249999953950000</c:v>
                </c:pt>
                <c:pt idx="3031">
                  <c:v>2333500023770000</c:v>
                </c:pt>
                <c:pt idx="3032">
                  <c:v>2380200008480000</c:v>
                </c:pt>
                <c:pt idx="3033">
                  <c:v>2410299944600000</c:v>
                </c:pt>
                <c:pt idx="3034">
                  <c:v>2488399898350000</c:v>
                </c:pt>
                <c:pt idx="3035">
                  <c:v>2546100099610000</c:v>
                </c:pt>
                <c:pt idx="3036">
                  <c:v>2535299867480000</c:v>
                </c:pt>
                <c:pt idx="3037">
                  <c:v>2578899959550000</c:v>
                </c:pt>
                <c:pt idx="3038">
                  <c:v>2613299963230000</c:v>
                </c:pt>
                <c:pt idx="3039">
                  <c:v>2623600100110000</c:v>
                </c:pt>
                <c:pt idx="3040">
                  <c:v>2372299953010000</c:v>
                </c:pt>
                <c:pt idx="3041">
                  <c:v>2294700094520000</c:v>
                </c:pt>
                <c:pt idx="3042">
                  <c:v>2191900052290000</c:v>
                </c:pt>
                <c:pt idx="3043">
                  <c:v>2003499969680000</c:v>
                </c:pt>
                <c:pt idx="3044">
                  <c:v>1924800062690000</c:v>
                </c:pt>
                <c:pt idx="3045">
                  <c:v>1870599991330000</c:v>
                </c:pt>
                <c:pt idx="3046">
                  <c:v>1841899946120000</c:v>
                </c:pt>
                <c:pt idx="3047">
                  <c:v>1797800027230000</c:v>
                </c:pt>
                <c:pt idx="3048">
                  <c:v>1762299975040000</c:v>
                </c:pt>
                <c:pt idx="3049">
                  <c:v>1752900036460000</c:v>
                </c:pt>
                <c:pt idx="3050">
                  <c:v>1685299935580000</c:v>
                </c:pt>
                <c:pt idx="3051">
                  <c:v>1696400010120000</c:v>
                </c:pt>
                <c:pt idx="3052">
                  <c:v>1677999967570000</c:v>
                </c:pt>
                <c:pt idx="3053">
                  <c:v>1626699938660000</c:v>
                </c:pt>
                <c:pt idx="3054">
                  <c:v>2873900056710000</c:v>
                </c:pt>
                <c:pt idx="3055">
                  <c:v>2842599945670000</c:v>
                </c:pt>
                <c:pt idx="3056">
                  <c:v>2785099997250000</c:v>
                </c:pt>
                <c:pt idx="3057">
                  <c:v>2663300093440000</c:v>
                </c:pt>
                <c:pt idx="3058">
                  <c:v>2545799988770000</c:v>
                </c:pt>
                <c:pt idx="3059">
                  <c:v>2611099866230000</c:v>
                </c:pt>
                <c:pt idx="3060">
                  <c:v>2613499947650000</c:v>
                </c:pt>
                <c:pt idx="3061">
                  <c:v>2527600064860000</c:v>
                </c:pt>
                <c:pt idx="3062">
                  <c:v>2456300118080000</c:v>
                </c:pt>
                <c:pt idx="3063">
                  <c:v>2425100133470000</c:v>
                </c:pt>
                <c:pt idx="3064">
                  <c:v>2315500084260000</c:v>
                </c:pt>
                <c:pt idx="3065">
                  <c:v>2282800082320000</c:v>
                </c:pt>
                <c:pt idx="3066">
                  <c:v>2292800108360000</c:v>
                </c:pt>
                <c:pt idx="3067">
                  <c:v>2329199956200000</c:v>
                </c:pt>
                <c:pt idx="3068">
                  <c:v>2297200033920000</c:v>
                </c:pt>
                <c:pt idx="3069">
                  <c:v>2310200094620000</c:v>
                </c:pt>
                <c:pt idx="3070">
                  <c:v>2305599916210000</c:v>
                </c:pt>
                <c:pt idx="3071">
                  <c:v>2319399914570000</c:v>
                </c:pt>
                <c:pt idx="3072">
                  <c:v>2285800116980000</c:v>
                </c:pt>
                <c:pt idx="3073">
                  <c:v>2268699973120000</c:v>
                </c:pt>
                <c:pt idx="3074">
                  <c:v>2319999867810000</c:v>
                </c:pt>
                <c:pt idx="3075">
                  <c:v>2373500127940000</c:v>
                </c:pt>
                <c:pt idx="3076">
                  <c:v>2445099917120000</c:v>
                </c:pt>
                <c:pt idx="3077">
                  <c:v>2496099969400000</c:v>
                </c:pt>
                <c:pt idx="3078">
                  <c:v>2495300031740000</c:v>
                </c:pt>
                <c:pt idx="3079">
                  <c:v>2486000085370000</c:v>
                </c:pt>
                <c:pt idx="3080">
                  <c:v>2483099908700000</c:v>
                </c:pt>
                <c:pt idx="3081">
                  <c:v>2496200095830000</c:v>
                </c:pt>
                <c:pt idx="3082">
                  <c:v>2424200069380000</c:v>
                </c:pt>
                <c:pt idx="3083">
                  <c:v>2338200060170000</c:v>
                </c:pt>
                <c:pt idx="3084">
                  <c:v>2269299926370000</c:v>
                </c:pt>
                <c:pt idx="3085">
                  <c:v>2031700053850000</c:v>
                </c:pt>
                <c:pt idx="3086">
                  <c:v>1945399933800000</c:v>
                </c:pt>
                <c:pt idx="3087">
                  <c:v>1930100052330000</c:v>
                </c:pt>
                <c:pt idx="3088">
                  <c:v>1875200035520000</c:v>
                </c:pt>
                <c:pt idx="3089">
                  <c:v>1814499933810000</c:v>
                </c:pt>
                <c:pt idx="3090">
                  <c:v>1798299988260000</c:v>
                </c:pt>
                <c:pt idx="3091">
                  <c:v>1748999937720000</c:v>
                </c:pt>
                <c:pt idx="3092">
                  <c:v>1736999933310000</c:v>
                </c:pt>
                <c:pt idx="3093">
                  <c:v>1684200021300000</c:v>
                </c:pt>
                <c:pt idx="3094">
                  <c:v>1676099981410000</c:v>
                </c:pt>
                <c:pt idx="3095">
                  <c:v>1573500057810000</c:v>
                </c:pt>
                <c:pt idx="3096">
                  <c:v>2840600101520000</c:v>
                </c:pt>
                <c:pt idx="3097">
                  <c:v>2831200028720000</c:v>
                </c:pt>
                <c:pt idx="3098">
                  <c:v>2825599928240000</c:v>
                </c:pt>
                <c:pt idx="3099">
                  <c:v>2744899908670000</c:v>
                </c:pt>
                <c:pt idx="3100">
                  <c:v>2745700114760000</c:v>
                </c:pt>
                <c:pt idx="3101">
                  <c:v>2676700122970000</c:v>
                </c:pt>
                <c:pt idx="3102">
                  <c:v>2644499947850000</c:v>
                </c:pt>
                <c:pt idx="3103">
                  <c:v>2529900019840000</c:v>
                </c:pt>
                <c:pt idx="3104">
                  <c:v>2421000050310000</c:v>
                </c:pt>
                <c:pt idx="3105">
                  <c:v>2383200043140000</c:v>
                </c:pt>
                <c:pt idx="3106">
                  <c:v>2413699948090000</c:v>
                </c:pt>
                <c:pt idx="3107">
                  <c:v>2399199870060000</c:v>
                </c:pt>
                <c:pt idx="3108">
                  <c:v>2359900113990000</c:v>
                </c:pt>
                <c:pt idx="3109">
                  <c:v>2344400113890000</c:v>
                </c:pt>
                <c:pt idx="3110">
                  <c:v>2314099924930000</c:v>
                </c:pt>
                <c:pt idx="3111">
                  <c:v>2335799978750000</c:v>
                </c:pt>
                <c:pt idx="3112">
                  <c:v>2362800022220000</c:v>
                </c:pt>
                <c:pt idx="3113">
                  <c:v>2425000007040000</c:v>
                </c:pt>
                <c:pt idx="3114">
                  <c:v>2384100107220000</c:v>
                </c:pt>
                <c:pt idx="3115">
                  <c:v>2367399932200000</c:v>
                </c:pt>
                <c:pt idx="3116">
                  <c:v>2495599874150000</c:v>
                </c:pt>
                <c:pt idx="3117">
                  <c:v>2557899985390000</c:v>
                </c:pt>
                <c:pt idx="3118">
                  <c:v>2584900028860000</c:v>
                </c:pt>
                <c:pt idx="3119">
                  <c:v>2666900081340000</c:v>
                </c:pt>
                <c:pt idx="3120">
                  <c:v>2387000015450000</c:v>
                </c:pt>
                <c:pt idx="3121">
                  <c:v>2348699913030000</c:v>
                </c:pt>
                <c:pt idx="3122">
                  <c:v>2224600054240000</c:v>
                </c:pt>
                <c:pt idx="3123">
                  <c:v>2099100036100000</c:v>
                </c:pt>
                <c:pt idx="3124">
                  <c:v>2043399947420000</c:v>
                </c:pt>
                <c:pt idx="3125">
                  <c:v>2015199997460000</c:v>
                </c:pt>
                <c:pt idx="3126">
                  <c:v>1934499977890000</c:v>
                </c:pt>
                <c:pt idx="3127">
                  <c:v>1873700018190000</c:v>
                </c:pt>
                <c:pt idx="3128">
                  <c:v>1835300057780000</c:v>
                </c:pt>
                <c:pt idx="3129">
                  <c:v>1831099982410000</c:v>
                </c:pt>
                <c:pt idx="3130">
                  <c:v>1793399967450000</c:v>
                </c:pt>
                <c:pt idx="3131">
                  <c:v>1748399984480000</c:v>
                </c:pt>
                <c:pt idx="3132">
                  <c:v>1719199978230000</c:v>
                </c:pt>
                <c:pt idx="3133">
                  <c:v>1671900040270000</c:v>
                </c:pt>
                <c:pt idx="3134">
                  <c:v>2979200038340000</c:v>
                </c:pt>
                <c:pt idx="3135">
                  <c:v>2845599980320000</c:v>
                </c:pt>
                <c:pt idx="3136">
                  <c:v>2682400081440000</c:v>
                </c:pt>
                <c:pt idx="3137">
                  <c:v>2609499990920000</c:v>
                </c:pt>
                <c:pt idx="3138">
                  <c:v>2660900012030000</c:v>
                </c:pt>
                <c:pt idx="3139">
                  <c:v>2531900132430000</c:v>
                </c:pt>
                <c:pt idx="3140">
                  <c:v>2485600116540000</c:v>
                </c:pt>
                <c:pt idx="3141">
                  <c:v>2392400131520000</c:v>
                </c:pt>
                <c:pt idx="3142">
                  <c:v>2466400002110000</c:v>
                </c:pt>
                <c:pt idx="3143">
                  <c:v>2461899950130000</c:v>
                </c:pt>
                <c:pt idx="3144">
                  <c:v>2392199878670000</c:v>
                </c:pt>
                <c:pt idx="3145">
                  <c:v>2387799953110000</c:v>
                </c:pt>
                <c:pt idx="3146">
                  <c:v>2311700111950000</c:v>
                </c:pt>
                <c:pt idx="3147">
                  <c:v>2244699964310000</c:v>
                </c:pt>
                <c:pt idx="3148">
                  <c:v>2159400034760000</c:v>
                </c:pt>
                <c:pt idx="3149">
                  <c:v>2024700062470000</c:v>
                </c:pt>
                <c:pt idx="3150">
                  <c:v>1966100065550000</c:v>
                </c:pt>
                <c:pt idx="3151">
                  <c:v>1973200049140000</c:v>
                </c:pt>
                <c:pt idx="3152">
                  <c:v>1969600061240000</c:v>
                </c:pt>
                <c:pt idx="3153">
                  <c:v>1935300049760000</c:v>
                </c:pt>
                <c:pt idx="3154">
                  <c:v>1844300027530000</c:v>
                </c:pt>
                <c:pt idx="3155">
                  <c:v>1825200039530000</c:v>
                </c:pt>
                <c:pt idx="3156">
                  <c:v>1804900010820000</c:v>
                </c:pt>
                <c:pt idx="3157">
                  <c:v>1754800022620000</c:v>
                </c:pt>
                <c:pt idx="3158">
                  <c:v>3247800045270000</c:v>
                </c:pt>
                <c:pt idx="3159">
                  <c:v>2994199943180000</c:v>
                </c:pt>
                <c:pt idx="3160">
                  <c:v>2812199898710000</c:v>
                </c:pt>
                <c:pt idx="3161">
                  <c:v>2758000095790000</c:v>
                </c:pt>
                <c:pt idx="3162">
                  <c:v>2806800051080000</c:v>
                </c:pt>
                <c:pt idx="3163">
                  <c:v>2729199924150000</c:v>
                </c:pt>
                <c:pt idx="3164">
                  <c:v>2649199984250000</c:v>
                </c:pt>
                <c:pt idx="3165">
                  <c:v>2559999955960000</c:v>
                </c:pt>
                <c:pt idx="3166">
                  <c:v>2548699897000000</c:v>
                </c:pt>
                <c:pt idx="3167">
                  <c:v>2345099925130000</c:v>
                </c:pt>
                <c:pt idx="3168">
                  <c:v>2274199947180000</c:v>
                </c:pt>
                <c:pt idx="3169">
                  <c:v>2202600023790000</c:v>
                </c:pt>
                <c:pt idx="3170">
                  <c:v>2067599940650000</c:v>
                </c:pt>
                <c:pt idx="3171">
                  <c:v>2032499991510000</c:v>
                </c:pt>
                <c:pt idx="3172">
                  <c:v>1995400064010000</c:v>
                </c:pt>
                <c:pt idx="3173">
                  <c:v>1985899999000000</c:v>
                </c:pt>
                <c:pt idx="3174">
                  <c:v>1967799933080000</c:v>
                </c:pt>
                <c:pt idx="3175">
                  <c:v>1918600008960000</c:v>
                </c:pt>
                <c:pt idx="3176">
                  <c:v>1881199970620000</c:v>
                </c:pt>
                <c:pt idx="3177">
                  <c:v>1834599978110000</c:v>
                </c:pt>
                <c:pt idx="3178">
                  <c:v>1772000024460000</c:v>
                </c:pt>
                <c:pt idx="3179">
                  <c:v>2313699956100000</c:v>
                </c:pt>
                <c:pt idx="3180">
                  <c:v>2232599967690000</c:v>
                </c:pt>
                <c:pt idx="3181">
                  <c:v>2158699955090000</c:v>
                </c:pt>
                <c:pt idx="3182">
                  <c:v>2104799994580000</c:v>
                </c:pt>
                <c:pt idx="3183">
                  <c:v>2080000048100000</c:v>
                </c:pt>
                <c:pt idx="3184">
                  <c:v>2036399956030000</c:v>
                </c:pt>
                <c:pt idx="3185">
                  <c:v>2003899938500000</c:v>
                </c:pt>
                <c:pt idx="3186">
                  <c:v>1951599987520000</c:v>
                </c:pt>
                <c:pt idx="3187">
                  <c:v>1903699962100000</c:v>
                </c:pt>
                <c:pt idx="3188">
                  <c:v>1905399963840000</c:v>
                </c:pt>
                <c:pt idx="3189">
                  <c:v>1822000020460000</c:v>
                </c:pt>
                <c:pt idx="3190">
                  <c:v>2312599907600000</c:v>
                </c:pt>
                <c:pt idx="3191">
                  <c:v>2257399914170000</c:v>
                </c:pt>
                <c:pt idx="3192">
                  <c:v>2210900048080000</c:v>
                </c:pt>
                <c:pt idx="3193">
                  <c:v>2123899982580000</c:v>
                </c:pt>
                <c:pt idx="3194">
                  <c:v>2096899939110000</c:v>
                </c:pt>
                <c:pt idx="3195">
                  <c:v>2067700067070000</c:v>
                </c:pt>
                <c:pt idx="3196">
                  <c:v>2083800020420000</c:v>
                </c:pt>
                <c:pt idx="3197">
                  <c:v>2042100048720000</c:v>
                </c:pt>
                <c:pt idx="3198">
                  <c:v>1973500025770000</c:v>
                </c:pt>
                <c:pt idx="3199">
                  <c:v>1944999964970000</c:v>
                </c:pt>
                <c:pt idx="3200">
                  <c:v>5085900019070000</c:v>
                </c:pt>
                <c:pt idx="3201">
                  <c:v>2462999998630000</c:v>
                </c:pt>
                <c:pt idx="3202">
                  <c:v>2366299883700000</c:v>
                </c:pt>
                <c:pt idx="3203">
                  <c:v>2289299978450000</c:v>
                </c:pt>
                <c:pt idx="3204">
                  <c:v>2256300134110000</c:v>
                </c:pt>
                <c:pt idx="3205">
                  <c:v>2165799938690000</c:v>
                </c:pt>
                <c:pt idx="3206">
                  <c:v>2169199942170000</c:v>
                </c:pt>
                <c:pt idx="3207">
                  <c:v>2179800055680000</c:v>
                </c:pt>
                <c:pt idx="3208">
                  <c:v>2246299973840000</c:v>
                </c:pt>
                <c:pt idx="3209">
                  <c:v>2218699977130000</c:v>
                </c:pt>
                <c:pt idx="3210">
                  <c:v>2134599954070000</c:v>
                </c:pt>
                <c:pt idx="3211">
                  <c:v>2065699954490000</c:v>
                </c:pt>
                <c:pt idx="3212">
                  <c:v>2652900098570000</c:v>
                </c:pt>
                <c:pt idx="3213">
                  <c:v>2524800014610000</c:v>
                </c:pt>
                <c:pt idx="3214">
                  <c:v>2392300005100000</c:v>
                </c:pt>
                <c:pt idx="3215">
                  <c:v>2262000092580000</c:v>
                </c:pt>
                <c:pt idx="3216">
                  <c:v>2144000026870000</c:v>
                </c:pt>
                <c:pt idx="3217">
                  <c:v>2175899956940000</c:v>
                </c:pt>
                <c:pt idx="3218">
                  <c:v>2201100006460000</c:v>
                </c:pt>
                <c:pt idx="3219">
                  <c:v>2308199982040000</c:v>
                </c:pt>
                <c:pt idx="3220">
                  <c:v>2318799961330000</c:v>
                </c:pt>
                <c:pt idx="3221">
                  <c:v>2251000010240000</c:v>
                </c:pt>
                <c:pt idx="3222">
                  <c:v>2185699998560000</c:v>
                </c:pt>
                <c:pt idx="3223">
                  <c:v>3057800087340000</c:v>
                </c:pt>
                <c:pt idx="3224">
                  <c:v>2859300120690000</c:v>
                </c:pt>
                <c:pt idx="3225">
                  <c:v>2714200019300000</c:v>
                </c:pt>
                <c:pt idx="3226">
                  <c:v>2601199966620000</c:v>
                </c:pt>
                <c:pt idx="3227">
                  <c:v>2485600116540000</c:v>
                </c:pt>
                <c:pt idx="3228">
                  <c:v>2340399888730000</c:v>
                </c:pt>
                <c:pt idx="3229">
                  <c:v>2303299961230000</c:v>
                </c:pt>
                <c:pt idx="3230">
                  <c:v>2313200129280000</c:v>
                </c:pt>
                <c:pt idx="3231">
                  <c:v>2376299909740000</c:v>
                </c:pt>
                <c:pt idx="3232">
                  <c:v>2406100003450000</c:v>
                </c:pt>
                <c:pt idx="3233">
                  <c:v>2325399983880000</c:v>
                </c:pt>
                <c:pt idx="3234">
                  <c:v>2284599942050000</c:v>
                </c:pt>
              </c:numCache>
            </c:numRef>
          </c:yVal>
          <c:smooth val="0"/>
        </c:ser>
        <c:dLbls>
          <c:showLegendKey val="0"/>
          <c:showVal val="0"/>
          <c:showCatName val="0"/>
          <c:showSerName val="0"/>
          <c:showPercent val="0"/>
          <c:showBubbleSize val="0"/>
        </c:dLbls>
        <c:axId val="185449680"/>
        <c:axId val="185450072"/>
      </c:scatterChart>
      <c:valAx>
        <c:axId val="1854496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BOEM</a:t>
                </a:r>
                <a:r>
                  <a:rPr lang="en-US" baseline="0">
                    <a:latin typeface="Century Gothic" panose="020B0502020202020204" pitchFamily="34" charset="0"/>
                  </a:rPr>
                  <a:t> Total NO</a:t>
                </a:r>
                <a:r>
                  <a:rPr lang="en-US" baseline="-25000">
                    <a:latin typeface="Century Gothic" panose="020B0502020202020204" pitchFamily="34" charset="0"/>
                  </a:rPr>
                  <a:t>2</a:t>
                </a:r>
                <a:r>
                  <a:rPr lang="en-US" baseline="0">
                    <a:latin typeface="Century Gothic" panose="020B0502020202020204" pitchFamily="34" charset="0"/>
                  </a:rPr>
                  <a:t> (tons per year)</a:t>
                </a:r>
                <a:endParaRPr lang="en-US">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450072"/>
        <c:crosses val="autoZero"/>
        <c:crossBetween val="midCat"/>
      </c:valAx>
      <c:valAx>
        <c:axId val="185450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OMI Average NO</a:t>
                </a:r>
                <a:r>
                  <a:rPr lang="en-US" baseline="-25000">
                    <a:latin typeface="Century Gothic" panose="020B0502020202020204" pitchFamily="34" charset="0"/>
                  </a:rPr>
                  <a:t>2 </a:t>
                </a:r>
                <a:r>
                  <a:rPr lang="en-US">
                    <a:latin typeface="Century Gothic" panose="020B0502020202020204" pitchFamily="34" charset="0"/>
                  </a:rPr>
                  <a:t>(mol/cm2)</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54496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dirty="0">
                <a:latin typeface="Century Gothic" panose="020B0502020202020204" pitchFamily="34" charset="0"/>
              </a:rPr>
              <a:t>MODIS AOD - </a:t>
            </a:r>
            <a:r>
              <a:rPr lang="en-US" sz="1600" b="0" i="0" u="none" strike="noStrike" baseline="0" dirty="0">
                <a:effectLst/>
              </a:rPr>
              <a:t>BOEM PM</a:t>
            </a:r>
            <a:r>
              <a:rPr lang="en-US" sz="1600" b="0" i="0" u="none" strike="noStrike" baseline="-25000" dirty="0">
                <a:effectLst/>
              </a:rPr>
              <a:t>2.5</a:t>
            </a:r>
            <a:r>
              <a:rPr lang="en-US" sz="1600" b="0" i="0" u="none" strike="noStrike" baseline="0" dirty="0">
                <a:effectLst/>
              </a:rPr>
              <a:t> </a:t>
            </a:r>
            <a:r>
              <a:rPr lang="en-US" sz="1600" baseline="0" dirty="0">
                <a:latin typeface="Century Gothic" panose="020B0502020202020204" pitchFamily="34" charset="0"/>
              </a:rPr>
              <a:t>Correlation 2005</a:t>
            </a:r>
            <a:endParaRPr lang="en-US" sz="1600" dirty="0">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'C:\Users\alclayt1\Desktop\BOEM_&amp;_MODIS_Combined_Layers_&amp;_Excel_Sheets-2016-03-22\BOEM _ MODIS Combined Layers _ Excel Sheets\[2005CombBOEMMODIS.xlsx]2005CombBOEMMODIS'!$K$1</c:f>
              <c:strCache>
                <c:ptCount val="1"/>
                <c:pt idx="0">
                  <c:v>MEAN_Diss_</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5.6355959281998373E-2"/>
                  <c:y val="-0.44729283839520062"/>
                </c:manualLayout>
              </c:layout>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sz="1000" baseline="0">
                        <a:latin typeface="Century Gothic" panose="020B0502020202020204" pitchFamily="34" charset="0"/>
                      </a:rPr>
                      <a:t>y = 0.0002x + 0.2067</a:t>
                    </a:r>
                    <a:br>
                      <a:rPr lang="en-US" sz="1000" baseline="0">
                        <a:latin typeface="Century Gothic" panose="020B0502020202020204" pitchFamily="34" charset="0"/>
                      </a:rPr>
                    </a:br>
                    <a:r>
                      <a:rPr lang="en-US" sz="1000" baseline="0">
                        <a:latin typeface="Century Gothic" panose="020B0502020202020204" pitchFamily="34" charset="0"/>
                      </a:rPr>
                      <a:t>R² = 0.0067</a:t>
                    </a:r>
                    <a:endParaRPr lang="en-US" sz="1000">
                      <a:latin typeface="Century Gothic" panose="020B0502020202020204" pitchFamily="34" charset="0"/>
                    </a:endParaRPr>
                  </a:p>
                </c:rich>
              </c:tx>
              <c:numFmt formatCode="General" sourceLinked="0"/>
              <c:spPr>
                <a:solidFill>
                  <a:schemeClr val="bg1"/>
                </a:solidFill>
                <a:ln>
                  <a:solidFill>
                    <a:schemeClr val="tx2"/>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rendlineLbl>
          </c:trendline>
          <c:xVal>
            <c:numRef>
              <c:f>'[2]2005CombBOEMMODIS'!$D$2:$D$3236</c:f>
              <c:numCache>
                <c:formatCode>General</c:formatCode>
                <c:ptCount val="3235"/>
                <c:pt idx="0">
                  <c:v>1.635E-2</c:v>
                </c:pt>
                <c:pt idx="1">
                  <c:v>1.7777000000000001E-2</c:v>
                </c:pt>
                <c:pt idx="2">
                  <c:v>2.8842E-2</c:v>
                </c:pt>
                <c:pt idx="3">
                  <c:v>2.2249000000000001E-2</c:v>
                </c:pt>
                <c:pt idx="4">
                  <c:v>1.6945000000000002E-2</c:v>
                </c:pt>
                <c:pt idx="5">
                  <c:v>5.8219999999999999E-3</c:v>
                </c:pt>
                <c:pt idx="6">
                  <c:v>7.6109999999999997E-3</c:v>
                </c:pt>
                <c:pt idx="7">
                  <c:v>3.9345999999999999E-2</c:v>
                </c:pt>
                <c:pt idx="8">
                  <c:v>3.9619000000000001E-2</c:v>
                </c:pt>
                <c:pt idx="9">
                  <c:v>4.1008000000000003E-2</c:v>
                </c:pt>
                <c:pt idx="10">
                  <c:v>4.2583000000000003E-2</c:v>
                </c:pt>
                <c:pt idx="11">
                  <c:v>4.5097999999999999E-2</c:v>
                </c:pt>
                <c:pt idx="12">
                  <c:v>4.6800000000000001E-2</c:v>
                </c:pt>
                <c:pt idx="13">
                  <c:v>4.9306999999999997E-2</c:v>
                </c:pt>
                <c:pt idx="14">
                  <c:v>5.0346000000000002E-2</c:v>
                </c:pt>
                <c:pt idx="15">
                  <c:v>5.3051000000000001E-2</c:v>
                </c:pt>
                <c:pt idx="16">
                  <c:v>3.9010999999999997E-2</c:v>
                </c:pt>
                <c:pt idx="17">
                  <c:v>3.8594999999999997E-2</c:v>
                </c:pt>
                <c:pt idx="18">
                  <c:v>5.8716999999999998E-2</c:v>
                </c:pt>
                <c:pt idx="19">
                  <c:v>3.9003999999999997E-2</c:v>
                </c:pt>
                <c:pt idx="20">
                  <c:v>3.9002000000000002E-2</c:v>
                </c:pt>
                <c:pt idx="21">
                  <c:v>4.3054000000000002E-2</c:v>
                </c:pt>
                <c:pt idx="22">
                  <c:v>4.1390000000000003E-2</c:v>
                </c:pt>
                <c:pt idx="23">
                  <c:v>0.25317400000000001</c:v>
                </c:pt>
                <c:pt idx="24">
                  <c:v>0.29897200000000002</c:v>
                </c:pt>
                <c:pt idx="25">
                  <c:v>1.9281E-2</c:v>
                </c:pt>
                <c:pt idx="26">
                  <c:v>1.2383999999999999E-2</c:v>
                </c:pt>
                <c:pt idx="27">
                  <c:v>6.1830000000000001E-3</c:v>
                </c:pt>
                <c:pt idx="28">
                  <c:v>7.67E-4</c:v>
                </c:pt>
                <c:pt idx="29">
                  <c:v>4.0000000000000002E-4</c:v>
                </c:pt>
                <c:pt idx="30">
                  <c:v>2.562E-3</c:v>
                </c:pt>
                <c:pt idx="31">
                  <c:v>4.934E-3</c:v>
                </c:pt>
                <c:pt idx="32">
                  <c:v>7.306E-3</c:v>
                </c:pt>
                <c:pt idx="33">
                  <c:v>9.6780000000000008E-3</c:v>
                </c:pt>
                <c:pt idx="34">
                  <c:v>1.2050999999999999E-2</c:v>
                </c:pt>
                <c:pt idx="35">
                  <c:v>1.4423999999999999E-2</c:v>
                </c:pt>
                <c:pt idx="36">
                  <c:v>1.6796999999999999E-2</c:v>
                </c:pt>
                <c:pt idx="37">
                  <c:v>1.917E-2</c:v>
                </c:pt>
                <c:pt idx="38">
                  <c:v>3.1196000000000002E-2</c:v>
                </c:pt>
                <c:pt idx="39">
                  <c:v>2.8389999999999999E-2</c:v>
                </c:pt>
                <c:pt idx="40">
                  <c:v>2.9555999999999999E-2</c:v>
                </c:pt>
                <c:pt idx="41">
                  <c:v>3.2916000000000001E-2</c:v>
                </c:pt>
                <c:pt idx="42">
                  <c:v>3.6275000000000002E-2</c:v>
                </c:pt>
                <c:pt idx="43">
                  <c:v>1.9397000000000001E-2</c:v>
                </c:pt>
                <c:pt idx="44">
                  <c:v>3.1800000000000001E-3</c:v>
                </c:pt>
                <c:pt idx="45">
                  <c:v>4.2169999999999999E-2</c:v>
                </c:pt>
                <c:pt idx="46">
                  <c:v>3.8136000000000003E-2</c:v>
                </c:pt>
                <c:pt idx="47">
                  <c:v>3.8219999999999997E-2</c:v>
                </c:pt>
                <c:pt idx="48">
                  <c:v>3.9681000000000001E-2</c:v>
                </c:pt>
                <c:pt idx="49">
                  <c:v>3.9399000000000003E-2</c:v>
                </c:pt>
                <c:pt idx="50">
                  <c:v>3.9843000000000003E-2</c:v>
                </c:pt>
                <c:pt idx="51">
                  <c:v>3.8782999999999998E-2</c:v>
                </c:pt>
                <c:pt idx="52">
                  <c:v>3.8588999999999998E-2</c:v>
                </c:pt>
                <c:pt idx="53">
                  <c:v>3.9003000000000003E-2</c:v>
                </c:pt>
                <c:pt idx="54">
                  <c:v>3.9414999999999999E-2</c:v>
                </c:pt>
                <c:pt idx="55">
                  <c:v>3.8998999999999999E-2</c:v>
                </c:pt>
                <c:pt idx="56">
                  <c:v>3.8582999999999999E-2</c:v>
                </c:pt>
                <c:pt idx="57">
                  <c:v>5.9114E-2</c:v>
                </c:pt>
                <c:pt idx="58">
                  <c:v>3.8578000000000001E-2</c:v>
                </c:pt>
                <c:pt idx="59">
                  <c:v>3.8575999999999999E-2</c:v>
                </c:pt>
                <c:pt idx="60">
                  <c:v>3.8573000000000003E-2</c:v>
                </c:pt>
                <c:pt idx="61">
                  <c:v>0.43525399999999997</c:v>
                </c:pt>
                <c:pt idx="62">
                  <c:v>0.36306899999999998</c:v>
                </c:pt>
                <c:pt idx="63">
                  <c:v>3.8564000000000001E-2</c:v>
                </c:pt>
                <c:pt idx="64">
                  <c:v>3.8560999999999998E-2</c:v>
                </c:pt>
                <c:pt idx="65">
                  <c:v>3.8558000000000002E-2</c:v>
                </c:pt>
                <c:pt idx="66">
                  <c:v>4.8189999999999997E-2</c:v>
                </c:pt>
                <c:pt idx="67">
                  <c:v>5.7866000000000001E-2</c:v>
                </c:pt>
                <c:pt idx="68">
                  <c:v>5.2013999999999998E-2</c:v>
                </c:pt>
                <c:pt idx="69">
                  <c:v>4.6502000000000002E-2</c:v>
                </c:pt>
                <c:pt idx="70">
                  <c:v>1.8465499999999999</c:v>
                </c:pt>
                <c:pt idx="71">
                  <c:v>1.8820300000000001</c:v>
                </c:pt>
                <c:pt idx="72">
                  <c:v>3.8674E-2</c:v>
                </c:pt>
                <c:pt idx="73">
                  <c:v>3.9695000000000001E-2</c:v>
                </c:pt>
                <c:pt idx="74">
                  <c:v>3.9888E-2</c:v>
                </c:pt>
                <c:pt idx="75">
                  <c:v>4.0495000000000003E-2</c:v>
                </c:pt>
                <c:pt idx="76">
                  <c:v>3.3069000000000001E-2</c:v>
                </c:pt>
                <c:pt idx="77">
                  <c:v>4.4935000000000003E-2</c:v>
                </c:pt>
                <c:pt idx="78">
                  <c:v>6.6572999999999993E-2</c:v>
                </c:pt>
                <c:pt idx="79">
                  <c:v>0.32103900000000002</c:v>
                </c:pt>
                <c:pt idx="80">
                  <c:v>0.41176099999999999</c:v>
                </c:pt>
                <c:pt idx="81">
                  <c:v>5.5628999999999998E-2</c:v>
                </c:pt>
                <c:pt idx="82">
                  <c:v>5.8021000000000003E-2</c:v>
                </c:pt>
                <c:pt idx="83">
                  <c:v>5.7820999999999997E-2</c:v>
                </c:pt>
                <c:pt idx="84">
                  <c:v>4.8189999999999997E-2</c:v>
                </c:pt>
                <c:pt idx="85">
                  <c:v>3.8557000000000001E-2</c:v>
                </c:pt>
                <c:pt idx="86">
                  <c:v>3.8560999999999998E-2</c:v>
                </c:pt>
                <c:pt idx="87">
                  <c:v>3.8564000000000001E-2</c:v>
                </c:pt>
                <c:pt idx="88">
                  <c:v>3.8566999999999997E-2</c:v>
                </c:pt>
                <c:pt idx="89">
                  <c:v>3.857E-2</c:v>
                </c:pt>
                <c:pt idx="90">
                  <c:v>3.8573000000000003E-2</c:v>
                </c:pt>
                <c:pt idx="91">
                  <c:v>5.7863999999999999E-2</c:v>
                </c:pt>
                <c:pt idx="92">
                  <c:v>3.8579000000000002E-2</c:v>
                </c:pt>
                <c:pt idx="93">
                  <c:v>3.8580999999999997E-2</c:v>
                </c:pt>
                <c:pt idx="94">
                  <c:v>3.8582999999999999E-2</c:v>
                </c:pt>
                <c:pt idx="95">
                  <c:v>3.8585000000000001E-2</c:v>
                </c:pt>
                <c:pt idx="96">
                  <c:v>1.2598</c:v>
                </c:pt>
                <c:pt idx="97">
                  <c:v>1.248E-3</c:v>
                </c:pt>
                <c:pt idx="98">
                  <c:v>1.7527000000000001E-2</c:v>
                </c:pt>
                <c:pt idx="99">
                  <c:v>5.5352999999999999E-2</c:v>
                </c:pt>
                <c:pt idx="100">
                  <c:v>3.8976999999999998E-2</c:v>
                </c:pt>
                <c:pt idx="101">
                  <c:v>3.9091000000000001E-2</c:v>
                </c:pt>
                <c:pt idx="102">
                  <c:v>3.9321000000000002E-2</c:v>
                </c:pt>
                <c:pt idx="103">
                  <c:v>3.9833E-2</c:v>
                </c:pt>
                <c:pt idx="104">
                  <c:v>3.9831999999999999E-2</c:v>
                </c:pt>
                <c:pt idx="105">
                  <c:v>4.0245000000000003E-2</c:v>
                </c:pt>
                <c:pt idx="106">
                  <c:v>3.8759000000000002E-2</c:v>
                </c:pt>
                <c:pt idx="107">
                  <c:v>7.7790999999999999E-2</c:v>
                </c:pt>
                <c:pt idx="108">
                  <c:v>5.8595000000000001E-2</c:v>
                </c:pt>
                <c:pt idx="109">
                  <c:v>5.0287999999999999E-2</c:v>
                </c:pt>
                <c:pt idx="110">
                  <c:v>5.9513000000000003E-2</c:v>
                </c:pt>
                <c:pt idx="111">
                  <c:v>5.8680999999999997E-2</c:v>
                </c:pt>
                <c:pt idx="112">
                  <c:v>0.10877199999999999</c:v>
                </c:pt>
                <c:pt idx="113">
                  <c:v>0.196793</c:v>
                </c:pt>
                <c:pt idx="114">
                  <c:v>0.57044099999999998</c:v>
                </c:pt>
                <c:pt idx="115">
                  <c:v>0.69603000000000004</c:v>
                </c:pt>
                <c:pt idx="116">
                  <c:v>0.20244599999999999</c:v>
                </c:pt>
                <c:pt idx="117">
                  <c:v>5.8243000000000003E-2</c:v>
                </c:pt>
                <c:pt idx="118">
                  <c:v>6.2796000000000005E-2</c:v>
                </c:pt>
                <c:pt idx="119">
                  <c:v>5.8234000000000001E-2</c:v>
                </c:pt>
                <c:pt idx="120">
                  <c:v>5.8643000000000001E-2</c:v>
                </c:pt>
                <c:pt idx="121">
                  <c:v>4.8173000000000001E-2</c:v>
                </c:pt>
                <c:pt idx="122">
                  <c:v>3.8947000000000002E-2</c:v>
                </c:pt>
                <c:pt idx="123">
                  <c:v>3.9357000000000003E-2</c:v>
                </c:pt>
                <c:pt idx="124">
                  <c:v>0.42466700000000002</c:v>
                </c:pt>
                <c:pt idx="125">
                  <c:v>3.3282099999999999</c:v>
                </c:pt>
                <c:pt idx="126">
                  <c:v>5.9844000000000001E-2</c:v>
                </c:pt>
                <c:pt idx="127">
                  <c:v>3.8922999999999999E-2</c:v>
                </c:pt>
                <c:pt idx="128">
                  <c:v>3.8503999999999997E-2</c:v>
                </c:pt>
                <c:pt idx="129">
                  <c:v>3.8913000000000003E-2</c:v>
                </c:pt>
                <c:pt idx="130">
                  <c:v>3.8494E-2</c:v>
                </c:pt>
                <c:pt idx="131">
                  <c:v>2.9187000000000001E-2</c:v>
                </c:pt>
                <c:pt idx="132">
                  <c:v>4.8129999999999999E-2</c:v>
                </c:pt>
                <c:pt idx="133">
                  <c:v>0.19578000000000001</c:v>
                </c:pt>
                <c:pt idx="134">
                  <c:v>0.33951500000000001</c:v>
                </c:pt>
                <c:pt idx="135">
                  <c:v>3.8934000000000003E-2</c:v>
                </c:pt>
                <c:pt idx="136">
                  <c:v>3.8939000000000001E-2</c:v>
                </c:pt>
                <c:pt idx="137">
                  <c:v>3.9357000000000003E-2</c:v>
                </c:pt>
                <c:pt idx="138">
                  <c:v>3.8531999999999997E-2</c:v>
                </c:pt>
                <c:pt idx="139">
                  <c:v>4.8173000000000001E-2</c:v>
                </c:pt>
                <c:pt idx="140">
                  <c:v>5.7813999999999997E-2</c:v>
                </c:pt>
                <c:pt idx="141">
                  <c:v>5.7819000000000002E-2</c:v>
                </c:pt>
                <c:pt idx="142">
                  <c:v>5.7824E-2</c:v>
                </c:pt>
                <c:pt idx="143">
                  <c:v>5.7828999999999998E-2</c:v>
                </c:pt>
                <c:pt idx="144">
                  <c:v>5.7833000000000002E-2</c:v>
                </c:pt>
                <c:pt idx="145">
                  <c:v>5.7837E-2</c:v>
                </c:pt>
                <c:pt idx="146">
                  <c:v>8.6763000000000007E-2</c:v>
                </c:pt>
                <c:pt idx="147">
                  <c:v>5.7846000000000002E-2</c:v>
                </c:pt>
                <c:pt idx="148">
                  <c:v>5.7849999999999999E-2</c:v>
                </c:pt>
                <c:pt idx="149">
                  <c:v>5.7853000000000002E-2</c:v>
                </c:pt>
                <c:pt idx="150">
                  <c:v>2.06752</c:v>
                </c:pt>
                <c:pt idx="151">
                  <c:v>1.4630700000000001</c:v>
                </c:pt>
                <c:pt idx="152">
                  <c:v>2.8174700000000001</c:v>
                </c:pt>
                <c:pt idx="153">
                  <c:v>0.258849</c:v>
                </c:pt>
                <c:pt idx="154">
                  <c:v>0.208872</c:v>
                </c:pt>
                <c:pt idx="155">
                  <c:v>0.20662700000000001</c:v>
                </c:pt>
                <c:pt idx="156">
                  <c:v>0.223833</c:v>
                </c:pt>
                <c:pt idx="157">
                  <c:v>0.30747200000000002</c:v>
                </c:pt>
                <c:pt idx="158">
                  <c:v>3.7830000000000003E-2</c:v>
                </c:pt>
                <c:pt idx="159">
                  <c:v>4.5433000000000001E-2</c:v>
                </c:pt>
                <c:pt idx="160">
                  <c:v>0.19983200000000001</c:v>
                </c:pt>
                <c:pt idx="161">
                  <c:v>0.19893</c:v>
                </c:pt>
                <c:pt idx="162">
                  <c:v>2.1918E-2</c:v>
                </c:pt>
                <c:pt idx="163">
                  <c:v>5.0043999999999998E-2</c:v>
                </c:pt>
                <c:pt idx="164">
                  <c:v>1.6730999999999999E-2</c:v>
                </c:pt>
                <c:pt idx="165">
                  <c:v>1.2345999999999999E-2</c:v>
                </c:pt>
                <c:pt idx="166">
                  <c:v>1.3103999999999999E-2</c:v>
                </c:pt>
                <c:pt idx="167">
                  <c:v>1.376E-2</c:v>
                </c:pt>
                <c:pt idx="168">
                  <c:v>1.4434000000000001E-2</c:v>
                </c:pt>
                <c:pt idx="169">
                  <c:v>1.5108999999999999E-2</c:v>
                </c:pt>
                <c:pt idx="170">
                  <c:v>1.5782999999999998E-2</c:v>
                </c:pt>
                <c:pt idx="171">
                  <c:v>1.6458E-2</c:v>
                </c:pt>
                <c:pt idx="172">
                  <c:v>5.2377E-2</c:v>
                </c:pt>
                <c:pt idx="173">
                  <c:v>3.5949000000000002E-2</c:v>
                </c:pt>
                <c:pt idx="174">
                  <c:v>5.6501000000000003E-2</c:v>
                </c:pt>
                <c:pt idx="175">
                  <c:v>5.8249000000000002E-2</c:v>
                </c:pt>
                <c:pt idx="176">
                  <c:v>6.0624999999999998E-2</c:v>
                </c:pt>
                <c:pt idx="177">
                  <c:v>9.0463000000000002E-2</c:v>
                </c:pt>
                <c:pt idx="178">
                  <c:v>4.6482999999999997E-2</c:v>
                </c:pt>
                <c:pt idx="179">
                  <c:v>0.72853999999999997</c:v>
                </c:pt>
                <c:pt idx="180">
                  <c:v>0.12912699999999999</c:v>
                </c:pt>
                <c:pt idx="181">
                  <c:v>2.3539000000000001E-2</c:v>
                </c:pt>
                <c:pt idx="182">
                  <c:v>2.4212999999999998E-2</c:v>
                </c:pt>
                <c:pt idx="183">
                  <c:v>6.4074000000000006E-2</c:v>
                </c:pt>
                <c:pt idx="184">
                  <c:v>2.5562000000000001E-2</c:v>
                </c:pt>
                <c:pt idx="185">
                  <c:v>2.6235999999999999E-2</c:v>
                </c:pt>
                <c:pt idx="186">
                  <c:v>2.691E-2</c:v>
                </c:pt>
                <c:pt idx="187">
                  <c:v>2.7584000000000001E-2</c:v>
                </c:pt>
                <c:pt idx="188">
                  <c:v>3.4853000000000002E-2</c:v>
                </c:pt>
                <c:pt idx="189">
                  <c:v>5.3067000000000003E-2</c:v>
                </c:pt>
                <c:pt idx="190">
                  <c:v>5.7229000000000002E-2</c:v>
                </c:pt>
                <c:pt idx="191">
                  <c:v>8.7028999999999995E-2</c:v>
                </c:pt>
                <c:pt idx="192">
                  <c:v>5.8906E-2</c:v>
                </c:pt>
                <c:pt idx="193">
                  <c:v>5.9520999999999998E-2</c:v>
                </c:pt>
                <c:pt idx="194">
                  <c:v>5.9520999999999998E-2</c:v>
                </c:pt>
                <c:pt idx="195">
                  <c:v>5.9105999999999999E-2</c:v>
                </c:pt>
                <c:pt idx="196">
                  <c:v>5.9104999999999998E-2</c:v>
                </c:pt>
                <c:pt idx="197">
                  <c:v>6.0345999999999997E-2</c:v>
                </c:pt>
                <c:pt idx="198">
                  <c:v>5.8853000000000003E-2</c:v>
                </c:pt>
                <c:pt idx="199">
                  <c:v>7.7853000000000006E-2</c:v>
                </c:pt>
                <c:pt idx="200">
                  <c:v>0.155834</c:v>
                </c:pt>
                <c:pt idx="201">
                  <c:v>0.10739700000000001</c:v>
                </c:pt>
                <c:pt idx="202">
                  <c:v>8.1469E-2</c:v>
                </c:pt>
                <c:pt idx="203">
                  <c:v>5.8562999999999997E-2</c:v>
                </c:pt>
                <c:pt idx="204">
                  <c:v>4.1452000000000003E-2</c:v>
                </c:pt>
                <c:pt idx="205">
                  <c:v>0.71189899999999995</c:v>
                </c:pt>
                <c:pt idx="206">
                  <c:v>0.26349099999999998</c:v>
                </c:pt>
                <c:pt idx="207">
                  <c:v>9.8135E-2</c:v>
                </c:pt>
                <c:pt idx="208">
                  <c:v>5.8955E-2</c:v>
                </c:pt>
                <c:pt idx="209">
                  <c:v>6.0197000000000001E-2</c:v>
                </c:pt>
                <c:pt idx="210">
                  <c:v>4.1435E-2</c:v>
                </c:pt>
                <c:pt idx="211">
                  <c:v>4.1846000000000001E-2</c:v>
                </c:pt>
                <c:pt idx="212">
                  <c:v>3.9771000000000001E-2</c:v>
                </c:pt>
                <c:pt idx="213">
                  <c:v>3.9352999999999999E-2</c:v>
                </c:pt>
                <c:pt idx="214">
                  <c:v>3.9350000000000003E-2</c:v>
                </c:pt>
                <c:pt idx="215">
                  <c:v>0.72059700000000004</c:v>
                </c:pt>
                <c:pt idx="216">
                  <c:v>3.0350100000000002</c:v>
                </c:pt>
                <c:pt idx="217">
                  <c:v>3.8922999999999999E-2</c:v>
                </c:pt>
                <c:pt idx="218">
                  <c:v>4.8959000000000003E-2</c:v>
                </c:pt>
                <c:pt idx="219">
                  <c:v>4.8536000000000003E-2</c:v>
                </c:pt>
                <c:pt idx="220">
                  <c:v>3.9321000000000002E-2</c:v>
                </c:pt>
                <c:pt idx="221">
                  <c:v>3.8901999999999999E-2</c:v>
                </c:pt>
                <c:pt idx="222">
                  <c:v>3.8897000000000001E-2</c:v>
                </c:pt>
                <c:pt idx="223">
                  <c:v>3.0835999999999999E-2</c:v>
                </c:pt>
                <c:pt idx="224">
                  <c:v>9.1673000000000004E-2</c:v>
                </c:pt>
                <c:pt idx="225">
                  <c:v>0.45709499999999997</c:v>
                </c:pt>
                <c:pt idx="226">
                  <c:v>3.8918000000000001E-2</c:v>
                </c:pt>
                <c:pt idx="227">
                  <c:v>3.9336999999999997E-2</c:v>
                </c:pt>
                <c:pt idx="228">
                  <c:v>3.8512999999999999E-2</c:v>
                </c:pt>
                <c:pt idx="229">
                  <c:v>4.1417000000000002E-2</c:v>
                </c:pt>
                <c:pt idx="230">
                  <c:v>3.8934999999999997E-2</c:v>
                </c:pt>
                <c:pt idx="231">
                  <c:v>3.8524999999999997E-2</c:v>
                </c:pt>
                <c:pt idx="232">
                  <c:v>3.9771000000000001E-2</c:v>
                </c:pt>
                <c:pt idx="233">
                  <c:v>3.8531999999999997E-2</c:v>
                </c:pt>
                <c:pt idx="234">
                  <c:v>3.8535E-2</c:v>
                </c:pt>
                <c:pt idx="235">
                  <c:v>3.8538000000000003E-2</c:v>
                </c:pt>
                <c:pt idx="236">
                  <c:v>3.8954999999999997E-2</c:v>
                </c:pt>
                <c:pt idx="237">
                  <c:v>5.7815999999999999E-2</c:v>
                </c:pt>
                <c:pt idx="238">
                  <c:v>3.8546999999999998E-2</c:v>
                </c:pt>
                <c:pt idx="239">
                  <c:v>3.8550000000000001E-2</c:v>
                </c:pt>
                <c:pt idx="240">
                  <c:v>3.8552000000000003E-2</c:v>
                </c:pt>
                <c:pt idx="241">
                  <c:v>3.8553999999999998E-2</c:v>
                </c:pt>
                <c:pt idx="242">
                  <c:v>2.3347199999999999</c:v>
                </c:pt>
                <c:pt idx="243">
                  <c:v>1.9278E-2</c:v>
                </c:pt>
                <c:pt idx="244">
                  <c:v>1.2739</c:v>
                </c:pt>
                <c:pt idx="245">
                  <c:v>5.5868000000000002</c:v>
                </c:pt>
                <c:pt idx="246">
                  <c:v>8.0416000000000001E-2</c:v>
                </c:pt>
                <c:pt idx="247">
                  <c:v>4.1260999999999999E-2</c:v>
                </c:pt>
                <c:pt idx="248">
                  <c:v>8.0412999999999998E-2</c:v>
                </c:pt>
                <c:pt idx="249">
                  <c:v>6.1892000000000003E-2</c:v>
                </c:pt>
                <c:pt idx="250">
                  <c:v>3.3328000000000003E-2</c:v>
                </c:pt>
                <c:pt idx="251">
                  <c:v>8.2110000000000002E-2</c:v>
                </c:pt>
                <c:pt idx="252">
                  <c:v>6.182E-2</c:v>
                </c:pt>
                <c:pt idx="253">
                  <c:v>0.10091</c:v>
                </c:pt>
                <c:pt idx="254">
                  <c:v>0.35206700000000002</c:v>
                </c:pt>
                <c:pt idx="255">
                  <c:v>0.25613200000000003</c:v>
                </c:pt>
                <c:pt idx="256">
                  <c:v>0.36738900000000002</c:v>
                </c:pt>
                <c:pt idx="257">
                  <c:v>0.24457100000000001</c:v>
                </c:pt>
                <c:pt idx="258">
                  <c:v>0.24457400000000001</c:v>
                </c:pt>
                <c:pt idx="259">
                  <c:v>0.24457999999999999</c:v>
                </c:pt>
                <c:pt idx="260">
                  <c:v>0.22556599999999999</c:v>
                </c:pt>
                <c:pt idx="261">
                  <c:v>0.22556699999999999</c:v>
                </c:pt>
                <c:pt idx="262">
                  <c:v>0.22556999999999999</c:v>
                </c:pt>
                <c:pt idx="263">
                  <c:v>0.24514</c:v>
                </c:pt>
                <c:pt idx="264">
                  <c:v>0.28428799999999999</c:v>
                </c:pt>
                <c:pt idx="265">
                  <c:v>0.25405100000000003</c:v>
                </c:pt>
                <c:pt idx="266">
                  <c:v>0.116372</c:v>
                </c:pt>
                <c:pt idx="267">
                  <c:v>0.116382</c:v>
                </c:pt>
                <c:pt idx="268">
                  <c:v>0.11638999999999999</c:v>
                </c:pt>
                <c:pt idx="269">
                  <c:v>0.81576599999999999</c:v>
                </c:pt>
                <c:pt idx="270">
                  <c:v>0.78741000000000005</c:v>
                </c:pt>
                <c:pt idx="271">
                  <c:v>0.100906</c:v>
                </c:pt>
                <c:pt idx="272">
                  <c:v>5.7666000000000002E-2</c:v>
                </c:pt>
                <c:pt idx="273">
                  <c:v>7.7253000000000002E-2</c:v>
                </c:pt>
                <c:pt idx="274">
                  <c:v>0.116435</c:v>
                </c:pt>
                <c:pt idx="275">
                  <c:v>0.11644</c:v>
                </c:pt>
                <c:pt idx="276">
                  <c:v>0.11644400000000001</c:v>
                </c:pt>
                <c:pt idx="277">
                  <c:v>0.116448</c:v>
                </c:pt>
                <c:pt idx="278">
                  <c:v>5.7680000000000002E-2</c:v>
                </c:pt>
                <c:pt idx="279">
                  <c:v>3.8507E-2</c:v>
                </c:pt>
                <c:pt idx="280">
                  <c:v>3.8108000000000003E-2</c:v>
                </c:pt>
                <c:pt idx="281">
                  <c:v>3.8606000000000001E-2</c:v>
                </c:pt>
                <c:pt idx="282">
                  <c:v>3.9268999999999998E-2</c:v>
                </c:pt>
                <c:pt idx="283">
                  <c:v>0.11827600000000001</c:v>
                </c:pt>
                <c:pt idx="284">
                  <c:v>3.9803999999999999E-2</c:v>
                </c:pt>
                <c:pt idx="285">
                  <c:v>3.9390000000000001E-2</c:v>
                </c:pt>
                <c:pt idx="286">
                  <c:v>3.9390000000000001E-2</c:v>
                </c:pt>
                <c:pt idx="287">
                  <c:v>5.9393000000000001E-2</c:v>
                </c:pt>
                <c:pt idx="288">
                  <c:v>7.8570000000000001E-2</c:v>
                </c:pt>
                <c:pt idx="289">
                  <c:v>7.8979999999999995E-2</c:v>
                </c:pt>
                <c:pt idx="290">
                  <c:v>3.9425000000000002E-2</c:v>
                </c:pt>
                <c:pt idx="291">
                  <c:v>9.8143999999999995E-2</c:v>
                </c:pt>
                <c:pt idx="292">
                  <c:v>7.9381999999999994E-2</c:v>
                </c:pt>
                <c:pt idx="293">
                  <c:v>7.8140000000000001E-2</c:v>
                </c:pt>
                <c:pt idx="294">
                  <c:v>9.8137000000000002E-2</c:v>
                </c:pt>
                <c:pt idx="295">
                  <c:v>3.8955999999999998E-2</c:v>
                </c:pt>
                <c:pt idx="296">
                  <c:v>0.524003</c:v>
                </c:pt>
                <c:pt idx="297">
                  <c:v>0.39233200000000001</c:v>
                </c:pt>
                <c:pt idx="298">
                  <c:v>0.11935</c:v>
                </c:pt>
                <c:pt idx="299">
                  <c:v>0.117271</c:v>
                </c:pt>
                <c:pt idx="300">
                  <c:v>0.117677</c:v>
                </c:pt>
                <c:pt idx="301">
                  <c:v>0.118911</c:v>
                </c:pt>
                <c:pt idx="302">
                  <c:v>7.9330999999999999E-2</c:v>
                </c:pt>
                <c:pt idx="303">
                  <c:v>9.8487000000000005E-2</c:v>
                </c:pt>
                <c:pt idx="304">
                  <c:v>4.0587999999999999E-2</c:v>
                </c:pt>
                <c:pt idx="305">
                  <c:v>3.9756E-2</c:v>
                </c:pt>
                <c:pt idx="306">
                  <c:v>1.0220800000000001</c:v>
                </c:pt>
                <c:pt idx="307">
                  <c:v>2.7378800000000001</c:v>
                </c:pt>
                <c:pt idx="308">
                  <c:v>3.9329999999999997E-2</c:v>
                </c:pt>
                <c:pt idx="309">
                  <c:v>5.8984000000000002E-2</c:v>
                </c:pt>
                <c:pt idx="310">
                  <c:v>5.8148999999999999E-2</c:v>
                </c:pt>
                <c:pt idx="311">
                  <c:v>8.7416999999999995E-2</c:v>
                </c:pt>
                <c:pt idx="312">
                  <c:v>5.7716999999999997E-2</c:v>
                </c:pt>
                <c:pt idx="313">
                  <c:v>5.8538E-2</c:v>
                </c:pt>
                <c:pt idx="314">
                  <c:v>5.9773E-2</c:v>
                </c:pt>
                <c:pt idx="315">
                  <c:v>0.193606</c:v>
                </c:pt>
                <c:pt idx="316">
                  <c:v>0.60125200000000001</c:v>
                </c:pt>
                <c:pt idx="317">
                  <c:v>6.0627E-2</c:v>
                </c:pt>
                <c:pt idx="318">
                  <c:v>5.8977000000000002E-2</c:v>
                </c:pt>
                <c:pt idx="319">
                  <c:v>6.0227000000000003E-2</c:v>
                </c:pt>
                <c:pt idx="320">
                  <c:v>3.8501000000000001E-2</c:v>
                </c:pt>
                <c:pt idx="321">
                  <c:v>3.8919000000000002E-2</c:v>
                </c:pt>
                <c:pt idx="322">
                  <c:v>3.8509000000000002E-2</c:v>
                </c:pt>
                <c:pt idx="323">
                  <c:v>3.8927000000000003E-2</c:v>
                </c:pt>
                <c:pt idx="324">
                  <c:v>3.8931E-2</c:v>
                </c:pt>
                <c:pt idx="325">
                  <c:v>3.8519999999999999E-2</c:v>
                </c:pt>
                <c:pt idx="326">
                  <c:v>3.8523000000000002E-2</c:v>
                </c:pt>
                <c:pt idx="327">
                  <c:v>3.8525999999999998E-2</c:v>
                </c:pt>
                <c:pt idx="328">
                  <c:v>3.8529000000000001E-2</c:v>
                </c:pt>
                <c:pt idx="329">
                  <c:v>5.7799000000000003E-2</c:v>
                </c:pt>
                <c:pt idx="330">
                  <c:v>3.8536000000000001E-2</c:v>
                </c:pt>
                <c:pt idx="331">
                  <c:v>3.8538000000000003E-2</c:v>
                </c:pt>
                <c:pt idx="332">
                  <c:v>3.8539999999999998E-2</c:v>
                </c:pt>
                <c:pt idx="333">
                  <c:v>1.28376</c:v>
                </c:pt>
                <c:pt idx="334">
                  <c:v>1.09029</c:v>
                </c:pt>
                <c:pt idx="335">
                  <c:v>1.9272999999999998E-2</c:v>
                </c:pt>
                <c:pt idx="336">
                  <c:v>0.13630999999999999</c:v>
                </c:pt>
                <c:pt idx="337">
                  <c:v>5.8401699999999996</c:v>
                </c:pt>
                <c:pt idx="338">
                  <c:v>6.1872000000000003E-2</c:v>
                </c:pt>
                <c:pt idx="339">
                  <c:v>0.12057900000000001</c:v>
                </c:pt>
                <c:pt idx="340">
                  <c:v>8.1445000000000004E-2</c:v>
                </c:pt>
                <c:pt idx="341">
                  <c:v>0.101017</c:v>
                </c:pt>
                <c:pt idx="342">
                  <c:v>7.3774000000000006E-2</c:v>
                </c:pt>
                <c:pt idx="343">
                  <c:v>3.3853000000000001E-2</c:v>
                </c:pt>
                <c:pt idx="344">
                  <c:v>6.1800000000000001E-2</c:v>
                </c:pt>
                <c:pt idx="345">
                  <c:v>4.1194000000000001E-2</c:v>
                </c:pt>
                <c:pt idx="346">
                  <c:v>0.117343</c:v>
                </c:pt>
                <c:pt idx="347">
                  <c:v>0.127444</c:v>
                </c:pt>
                <c:pt idx="348">
                  <c:v>3.8008E-2</c:v>
                </c:pt>
                <c:pt idx="349">
                  <c:v>3.8012999999999998E-2</c:v>
                </c:pt>
                <c:pt idx="350">
                  <c:v>5.7568000000000001E-2</c:v>
                </c:pt>
                <c:pt idx="351">
                  <c:v>9.6681000000000003E-2</c:v>
                </c:pt>
                <c:pt idx="352">
                  <c:v>0.135265</c:v>
                </c:pt>
                <c:pt idx="353">
                  <c:v>5.7049999999999997E-2</c:v>
                </c:pt>
                <c:pt idx="354">
                  <c:v>0.135293</c:v>
                </c:pt>
                <c:pt idx="355">
                  <c:v>0.13531599999999999</c:v>
                </c:pt>
                <c:pt idx="356">
                  <c:v>0.13533300000000001</c:v>
                </c:pt>
                <c:pt idx="357">
                  <c:v>0.14602799999999999</c:v>
                </c:pt>
                <c:pt idx="358">
                  <c:v>0.456563</c:v>
                </c:pt>
                <c:pt idx="359">
                  <c:v>1.2684200000000001</c:v>
                </c:pt>
                <c:pt idx="360">
                  <c:v>3.0152299999999999</c:v>
                </c:pt>
                <c:pt idx="361">
                  <c:v>9.9151199999999999</c:v>
                </c:pt>
                <c:pt idx="362">
                  <c:v>2.1995399999999998</c:v>
                </c:pt>
                <c:pt idx="363">
                  <c:v>2.1991399999999999</c:v>
                </c:pt>
                <c:pt idx="364">
                  <c:v>2.1991800000000001</c:v>
                </c:pt>
                <c:pt idx="365">
                  <c:v>2.19922</c:v>
                </c:pt>
                <c:pt idx="366">
                  <c:v>2.1992600000000002</c:v>
                </c:pt>
                <c:pt idx="367">
                  <c:v>2.1992799999999999</c:v>
                </c:pt>
                <c:pt idx="368">
                  <c:v>2.1797300000000002</c:v>
                </c:pt>
                <c:pt idx="369">
                  <c:v>2.1993399999999999</c:v>
                </c:pt>
                <c:pt idx="370">
                  <c:v>2.19977</c:v>
                </c:pt>
                <c:pt idx="371">
                  <c:v>2.1801400000000002</c:v>
                </c:pt>
                <c:pt idx="372">
                  <c:v>2.1417000000000002</c:v>
                </c:pt>
                <c:pt idx="373">
                  <c:v>2.2006899999999998</c:v>
                </c:pt>
                <c:pt idx="374">
                  <c:v>2.2006800000000002</c:v>
                </c:pt>
                <c:pt idx="375">
                  <c:v>3.1843400000000002</c:v>
                </c:pt>
                <c:pt idx="376">
                  <c:v>2.12357</c:v>
                </c:pt>
                <c:pt idx="377">
                  <c:v>2.1223200000000002</c:v>
                </c:pt>
                <c:pt idx="378">
                  <c:v>2.1227200000000002</c:v>
                </c:pt>
                <c:pt idx="379">
                  <c:v>2.2006199999999998</c:v>
                </c:pt>
                <c:pt idx="380">
                  <c:v>2.1618499999999998</c:v>
                </c:pt>
                <c:pt idx="381">
                  <c:v>2.1430500000000001</c:v>
                </c:pt>
                <c:pt idx="382">
                  <c:v>2.1221999999999999</c:v>
                </c:pt>
                <c:pt idx="383">
                  <c:v>2.16092</c:v>
                </c:pt>
                <c:pt idx="384">
                  <c:v>2.1433599999999999</c:v>
                </c:pt>
                <c:pt idx="385">
                  <c:v>2.1216699999999999</c:v>
                </c:pt>
                <c:pt idx="386">
                  <c:v>2.2980700000000001</c:v>
                </c:pt>
                <c:pt idx="387">
                  <c:v>2.7198899999999999</c:v>
                </c:pt>
                <c:pt idx="388">
                  <c:v>2.1361599999999998</c:v>
                </c:pt>
                <c:pt idx="389">
                  <c:v>3.0943700000000001</c:v>
                </c:pt>
                <c:pt idx="390">
                  <c:v>2.1113499999999998</c:v>
                </c:pt>
                <c:pt idx="391">
                  <c:v>41.624299999999899</c:v>
                </c:pt>
                <c:pt idx="392">
                  <c:v>2.1224500000000002</c:v>
                </c:pt>
                <c:pt idx="393">
                  <c:v>2.1423399999999999</c:v>
                </c:pt>
                <c:pt idx="394">
                  <c:v>2.1418200000000001</c:v>
                </c:pt>
                <c:pt idx="395">
                  <c:v>2.1421299999999999</c:v>
                </c:pt>
                <c:pt idx="396">
                  <c:v>2.1424300000000001</c:v>
                </c:pt>
                <c:pt idx="397">
                  <c:v>4.8683800000000002</c:v>
                </c:pt>
                <c:pt idx="398">
                  <c:v>4.4581499999999998</c:v>
                </c:pt>
                <c:pt idx="399">
                  <c:v>2.0225</c:v>
                </c:pt>
                <c:pt idx="400">
                  <c:v>2.02278</c:v>
                </c:pt>
                <c:pt idx="401">
                  <c:v>2.0034100000000001</c:v>
                </c:pt>
                <c:pt idx="402">
                  <c:v>2.0036800000000001</c:v>
                </c:pt>
                <c:pt idx="403">
                  <c:v>2.0222699999999998</c:v>
                </c:pt>
                <c:pt idx="404">
                  <c:v>3.10216</c:v>
                </c:pt>
                <c:pt idx="405">
                  <c:v>2.0235599999999998</c:v>
                </c:pt>
                <c:pt idx="406">
                  <c:v>2.0230100000000002</c:v>
                </c:pt>
                <c:pt idx="407">
                  <c:v>2.6608800000000001</c:v>
                </c:pt>
                <c:pt idx="408">
                  <c:v>1.9782299999999999</c:v>
                </c:pt>
                <c:pt idx="409">
                  <c:v>1.97831</c:v>
                </c:pt>
                <c:pt idx="410">
                  <c:v>1.97837</c:v>
                </c:pt>
                <c:pt idx="411">
                  <c:v>1.9780199999999999</c:v>
                </c:pt>
                <c:pt idx="412">
                  <c:v>1.99857</c:v>
                </c:pt>
                <c:pt idx="413">
                  <c:v>1.99739</c:v>
                </c:pt>
                <c:pt idx="414">
                  <c:v>1.9974400000000001</c:v>
                </c:pt>
                <c:pt idx="415">
                  <c:v>1.99749</c:v>
                </c:pt>
                <c:pt idx="416">
                  <c:v>1.9975400000000001</c:v>
                </c:pt>
                <c:pt idx="417">
                  <c:v>1.9975799999999999</c:v>
                </c:pt>
                <c:pt idx="418">
                  <c:v>1.9976</c:v>
                </c:pt>
                <c:pt idx="419">
                  <c:v>1.99762</c:v>
                </c:pt>
                <c:pt idx="420">
                  <c:v>1.99766</c:v>
                </c:pt>
                <c:pt idx="421">
                  <c:v>2.01694</c:v>
                </c:pt>
                <c:pt idx="422">
                  <c:v>3.8524000000000003E-2</c:v>
                </c:pt>
                <c:pt idx="423">
                  <c:v>3.8525999999999998E-2</c:v>
                </c:pt>
                <c:pt idx="424">
                  <c:v>3.8529000000000001E-2</c:v>
                </c:pt>
                <c:pt idx="425">
                  <c:v>2.3363</c:v>
                </c:pt>
                <c:pt idx="426">
                  <c:v>3.8531999999999997E-2</c:v>
                </c:pt>
                <c:pt idx="427">
                  <c:v>1.9266999999999999E-2</c:v>
                </c:pt>
                <c:pt idx="428">
                  <c:v>0.103017</c:v>
                </c:pt>
                <c:pt idx="429">
                  <c:v>3.8952100000000001</c:v>
                </c:pt>
                <c:pt idx="430">
                  <c:v>4.1236000000000002E-2</c:v>
                </c:pt>
                <c:pt idx="431">
                  <c:v>6.0798999999999999E-2</c:v>
                </c:pt>
                <c:pt idx="432">
                  <c:v>4.1236000000000002E-2</c:v>
                </c:pt>
                <c:pt idx="433">
                  <c:v>4.1236000000000002E-2</c:v>
                </c:pt>
                <c:pt idx="434">
                  <c:v>5.1546000000000002E-2</c:v>
                </c:pt>
                <c:pt idx="435">
                  <c:v>3.3773999999999998E-2</c:v>
                </c:pt>
                <c:pt idx="436">
                  <c:v>5.1486999999999998E-2</c:v>
                </c:pt>
                <c:pt idx="437">
                  <c:v>5.1478000000000003E-2</c:v>
                </c:pt>
                <c:pt idx="438">
                  <c:v>5.8631000000000003E-2</c:v>
                </c:pt>
                <c:pt idx="439">
                  <c:v>6.2806000000000001E-2</c:v>
                </c:pt>
                <c:pt idx="440">
                  <c:v>3.7997000000000003E-2</c:v>
                </c:pt>
                <c:pt idx="441">
                  <c:v>3.8002000000000001E-2</c:v>
                </c:pt>
                <c:pt idx="442">
                  <c:v>7.7098E-2</c:v>
                </c:pt>
                <c:pt idx="443">
                  <c:v>7.7105000000000007E-2</c:v>
                </c:pt>
                <c:pt idx="444">
                  <c:v>0.11620900000000001</c:v>
                </c:pt>
                <c:pt idx="445">
                  <c:v>5.7567E-2</c:v>
                </c:pt>
                <c:pt idx="446">
                  <c:v>0.116233</c:v>
                </c:pt>
                <c:pt idx="447">
                  <c:v>5.7582000000000001E-2</c:v>
                </c:pt>
                <c:pt idx="448">
                  <c:v>3.8030000000000001E-2</c:v>
                </c:pt>
                <c:pt idx="449">
                  <c:v>3.8032999999999997E-2</c:v>
                </c:pt>
                <c:pt idx="450">
                  <c:v>0.58169999999999999</c:v>
                </c:pt>
                <c:pt idx="451">
                  <c:v>1.31134</c:v>
                </c:pt>
                <c:pt idx="452">
                  <c:v>5.38042</c:v>
                </c:pt>
                <c:pt idx="453">
                  <c:v>8.6696999999999996E-2</c:v>
                </c:pt>
                <c:pt idx="454">
                  <c:v>0.174484</c:v>
                </c:pt>
                <c:pt idx="455">
                  <c:v>0.17449400000000001</c:v>
                </c:pt>
                <c:pt idx="456">
                  <c:v>0.17450399999999999</c:v>
                </c:pt>
                <c:pt idx="457">
                  <c:v>0.174513</c:v>
                </c:pt>
                <c:pt idx="458">
                  <c:v>0.13538</c:v>
                </c:pt>
                <c:pt idx="459">
                  <c:v>0.13539000000000001</c:v>
                </c:pt>
                <c:pt idx="460">
                  <c:v>5.7255E-2</c:v>
                </c:pt>
                <c:pt idx="461">
                  <c:v>5.7939999999999998E-2</c:v>
                </c:pt>
                <c:pt idx="462">
                  <c:v>7.8239000000000003E-2</c:v>
                </c:pt>
                <c:pt idx="463">
                  <c:v>7.8620999999999996E-2</c:v>
                </c:pt>
                <c:pt idx="464">
                  <c:v>0.157332</c:v>
                </c:pt>
                <c:pt idx="465">
                  <c:v>0.137352</c:v>
                </c:pt>
                <c:pt idx="466">
                  <c:v>0.11819499999999999</c:v>
                </c:pt>
                <c:pt idx="467">
                  <c:v>0.18645400000000001</c:v>
                </c:pt>
                <c:pt idx="468">
                  <c:v>0.13775899999999999</c:v>
                </c:pt>
                <c:pt idx="469">
                  <c:v>0.15692400000000001</c:v>
                </c:pt>
                <c:pt idx="470">
                  <c:v>0.157337</c:v>
                </c:pt>
                <c:pt idx="471">
                  <c:v>0.17774300000000001</c:v>
                </c:pt>
                <c:pt idx="472">
                  <c:v>0.178983</c:v>
                </c:pt>
                <c:pt idx="473">
                  <c:v>0.137626</c:v>
                </c:pt>
                <c:pt idx="474">
                  <c:v>0.175234</c:v>
                </c:pt>
                <c:pt idx="475">
                  <c:v>0.13814499999999999</c:v>
                </c:pt>
                <c:pt idx="476">
                  <c:v>0.63795999999999997</c:v>
                </c:pt>
                <c:pt idx="477">
                  <c:v>0.68001400000000001</c:v>
                </c:pt>
                <c:pt idx="478">
                  <c:v>0.46506700000000001</c:v>
                </c:pt>
                <c:pt idx="479">
                  <c:v>0.305703</c:v>
                </c:pt>
                <c:pt idx="480">
                  <c:v>0.13813</c:v>
                </c:pt>
                <c:pt idx="481">
                  <c:v>0.11855300000000001</c:v>
                </c:pt>
                <c:pt idx="482">
                  <c:v>0.130746</c:v>
                </c:pt>
                <c:pt idx="483">
                  <c:v>3.9745999999999997E-2</c:v>
                </c:pt>
                <c:pt idx="484">
                  <c:v>7.8865000000000005E-2</c:v>
                </c:pt>
                <c:pt idx="485">
                  <c:v>0.118814</c:v>
                </c:pt>
                <c:pt idx="486">
                  <c:v>0.11921900000000001</c:v>
                </c:pt>
                <c:pt idx="487">
                  <c:v>0.118795</c:v>
                </c:pt>
                <c:pt idx="488">
                  <c:v>2.5739899999999998</c:v>
                </c:pt>
                <c:pt idx="489">
                  <c:v>1.0305599999999999</c:v>
                </c:pt>
                <c:pt idx="490">
                  <c:v>7.9243999999999995E-2</c:v>
                </c:pt>
                <c:pt idx="491">
                  <c:v>4.0548000000000001E-2</c:v>
                </c:pt>
                <c:pt idx="492">
                  <c:v>3.9715E-2</c:v>
                </c:pt>
                <c:pt idx="493">
                  <c:v>3.9711000000000003E-2</c:v>
                </c:pt>
                <c:pt idx="494">
                  <c:v>7.7965999999999994E-2</c:v>
                </c:pt>
                <c:pt idx="495">
                  <c:v>0.117456</c:v>
                </c:pt>
                <c:pt idx="496">
                  <c:v>0.147009</c:v>
                </c:pt>
                <c:pt idx="497">
                  <c:v>9.7085000000000005E-2</c:v>
                </c:pt>
                <c:pt idx="498">
                  <c:v>0.510463</c:v>
                </c:pt>
                <c:pt idx="499">
                  <c:v>6.9096000000000005E-2</c:v>
                </c:pt>
                <c:pt idx="500">
                  <c:v>3.8869000000000001E-2</c:v>
                </c:pt>
                <c:pt idx="501">
                  <c:v>3.9702000000000001E-2</c:v>
                </c:pt>
                <c:pt idx="502">
                  <c:v>3.8463999999999998E-2</c:v>
                </c:pt>
                <c:pt idx="503">
                  <c:v>3.8468000000000002E-2</c:v>
                </c:pt>
                <c:pt idx="504">
                  <c:v>3.8471999999999999E-2</c:v>
                </c:pt>
                <c:pt idx="505">
                  <c:v>5.8026000000000001E-2</c:v>
                </c:pt>
                <c:pt idx="506">
                  <c:v>7.7581999999999998E-2</c:v>
                </c:pt>
                <c:pt idx="507">
                  <c:v>3.8483999999999997E-2</c:v>
                </c:pt>
                <c:pt idx="508">
                  <c:v>3.8901999999999999E-2</c:v>
                </c:pt>
                <c:pt idx="509">
                  <c:v>3.8905000000000002E-2</c:v>
                </c:pt>
                <c:pt idx="510">
                  <c:v>3.8494E-2</c:v>
                </c:pt>
                <c:pt idx="511">
                  <c:v>3.8497000000000003E-2</c:v>
                </c:pt>
                <c:pt idx="512">
                  <c:v>5.8166000000000002E-2</c:v>
                </c:pt>
                <c:pt idx="513">
                  <c:v>1.0180899999999999</c:v>
                </c:pt>
                <c:pt idx="514">
                  <c:v>1.99769</c:v>
                </c:pt>
                <c:pt idx="515">
                  <c:v>1.9977</c:v>
                </c:pt>
                <c:pt idx="516">
                  <c:v>3.64913</c:v>
                </c:pt>
                <c:pt idx="517">
                  <c:v>3.7979799999999999</c:v>
                </c:pt>
                <c:pt idx="518">
                  <c:v>1.9977199999999999</c:v>
                </c:pt>
                <c:pt idx="519">
                  <c:v>0.99886399999999997</c:v>
                </c:pt>
                <c:pt idx="520">
                  <c:v>9.9299999999999996E-4</c:v>
                </c:pt>
                <c:pt idx="521">
                  <c:v>0.10975699999999999</c:v>
                </c:pt>
                <c:pt idx="522">
                  <c:v>3.9159600000000001</c:v>
                </c:pt>
                <c:pt idx="523">
                  <c:v>6.0780000000000001E-2</c:v>
                </c:pt>
                <c:pt idx="524">
                  <c:v>4.1225999999999999E-2</c:v>
                </c:pt>
                <c:pt idx="525">
                  <c:v>4.1225999999999999E-2</c:v>
                </c:pt>
                <c:pt idx="526">
                  <c:v>4.1225999999999999E-2</c:v>
                </c:pt>
                <c:pt idx="527">
                  <c:v>4.1227E-2</c:v>
                </c:pt>
                <c:pt idx="528">
                  <c:v>4.4216999999999999E-2</c:v>
                </c:pt>
                <c:pt idx="529">
                  <c:v>6.1763999999999999E-2</c:v>
                </c:pt>
                <c:pt idx="530">
                  <c:v>8.2339999999999997E-2</c:v>
                </c:pt>
                <c:pt idx="531">
                  <c:v>6.8775000000000003E-2</c:v>
                </c:pt>
                <c:pt idx="532">
                  <c:v>0.114819</c:v>
                </c:pt>
                <c:pt idx="533">
                  <c:v>0.11556</c:v>
                </c:pt>
                <c:pt idx="534">
                  <c:v>8.6548E-2</c:v>
                </c:pt>
                <c:pt idx="535">
                  <c:v>3.7995000000000001E-2</c:v>
                </c:pt>
                <c:pt idx="536">
                  <c:v>7.7078999999999995E-2</c:v>
                </c:pt>
                <c:pt idx="537">
                  <c:v>7.7090000000000006E-2</c:v>
                </c:pt>
                <c:pt idx="538">
                  <c:v>7.7098E-2</c:v>
                </c:pt>
                <c:pt idx="539">
                  <c:v>0.11619500000000001</c:v>
                </c:pt>
                <c:pt idx="540">
                  <c:v>3.8015E-2</c:v>
                </c:pt>
                <c:pt idx="541">
                  <c:v>3.8018000000000003E-2</c:v>
                </c:pt>
                <c:pt idx="542">
                  <c:v>0.68100799999999995</c:v>
                </c:pt>
                <c:pt idx="543">
                  <c:v>1.0437799999999999</c:v>
                </c:pt>
                <c:pt idx="544">
                  <c:v>0.16678200000000001</c:v>
                </c:pt>
                <c:pt idx="545">
                  <c:v>5.3230300000000002</c:v>
                </c:pt>
                <c:pt idx="546">
                  <c:v>3.8034999999999999E-2</c:v>
                </c:pt>
                <c:pt idx="547">
                  <c:v>7.7159000000000005E-2</c:v>
                </c:pt>
                <c:pt idx="548">
                  <c:v>9.6723000000000003E-2</c:v>
                </c:pt>
                <c:pt idx="549">
                  <c:v>0.116702</c:v>
                </c:pt>
                <c:pt idx="550">
                  <c:v>0.11629399999999999</c:v>
                </c:pt>
                <c:pt idx="551">
                  <c:v>0.11637400000000001</c:v>
                </c:pt>
                <c:pt idx="552">
                  <c:v>5.8299999999999998E-2</c:v>
                </c:pt>
                <c:pt idx="553">
                  <c:v>7.843E-2</c:v>
                </c:pt>
                <c:pt idx="554">
                  <c:v>5.8909000000000003E-2</c:v>
                </c:pt>
                <c:pt idx="555">
                  <c:v>4.0175000000000002E-2</c:v>
                </c:pt>
                <c:pt idx="556">
                  <c:v>4.2247E-2</c:v>
                </c:pt>
                <c:pt idx="557">
                  <c:v>0.118031</c:v>
                </c:pt>
                <c:pt idx="558">
                  <c:v>7.8897999999999996E-2</c:v>
                </c:pt>
                <c:pt idx="559">
                  <c:v>3.9764000000000001E-2</c:v>
                </c:pt>
                <c:pt idx="560">
                  <c:v>0.158105</c:v>
                </c:pt>
                <c:pt idx="561">
                  <c:v>0.11845</c:v>
                </c:pt>
                <c:pt idx="562">
                  <c:v>0.117621</c:v>
                </c:pt>
                <c:pt idx="563">
                  <c:v>0.118863</c:v>
                </c:pt>
                <c:pt idx="564">
                  <c:v>0.120104</c:v>
                </c:pt>
                <c:pt idx="565">
                  <c:v>0.118031</c:v>
                </c:pt>
                <c:pt idx="566">
                  <c:v>7.8722E-2</c:v>
                </c:pt>
                <c:pt idx="567">
                  <c:v>7.8060000000000004E-2</c:v>
                </c:pt>
                <c:pt idx="568">
                  <c:v>0.57297699999999996</c:v>
                </c:pt>
                <c:pt idx="569">
                  <c:v>0.30879000000000001</c:v>
                </c:pt>
                <c:pt idx="570">
                  <c:v>7.8876000000000002E-2</c:v>
                </c:pt>
                <c:pt idx="571">
                  <c:v>9.8020999999999997E-2</c:v>
                </c:pt>
                <c:pt idx="572">
                  <c:v>0.15235399999999999</c:v>
                </c:pt>
                <c:pt idx="573">
                  <c:v>0.13336400000000001</c:v>
                </c:pt>
                <c:pt idx="574">
                  <c:v>3.9740999999999999E-2</c:v>
                </c:pt>
                <c:pt idx="575">
                  <c:v>0.121393</c:v>
                </c:pt>
                <c:pt idx="576">
                  <c:v>6.0947000000000001E-2</c:v>
                </c:pt>
                <c:pt idx="577">
                  <c:v>0.101712</c:v>
                </c:pt>
                <c:pt idx="578">
                  <c:v>0.12167600000000001</c:v>
                </c:pt>
                <c:pt idx="579">
                  <c:v>0.118766</c:v>
                </c:pt>
                <c:pt idx="580">
                  <c:v>2.2080099999999998</c:v>
                </c:pt>
                <c:pt idx="581">
                  <c:v>1.4002300000000001</c:v>
                </c:pt>
                <c:pt idx="582">
                  <c:v>0.119564</c:v>
                </c:pt>
                <c:pt idx="583">
                  <c:v>0.117481</c:v>
                </c:pt>
                <c:pt idx="584">
                  <c:v>5.8422000000000002E-2</c:v>
                </c:pt>
                <c:pt idx="585">
                  <c:v>3.8461000000000002E-2</c:v>
                </c:pt>
                <c:pt idx="586">
                  <c:v>3.8456999999999998E-2</c:v>
                </c:pt>
                <c:pt idx="587">
                  <c:v>4.011E-2</c:v>
                </c:pt>
                <c:pt idx="588">
                  <c:v>9.8294000000000006E-2</c:v>
                </c:pt>
                <c:pt idx="589">
                  <c:v>0.21737999999999999</c:v>
                </c:pt>
                <c:pt idx="590">
                  <c:v>0.82799199999999995</c:v>
                </c:pt>
                <c:pt idx="591">
                  <c:v>6.8904999999999994E-2</c:v>
                </c:pt>
                <c:pt idx="592">
                  <c:v>9.7036999999999998E-2</c:v>
                </c:pt>
                <c:pt idx="593">
                  <c:v>5.8074000000000001E-2</c:v>
                </c:pt>
                <c:pt idx="594">
                  <c:v>4.8057000000000002E-2</c:v>
                </c:pt>
                <c:pt idx="595">
                  <c:v>3.8452E-2</c:v>
                </c:pt>
                <c:pt idx="596">
                  <c:v>3.8456999999999998E-2</c:v>
                </c:pt>
                <c:pt idx="597">
                  <c:v>5.8000999999999997E-2</c:v>
                </c:pt>
                <c:pt idx="598">
                  <c:v>0.11705500000000001</c:v>
                </c:pt>
                <c:pt idx="599">
                  <c:v>0.117066</c:v>
                </c:pt>
                <c:pt idx="600">
                  <c:v>3.8473E-2</c:v>
                </c:pt>
                <c:pt idx="601">
                  <c:v>3.8891000000000002E-2</c:v>
                </c:pt>
                <c:pt idx="602">
                  <c:v>3.848E-2</c:v>
                </c:pt>
                <c:pt idx="603">
                  <c:v>3.8483000000000003E-2</c:v>
                </c:pt>
                <c:pt idx="604">
                  <c:v>3.8485999999999999E-2</c:v>
                </c:pt>
                <c:pt idx="605">
                  <c:v>5.7734000000000001E-2</c:v>
                </c:pt>
                <c:pt idx="606">
                  <c:v>3.8492999999999999E-2</c:v>
                </c:pt>
                <c:pt idx="607">
                  <c:v>3.8495000000000001E-2</c:v>
                </c:pt>
                <c:pt idx="608">
                  <c:v>3.8497999999999998E-2</c:v>
                </c:pt>
                <c:pt idx="609">
                  <c:v>2.3411900000000001</c:v>
                </c:pt>
                <c:pt idx="610">
                  <c:v>3.8502000000000002E-2</c:v>
                </c:pt>
                <c:pt idx="611">
                  <c:v>3.8503999999999997E-2</c:v>
                </c:pt>
                <c:pt idx="612">
                  <c:v>1.9251999999999998E-2</c:v>
                </c:pt>
                <c:pt idx="613">
                  <c:v>1.0411999999999999E-2</c:v>
                </c:pt>
                <c:pt idx="614">
                  <c:v>0.11147899999999999</c:v>
                </c:pt>
                <c:pt idx="615">
                  <c:v>3.91737</c:v>
                </c:pt>
                <c:pt idx="616">
                  <c:v>6.0766000000000001E-2</c:v>
                </c:pt>
                <c:pt idx="617">
                  <c:v>4.1216000000000003E-2</c:v>
                </c:pt>
                <c:pt idx="618">
                  <c:v>5.1518000000000001E-2</c:v>
                </c:pt>
                <c:pt idx="619">
                  <c:v>6.1821000000000001E-2</c:v>
                </c:pt>
                <c:pt idx="620">
                  <c:v>6.6356999999999999E-2</c:v>
                </c:pt>
                <c:pt idx="621">
                  <c:v>6.0199000000000003E-2</c:v>
                </c:pt>
                <c:pt idx="622">
                  <c:v>4.1161999999999997E-2</c:v>
                </c:pt>
                <c:pt idx="623">
                  <c:v>4.1155999999999998E-2</c:v>
                </c:pt>
                <c:pt idx="624">
                  <c:v>5.9458999999999998E-2</c:v>
                </c:pt>
                <c:pt idx="625">
                  <c:v>5.4982999999999997E-2</c:v>
                </c:pt>
                <c:pt idx="626">
                  <c:v>5.7492000000000001E-2</c:v>
                </c:pt>
                <c:pt idx="627">
                  <c:v>4.7468999999999997E-2</c:v>
                </c:pt>
                <c:pt idx="628">
                  <c:v>7.6496999999999996E-2</c:v>
                </c:pt>
                <c:pt idx="629">
                  <c:v>0.135099</c:v>
                </c:pt>
                <c:pt idx="630">
                  <c:v>7.6517000000000002E-2</c:v>
                </c:pt>
                <c:pt idx="631">
                  <c:v>5.6989999999999999E-2</c:v>
                </c:pt>
                <c:pt idx="632">
                  <c:v>7.6950000000000005E-2</c:v>
                </c:pt>
                <c:pt idx="633">
                  <c:v>0.158751</c:v>
                </c:pt>
                <c:pt idx="634">
                  <c:v>1.5016799999999999</c:v>
                </c:pt>
                <c:pt idx="635">
                  <c:v>0.86409999999999998</c:v>
                </c:pt>
                <c:pt idx="636">
                  <c:v>0.217447</c:v>
                </c:pt>
                <c:pt idx="637">
                  <c:v>0.107407</c:v>
                </c:pt>
                <c:pt idx="638">
                  <c:v>5.3743299999999996</c:v>
                </c:pt>
                <c:pt idx="639">
                  <c:v>7.7127000000000001E-2</c:v>
                </c:pt>
                <c:pt idx="640">
                  <c:v>0.117065</c:v>
                </c:pt>
                <c:pt idx="641">
                  <c:v>9.6687999999999996E-2</c:v>
                </c:pt>
                <c:pt idx="642">
                  <c:v>7.7160999999999993E-2</c:v>
                </c:pt>
                <c:pt idx="643">
                  <c:v>5.8542999999999998E-2</c:v>
                </c:pt>
                <c:pt idx="644">
                  <c:v>0.11786199999999999</c:v>
                </c:pt>
                <c:pt idx="645">
                  <c:v>0.11838899999999999</c:v>
                </c:pt>
                <c:pt idx="646">
                  <c:v>5.8892E-2</c:v>
                </c:pt>
                <c:pt idx="647">
                  <c:v>7.8868999999999995E-2</c:v>
                </c:pt>
                <c:pt idx="648">
                  <c:v>5.8895999999999997E-2</c:v>
                </c:pt>
                <c:pt idx="649">
                  <c:v>3.9336000000000003E-2</c:v>
                </c:pt>
                <c:pt idx="650">
                  <c:v>0.117992</c:v>
                </c:pt>
                <c:pt idx="651">
                  <c:v>0.117994</c:v>
                </c:pt>
                <c:pt idx="652">
                  <c:v>7.8460000000000002E-2</c:v>
                </c:pt>
                <c:pt idx="653">
                  <c:v>0.177202</c:v>
                </c:pt>
                <c:pt idx="654">
                  <c:v>0.117997</c:v>
                </c:pt>
                <c:pt idx="655">
                  <c:v>0.117997</c:v>
                </c:pt>
                <c:pt idx="656">
                  <c:v>0.117996</c:v>
                </c:pt>
                <c:pt idx="657">
                  <c:v>0.11758</c:v>
                </c:pt>
                <c:pt idx="658">
                  <c:v>0.117578</c:v>
                </c:pt>
                <c:pt idx="659">
                  <c:v>0.31419200000000003</c:v>
                </c:pt>
                <c:pt idx="660">
                  <c:v>0.56130500000000005</c:v>
                </c:pt>
                <c:pt idx="661">
                  <c:v>0.124504</c:v>
                </c:pt>
                <c:pt idx="662">
                  <c:v>7.8022999999999995E-2</c:v>
                </c:pt>
                <c:pt idx="663">
                  <c:v>9.7578999999999999E-2</c:v>
                </c:pt>
                <c:pt idx="664">
                  <c:v>0.118376</c:v>
                </c:pt>
                <c:pt idx="665">
                  <c:v>4.2219E-2</c:v>
                </c:pt>
                <c:pt idx="666">
                  <c:v>0.22559499999999999</c:v>
                </c:pt>
                <c:pt idx="667">
                  <c:v>4.0557999999999997E-2</c:v>
                </c:pt>
                <c:pt idx="668">
                  <c:v>5.142E-2</c:v>
                </c:pt>
                <c:pt idx="669">
                  <c:v>0.110065</c:v>
                </c:pt>
                <c:pt idx="670">
                  <c:v>0.11791699999999999</c:v>
                </c:pt>
                <c:pt idx="671">
                  <c:v>0.118323</c:v>
                </c:pt>
                <c:pt idx="672">
                  <c:v>1.84128</c:v>
                </c:pt>
                <c:pt idx="673">
                  <c:v>1.79403</c:v>
                </c:pt>
                <c:pt idx="674">
                  <c:v>0.18115500000000001</c:v>
                </c:pt>
                <c:pt idx="675">
                  <c:v>0.17699599999999999</c:v>
                </c:pt>
                <c:pt idx="676">
                  <c:v>0.17615</c:v>
                </c:pt>
                <c:pt idx="677">
                  <c:v>0.15783700000000001</c:v>
                </c:pt>
                <c:pt idx="678">
                  <c:v>0.13787099999999999</c:v>
                </c:pt>
                <c:pt idx="679">
                  <c:v>0.158218</c:v>
                </c:pt>
                <c:pt idx="680">
                  <c:v>6.0143000000000002E-2</c:v>
                </c:pt>
                <c:pt idx="681">
                  <c:v>0.14876400000000001</c:v>
                </c:pt>
                <c:pt idx="682">
                  <c:v>0.48876999999999998</c:v>
                </c:pt>
                <c:pt idx="683">
                  <c:v>3.9663999999999998E-2</c:v>
                </c:pt>
                <c:pt idx="684">
                  <c:v>5.8451000000000003E-2</c:v>
                </c:pt>
                <c:pt idx="685">
                  <c:v>6.3477000000000006E-2</c:v>
                </c:pt>
                <c:pt idx="686">
                  <c:v>3.884E-2</c:v>
                </c:pt>
                <c:pt idx="687">
                  <c:v>5.0941E-2</c:v>
                </c:pt>
                <c:pt idx="688">
                  <c:v>6.0557E-2</c:v>
                </c:pt>
                <c:pt idx="689">
                  <c:v>5.8492000000000002E-2</c:v>
                </c:pt>
                <c:pt idx="690">
                  <c:v>7.7620999999999996E-2</c:v>
                </c:pt>
                <c:pt idx="691">
                  <c:v>9.6754000000000007E-2</c:v>
                </c:pt>
                <c:pt idx="692">
                  <c:v>9.8005999999999996E-2</c:v>
                </c:pt>
                <c:pt idx="693">
                  <c:v>5.8102000000000001E-2</c:v>
                </c:pt>
                <c:pt idx="694">
                  <c:v>5.7693000000000001E-2</c:v>
                </c:pt>
                <c:pt idx="695">
                  <c:v>4.8496999999999998E-2</c:v>
                </c:pt>
                <c:pt idx="696">
                  <c:v>3.8470999999999998E-2</c:v>
                </c:pt>
                <c:pt idx="697">
                  <c:v>4.8092999999999997E-2</c:v>
                </c:pt>
                <c:pt idx="698">
                  <c:v>4.8099000000000003E-2</c:v>
                </c:pt>
                <c:pt idx="699">
                  <c:v>3.8482000000000002E-2</c:v>
                </c:pt>
                <c:pt idx="700">
                  <c:v>3.8483999999999997E-2</c:v>
                </c:pt>
                <c:pt idx="701">
                  <c:v>0.99283600000000005</c:v>
                </c:pt>
                <c:pt idx="702">
                  <c:v>1.3875999999999999</c:v>
                </c:pt>
                <c:pt idx="703">
                  <c:v>3.8490000000000003E-2</c:v>
                </c:pt>
                <c:pt idx="704">
                  <c:v>3.8906999999999997E-2</c:v>
                </c:pt>
                <c:pt idx="705">
                  <c:v>1.9247E-2</c:v>
                </c:pt>
                <c:pt idx="706">
                  <c:v>3.9917000000000001E-2</c:v>
                </c:pt>
                <c:pt idx="707">
                  <c:v>0.20632400000000001</c:v>
                </c:pt>
                <c:pt idx="708">
                  <c:v>5.8492899999999999</c:v>
                </c:pt>
                <c:pt idx="709">
                  <c:v>6.1803999999999998E-2</c:v>
                </c:pt>
                <c:pt idx="710">
                  <c:v>6.1804999999999999E-2</c:v>
                </c:pt>
                <c:pt idx="711">
                  <c:v>7.1041000000000007E-2</c:v>
                </c:pt>
                <c:pt idx="712">
                  <c:v>4.1201000000000002E-2</c:v>
                </c:pt>
                <c:pt idx="713">
                  <c:v>4.2777000000000003E-2</c:v>
                </c:pt>
                <c:pt idx="714">
                  <c:v>4.1154999999999997E-2</c:v>
                </c:pt>
                <c:pt idx="715">
                  <c:v>4.1149999999999999E-2</c:v>
                </c:pt>
                <c:pt idx="716">
                  <c:v>4.1145000000000001E-2</c:v>
                </c:pt>
                <c:pt idx="717">
                  <c:v>4.0396000000000001E-2</c:v>
                </c:pt>
                <c:pt idx="718">
                  <c:v>5.2644000000000003E-2</c:v>
                </c:pt>
                <c:pt idx="719">
                  <c:v>3.7956999999999998E-2</c:v>
                </c:pt>
                <c:pt idx="720">
                  <c:v>3.7962000000000003E-2</c:v>
                </c:pt>
                <c:pt idx="721">
                  <c:v>5.7488999999999998E-2</c:v>
                </c:pt>
                <c:pt idx="722">
                  <c:v>9.6542000000000003E-2</c:v>
                </c:pt>
                <c:pt idx="723">
                  <c:v>7.7023999999999995E-2</c:v>
                </c:pt>
                <c:pt idx="724">
                  <c:v>3.7978999999999999E-2</c:v>
                </c:pt>
                <c:pt idx="725">
                  <c:v>0.26269100000000001</c:v>
                </c:pt>
                <c:pt idx="726">
                  <c:v>1.37961</c:v>
                </c:pt>
                <c:pt idx="727">
                  <c:v>8.0169000000000004E-2</c:v>
                </c:pt>
                <c:pt idx="728">
                  <c:v>0.29644599999999999</c:v>
                </c:pt>
                <c:pt idx="729">
                  <c:v>5.8242000000000002E-2</c:v>
                </c:pt>
                <c:pt idx="730">
                  <c:v>0.126249</c:v>
                </c:pt>
                <c:pt idx="731">
                  <c:v>1.6083700000000001</c:v>
                </c:pt>
                <c:pt idx="732">
                  <c:v>6.5583999999999998</c:v>
                </c:pt>
                <c:pt idx="733">
                  <c:v>0.135519</c:v>
                </c:pt>
                <c:pt idx="734">
                  <c:v>0.17533099999999999</c:v>
                </c:pt>
                <c:pt idx="735">
                  <c:v>0.117394</c:v>
                </c:pt>
                <c:pt idx="736">
                  <c:v>7.8514E-2</c:v>
                </c:pt>
                <c:pt idx="737">
                  <c:v>0.15754599999999999</c:v>
                </c:pt>
                <c:pt idx="738">
                  <c:v>0.15672</c:v>
                </c:pt>
                <c:pt idx="739">
                  <c:v>7.9352000000000006E-2</c:v>
                </c:pt>
                <c:pt idx="740">
                  <c:v>0.13842399999999999</c:v>
                </c:pt>
                <c:pt idx="741">
                  <c:v>0.11846</c:v>
                </c:pt>
                <c:pt idx="742">
                  <c:v>5.9396999999999998E-2</c:v>
                </c:pt>
                <c:pt idx="743">
                  <c:v>0.118475</c:v>
                </c:pt>
                <c:pt idx="744">
                  <c:v>0.13802900000000001</c:v>
                </c:pt>
                <c:pt idx="745">
                  <c:v>7.9366999999999993E-2</c:v>
                </c:pt>
                <c:pt idx="746">
                  <c:v>0.15676399999999999</c:v>
                </c:pt>
                <c:pt idx="747">
                  <c:v>0.11837300000000001</c:v>
                </c:pt>
                <c:pt idx="748">
                  <c:v>0.11795899999999999</c:v>
                </c:pt>
                <c:pt idx="749">
                  <c:v>0.14857899999999999</c:v>
                </c:pt>
                <c:pt idx="750">
                  <c:v>0.49458400000000002</c:v>
                </c:pt>
                <c:pt idx="751">
                  <c:v>0.69827600000000001</c:v>
                </c:pt>
                <c:pt idx="752">
                  <c:v>0.48529499999999998</c:v>
                </c:pt>
                <c:pt idx="753">
                  <c:v>0.178675</c:v>
                </c:pt>
                <c:pt idx="754">
                  <c:v>0.177179</c:v>
                </c:pt>
                <c:pt idx="755">
                  <c:v>0.17585000000000001</c:v>
                </c:pt>
                <c:pt idx="756">
                  <c:v>0.175843</c:v>
                </c:pt>
                <c:pt idx="757">
                  <c:v>7.8920000000000004E-2</c:v>
                </c:pt>
                <c:pt idx="758">
                  <c:v>6.1442999999999998E-2</c:v>
                </c:pt>
                <c:pt idx="759">
                  <c:v>0.28954299999999999</c:v>
                </c:pt>
                <c:pt idx="760">
                  <c:v>0.118412</c:v>
                </c:pt>
                <c:pt idx="761">
                  <c:v>0.100522</c:v>
                </c:pt>
                <c:pt idx="762">
                  <c:v>0.20671200000000001</c:v>
                </c:pt>
                <c:pt idx="763">
                  <c:v>0.13710800000000001</c:v>
                </c:pt>
                <c:pt idx="764">
                  <c:v>3.2227899999999998</c:v>
                </c:pt>
                <c:pt idx="765">
                  <c:v>2.1906699999999999</c:v>
                </c:pt>
                <c:pt idx="766">
                  <c:v>0.14615900000000001</c:v>
                </c:pt>
                <c:pt idx="767">
                  <c:v>0.117822</c:v>
                </c:pt>
                <c:pt idx="768">
                  <c:v>0.117397</c:v>
                </c:pt>
                <c:pt idx="769">
                  <c:v>0.117386</c:v>
                </c:pt>
                <c:pt idx="770">
                  <c:v>0.118617</c:v>
                </c:pt>
                <c:pt idx="771">
                  <c:v>0.118605</c:v>
                </c:pt>
                <c:pt idx="772">
                  <c:v>7.8720999999999999E-2</c:v>
                </c:pt>
                <c:pt idx="773">
                  <c:v>0.10065</c:v>
                </c:pt>
                <c:pt idx="774">
                  <c:v>0.49928299999999998</c:v>
                </c:pt>
                <c:pt idx="775">
                  <c:v>4.0486000000000001E-2</c:v>
                </c:pt>
                <c:pt idx="776">
                  <c:v>3.841E-2</c:v>
                </c:pt>
                <c:pt idx="777">
                  <c:v>3.8405000000000002E-2</c:v>
                </c:pt>
                <c:pt idx="778">
                  <c:v>8.0876000000000003E-2</c:v>
                </c:pt>
                <c:pt idx="779">
                  <c:v>3.8829000000000002E-2</c:v>
                </c:pt>
                <c:pt idx="780">
                  <c:v>3.8834E-2</c:v>
                </c:pt>
                <c:pt idx="781">
                  <c:v>3.8837999999999998E-2</c:v>
                </c:pt>
                <c:pt idx="782">
                  <c:v>3.9257E-2</c:v>
                </c:pt>
                <c:pt idx="783">
                  <c:v>3.8433000000000002E-2</c:v>
                </c:pt>
                <c:pt idx="784">
                  <c:v>3.8850999999999997E-2</c:v>
                </c:pt>
                <c:pt idx="785">
                  <c:v>3.9683000000000003E-2</c:v>
                </c:pt>
                <c:pt idx="786">
                  <c:v>3.8443999999999999E-2</c:v>
                </c:pt>
                <c:pt idx="787">
                  <c:v>3.8448000000000003E-2</c:v>
                </c:pt>
                <c:pt idx="788">
                  <c:v>4.8481000000000003E-2</c:v>
                </c:pt>
                <c:pt idx="789">
                  <c:v>5.7686000000000001E-2</c:v>
                </c:pt>
                <c:pt idx="790">
                  <c:v>8.6538000000000004E-2</c:v>
                </c:pt>
                <c:pt idx="791">
                  <c:v>5.8111999999999997E-2</c:v>
                </c:pt>
                <c:pt idx="792">
                  <c:v>5.7701000000000002E-2</c:v>
                </c:pt>
                <c:pt idx="793">
                  <c:v>5.7704999999999999E-2</c:v>
                </c:pt>
                <c:pt idx="794">
                  <c:v>3.5143499999999999</c:v>
                </c:pt>
                <c:pt idx="795">
                  <c:v>5.7711999999999999E-2</c:v>
                </c:pt>
                <c:pt idx="796">
                  <c:v>5.7715000000000002E-2</c:v>
                </c:pt>
                <c:pt idx="797">
                  <c:v>5.7716999999999997E-2</c:v>
                </c:pt>
                <c:pt idx="798">
                  <c:v>2.886E-2</c:v>
                </c:pt>
                <c:pt idx="799">
                  <c:v>2.9499999999999999E-3</c:v>
                </c:pt>
                <c:pt idx="800">
                  <c:v>4.1057999999999997E-2</c:v>
                </c:pt>
                <c:pt idx="801">
                  <c:v>0.15057899999999999</c:v>
                </c:pt>
                <c:pt idx="802">
                  <c:v>2.5950799999999998</c:v>
                </c:pt>
                <c:pt idx="803">
                  <c:v>4.1189999999999997E-2</c:v>
                </c:pt>
                <c:pt idx="804">
                  <c:v>4.1189999999999997E-2</c:v>
                </c:pt>
                <c:pt idx="805">
                  <c:v>8.0256999999999995E-2</c:v>
                </c:pt>
                <c:pt idx="806">
                  <c:v>4.4457000000000003E-2</c:v>
                </c:pt>
                <c:pt idx="807">
                  <c:v>3.9670999999999998E-2</c:v>
                </c:pt>
                <c:pt idx="808">
                  <c:v>4.1144E-2</c:v>
                </c:pt>
                <c:pt idx="809">
                  <c:v>4.1139000000000002E-2</c:v>
                </c:pt>
                <c:pt idx="810">
                  <c:v>6.0639999999999999E-2</c:v>
                </c:pt>
                <c:pt idx="811">
                  <c:v>5.0151000000000001E-2</c:v>
                </c:pt>
                <c:pt idx="812">
                  <c:v>9.7503000000000006E-2</c:v>
                </c:pt>
                <c:pt idx="813">
                  <c:v>5.7452999999999997E-2</c:v>
                </c:pt>
                <c:pt idx="814">
                  <c:v>5.7459999999999997E-2</c:v>
                </c:pt>
                <c:pt idx="815">
                  <c:v>3.7955000000000003E-2</c:v>
                </c:pt>
                <c:pt idx="816">
                  <c:v>3.7960000000000001E-2</c:v>
                </c:pt>
                <c:pt idx="817">
                  <c:v>3.7963999999999998E-2</c:v>
                </c:pt>
                <c:pt idx="818">
                  <c:v>0.38720100000000002</c:v>
                </c:pt>
                <c:pt idx="819">
                  <c:v>1.25576</c:v>
                </c:pt>
                <c:pt idx="820">
                  <c:v>5.7499000000000001E-2</c:v>
                </c:pt>
                <c:pt idx="821">
                  <c:v>0.27106200000000003</c:v>
                </c:pt>
                <c:pt idx="822">
                  <c:v>7.7449000000000004E-2</c:v>
                </c:pt>
                <c:pt idx="823">
                  <c:v>9.0268000000000001E-2</c:v>
                </c:pt>
                <c:pt idx="824">
                  <c:v>4.7488000000000002E-2</c:v>
                </c:pt>
                <c:pt idx="825">
                  <c:v>3.9440000000000003E-2</c:v>
                </c:pt>
                <c:pt idx="826">
                  <c:v>5.2923200000000001</c:v>
                </c:pt>
                <c:pt idx="827">
                  <c:v>7.8777E-2</c:v>
                </c:pt>
                <c:pt idx="828">
                  <c:v>5.9248000000000002E-2</c:v>
                </c:pt>
                <c:pt idx="829">
                  <c:v>7.8791E-2</c:v>
                </c:pt>
                <c:pt idx="830">
                  <c:v>7.8791E-2</c:v>
                </c:pt>
                <c:pt idx="831">
                  <c:v>3.9301000000000003E-2</c:v>
                </c:pt>
                <c:pt idx="832">
                  <c:v>4.0131E-2</c:v>
                </c:pt>
                <c:pt idx="833">
                  <c:v>7.8391000000000002E-2</c:v>
                </c:pt>
                <c:pt idx="834">
                  <c:v>0.11788899999999999</c:v>
                </c:pt>
                <c:pt idx="835">
                  <c:v>5.8851000000000001E-2</c:v>
                </c:pt>
                <c:pt idx="836">
                  <c:v>4.0135999999999998E-2</c:v>
                </c:pt>
                <c:pt idx="837">
                  <c:v>5.9264999999999998E-2</c:v>
                </c:pt>
                <c:pt idx="838">
                  <c:v>4.0967000000000003E-2</c:v>
                </c:pt>
                <c:pt idx="839">
                  <c:v>7.8812999999999994E-2</c:v>
                </c:pt>
                <c:pt idx="840">
                  <c:v>0.226108</c:v>
                </c:pt>
                <c:pt idx="841">
                  <c:v>0.120514</c:v>
                </c:pt>
                <c:pt idx="842">
                  <c:v>0.216949</c:v>
                </c:pt>
                <c:pt idx="843">
                  <c:v>0.66756499999999996</c:v>
                </c:pt>
                <c:pt idx="844">
                  <c:v>0.32136599999999999</c:v>
                </c:pt>
                <c:pt idx="845">
                  <c:v>0.117898</c:v>
                </c:pt>
                <c:pt idx="846">
                  <c:v>0.120185</c:v>
                </c:pt>
                <c:pt idx="847">
                  <c:v>0.119076</c:v>
                </c:pt>
                <c:pt idx="848">
                  <c:v>0.118559</c:v>
                </c:pt>
                <c:pt idx="849">
                  <c:v>0.119119</c:v>
                </c:pt>
                <c:pt idx="850">
                  <c:v>0.11745800000000001</c:v>
                </c:pt>
                <c:pt idx="851">
                  <c:v>7.8786999999999996E-2</c:v>
                </c:pt>
                <c:pt idx="852">
                  <c:v>4.0120000000000003E-2</c:v>
                </c:pt>
                <c:pt idx="853">
                  <c:v>0.16617299999999999</c:v>
                </c:pt>
                <c:pt idx="854">
                  <c:v>0.120749</c:v>
                </c:pt>
                <c:pt idx="855">
                  <c:v>0.10038</c:v>
                </c:pt>
                <c:pt idx="856">
                  <c:v>7.2575000000000001E-2</c:v>
                </c:pt>
                <c:pt idx="857">
                  <c:v>2.7970700000000002</c:v>
                </c:pt>
                <c:pt idx="858">
                  <c:v>0.80598400000000003</c:v>
                </c:pt>
                <c:pt idx="859">
                  <c:v>0.118633</c:v>
                </c:pt>
                <c:pt idx="860">
                  <c:v>0.11820899999999999</c:v>
                </c:pt>
                <c:pt idx="861">
                  <c:v>0.116956</c:v>
                </c:pt>
                <c:pt idx="862">
                  <c:v>0.118188</c:v>
                </c:pt>
                <c:pt idx="863">
                  <c:v>0.11942</c:v>
                </c:pt>
                <c:pt idx="864">
                  <c:v>0.11775099999999999</c:v>
                </c:pt>
                <c:pt idx="865">
                  <c:v>0.11691</c:v>
                </c:pt>
                <c:pt idx="866">
                  <c:v>0.189529</c:v>
                </c:pt>
                <c:pt idx="867">
                  <c:v>0.48755300000000001</c:v>
                </c:pt>
                <c:pt idx="868">
                  <c:v>3.8407999999999998E-2</c:v>
                </c:pt>
                <c:pt idx="869">
                  <c:v>4.0060999999999999E-2</c:v>
                </c:pt>
                <c:pt idx="870">
                  <c:v>3.8399000000000003E-2</c:v>
                </c:pt>
                <c:pt idx="871">
                  <c:v>6.8735000000000004E-2</c:v>
                </c:pt>
                <c:pt idx="872">
                  <c:v>0.133102</c:v>
                </c:pt>
                <c:pt idx="873">
                  <c:v>3.9232000000000003E-2</c:v>
                </c:pt>
                <c:pt idx="874">
                  <c:v>3.8822000000000002E-2</c:v>
                </c:pt>
                <c:pt idx="875">
                  <c:v>3.8413000000000003E-2</c:v>
                </c:pt>
                <c:pt idx="876">
                  <c:v>3.8830999999999997E-2</c:v>
                </c:pt>
                <c:pt idx="877">
                  <c:v>4.0493000000000001E-2</c:v>
                </c:pt>
                <c:pt idx="878">
                  <c:v>3.9668000000000002E-2</c:v>
                </c:pt>
                <c:pt idx="879">
                  <c:v>3.8843999999999997E-2</c:v>
                </c:pt>
                <c:pt idx="880">
                  <c:v>3.8433000000000002E-2</c:v>
                </c:pt>
                <c:pt idx="881">
                  <c:v>3.8436999999999999E-2</c:v>
                </c:pt>
                <c:pt idx="882">
                  <c:v>3.8440000000000002E-2</c:v>
                </c:pt>
                <c:pt idx="883">
                  <c:v>4.8467999999999997E-2</c:v>
                </c:pt>
                <c:pt idx="884">
                  <c:v>4.8059999999999999E-2</c:v>
                </c:pt>
                <c:pt idx="885">
                  <c:v>3.8450999999999999E-2</c:v>
                </c:pt>
                <c:pt idx="886">
                  <c:v>3.8453000000000001E-2</c:v>
                </c:pt>
                <c:pt idx="887">
                  <c:v>1.4591499999999999</c:v>
                </c:pt>
                <c:pt idx="888">
                  <c:v>0.92315000000000003</c:v>
                </c:pt>
                <c:pt idx="889">
                  <c:v>3.8460000000000001E-2</c:v>
                </c:pt>
                <c:pt idx="890">
                  <c:v>3.8462000000000003E-2</c:v>
                </c:pt>
                <c:pt idx="891">
                  <c:v>3.8463999999999998E-2</c:v>
                </c:pt>
                <c:pt idx="892">
                  <c:v>1.9233E-2</c:v>
                </c:pt>
                <c:pt idx="893">
                  <c:v>1.4409E-2</c:v>
                </c:pt>
                <c:pt idx="894">
                  <c:v>6.0704000000000001E-2</c:v>
                </c:pt>
                <c:pt idx="895">
                  <c:v>0.36791299999999999</c:v>
                </c:pt>
                <c:pt idx="896">
                  <c:v>5.6216900000000001</c:v>
                </c:pt>
                <c:pt idx="897">
                  <c:v>4.1179E-2</c:v>
                </c:pt>
                <c:pt idx="898">
                  <c:v>4.1179E-2</c:v>
                </c:pt>
                <c:pt idx="899">
                  <c:v>4.1180000000000001E-2</c:v>
                </c:pt>
                <c:pt idx="900">
                  <c:v>5.5350999999999997E-2</c:v>
                </c:pt>
                <c:pt idx="901">
                  <c:v>6.1703000000000001E-2</c:v>
                </c:pt>
                <c:pt idx="902">
                  <c:v>8.1198999999999993E-2</c:v>
                </c:pt>
                <c:pt idx="903">
                  <c:v>6.1688E-2</c:v>
                </c:pt>
                <c:pt idx="904">
                  <c:v>6.1679999999999999E-2</c:v>
                </c:pt>
                <c:pt idx="905">
                  <c:v>8.9448E-2</c:v>
                </c:pt>
                <c:pt idx="906">
                  <c:v>0.17611499999999999</c:v>
                </c:pt>
                <c:pt idx="907">
                  <c:v>0.173904</c:v>
                </c:pt>
                <c:pt idx="908">
                  <c:v>9.5919000000000004E-2</c:v>
                </c:pt>
                <c:pt idx="909">
                  <c:v>5.6911999999999997E-2</c:v>
                </c:pt>
                <c:pt idx="910">
                  <c:v>9.5927999999999999E-2</c:v>
                </c:pt>
                <c:pt idx="911">
                  <c:v>1.31674</c:v>
                </c:pt>
                <c:pt idx="912">
                  <c:v>1.18834</c:v>
                </c:pt>
                <c:pt idx="913">
                  <c:v>9.6506999999999996E-2</c:v>
                </c:pt>
                <c:pt idx="914">
                  <c:v>0.26285399999999998</c:v>
                </c:pt>
                <c:pt idx="915">
                  <c:v>0.143399</c:v>
                </c:pt>
                <c:pt idx="916">
                  <c:v>3.8800000000000001E-2</c:v>
                </c:pt>
                <c:pt idx="917">
                  <c:v>0.13767599999999999</c:v>
                </c:pt>
                <c:pt idx="918">
                  <c:v>6.0353999999999998E-2</c:v>
                </c:pt>
                <c:pt idx="919">
                  <c:v>4.0085999999999997E-2</c:v>
                </c:pt>
                <c:pt idx="920">
                  <c:v>5.2936199999999998</c:v>
                </c:pt>
                <c:pt idx="921">
                  <c:v>7.8751000000000002E-2</c:v>
                </c:pt>
                <c:pt idx="922">
                  <c:v>9.8701999999999998E-2</c:v>
                </c:pt>
                <c:pt idx="923">
                  <c:v>0.11824</c:v>
                </c:pt>
                <c:pt idx="924">
                  <c:v>3.9702000000000001E-2</c:v>
                </c:pt>
                <c:pt idx="925">
                  <c:v>3.9289999999999999E-2</c:v>
                </c:pt>
                <c:pt idx="926">
                  <c:v>3.9705999999999998E-2</c:v>
                </c:pt>
                <c:pt idx="927">
                  <c:v>5.8826000000000003E-2</c:v>
                </c:pt>
                <c:pt idx="928">
                  <c:v>9.9973999999999993E-2</c:v>
                </c:pt>
                <c:pt idx="929">
                  <c:v>5.9243999999999998E-2</c:v>
                </c:pt>
                <c:pt idx="930">
                  <c:v>8.1267000000000006E-2</c:v>
                </c:pt>
                <c:pt idx="931">
                  <c:v>5.9249999999999997E-2</c:v>
                </c:pt>
                <c:pt idx="932">
                  <c:v>5.9665999999999997E-2</c:v>
                </c:pt>
                <c:pt idx="933">
                  <c:v>0.11827699999999999</c:v>
                </c:pt>
                <c:pt idx="934">
                  <c:v>7.8902E-2</c:v>
                </c:pt>
                <c:pt idx="935">
                  <c:v>0.34374500000000002</c:v>
                </c:pt>
                <c:pt idx="936">
                  <c:v>0.59907500000000002</c:v>
                </c:pt>
                <c:pt idx="937">
                  <c:v>0.117449</c:v>
                </c:pt>
                <c:pt idx="938">
                  <c:v>0.120348</c:v>
                </c:pt>
                <c:pt idx="939">
                  <c:v>0.118169</c:v>
                </c:pt>
                <c:pt idx="940">
                  <c:v>0.119451</c:v>
                </c:pt>
                <c:pt idx="941">
                  <c:v>0.120281</c:v>
                </c:pt>
                <c:pt idx="942">
                  <c:v>0.122985</c:v>
                </c:pt>
                <c:pt idx="943">
                  <c:v>0.12003999999999999</c:v>
                </c:pt>
                <c:pt idx="944">
                  <c:v>0.11783399999999999</c:v>
                </c:pt>
                <c:pt idx="945">
                  <c:v>4.0939000000000003E-2</c:v>
                </c:pt>
                <c:pt idx="946">
                  <c:v>5.7981999999999999E-2</c:v>
                </c:pt>
                <c:pt idx="947">
                  <c:v>0.204847</c:v>
                </c:pt>
                <c:pt idx="948">
                  <c:v>7.9163999999999998E-2</c:v>
                </c:pt>
                <c:pt idx="949">
                  <c:v>9.9516999999999994E-2</c:v>
                </c:pt>
                <c:pt idx="950">
                  <c:v>0.51007999999999998</c:v>
                </c:pt>
                <c:pt idx="951">
                  <c:v>3.0923699999999998</c:v>
                </c:pt>
                <c:pt idx="952">
                  <c:v>0.122333</c:v>
                </c:pt>
                <c:pt idx="953">
                  <c:v>0.11901</c:v>
                </c:pt>
                <c:pt idx="954">
                  <c:v>0.117343</c:v>
                </c:pt>
                <c:pt idx="955">
                  <c:v>0.116504</c:v>
                </c:pt>
                <c:pt idx="956">
                  <c:v>0.116908</c:v>
                </c:pt>
                <c:pt idx="957">
                  <c:v>0.117311</c:v>
                </c:pt>
                <c:pt idx="958">
                  <c:v>0.177177</c:v>
                </c:pt>
                <c:pt idx="959">
                  <c:v>0.50811899999999999</c:v>
                </c:pt>
                <c:pt idx="960">
                  <c:v>40.735199999999899</c:v>
                </c:pt>
                <c:pt idx="961">
                  <c:v>9.7858000000000001E-2</c:v>
                </c:pt>
                <c:pt idx="962">
                  <c:v>0.13725599999999999</c:v>
                </c:pt>
                <c:pt idx="963">
                  <c:v>9.8652000000000004E-2</c:v>
                </c:pt>
                <c:pt idx="964">
                  <c:v>0.175398</c:v>
                </c:pt>
                <c:pt idx="965">
                  <c:v>8.7799000000000002E-2</c:v>
                </c:pt>
                <c:pt idx="966">
                  <c:v>9.9329000000000001E-2</c:v>
                </c:pt>
                <c:pt idx="967">
                  <c:v>5.8413E-2</c:v>
                </c:pt>
                <c:pt idx="968">
                  <c:v>5.842E-2</c:v>
                </c:pt>
                <c:pt idx="969">
                  <c:v>5.8012000000000001E-2</c:v>
                </c:pt>
                <c:pt idx="970">
                  <c:v>5.8019000000000001E-2</c:v>
                </c:pt>
                <c:pt idx="971">
                  <c:v>5.8853999999999997E-2</c:v>
                </c:pt>
                <c:pt idx="972">
                  <c:v>5.8445999999999998E-2</c:v>
                </c:pt>
                <c:pt idx="973">
                  <c:v>3.8831999999999998E-2</c:v>
                </c:pt>
                <c:pt idx="974">
                  <c:v>3.8421999999999998E-2</c:v>
                </c:pt>
                <c:pt idx="975">
                  <c:v>3.9253999999999997E-2</c:v>
                </c:pt>
                <c:pt idx="976">
                  <c:v>3.8843000000000003E-2</c:v>
                </c:pt>
                <c:pt idx="977">
                  <c:v>5.8063999999999998E-2</c:v>
                </c:pt>
                <c:pt idx="978">
                  <c:v>4.0508000000000002E-2</c:v>
                </c:pt>
                <c:pt idx="979">
                  <c:v>3.9267999999999997E-2</c:v>
                </c:pt>
                <c:pt idx="980">
                  <c:v>3.8441999999999997E-2</c:v>
                </c:pt>
                <c:pt idx="981">
                  <c:v>2.3445900000000002</c:v>
                </c:pt>
                <c:pt idx="982">
                  <c:v>3.8447000000000002E-2</c:v>
                </c:pt>
                <c:pt idx="983">
                  <c:v>3.8448999999999997E-2</c:v>
                </c:pt>
                <c:pt idx="984">
                  <c:v>3.8450999999999999E-2</c:v>
                </c:pt>
                <c:pt idx="985">
                  <c:v>3.8453000000000001E-2</c:v>
                </c:pt>
                <c:pt idx="986">
                  <c:v>1.9227000000000001E-2</c:v>
                </c:pt>
                <c:pt idx="987">
                  <c:v>3.7395999999999999E-2</c:v>
                </c:pt>
                <c:pt idx="988">
                  <c:v>0.13919100000000001</c:v>
                </c:pt>
                <c:pt idx="989">
                  <c:v>0.55994299999999997</c:v>
                </c:pt>
                <c:pt idx="990">
                  <c:v>0.17658399999999999</c:v>
                </c:pt>
                <c:pt idx="991">
                  <c:v>0.17399700000000001</c:v>
                </c:pt>
                <c:pt idx="992">
                  <c:v>6.1906999999999997E-2</c:v>
                </c:pt>
                <c:pt idx="993">
                  <c:v>6.2038999999999997E-2</c:v>
                </c:pt>
                <c:pt idx="994">
                  <c:v>5.7619999999999998E-2</c:v>
                </c:pt>
                <c:pt idx="995">
                  <c:v>4.1397000000000003E-2</c:v>
                </c:pt>
                <c:pt idx="996">
                  <c:v>4.1514000000000002E-2</c:v>
                </c:pt>
                <c:pt idx="997">
                  <c:v>6.1122000000000003E-2</c:v>
                </c:pt>
                <c:pt idx="998">
                  <c:v>8.0729999999999996E-2</c:v>
                </c:pt>
                <c:pt idx="999">
                  <c:v>6.0344000000000002E-2</c:v>
                </c:pt>
                <c:pt idx="1000">
                  <c:v>6.7012000000000002E-2</c:v>
                </c:pt>
                <c:pt idx="1001">
                  <c:v>7.8268000000000004E-2</c:v>
                </c:pt>
                <c:pt idx="1002">
                  <c:v>3.9571000000000002E-2</c:v>
                </c:pt>
                <c:pt idx="1003">
                  <c:v>9.8350000000000007E-2</c:v>
                </c:pt>
                <c:pt idx="1004">
                  <c:v>1.4859599999999999</c:v>
                </c:pt>
                <c:pt idx="1005">
                  <c:v>0.22178400000000001</c:v>
                </c:pt>
                <c:pt idx="1006">
                  <c:v>7.9729999999999995E-2</c:v>
                </c:pt>
                <c:pt idx="1007">
                  <c:v>0.35195900000000002</c:v>
                </c:pt>
                <c:pt idx="1008">
                  <c:v>0.23475599999999999</c:v>
                </c:pt>
                <c:pt idx="1009">
                  <c:v>0.100573</c:v>
                </c:pt>
                <c:pt idx="1010">
                  <c:v>0.19923199999999999</c:v>
                </c:pt>
                <c:pt idx="1011">
                  <c:v>0.18784300000000001</c:v>
                </c:pt>
                <c:pt idx="1012">
                  <c:v>56.1846999999999</c:v>
                </c:pt>
                <c:pt idx="1013">
                  <c:v>9.8755999999999997E-2</c:v>
                </c:pt>
                <c:pt idx="1014">
                  <c:v>8.0221400000000003</c:v>
                </c:pt>
                <c:pt idx="1015">
                  <c:v>5.9729999999999998E-2</c:v>
                </c:pt>
                <c:pt idx="1016">
                  <c:v>0.176452</c:v>
                </c:pt>
                <c:pt idx="1017">
                  <c:v>0.118617</c:v>
                </c:pt>
                <c:pt idx="1018">
                  <c:v>9.8682000000000006E-2</c:v>
                </c:pt>
                <c:pt idx="1019">
                  <c:v>4.0936E-2</c:v>
                </c:pt>
                <c:pt idx="1020">
                  <c:v>6.0463999999999997E-2</c:v>
                </c:pt>
                <c:pt idx="1021">
                  <c:v>0.118224</c:v>
                </c:pt>
                <c:pt idx="1022">
                  <c:v>5.8811000000000002E-2</c:v>
                </c:pt>
                <c:pt idx="1023">
                  <c:v>7.8760999999999998E-2</c:v>
                </c:pt>
                <c:pt idx="1024">
                  <c:v>7.8759999999999997E-2</c:v>
                </c:pt>
                <c:pt idx="1025">
                  <c:v>4.0529000000000003E-2</c:v>
                </c:pt>
                <c:pt idx="1026">
                  <c:v>9.9951999999999999E-2</c:v>
                </c:pt>
                <c:pt idx="1027">
                  <c:v>9.8293000000000005E-2</c:v>
                </c:pt>
                <c:pt idx="1028">
                  <c:v>0.60918300000000003</c:v>
                </c:pt>
                <c:pt idx="1029">
                  <c:v>0.27691199999999999</c:v>
                </c:pt>
                <c:pt idx="1030">
                  <c:v>4.1359E-2</c:v>
                </c:pt>
                <c:pt idx="1031">
                  <c:v>5.8819999999999997E-2</c:v>
                </c:pt>
                <c:pt idx="1032">
                  <c:v>0.118358</c:v>
                </c:pt>
                <c:pt idx="1033">
                  <c:v>0.118037</c:v>
                </c:pt>
                <c:pt idx="1034">
                  <c:v>0.119004</c:v>
                </c:pt>
                <c:pt idx="1035">
                  <c:v>0.119001</c:v>
                </c:pt>
                <c:pt idx="1036">
                  <c:v>0.121069</c:v>
                </c:pt>
                <c:pt idx="1037">
                  <c:v>0.118191</c:v>
                </c:pt>
                <c:pt idx="1038">
                  <c:v>0.117383</c:v>
                </c:pt>
                <c:pt idx="1039">
                  <c:v>7.8738000000000002E-2</c:v>
                </c:pt>
                <c:pt idx="1040">
                  <c:v>8.0392000000000005E-2</c:v>
                </c:pt>
                <c:pt idx="1041">
                  <c:v>0.24557200000000001</c:v>
                </c:pt>
                <c:pt idx="1042">
                  <c:v>0.22578200000000001</c:v>
                </c:pt>
                <c:pt idx="1043">
                  <c:v>1.9869300000000001</c:v>
                </c:pt>
                <c:pt idx="1044">
                  <c:v>3.3565100000000001</c:v>
                </c:pt>
                <c:pt idx="1045">
                  <c:v>0.14163000000000001</c:v>
                </c:pt>
                <c:pt idx="1046">
                  <c:v>0.109176</c:v>
                </c:pt>
                <c:pt idx="1047">
                  <c:v>7.9631999999999994E-2</c:v>
                </c:pt>
                <c:pt idx="1048">
                  <c:v>0.100384</c:v>
                </c:pt>
                <c:pt idx="1049">
                  <c:v>0.17758599999999999</c:v>
                </c:pt>
                <c:pt idx="1050">
                  <c:v>0.17715500000000001</c:v>
                </c:pt>
                <c:pt idx="1051">
                  <c:v>0.18459600000000001</c:v>
                </c:pt>
                <c:pt idx="1052">
                  <c:v>0.46295199999999997</c:v>
                </c:pt>
                <c:pt idx="1053">
                  <c:v>0.27254699999999998</c:v>
                </c:pt>
                <c:pt idx="1054">
                  <c:v>13.073600000000001</c:v>
                </c:pt>
                <c:pt idx="1055">
                  <c:v>7.7377000000000001E-2</c:v>
                </c:pt>
                <c:pt idx="1056">
                  <c:v>0.11636199999999999</c:v>
                </c:pt>
                <c:pt idx="1057">
                  <c:v>0.11759</c:v>
                </c:pt>
                <c:pt idx="1058">
                  <c:v>7.7353000000000005E-2</c:v>
                </c:pt>
                <c:pt idx="1059">
                  <c:v>3.8780000000000002E-2</c:v>
                </c:pt>
                <c:pt idx="1060">
                  <c:v>7.3687000000000002E-2</c:v>
                </c:pt>
                <c:pt idx="1061">
                  <c:v>3.8789999999999998E-2</c:v>
                </c:pt>
                <c:pt idx="1062">
                  <c:v>3.8795000000000003E-2</c:v>
                </c:pt>
                <c:pt idx="1063">
                  <c:v>3.8799E-2</c:v>
                </c:pt>
                <c:pt idx="1064">
                  <c:v>3.8389E-2</c:v>
                </c:pt>
                <c:pt idx="1065">
                  <c:v>3.8393999999999998E-2</c:v>
                </c:pt>
                <c:pt idx="1066">
                  <c:v>3.8811999999999999E-2</c:v>
                </c:pt>
                <c:pt idx="1067">
                  <c:v>5.8021000000000003E-2</c:v>
                </c:pt>
                <c:pt idx="1068">
                  <c:v>5.8441E-2</c:v>
                </c:pt>
                <c:pt idx="1069">
                  <c:v>5.8032E-2</c:v>
                </c:pt>
                <c:pt idx="1070">
                  <c:v>7.7243999999999993E-2</c:v>
                </c:pt>
                <c:pt idx="1071">
                  <c:v>6.7236000000000004E-2</c:v>
                </c:pt>
                <c:pt idx="1072">
                  <c:v>5.7633999999999998E-2</c:v>
                </c:pt>
                <c:pt idx="1073">
                  <c:v>5.7639000000000003E-2</c:v>
                </c:pt>
                <c:pt idx="1074">
                  <c:v>1.9568099999999999</c:v>
                </c:pt>
                <c:pt idx="1075">
                  <c:v>1.6191</c:v>
                </c:pt>
                <c:pt idx="1076">
                  <c:v>5.765E-2</c:v>
                </c:pt>
                <c:pt idx="1077">
                  <c:v>3.8438E-2</c:v>
                </c:pt>
                <c:pt idx="1078">
                  <c:v>3.8440000000000002E-2</c:v>
                </c:pt>
                <c:pt idx="1079">
                  <c:v>3.8441999999999997E-2</c:v>
                </c:pt>
                <c:pt idx="1080">
                  <c:v>1.9222E-2</c:v>
                </c:pt>
                <c:pt idx="1081">
                  <c:v>0.113208</c:v>
                </c:pt>
                <c:pt idx="1082">
                  <c:v>5.0173000000000002E-2</c:v>
                </c:pt>
                <c:pt idx="1083">
                  <c:v>0.35103699999999999</c:v>
                </c:pt>
                <c:pt idx="1084">
                  <c:v>6.4296000000000006E-2</c:v>
                </c:pt>
                <c:pt idx="1085">
                  <c:v>0.75392400000000004</c:v>
                </c:pt>
                <c:pt idx="1086">
                  <c:v>6.4409999999999995E-2</c:v>
                </c:pt>
                <c:pt idx="1087">
                  <c:v>4.4906000000000001E-2</c:v>
                </c:pt>
                <c:pt idx="1088">
                  <c:v>4.9401E-2</c:v>
                </c:pt>
                <c:pt idx="1089">
                  <c:v>4.48E-2</c:v>
                </c:pt>
                <c:pt idx="1090">
                  <c:v>4.4796999999999997E-2</c:v>
                </c:pt>
                <c:pt idx="1091">
                  <c:v>4.4795000000000001E-2</c:v>
                </c:pt>
                <c:pt idx="1092">
                  <c:v>4.4791999999999998E-2</c:v>
                </c:pt>
                <c:pt idx="1093">
                  <c:v>6.3046000000000005E-2</c:v>
                </c:pt>
                <c:pt idx="1094">
                  <c:v>4.8376000000000002E-2</c:v>
                </c:pt>
                <c:pt idx="1095">
                  <c:v>4.1196000000000003E-2</c:v>
                </c:pt>
                <c:pt idx="1096">
                  <c:v>0.118933</c:v>
                </c:pt>
                <c:pt idx="1097">
                  <c:v>1.48021</c:v>
                </c:pt>
                <c:pt idx="1098">
                  <c:v>0.13275300000000001</c:v>
                </c:pt>
                <c:pt idx="1099">
                  <c:v>4.1215000000000002E-2</c:v>
                </c:pt>
                <c:pt idx="1100">
                  <c:v>0.206258</c:v>
                </c:pt>
                <c:pt idx="1101">
                  <c:v>0.12853700000000001</c:v>
                </c:pt>
                <c:pt idx="1102">
                  <c:v>8.0645999999999995E-2</c:v>
                </c:pt>
                <c:pt idx="1103">
                  <c:v>0.119641</c:v>
                </c:pt>
                <c:pt idx="1104">
                  <c:v>0.244065</c:v>
                </c:pt>
                <c:pt idx="1105">
                  <c:v>0.120171</c:v>
                </c:pt>
                <c:pt idx="1106">
                  <c:v>0.15962000000000001</c:v>
                </c:pt>
                <c:pt idx="1107">
                  <c:v>7.8269000000000005E-2</c:v>
                </c:pt>
                <c:pt idx="1108">
                  <c:v>5.3768099999999999</c:v>
                </c:pt>
                <c:pt idx="1109">
                  <c:v>7.8275999999999998E-2</c:v>
                </c:pt>
                <c:pt idx="1110">
                  <c:v>6.0428999999999997E-2</c:v>
                </c:pt>
                <c:pt idx="1111">
                  <c:v>0.177649</c:v>
                </c:pt>
                <c:pt idx="1112">
                  <c:v>0.12242500000000001</c:v>
                </c:pt>
                <c:pt idx="1113">
                  <c:v>6.1797999999999999E-2</c:v>
                </c:pt>
                <c:pt idx="1114">
                  <c:v>0.12077300000000001</c:v>
                </c:pt>
                <c:pt idx="1115">
                  <c:v>0.179752</c:v>
                </c:pt>
                <c:pt idx="1116">
                  <c:v>0.16023999999999999</c:v>
                </c:pt>
                <c:pt idx="1117">
                  <c:v>0.118713</c:v>
                </c:pt>
                <c:pt idx="1118">
                  <c:v>8.0083000000000001E-2</c:v>
                </c:pt>
                <c:pt idx="1119">
                  <c:v>9.9193000000000003E-2</c:v>
                </c:pt>
                <c:pt idx="1120">
                  <c:v>0.49581900000000001</c:v>
                </c:pt>
                <c:pt idx="1121">
                  <c:v>0.602464</c:v>
                </c:pt>
                <c:pt idx="1122">
                  <c:v>0.45918700000000001</c:v>
                </c:pt>
                <c:pt idx="1123">
                  <c:v>9.9608000000000002E-2</c:v>
                </c:pt>
                <c:pt idx="1124">
                  <c:v>0.11996900000000001</c:v>
                </c:pt>
                <c:pt idx="1125">
                  <c:v>0.118031</c:v>
                </c:pt>
                <c:pt idx="1126">
                  <c:v>0.178065</c:v>
                </c:pt>
                <c:pt idx="1127">
                  <c:v>0.17824100000000001</c:v>
                </c:pt>
                <c:pt idx="1128">
                  <c:v>0.17967900000000001</c:v>
                </c:pt>
                <c:pt idx="1129">
                  <c:v>0.17926</c:v>
                </c:pt>
                <c:pt idx="1130">
                  <c:v>0.178426</c:v>
                </c:pt>
                <c:pt idx="1131">
                  <c:v>0.179948</c:v>
                </c:pt>
                <c:pt idx="1132">
                  <c:v>0.17588500000000001</c:v>
                </c:pt>
                <c:pt idx="1133">
                  <c:v>0.17641100000000001</c:v>
                </c:pt>
                <c:pt idx="1134">
                  <c:v>0.176403</c:v>
                </c:pt>
                <c:pt idx="1135">
                  <c:v>0.19262000000000001</c:v>
                </c:pt>
                <c:pt idx="1136">
                  <c:v>1.7124200000000001</c:v>
                </c:pt>
                <c:pt idx="1137">
                  <c:v>2.0310899999999998</c:v>
                </c:pt>
                <c:pt idx="1138">
                  <c:v>0.117704</c:v>
                </c:pt>
                <c:pt idx="1139">
                  <c:v>3.8825999999999999E-2</c:v>
                </c:pt>
                <c:pt idx="1140">
                  <c:v>0.138131</c:v>
                </c:pt>
                <c:pt idx="1141">
                  <c:v>8.0732999999999999E-2</c:v>
                </c:pt>
                <c:pt idx="1142">
                  <c:v>9.8571000000000006E-2</c:v>
                </c:pt>
                <c:pt idx="1143">
                  <c:v>0.116825</c:v>
                </c:pt>
                <c:pt idx="1144">
                  <c:v>0.117643</c:v>
                </c:pt>
                <c:pt idx="1145">
                  <c:v>0.47913099999999997</c:v>
                </c:pt>
                <c:pt idx="1146">
                  <c:v>0.26120300000000002</c:v>
                </c:pt>
                <c:pt idx="1147">
                  <c:v>0.11677899999999999</c:v>
                </c:pt>
                <c:pt idx="1148">
                  <c:v>0.118009</c:v>
                </c:pt>
                <c:pt idx="1149">
                  <c:v>0.116339</c:v>
                </c:pt>
                <c:pt idx="1150">
                  <c:v>0.116325</c:v>
                </c:pt>
                <c:pt idx="1151">
                  <c:v>0.11713899999999999</c:v>
                </c:pt>
                <c:pt idx="1152">
                  <c:v>0.11670999999999999</c:v>
                </c:pt>
                <c:pt idx="1153">
                  <c:v>3.9598000000000001E-2</c:v>
                </c:pt>
                <c:pt idx="1154">
                  <c:v>7.3516999999999999E-2</c:v>
                </c:pt>
                <c:pt idx="1155">
                  <c:v>3.8779000000000001E-2</c:v>
                </c:pt>
                <c:pt idx="1156">
                  <c:v>3.9197999999999997E-2</c:v>
                </c:pt>
                <c:pt idx="1157">
                  <c:v>3.8788000000000003E-2</c:v>
                </c:pt>
                <c:pt idx="1158">
                  <c:v>3.8793000000000001E-2</c:v>
                </c:pt>
                <c:pt idx="1159">
                  <c:v>7.7369999999999994E-2</c:v>
                </c:pt>
                <c:pt idx="1160">
                  <c:v>3.8801000000000002E-2</c:v>
                </c:pt>
                <c:pt idx="1161">
                  <c:v>7.8215000000000007E-2</c:v>
                </c:pt>
                <c:pt idx="1162">
                  <c:v>0.116399</c:v>
                </c:pt>
                <c:pt idx="1163">
                  <c:v>3.8398000000000002E-2</c:v>
                </c:pt>
                <c:pt idx="1164">
                  <c:v>5.8431999999999998E-2</c:v>
                </c:pt>
                <c:pt idx="1165">
                  <c:v>3.8406000000000003E-2</c:v>
                </c:pt>
                <c:pt idx="1166">
                  <c:v>3.8823000000000003E-2</c:v>
                </c:pt>
                <c:pt idx="1167">
                  <c:v>3.8412000000000002E-2</c:v>
                </c:pt>
                <c:pt idx="1168">
                  <c:v>2.3464299999999998</c:v>
                </c:pt>
                <c:pt idx="1169">
                  <c:v>3.8417E-2</c:v>
                </c:pt>
                <c:pt idx="1170">
                  <c:v>3.8834E-2</c:v>
                </c:pt>
                <c:pt idx="1171">
                  <c:v>5.7637000000000001E-2</c:v>
                </c:pt>
                <c:pt idx="1172">
                  <c:v>5.7639999999999997E-2</c:v>
                </c:pt>
                <c:pt idx="1173">
                  <c:v>5.8056000000000003E-2</c:v>
                </c:pt>
                <c:pt idx="1174">
                  <c:v>2.8822E-2</c:v>
                </c:pt>
                <c:pt idx="1175">
                  <c:v>9.7160999999999997E-2</c:v>
                </c:pt>
                <c:pt idx="1176">
                  <c:v>6.6223000000000004E-2</c:v>
                </c:pt>
                <c:pt idx="1177">
                  <c:v>0.35154200000000002</c:v>
                </c:pt>
                <c:pt idx="1178">
                  <c:v>4.4536100000000003</c:v>
                </c:pt>
                <c:pt idx="1179">
                  <c:v>0.170983</c:v>
                </c:pt>
                <c:pt idx="1180">
                  <c:v>6.4744999999999997E-2</c:v>
                </c:pt>
                <c:pt idx="1181">
                  <c:v>4.5239000000000001E-2</c:v>
                </c:pt>
                <c:pt idx="1182">
                  <c:v>4.7986000000000001E-2</c:v>
                </c:pt>
                <c:pt idx="1183">
                  <c:v>6.2881000000000006E-2</c:v>
                </c:pt>
                <c:pt idx="1184">
                  <c:v>8.7258000000000002E-2</c:v>
                </c:pt>
                <c:pt idx="1185">
                  <c:v>6.7767999999999995E-2</c:v>
                </c:pt>
                <c:pt idx="1186">
                  <c:v>6.7760000000000001E-2</c:v>
                </c:pt>
                <c:pt idx="1187">
                  <c:v>6.5537999999999999E-2</c:v>
                </c:pt>
                <c:pt idx="1188">
                  <c:v>6.8860000000000005E-2</c:v>
                </c:pt>
                <c:pt idx="1189">
                  <c:v>1.05646</c:v>
                </c:pt>
                <c:pt idx="1190">
                  <c:v>1.44167</c:v>
                </c:pt>
                <c:pt idx="1191">
                  <c:v>0.139714</c:v>
                </c:pt>
                <c:pt idx="1192">
                  <c:v>9.9658999999999998E-2</c:v>
                </c:pt>
                <c:pt idx="1193">
                  <c:v>9.9092E-2</c:v>
                </c:pt>
                <c:pt idx="1194">
                  <c:v>0.17765400000000001</c:v>
                </c:pt>
                <c:pt idx="1195">
                  <c:v>4.1626999999999997E-2</c:v>
                </c:pt>
                <c:pt idx="1196">
                  <c:v>4.1216999999999997E-2</c:v>
                </c:pt>
                <c:pt idx="1197">
                  <c:v>7.9371999999999998E-2</c:v>
                </c:pt>
                <c:pt idx="1198">
                  <c:v>0.21810299999999999</c:v>
                </c:pt>
                <c:pt idx="1199">
                  <c:v>0.100869</c:v>
                </c:pt>
                <c:pt idx="1200">
                  <c:v>0.119909</c:v>
                </c:pt>
                <c:pt idx="1201">
                  <c:v>3.9238000000000002E-2</c:v>
                </c:pt>
                <c:pt idx="1202">
                  <c:v>5.3581700000000003</c:v>
                </c:pt>
                <c:pt idx="1203">
                  <c:v>7.8255000000000005E-2</c:v>
                </c:pt>
                <c:pt idx="1204">
                  <c:v>3.9660000000000001E-2</c:v>
                </c:pt>
                <c:pt idx="1205">
                  <c:v>5.8756999999999997E-2</c:v>
                </c:pt>
                <c:pt idx="1206">
                  <c:v>4.0492E-2</c:v>
                </c:pt>
                <c:pt idx="1207">
                  <c:v>0.100267</c:v>
                </c:pt>
                <c:pt idx="1208">
                  <c:v>6.1665999999999999E-2</c:v>
                </c:pt>
                <c:pt idx="1209">
                  <c:v>6.1664999999999998E-2</c:v>
                </c:pt>
                <c:pt idx="1210">
                  <c:v>9.9448999999999996E-2</c:v>
                </c:pt>
                <c:pt idx="1211">
                  <c:v>0.117724</c:v>
                </c:pt>
                <c:pt idx="1212">
                  <c:v>0.183536</c:v>
                </c:pt>
                <c:pt idx="1213">
                  <c:v>0.59979700000000002</c:v>
                </c:pt>
                <c:pt idx="1214">
                  <c:v>0.22167999999999999</c:v>
                </c:pt>
                <c:pt idx="1215">
                  <c:v>9.8633999999999999E-2</c:v>
                </c:pt>
                <c:pt idx="1216">
                  <c:v>0.15853500000000001</c:v>
                </c:pt>
                <c:pt idx="1217">
                  <c:v>0.119391</c:v>
                </c:pt>
                <c:pt idx="1218">
                  <c:v>0.10197100000000001</c:v>
                </c:pt>
                <c:pt idx="1219">
                  <c:v>9.9532999999999996E-2</c:v>
                </c:pt>
                <c:pt idx="1220">
                  <c:v>0.117895</c:v>
                </c:pt>
                <c:pt idx="1221">
                  <c:v>0.119607</c:v>
                </c:pt>
                <c:pt idx="1222">
                  <c:v>0.120154</c:v>
                </c:pt>
                <c:pt idx="1223">
                  <c:v>0.12015099999999999</c:v>
                </c:pt>
                <c:pt idx="1224">
                  <c:v>0.120562</c:v>
                </c:pt>
                <c:pt idx="1225">
                  <c:v>0.120143</c:v>
                </c:pt>
                <c:pt idx="1226">
                  <c:v>0.118437</c:v>
                </c:pt>
                <c:pt idx="1227">
                  <c:v>0.1173</c:v>
                </c:pt>
                <c:pt idx="1228">
                  <c:v>0.118108</c:v>
                </c:pt>
                <c:pt idx="1229">
                  <c:v>1.2462800000000001</c:v>
                </c:pt>
                <c:pt idx="1230">
                  <c:v>2.4973000000000001</c:v>
                </c:pt>
                <c:pt idx="1231">
                  <c:v>0.40526299999999998</c:v>
                </c:pt>
                <c:pt idx="1232">
                  <c:v>0.118495</c:v>
                </c:pt>
                <c:pt idx="1233">
                  <c:v>9.7741999999999996E-2</c:v>
                </c:pt>
                <c:pt idx="1234">
                  <c:v>0.112719</c:v>
                </c:pt>
                <c:pt idx="1235">
                  <c:v>0.147149</c:v>
                </c:pt>
                <c:pt idx="1236">
                  <c:v>0.116384</c:v>
                </c:pt>
                <c:pt idx="1237">
                  <c:v>0.117202</c:v>
                </c:pt>
                <c:pt idx="1238">
                  <c:v>0.48888799999999999</c:v>
                </c:pt>
                <c:pt idx="1239">
                  <c:v>0.24757599999999999</c:v>
                </c:pt>
                <c:pt idx="1240">
                  <c:v>0.11758299999999999</c:v>
                </c:pt>
                <c:pt idx="1241">
                  <c:v>0.11757099999999999</c:v>
                </c:pt>
                <c:pt idx="1242">
                  <c:v>0.118801</c:v>
                </c:pt>
                <c:pt idx="1243">
                  <c:v>0.17443900000000001</c:v>
                </c:pt>
                <c:pt idx="1244">
                  <c:v>12.7418</c:v>
                </c:pt>
                <c:pt idx="1245">
                  <c:v>0.17481099999999999</c:v>
                </c:pt>
                <c:pt idx="1246">
                  <c:v>0.174374</c:v>
                </c:pt>
                <c:pt idx="1247">
                  <c:v>0.13539899999999999</c:v>
                </c:pt>
                <c:pt idx="1248">
                  <c:v>0.128612</c:v>
                </c:pt>
                <c:pt idx="1249">
                  <c:v>5.8769000000000002E-2</c:v>
                </c:pt>
                <c:pt idx="1250">
                  <c:v>5.8361999999999997E-2</c:v>
                </c:pt>
                <c:pt idx="1251">
                  <c:v>5.8368999999999997E-2</c:v>
                </c:pt>
                <c:pt idx="1252">
                  <c:v>7.8171000000000004E-2</c:v>
                </c:pt>
                <c:pt idx="1253">
                  <c:v>0.116327</c:v>
                </c:pt>
                <c:pt idx="1254">
                  <c:v>9.6850000000000006E-2</c:v>
                </c:pt>
                <c:pt idx="1255">
                  <c:v>5.7874000000000002E-2</c:v>
                </c:pt>
                <c:pt idx="1256">
                  <c:v>3.8383E-2</c:v>
                </c:pt>
                <c:pt idx="1257">
                  <c:v>5.7582000000000001E-2</c:v>
                </c:pt>
                <c:pt idx="1258">
                  <c:v>3.8392000000000003E-2</c:v>
                </c:pt>
                <c:pt idx="1259">
                  <c:v>3.8394999999999999E-2</c:v>
                </c:pt>
                <c:pt idx="1260">
                  <c:v>3.8398000000000002E-2</c:v>
                </c:pt>
                <c:pt idx="1261">
                  <c:v>1.2737099999999999</c:v>
                </c:pt>
                <c:pt idx="1262">
                  <c:v>1.11226</c:v>
                </c:pt>
                <c:pt idx="1263">
                  <c:v>3.8406000000000003E-2</c:v>
                </c:pt>
                <c:pt idx="1264">
                  <c:v>5.7914E-2</c:v>
                </c:pt>
                <c:pt idx="1265">
                  <c:v>3.8411000000000001E-2</c:v>
                </c:pt>
                <c:pt idx="1266">
                  <c:v>3.8413000000000003E-2</c:v>
                </c:pt>
                <c:pt idx="1267">
                  <c:v>3.8413999999999997E-2</c:v>
                </c:pt>
                <c:pt idx="1268">
                  <c:v>1.9207999999999999E-2</c:v>
                </c:pt>
                <c:pt idx="1269">
                  <c:v>6.8829000000000001E-2</c:v>
                </c:pt>
                <c:pt idx="1270">
                  <c:v>6.5475000000000005E-2</c:v>
                </c:pt>
                <c:pt idx="1271">
                  <c:v>0.40995999999999999</c:v>
                </c:pt>
                <c:pt idx="1272">
                  <c:v>0.362124</c:v>
                </c:pt>
                <c:pt idx="1273">
                  <c:v>4.3403400000000003</c:v>
                </c:pt>
                <c:pt idx="1274">
                  <c:v>0.19423299999999999</c:v>
                </c:pt>
                <c:pt idx="1275">
                  <c:v>6.7836999999999995E-2</c:v>
                </c:pt>
                <c:pt idx="1276">
                  <c:v>6.7837999999999996E-2</c:v>
                </c:pt>
                <c:pt idx="1277">
                  <c:v>6.3553999999999999E-2</c:v>
                </c:pt>
                <c:pt idx="1278">
                  <c:v>4.5171000000000003E-2</c:v>
                </c:pt>
                <c:pt idx="1279">
                  <c:v>4.5164999999999997E-2</c:v>
                </c:pt>
                <c:pt idx="1280">
                  <c:v>4.5159999999999999E-2</c:v>
                </c:pt>
                <c:pt idx="1281">
                  <c:v>4.3559E-2</c:v>
                </c:pt>
                <c:pt idx="1282">
                  <c:v>1.11599</c:v>
                </c:pt>
                <c:pt idx="1283">
                  <c:v>0.48377199999999998</c:v>
                </c:pt>
                <c:pt idx="1284">
                  <c:v>8.0119999999999997E-2</c:v>
                </c:pt>
                <c:pt idx="1285">
                  <c:v>0.119078</c:v>
                </c:pt>
                <c:pt idx="1286">
                  <c:v>0.265681</c:v>
                </c:pt>
                <c:pt idx="1287">
                  <c:v>1.50529</c:v>
                </c:pt>
                <c:pt idx="1288">
                  <c:v>8.1271999999999997E-2</c:v>
                </c:pt>
                <c:pt idx="1289">
                  <c:v>0.100769</c:v>
                </c:pt>
                <c:pt idx="1290">
                  <c:v>0.11955300000000001</c:v>
                </c:pt>
                <c:pt idx="1291">
                  <c:v>0.26417099999999999</c:v>
                </c:pt>
                <c:pt idx="1292">
                  <c:v>0.18123900000000001</c:v>
                </c:pt>
                <c:pt idx="1293">
                  <c:v>0.23899899999999999</c:v>
                </c:pt>
                <c:pt idx="1294">
                  <c:v>0.127418</c:v>
                </c:pt>
                <c:pt idx="1295">
                  <c:v>5.8722000000000003E-2</c:v>
                </c:pt>
                <c:pt idx="1296">
                  <c:v>5.3212599999999997</c:v>
                </c:pt>
                <c:pt idx="1297">
                  <c:v>5.9146999999999998E-2</c:v>
                </c:pt>
                <c:pt idx="1298">
                  <c:v>7.8240000000000004E-2</c:v>
                </c:pt>
                <c:pt idx="1299">
                  <c:v>5.8736999999999998E-2</c:v>
                </c:pt>
                <c:pt idx="1300">
                  <c:v>5.9153999999999998E-2</c:v>
                </c:pt>
                <c:pt idx="1301">
                  <c:v>4.2139999999999997E-2</c:v>
                </c:pt>
                <c:pt idx="1302">
                  <c:v>4.0898999999999998E-2</c:v>
                </c:pt>
                <c:pt idx="1303">
                  <c:v>8.0325999999999995E-2</c:v>
                </c:pt>
                <c:pt idx="1304">
                  <c:v>6.0824000000000003E-2</c:v>
                </c:pt>
                <c:pt idx="1305">
                  <c:v>0.430423</c:v>
                </c:pt>
                <c:pt idx="1306">
                  <c:v>0.47395799999999999</c:v>
                </c:pt>
                <c:pt idx="1307">
                  <c:v>3.9247999999999998E-2</c:v>
                </c:pt>
                <c:pt idx="1308">
                  <c:v>6.0000999999999999E-2</c:v>
                </c:pt>
                <c:pt idx="1309">
                  <c:v>9.9015000000000006E-2</c:v>
                </c:pt>
                <c:pt idx="1310">
                  <c:v>0.17675299999999999</c:v>
                </c:pt>
                <c:pt idx="1311">
                  <c:v>0.12202300000000001</c:v>
                </c:pt>
                <c:pt idx="1312">
                  <c:v>0.13431699999999999</c:v>
                </c:pt>
                <c:pt idx="1313">
                  <c:v>0.118274</c:v>
                </c:pt>
                <c:pt idx="1314">
                  <c:v>0.118687</c:v>
                </c:pt>
                <c:pt idx="1315">
                  <c:v>0.11874</c:v>
                </c:pt>
                <c:pt idx="1316">
                  <c:v>0.120531</c:v>
                </c:pt>
                <c:pt idx="1317">
                  <c:v>0.1226</c:v>
                </c:pt>
                <c:pt idx="1318">
                  <c:v>0.119282</c:v>
                </c:pt>
                <c:pt idx="1319">
                  <c:v>178.446</c:v>
                </c:pt>
                <c:pt idx="1320">
                  <c:v>0.119688</c:v>
                </c:pt>
                <c:pt idx="1321">
                  <c:v>0.11809</c:v>
                </c:pt>
                <c:pt idx="1322">
                  <c:v>0.911354</c:v>
                </c:pt>
                <c:pt idx="1323">
                  <c:v>2.7085300000000001</c:v>
                </c:pt>
                <c:pt idx="1324">
                  <c:v>0.24433099999999999</c:v>
                </c:pt>
                <c:pt idx="1325">
                  <c:v>0.116395</c:v>
                </c:pt>
                <c:pt idx="1326">
                  <c:v>0.118044</c:v>
                </c:pt>
                <c:pt idx="1327">
                  <c:v>5.8303000000000001E-2</c:v>
                </c:pt>
                <c:pt idx="1328">
                  <c:v>5.9956000000000002E-2</c:v>
                </c:pt>
                <c:pt idx="1329">
                  <c:v>0.158885</c:v>
                </c:pt>
                <c:pt idx="1330">
                  <c:v>3.2929300000000001</c:v>
                </c:pt>
                <c:pt idx="1331">
                  <c:v>8.3975899999999903</c:v>
                </c:pt>
                <c:pt idx="1332">
                  <c:v>0.29189300000000001</c:v>
                </c:pt>
                <c:pt idx="1333">
                  <c:v>0.174459</c:v>
                </c:pt>
                <c:pt idx="1334">
                  <c:v>0.177756</c:v>
                </c:pt>
                <c:pt idx="1335">
                  <c:v>0.17525199999999999</c:v>
                </c:pt>
                <c:pt idx="1336">
                  <c:v>0.175232</c:v>
                </c:pt>
                <c:pt idx="1337">
                  <c:v>0.11749</c:v>
                </c:pt>
                <c:pt idx="1338">
                  <c:v>126.423</c:v>
                </c:pt>
                <c:pt idx="1339">
                  <c:v>0.116633</c:v>
                </c:pt>
                <c:pt idx="1340">
                  <c:v>0.116204</c:v>
                </c:pt>
                <c:pt idx="1341">
                  <c:v>0.117017</c:v>
                </c:pt>
                <c:pt idx="1342">
                  <c:v>0.14984500000000001</c:v>
                </c:pt>
                <c:pt idx="1343">
                  <c:v>4.0409E-2</c:v>
                </c:pt>
                <c:pt idx="1344">
                  <c:v>3.8342000000000001E-2</c:v>
                </c:pt>
                <c:pt idx="1345">
                  <c:v>3.8346999999999999E-2</c:v>
                </c:pt>
                <c:pt idx="1346">
                  <c:v>5.7945000000000003E-2</c:v>
                </c:pt>
                <c:pt idx="1347">
                  <c:v>9.8161999999999999E-2</c:v>
                </c:pt>
                <c:pt idx="1348">
                  <c:v>5.8785999999999998E-2</c:v>
                </c:pt>
                <c:pt idx="1349">
                  <c:v>0.13589599999999999</c:v>
                </c:pt>
                <c:pt idx="1350">
                  <c:v>0.117787</c:v>
                </c:pt>
                <c:pt idx="1351">
                  <c:v>6.7156999999999994E-2</c:v>
                </c:pt>
                <c:pt idx="1352">
                  <c:v>9.6543000000000004E-2</c:v>
                </c:pt>
                <c:pt idx="1353">
                  <c:v>5.7571999999999998E-2</c:v>
                </c:pt>
                <c:pt idx="1354">
                  <c:v>4.8811E-2</c:v>
                </c:pt>
                <c:pt idx="1355">
                  <c:v>2.3478599999999998</c:v>
                </c:pt>
                <c:pt idx="1356">
                  <c:v>3.8392999999999997E-2</c:v>
                </c:pt>
                <c:pt idx="1357">
                  <c:v>3.8394999999999999E-2</c:v>
                </c:pt>
                <c:pt idx="1358">
                  <c:v>3.8398000000000002E-2</c:v>
                </c:pt>
                <c:pt idx="1359">
                  <c:v>3.8814000000000001E-2</c:v>
                </c:pt>
                <c:pt idx="1360">
                  <c:v>3.8401999999999999E-2</c:v>
                </c:pt>
                <c:pt idx="1361">
                  <c:v>3.8404000000000001E-2</c:v>
                </c:pt>
                <c:pt idx="1362">
                  <c:v>1.9202E-2</c:v>
                </c:pt>
                <c:pt idx="1363">
                  <c:v>2.9260999999999999E-2</c:v>
                </c:pt>
                <c:pt idx="1364">
                  <c:v>0.24986700000000001</c:v>
                </c:pt>
                <c:pt idx="1365">
                  <c:v>0.716553</c:v>
                </c:pt>
                <c:pt idx="1366">
                  <c:v>0.56490700000000005</c:v>
                </c:pt>
                <c:pt idx="1367">
                  <c:v>0.24774599999999999</c:v>
                </c:pt>
                <c:pt idx="1368">
                  <c:v>0.564133</c:v>
                </c:pt>
                <c:pt idx="1369">
                  <c:v>4.5211000000000001E-2</c:v>
                </c:pt>
                <c:pt idx="1370">
                  <c:v>4.5211000000000001E-2</c:v>
                </c:pt>
                <c:pt idx="1371">
                  <c:v>4.5682E-2</c:v>
                </c:pt>
                <c:pt idx="1372">
                  <c:v>5.4663999999999997E-2</c:v>
                </c:pt>
                <c:pt idx="1373">
                  <c:v>4.5155000000000001E-2</c:v>
                </c:pt>
                <c:pt idx="1374">
                  <c:v>4.5149000000000002E-2</c:v>
                </c:pt>
                <c:pt idx="1375">
                  <c:v>1.3125599999999999</c:v>
                </c:pt>
                <c:pt idx="1376">
                  <c:v>0.43289100000000003</c:v>
                </c:pt>
                <c:pt idx="1377">
                  <c:v>9.955E-2</c:v>
                </c:pt>
                <c:pt idx="1378">
                  <c:v>4.1162999999999998E-2</c:v>
                </c:pt>
                <c:pt idx="1379">
                  <c:v>1.10409</c:v>
                </c:pt>
                <c:pt idx="1380">
                  <c:v>1.35748</c:v>
                </c:pt>
                <c:pt idx="1381">
                  <c:v>4.1176999999999998E-2</c:v>
                </c:pt>
                <c:pt idx="1382">
                  <c:v>4.1182000000000003E-2</c:v>
                </c:pt>
                <c:pt idx="1383">
                  <c:v>5.0276000000000001E-2</c:v>
                </c:pt>
                <c:pt idx="1384">
                  <c:v>4.9408000000000001E-2</c:v>
                </c:pt>
                <c:pt idx="1385">
                  <c:v>0.20382800000000001</c:v>
                </c:pt>
                <c:pt idx="1386">
                  <c:v>9.5130000000000006E-2</c:v>
                </c:pt>
                <c:pt idx="1387">
                  <c:v>0.17888000000000001</c:v>
                </c:pt>
                <c:pt idx="1388">
                  <c:v>0.14768999999999999</c:v>
                </c:pt>
                <c:pt idx="1389">
                  <c:v>0.17616899999999999</c:v>
                </c:pt>
                <c:pt idx="1390">
                  <c:v>9.51159</c:v>
                </c:pt>
                <c:pt idx="1391">
                  <c:v>9.8232E-2</c:v>
                </c:pt>
                <c:pt idx="1392">
                  <c:v>6.0902999999999999E-2</c:v>
                </c:pt>
                <c:pt idx="1393">
                  <c:v>9.9071999999999993E-2</c:v>
                </c:pt>
                <c:pt idx="1394">
                  <c:v>7.8750000000000001E-2</c:v>
                </c:pt>
                <c:pt idx="1395">
                  <c:v>6.0082999999999998E-2</c:v>
                </c:pt>
                <c:pt idx="1396">
                  <c:v>6.1742999999999999E-2</c:v>
                </c:pt>
                <c:pt idx="1397">
                  <c:v>0.52879399999999999</c:v>
                </c:pt>
                <c:pt idx="1398">
                  <c:v>0.61867700000000003</c:v>
                </c:pt>
                <c:pt idx="1399">
                  <c:v>0.343497</c:v>
                </c:pt>
                <c:pt idx="1400">
                  <c:v>20.4925</c:v>
                </c:pt>
                <c:pt idx="1401">
                  <c:v>7.9597000000000001E-2</c:v>
                </c:pt>
                <c:pt idx="1402">
                  <c:v>9.9092E-2</c:v>
                </c:pt>
                <c:pt idx="1403">
                  <c:v>0.137686</c:v>
                </c:pt>
                <c:pt idx="1404">
                  <c:v>0.27691300000000002</c:v>
                </c:pt>
                <c:pt idx="1405">
                  <c:v>0.21490500000000001</c:v>
                </c:pt>
                <c:pt idx="1406">
                  <c:v>0.18034</c:v>
                </c:pt>
                <c:pt idx="1407">
                  <c:v>0.17755000000000001</c:v>
                </c:pt>
                <c:pt idx="1408">
                  <c:v>0.17754800000000001</c:v>
                </c:pt>
                <c:pt idx="1409">
                  <c:v>0.17679400000000001</c:v>
                </c:pt>
                <c:pt idx="1410">
                  <c:v>0.17865700000000001</c:v>
                </c:pt>
                <c:pt idx="1411">
                  <c:v>0.179067</c:v>
                </c:pt>
                <c:pt idx="1412">
                  <c:v>0.18030499999999999</c:v>
                </c:pt>
                <c:pt idx="1413">
                  <c:v>0.17864099999999999</c:v>
                </c:pt>
                <c:pt idx="1414">
                  <c:v>0.17904900000000001</c:v>
                </c:pt>
                <c:pt idx="1415">
                  <c:v>2.33195</c:v>
                </c:pt>
                <c:pt idx="1416">
                  <c:v>3.1026899999999999</c:v>
                </c:pt>
                <c:pt idx="1417">
                  <c:v>0.175372</c:v>
                </c:pt>
                <c:pt idx="1418">
                  <c:v>0.366087</c:v>
                </c:pt>
                <c:pt idx="1419">
                  <c:v>0.176181</c:v>
                </c:pt>
                <c:pt idx="1420">
                  <c:v>0.11852</c:v>
                </c:pt>
                <c:pt idx="1421">
                  <c:v>3.8222100000000001</c:v>
                </c:pt>
                <c:pt idx="1422">
                  <c:v>0.11643299999999999</c:v>
                </c:pt>
                <c:pt idx="1423">
                  <c:v>6.0752E-2</c:v>
                </c:pt>
                <c:pt idx="1424">
                  <c:v>0.601051</c:v>
                </c:pt>
                <c:pt idx="1425">
                  <c:v>3.5564800000000001</c:v>
                </c:pt>
                <c:pt idx="1426">
                  <c:v>0.116272</c:v>
                </c:pt>
                <c:pt idx="1427">
                  <c:v>0.116675</c:v>
                </c:pt>
                <c:pt idx="1428">
                  <c:v>0.117077</c:v>
                </c:pt>
                <c:pt idx="1429">
                  <c:v>0.116651</c:v>
                </c:pt>
                <c:pt idx="1430">
                  <c:v>124.791</c:v>
                </c:pt>
                <c:pt idx="1431">
                  <c:v>0.11662500000000001</c:v>
                </c:pt>
                <c:pt idx="1432">
                  <c:v>0.11619699999999999</c:v>
                </c:pt>
                <c:pt idx="1433">
                  <c:v>33.013800000000003</c:v>
                </c:pt>
                <c:pt idx="1434">
                  <c:v>4.25868</c:v>
                </c:pt>
                <c:pt idx="1435">
                  <c:v>0.117395</c:v>
                </c:pt>
                <c:pt idx="1436">
                  <c:v>0.124443</c:v>
                </c:pt>
                <c:pt idx="1437">
                  <c:v>5.8617000000000002E-2</c:v>
                </c:pt>
                <c:pt idx="1438">
                  <c:v>5.9039000000000001E-2</c:v>
                </c:pt>
                <c:pt idx="1439">
                  <c:v>5.8215999999999997E-2</c:v>
                </c:pt>
                <c:pt idx="1440">
                  <c:v>3.8339999999999999E-2</c:v>
                </c:pt>
                <c:pt idx="1441">
                  <c:v>3.8759000000000002E-2</c:v>
                </c:pt>
                <c:pt idx="1442">
                  <c:v>0.10050099999999999</c:v>
                </c:pt>
                <c:pt idx="1443">
                  <c:v>6.8248000000000003E-2</c:v>
                </c:pt>
                <c:pt idx="1444">
                  <c:v>4.8362000000000002E-2</c:v>
                </c:pt>
                <c:pt idx="1445">
                  <c:v>7.7325000000000005E-2</c:v>
                </c:pt>
                <c:pt idx="1446">
                  <c:v>9.6814999999999998E-2</c:v>
                </c:pt>
                <c:pt idx="1447">
                  <c:v>3.8367999999999999E-2</c:v>
                </c:pt>
                <c:pt idx="1448">
                  <c:v>1.8042899999999999</c:v>
                </c:pt>
                <c:pt idx="1449">
                  <c:v>1.8066</c:v>
                </c:pt>
                <c:pt idx="1450">
                  <c:v>0.135939</c:v>
                </c:pt>
                <c:pt idx="1451">
                  <c:v>7.7475000000000002E-2</c:v>
                </c:pt>
                <c:pt idx="1452">
                  <c:v>9.7797999999999996E-2</c:v>
                </c:pt>
                <c:pt idx="1453">
                  <c:v>9.6560999999999994E-2</c:v>
                </c:pt>
                <c:pt idx="1454">
                  <c:v>5.7582000000000001E-2</c:v>
                </c:pt>
                <c:pt idx="1455">
                  <c:v>5.7584999999999997E-2</c:v>
                </c:pt>
                <c:pt idx="1456">
                  <c:v>2.8792999999999999E-2</c:v>
                </c:pt>
                <c:pt idx="1457">
                  <c:v>0.118532</c:v>
                </c:pt>
                <c:pt idx="1458">
                  <c:v>0.52921200000000002</c:v>
                </c:pt>
                <c:pt idx="1459">
                  <c:v>0.38771699999999998</c:v>
                </c:pt>
                <c:pt idx="1460">
                  <c:v>0.49618800000000002</c:v>
                </c:pt>
                <c:pt idx="1461">
                  <c:v>0.104375</c:v>
                </c:pt>
                <c:pt idx="1462">
                  <c:v>8.4157999999999997E-2</c:v>
                </c:pt>
                <c:pt idx="1463">
                  <c:v>0.178587</c:v>
                </c:pt>
                <c:pt idx="1464">
                  <c:v>6.4679E-2</c:v>
                </c:pt>
                <c:pt idx="1465">
                  <c:v>4.5199999999999997E-2</c:v>
                </c:pt>
                <c:pt idx="1466">
                  <c:v>0.78347100000000003</c:v>
                </c:pt>
                <c:pt idx="1467">
                  <c:v>1.3794900000000001</c:v>
                </c:pt>
                <c:pt idx="1468">
                  <c:v>0.17261199999999999</c:v>
                </c:pt>
                <c:pt idx="1469">
                  <c:v>5.8428000000000001E-2</c:v>
                </c:pt>
                <c:pt idx="1470">
                  <c:v>5.1431999999999999E-2</c:v>
                </c:pt>
                <c:pt idx="1471">
                  <c:v>4.1152000000000001E-2</c:v>
                </c:pt>
                <c:pt idx="1472">
                  <c:v>0.27421899999999999</c:v>
                </c:pt>
                <c:pt idx="1473">
                  <c:v>1.96946</c:v>
                </c:pt>
                <c:pt idx="1474">
                  <c:v>9.9564E-2</c:v>
                </c:pt>
                <c:pt idx="1475">
                  <c:v>6.0309000000000001E-2</c:v>
                </c:pt>
                <c:pt idx="1476">
                  <c:v>5.8859000000000002E-2</c:v>
                </c:pt>
                <c:pt idx="1477">
                  <c:v>3.9598000000000001E-2</c:v>
                </c:pt>
                <c:pt idx="1478">
                  <c:v>0.21781500000000001</c:v>
                </c:pt>
                <c:pt idx="1479">
                  <c:v>0.13204399999999999</c:v>
                </c:pt>
                <c:pt idx="1480">
                  <c:v>0.18376200000000001</c:v>
                </c:pt>
                <c:pt idx="1481">
                  <c:v>0.117116</c:v>
                </c:pt>
                <c:pt idx="1482">
                  <c:v>32.046100000000003</c:v>
                </c:pt>
                <c:pt idx="1483">
                  <c:v>38.743899999999897</c:v>
                </c:pt>
                <c:pt idx="1484">
                  <c:v>1.43143</c:v>
                </c:pt>
                <c:pt idx="1485">
                  <c:v>4.0864999999999999E-2</c:v>
                </c:pt>
                <c:pt idx="1486">
                  <c:v>7.9423999999999995E-2</c:v>
                </c:pt>
                <c:pt idx="1487">
                  <c:v>4.0453999999999997E-2</c:v>
                </c:pt>
                <c:pt idx="1488">
                  <c:v>0.23763500000000001</c:v>
                </c:pt>
                <c:pt idx="1489">
                  <c:v>0.55752800000000002</c:v>
                </c:pt>
                <c:pt idx="1490">
                  <c:v>0.11143699999999999</c:v>
                </c:pt>
                <c:pt idx="1491">
                  <c:v>5.9124000000000003E-2</c:v>
                </c:pt>
                <c:pt idx="1492">
                  <c:v>7.8615000000000004E-2</c:v>
                </c:pt>
                <c:pt idx="1493">
                  <c:v>7.8202999999999995E-2</c:v>
                </c:pt>
                <c:pt idx="1494">
                  <c:v>3.9634999999999997E-2</c:v>
                </c:pt>
                <c:pt idx="1495">
                  <c:v>3.9222E-2</c:v>
                </c:pt>
                <c:pt idx="1496">
                  <c:v>7.9590999999999995E-2</c:v>
                </c:pt>
                <c:pt idx="1497">
                  <c:v>0.22029799999999999</c:v>
                </c:pt>
                <c:pt idx="1498">
                  <c:v>0.12614600000000001</c:v>
                </c:pt>
                <c:pt idx="1499">
                  <c:v>0.11777</c:v>
                </c:pt>
                <c:pt idx="1500">
                  <c:v>0.117769</c:v>
                </c:pt>
                <c:pt idx="1501">
                  <c:v>0.117767</c:v>
                </c:pt>
                <c:pt idx="1502">
                  <c:v>0.117815</c:v>
                </c:pt>
                <c:pt idx="1503">
                  <c:v>0.118783</c:v>
                </c:pt>
                <c:pt idx="1504">
                  <c:v>0.11878</c:v>
                </c:pt>
                <c:pt idx="1505">
                  <c:v>0.119605</c:v>
                </c:pt>
                <c:pt idx="1506">
                  <c:v>0.120016</c:v>
                </c:pt>
                <c:pt idx="1507">
                  <c:v>1.9441600000000001</c:v>
                </c:pt>
                <c:pt idx="1508">
                  <c:v>1.6819299999999999</c:v>
                </c:pt>
                <c:pt idx="1509">
                  <c:v>0.11919100000000001</c:v>
                </c:pt>
                <c:pt idx="1510">
                  <c:v>0.119217</c:v>
                </c:pt>
                <c:pt idx="1511">
                  <c:v>0.219803</c:v>
                </c:pt>
                <c:pt idx="1512">
                  <c:v>0.14249500000000001</c:v>
                </c:pt>
                <c:pt idx="1513">
                  <c:v>0.11712500000000001</c:v>
                </c:pt>
                <c:pt idx="1514">
                  <c:v>0.117531</c:v>
                </c:pt>
                <c:pt idx="1515">
                  <c:v>0.117937</c:v>
                </c:pt>
                <c:pt idx="1516">
                  <c:v>0.46421899999999999</c:v>
                </c:pt>
                <c:pt idx="1517">
                  <c:v>0.189085</c:v>
                </c:pt>
                <c:pt idx="1518">
                  <c:v>0.506189</c:v>
                </c:pt>
                <c:pt idx="1519">
                  <c:v>3.7530899999999998</c:v>
                </c:pt>
                <c:pt idx="1520">
                  <c:v>0.11663800000000001</c:v>
                </c:pt>
                <c:pt idx="1521">
                  <c:v>0.11662699999999999</c:v>
                </c:pt>
                <c:pt idx="1522">
                  <c:v>0.116614</c:v>
                </c:pt>
                <c:pt idx="1523">
                  <c:v>0.116602</c:v>
                </c:pt>
                <c:pt idx="1524">
                  <c:v>0.116174</c:v>
                </c:pt>
                <c:pt idx="1525">
                  <c:v>1.2177500000000001</c:v>
                </c:pt>
                <c:pt idx="1526">
                  <c:v>14.944100000000001</c:v>
                </c:pt>
                <c:pt idx="1527">
                  <c:v>0.174183</c:v>
                </c:pt>
                <c:pt idx="1528">
                  <c:v>0.17416000000000001</c:v>
                </c:pt>
                <c:pt idx="1529">
                  <c:v>0.20519599999999999</c:v>
                </c:pt>
                <c:pt idx="1530">
                  <c:v>0.145588</c:v>
                </c:pt>
                <c:pt idx="1531">
                  <c:v>9.6698000000000006E-2</c:v>
                </c:pt>
                <c:pt idx="1532">
                  <c:v>5.8199000000000001E-2</c:v>
                </c:pt>
                <c:pt idx="1533">
                  <c:v>3.8744000000000001E-2</c:v>
                </c:pt>
                <c:pt idx="1534">
                  <c:v>3.8334E-2</c:v>
                </c:pt>
                <c:pt idx="1535">
                  <c:v>3.9580999999999998E-2</c:v>
                </c:pt>
                <c:pt idx="1536">
                  <c:v>5.8342999999999999E-2</c:v>
                </c:pt>
                <c:pt idx="1537">
                  <c:v>3.8346999999999999E-2</c:v>
                </c:pt>
                <c:pt idx="1538">
                  <c:v>3.8351000000000003E-2</c:v>
                </c:pt>
                <c:pt idx="1539">
                  <c:v>3.8353999999999999E-2</c:v>
                </c:pt>
                <c:pt idx="1540">
                  <c:v>3.8357000000000002E-2</c:v>
                </c:pt>
                <c:pt idx="1541">
                  <c:v>2.4275500000000001</c:v>
                </c:pt>
                <c:pt idx="1542">
                  <c:v>5.7841999999999998E-2</c:v>
                </c:pt>
                <c:pt idx="1543">
                  <c:v>7.7334E-2</c:v>
                </c:pt>
                <c:pt idx="1544">
                  <c:v>5.8268E-2</c:v>
                </c:pt>
                <c:pt idx="1545">
                  <c:v>0.11631</c:v>
                </c:pt>
                <c:pt idx="1546">
                  <c:v>0.116317</c:v>
                </c:pt>
                <c:pt idx="1547">
                  <c:v>0.116323</c:v>
                </c:pt>
                <c:pt idx="1548">
                  <c:v>0.116328</c:v>
                </c:pt>
                <c:pt idx="1549">
                  <c:v>5.8166000000000002E-2</c:v>
                </c:pt>
                <c:pt idx="1550">
                  <c:v>4.4824999999999997E-2</c:v>
                </c:pt>
                <c:pt idx="1551">
                  <c:v>0.69431299999999996</c:v>
                </c:pt>
                <c:pt idx="1552">
                  <c:v>0.34540300000000002</c:v>
                </c:pt>
                <c:pt idx="1553">
                  <c:v>0.33728799999999998</c:v>
                </c:pt>
                <c:pt idx="1554">
                  <c:v>9.3067999999999998E-2</c:v>
                </c:pt>
                <c:pt idx="1555">
                  <c:v>0.18545900000000001</c:v>
                </c:pt>
                <c:pt idx="1556">
                  <c:v>5.7660999999999997E-2</c:v>
                </c:pt>
                <c:pt idx="1557">
                  <c:v>1.3059799999999999</c:v>
                </c:pt>
                <c:pt idx="1558">
                  <c:v>1.23851</c:v>
                </c:pt>
                <c:pt idx="1559">
                  <c:v>0.65154199999999995</c:v>
                </c:pt>
                <c:pt idx="1560">
                  <c:v>5.4899999999999997E-2</c:v>
                </c:pt>
                <c:pt idx="1561">
                  <c:v>4.4599E-2</c:v>
                </c:pt>
                <c:pt idx="1562">
                  <c:v>3.9065000000000003E-2</c:v>
                </c:pt>
                <c:pt idx="1563">
                  <c:v>5.4537000000000002E-2</c:v>
                </c:pt>
                <c:pt idx="1564">
                  <c:v>0.30841600000000002</c:v>
                </c:pt>
                <c:pt idx="1565">
                  <c:v>0.11286</c:v>
                </c:pt>
                <c:pt idx="1566">
                  <c:v>6.5144999999999995E-2</c:v>
                </c:pt>
                <c:pt idx="1567">
                  <c:v>0.17804300000000001</c:v>
                </c:pt>
                <c:pt idx="1568">
                  <c:v>0.147232</c:v>
                </c:pt>
                <c:pt idx="1569">
                  <c:v>9.8097000000000004E-2</c:v>
                </c:pt>
                <c:pt idx="1570">
                  <c:v>4.9377999999999998E-2</c:v>
                </c:pt>
                <c:pt idx="1571">
                  <c:v>0.198264</c:v>
                </c:pt>
                <c:pt idx="1572">
                  <c:v>0.17998</c:v>
                </c:pt>
                <c:pt idx="1573">
                  <c:v>0.117899</c:v>
                </c:pt>
                <c:pt idx="1574">
                  <c:v>0.117494</c:v>
                </c:pt>
                <c:pt idx="1575">
                  <c:v>0.137239</c:v>
                </c:pt>
                <c:pt idx="1576">
                  <c:v>0.18343599999999999</c:v>
                </c:pt>
                <c:pt idx="1577">
                  <c:v>5.3266900000000001</c:v>
                </c:pt>
                <c:pt idx="1578">
                  <c:v>5.9088000000000002E-2</c:v>
                </c:pt>
                <c:pt idx="1579">
                  <c:v>7.8986000000000001E-2</c:v>
                </c:pt>
                <c:pt idx="1580">
                  <c:v>0.51020699999999997</c:v>
                </c:pt>
                <c:pt idx="1581">
                  <c:v>0.39948699999999998</c:v>
                </c:pt>
                <c:pt idx="1582">
                  <c:v>7.8170000000000003E-2</c:v>
                </c:pt>
                <c:pt idx="1583">
                  <c:v>7.8173000000000006E-2</c:v>
                </c:pt>
                <c:pt idx="1584">
                  <c:v>7.8174999999999994E-2</c:v>
                </c:pt>
                <c:pt idx="1585">
                  <c:v>3.9209000000000001E-2</c:v>
                </c:pt>
                <c:pt idx="1586">
                  <c:v>3.9210000000000002E-2</c:v>
                </c:pt>
                <c:pt idx="1587">
                  <c:v>7.9009999999999997E-2</c:v>
                </c:pt>
                <c:pt idx="1588">
                  <c:v>0.118062</c:v>
                </c:pt>
                <c:pt idx="1589">
                  <c:v>0.123158</c:v>
                </c:pt>
                <c:pt idx="1590">
                  <c:v>0.218412</c:v>
                </c:pt>
                <c:pt idx="1591">
                  <c:v>0.11773400000000001</c:v>
                </c:pt>
                <c:pt idx="1592">
                  <c:v>0.11773400000000001</c:v>
                </c:pt>
                <c:pt idx="1593">
                  <c:v>0.117733</c:v>
                </c:pt>
                <c:pt idx="1594">
                  <c:v>0.117731</c:v>
                </c:pt>
                <c:pt idx="1595">
                  <c:v>0.118191</c:v>
                </c:pt>
                <c:pt idx="1596">
                  <c:v>0.11874700000000001</c:v>
                </c:pt>
                <c:pt idx="1597">
                  <c:v>71.308300000000003</c:v>
                </c:pt>
                <c:pt idx="1598">
                  <c:v>0.119155</c:v>
                </c:pt>
                <c:pt idx="1599">
                  <c:v>1.62138</c:v>
                </c:pt>
                <c:pt idx="1600">
                  <c:v>2.0063800000000001</c:v>
                </c:pt>
                <c:pt idx="1601">
                  <c:v>0.118727</c:v>
                </c:pt>
                <c:pt idx="1602">
                  <c:v>0.118711</c:v>
                </c:pt>
                <c:pt idx="1603">
                  <c:v>0.116772</c:v>
                </c:pt>
                <c:pt idx="1604">
                  <c:v>0.116689</c:v>
                </c:pt>
                <c:pt idx="1605">
                  <c:v>0.24309</c:v>
                </c:pt>
                <c:pt idx="1606">
                  <c:v>0.11833200000000001</c:v>
                </c:pt>
                <c:pt idx="1607">
                  <c:v>0.117495</c:v>
                </c:pt>
                <c:pt idx="1608">
                  <c:v>0.55709500000000001</c:v>
                </c:pt>
                <c:pt idx="1609">
                  <c:v>0.14283199999999999</c:v>
                </c:pt>
                <c:pt idx="1610">
                  <c:v>9.9654000000000006E-2</c:v>
                </c:pt>
                <c:pt idx="1611">
                  <c:v>0.11756900000000001</c:v>
                </c:pt>
                <c:pt idx="1612">
                  <c:v>6.0704000000000002</c:v>
                </c:pt>
                <c:pt idx="1613">
                  <c:v>0.17426900000000001</c:v>
                </c:pt>
                <c:pt idx="1614">
                  <c:v>0.17466499999999999</c:v>
                </c:pt>
                <c:pt idx="1615">
                  <c:v>48.9072999999999</c:v>
                </c:pt>
                <c:pt idx="1616">
                  <c:v>0.17421400000000001</c:v>
                </c:pt>
                <c:pt idx="1617">
                  <c:v>0.17419399999999999</c:v>
                </c:pt>
                <c:pt idx="1618">
                  <c:v>5.7215699999999998</c:v>
                </c:pt>
                <c:pt idx="1619">
                  <c:v>0.145537</c:v>
                </c:pt>
                <c:pt idx="1620">
                  <c:v>5.8553699999999997</c:v>
                </c:pt>
                <c:pt idx="1621">
                  <c:v>0.116062</c:v>
                </c:pt>
                <c:pt idx="1622">
                  <c:v>0.12975200000000001</c:v>
                </c:pt>
                <c:pt idx="1623">
                  <c:v>10.3316</c:v>
                </c:pt>
                <c:pt idx="1624">
                  <c:v>0.17665700000000001</c:v>
                </c:pt>
                <c:pt idx="1625">
                  <c:v>0.15556600000000001</c:v>
                </c:pt>
                <c:pt idx="1626">
                  <c:v>9.7209000000000004E-2</c:v>
                </c:pt>
                <c:pt idx="1627">
                  <c:v>0.13655100000000001</c:v>
                </c:pt>
                <c:pt idx="1628">
                  <c:v>0.203818</c:v>
                </c:pt>
                <c:pt idx="1629">
                  <c:v>0.15646699999999999</c:v>
                </c:pt>
                <c:pt idx="1630">
                  <c:v>0.126193</c:v>
                </c:pt>
                <c:pt idx="1631">
                  <c:v>5.8221000000000002E-2</c:v>
                </c:pt>
                <c:pt idx="1632">
                  <c:v>3.8344000000000003E-2</c:v>
                </c:pt>
                <c:pt idx="1633">
                  <c:v>1.13069</c:v>
                </c:pt>
                <c:pt idx="1634">
                  <c:v>1.3358699999999999</c:v>
                </c:pt>
                <c:pt idx="1635">
                  <c:v>5.7827999999999997E-2</c:v>
                </c:pt>
                <c:pt idx="1636">
                  <c:v>9.7197000000000006E-2</c:v>
                </c:pt>
                <c:pt idx="1637">
                  <c:v>7.7726000000000003E-2</c:v>
                </c:pt>
                <c:pt idx="1638">
                  <c:v>9.7626000000000004E-2</c:v>
                </c:pt>
                <c:pt idx="1639">
                  <c:v>0.116281</c:v>
                </c:pt>
                <c:pt idx="1640">
                  <c:v>0.116287</c:v>
                </c:pt>
                <c:pt idx="1641">
                  <c:v>0.11629200000000001</c:v>
                </c:pt>
                <c:pt idx="1642">
                  <c:v>5.8147999999999998E-2</c:v>
                </c:pt>
                <c:pt idx="1643">
                  <c:v>0.80244700000000002</c:v>
                </c:pt>
                <c:pt idx="1644">
                  <c:v>0.76666999999999996</c:v>
                </c:pt>
                <c:pt idx="1645">
                  <c:v>0.93581300000000001</c:v>
                </c:pt>
                <c:pt idx="1646">
                  <c:v>6.2382799999999996</c:v>
                </c:pt>
                <c:pt idx="1647">
                  <c:v>1.8976599999999999</c:v>
                </c:pt>
                <c:pt idx="1648">
                  <c:v>1.40726</c:v>
                </c:pt>
                <c:pt idx="1649">
                  <c:v>4.9245999999999998E-2</c:v>
                </c:pt>
                <c:pt idx="1650">
                  <c:v>0.58384499999999995</c:v>
                </c:pt>
                <c:pt idx="1651">
                  <c:v>3.0184099999999998</c:v>
                </c:pt>
                <c:pt idx="1652">
                  <c:v>0.176089</c:v>
                </c:pt>
                <c:pt idx="1653">
                  <c:v>0.15346199999999999</c:v>
                </c:pt>
                <c:pt idx="1654">
                  <c:v>0.103724</c:v>
                </c:pt>
                <c:pt idx="1655">
                  <c:v>0.28773199999999999</c:v>
                </c:pt>
                <c:pt idx="1656">
                  <c:v>0.134576</c:v>
                </c:pt>
                <c:pt idx="1657">
                  <c:v>0.11686000000000001</c:v>
                </c:pt>
                <c:pt idx="1658">
                  <c:v>0.11663800000000001</c:v>
                </c:pt>
                <c:pt idx="1659">
                  <c:v>0.18615599999999999</c:v>
                </c:pt>
                <c:pt idx="1660">
                  <c:v>0.16924600000000001</c:v>
                </c:pt>
                <c:pt idx="1661">
                  <c:v>0.14979500000000001</c:v>
                </c:pt>
                <c:pt idx="1662">
                  <c:v>0.14674799999999999</c:v>
                </c:pt>
                <c:pt idx="1663">
                  <c:v>0.29125600000000001</c:v>
                </c:pt>
                <c:pt idx="1664">
                  <c:v>0.25846200000000003</c:v>
                </c:pt>
                <c:pt idx="1665">
                  <c:v>0.13827400000000001</c:v>
                </c:pt>
                <c:pt idx="1666">
                  <c:v>0.136628</c:v>
                </c:pt>
                <c:pt idx="1667">
                  <c:v>0.26563700000000001</c:v>
                </c:pt>
                <c:pt idx="1668">
                  <c:v>0.117169</c:v>
                </c:pt>
                <c:pt idx="1669">
                  <c:v>8.0321700000000007</c:v>
                </c:pt>
                <c:pt idx="1670">
                  <c:v>2.07274</c:v>
                </c:pt>
                <c:pt idx="1671">
                  <c:v>0.61702000000000001</c:v>
                </c:pt>
                <c:pt idx="1672">
                  <c:v>0.13009100000000001</c:v>
                </c:pt>
                <c:pt idx="1673">
                  <c:v>5.9199000000000002E-2</c:v>
                </c:pt>
                <c:pt idx="1674">
                  <c:v>0.136685</c:v>
                </c:pt>
                <c:pt idx="1675">
                  <c:v>0.117103</c:v>
                </c:pt>
                <c:pt idx="1676">
                  <c:v>5.8675999999999999E-2</c:v>
                </c:pt>
                <c:pt idx="1677">
                  <c:v>3.9197999999999997E-2</c:v>
                </c:pt>
                <c:pt idx="1678">
                  <c:v>7.8573000000000004E-2</c:v>
                </c:pt>
                <c:pt idx="1679">
                  <c:v>0.117655</c:v>
                </c:pt>
                <c:pt idx="1680">
                  <c:v>0.102215</c:v>
                </c:pt>
                <c:pt idx="1681">
                  <c:v>0.15248</c:v>
                </c:pt>
                <c:pt idx="1682">
                  <c:v>0.199627</c:v>
                </c:pt>
                <c:pt idx="1683">
                  <c:v>0.117698</c:v>
                </c:pt>
                <c:pt idx="1684">
                  <c:v>0.117698</c:v>
                </c:pt>
                <c:pt idx="1685">
                  <c:v>0.117697</c:v>
                </c:pt>
                <c:pt idx="1686">
                  <c:v>0.11769499999999999</c:v>
                </c:pt>
                <c:pt idx="1687">
                  <c:v>0.117739</c:v>
                </c:pt>
                <c:pt idx="1688">
                  <c:v>0.196154</c:v>
                </c:pt>
                <c:pt idx="1689">
                  <c:v>0.20749000000000001</c:v>
                </c:pt>
                <c:pt idx="1690">
                  <c:v>12.944800000000001</c:v>
                </c:pt>
                <c:pt idx="1691">
                  <c:v>2.4218500000000001</c:v>
                </c:pt>
                <c:pt idx="1692">
                  <c:v>0.17844499999999999</c:v>
                </c:pt>
                <c:pt idx="1693">
                  <c:v>0.17843800000000001</c:v>
                </c:pt>
                <c:pt idx="1694">
                  <c:v>0.178429</c:v>
                </c:pt>
                <c:pt idx="1695">
                  <c:v>0.177757</c:v>
                </c:pt>
                <c:pt idx="1696">
                  <c:v>0.176569</c:v>
                </c:pt>
                <c:pt idx="1697">
                  <c:v>0.36401699999999998</c:v>
                </c:pt>
                <c:pt idx="1698">
                  <c:v>2.9666700000000001</c:v>
                </c:pt>
                <c:pt idx="1699">
                  <c:v>0.66182399999999997</c:v>
                </c:pt>
                <c:pt idx="1700">
                  <c:v>6.4725099999999998</c:v>
                </c:pt>
                <c:pt idx="1701">
                  <c:v>0.17469899999999999</c:v>
                </c:pt>
                <c:pt idx="1702">
                  <c:v>0.175099</c:v>
                </c:pt>
                <c:pt idx="1703">
                  <c:v>0.17549899999999999</c:v>
                </c:pt>
                <c:pt idx="1704">
                  <c:v>4.0508100000000002</c:v>
                </c:pt>
                <c:pt idx="1705">
                  <c:v>0.14516799999999999</c:v>
                </c:pt>
                <c:pt idx="1706">
                  <c:v>0.116123</c:v>
                </c:pt>
                <c:pt idx="1707">
                  <c:v>0.116525</c:v>
                </c:pt>
                <c:pt idx="1708">
                  <c:v>0.11609800000000001</c:v>
                </c:pt>
                <c:pt idx="1709">
                  <c:v>69.681100000000001</c:v>
                </c:pt>
                <c:pt idx="1710">
                  <c:v>7.3080800000000004</c:v>
                </c:pt>
                <c:pt idx="1711">
                  <c:v>0.116885</c:v>
                </c:pt>
                <c:pt idx="1712">
                  <c:v>0.11604200000000001</c:v>
                </c:pt>
                <c:pt idx="1713">
                  <c:v>0.116026</c:v>
                </c:pt>
                <c:pt idx="1714">
                  <c:v>0.1241</c:v>
                </c:pt>
                <c:pt idx="1715">
                  <c:v>0.11647</c:v>
                </c:pt>
                <c:pt idx="1716">
                  <c:v>0.11607000000000001</c:v>
                </c:pt>
                <c:pt idx="1717">
                  <c:v>0.117741</c:v>
                </c:pt>
                <c:pt idx="1718">
                  <c:v>0.11609700000000001</c:v>
                </c:pt>
                <c:pt idx="1719">
                  <c:v>0.17541200000000001</c:v>
                </c:pt>
                <c:pt idx="1720">
                  <c:v>0.11654200000000001</c:v>
                </c:pt>
                <c:pt idx="1721">
                  <c:v>0.11613900000000001</c:v>
                </c:pt>
                <c:pt idx="1722">
                  <c:v>0.14519599999999999</c:v>
                </c:pt>
                <c:pt idx="1723">
                  <c:v>0.17466899999999999</c:v>
                </c:pt>
                <c:pt idx="1724">
                  <c:v>0.13575300000000001</c:v>
                </c:pt>
                <c:pt idx="1725">
                  <c:v>3.6046200000000002</c:v>
                </c:pt>
                <c:pt idx="1726">
                  <c:v>7.7381000000000005E-2</c:v>
                </c:pt>
                <c:pt idx="1727">
                  <c:v>0.13620599999999999</c:v>
                </c:pt>
                <c:pt idx="1728">
                  <c:v>0.17432300000000001</c:v>
                </c:pt>
                <c:pt idx="1729">
                  <c:v>0.17433399999999999</c:v>
                </c:pt>
                <c:pt idx="1730">
                  <c:v>0.174344</c:v>
                </c:pt>
                <c:pt idx="1731">
                  <c:v>0.17435400000000001</c:v>
                </c:pt>
                <c:pt idx="1732">
                  <c:v>0.17477699999999999</c:v>
                </c:pt>
                <c:pt idx="1733">
                  <c:v>0.174785</c:v>
                </c:pt>
                <c:pt idx="1734">
                  <c:v>4.2162600000000001</c:v>
                </c:pt>
                <c:pt idx="1735">
                  <c:v>0.104395</c:v>
                </c:pt>
                <c:pt idx="1736">
                  <c:v>1.5034799999999999</c:v>
                </c:pt>
                <c:pt idx="1737">
                  <c:v>1.9587000000000001</c:v>
                </c:pt>
                <c:pt idx="1738">
                  <c:v>1.363</c:v>
                </c:pt>
                <c:pt idx="1739">
                  <c:v>10.025700000000001</c:v>
                </c:pt>
                <c:pt idx="1740">
                  <c:v>0.46133000000000002</c:v>
                </c:pt>
                <c:pt idx="1741">
                  <c:v>0.22461700000000001</c:v>
                </c:pt>
                <c:pt idx="1742">
                  <c:v>0.21182500000000001</c:v>
                </c:pt>
                <c:pt idx="1743">
                  <c:v>6.5726100000000001</c:v>
                </c:pt>
                <c:pt idx="1744">
                  <c:v>0.122988</c:v>
                </c:pt>
                <c:pt idx="1745">
                  <c:v>6.4617999999999995E-2</c:v>
                </c:pt>
                <c:pt idx="1746">
                  <c:v>5.5601999999999999E-2</c:v>
                </c:pt>
                <c:pt idx="1747">
                  <c:v>0.20644100000000001</c:v>
                </c:pt>
                <c:pt idx="1748">
                  <c:v>4.2311000000000001E-2</c:v>
                </c:pt>
                <c:pt idx="1749">
                  <c:v>4.2467999999999999E-2</c:v>
                </c:pt>
                <c:pt idx="1750">
                  <c:v>6.1008E-2</c:v>
                </c:pt>
                <c:pt idx="1751">
                  <c:v>3.9135000000000003E-2</c:v>
                </c:pt>
                <c:pt idx="1752">
                  <c:v>5.8584999999999998E-2</c:v>
                </c:pt>
                <c:pt idx="1753">
                  <c:v>7.8045000000000003E-2</c:v>
                </c:pt>
                <c:pt idx="1754">
                  <c:v>0.214336</c:v>
                </c:pt>
                <c:pt idx="1755">
                  <c:v>0.190244</c:v>
                </c:pt>
                <c:pt idx="1756">
                  <c:v>0.191529</c:v>
                </c:pt>
                <c:pt idx="1757">
                  <c:v>0.111304</c:v>
                </c:pt>
                <c:pt idx="1758">
                  <c:v>0.15981500000000001</c:v>
                </c:pt>
                <c:pt idx="1759">
                  <c:v>0.148728</c:v>
                </c:pt>
                <c:pt idx="1760">
                  <c:v>0.17010800000000001</c:v>
                </c:pt>
                <c:pt idx="1761">
                  <c:v>5.9998199999999997</c:v>
                </c:pt>
                <c:pt idx="1762">
                  <c:v>1.74397</c:v>
                </c:pt>
                <c:pt idx="1763">
                  <c:v>1.7431000000000001</c:v>
                </c:pt>
                <c:pt idx="1764">
                  <c:v>1.7832300000000001</c:v>
                </c:pt>
                <c:pt idx="1765">
                  <c:v>1.76247</c:v>
                </c:pt>
                <c:pt idx="1766">
                  <c:v>1.7437800000000001</c:v>
                </c:pt>
                <c:pt idx="1767">
                  <c:v>1.78186</c:v>
                </c:pt>
                <c:pt idx="1768">
                  <c:v>1.17578</c:v>
                </c:pt>
                <c:pt idx="1769">
                  <c:v>7.8246999999999997E-2</c:v>
                </c:pt>
                <c:pt idx="1770">
                  <c:v>0.10433000000000001</c:v>
                </c:pt>
                <c:pt idx="1771">
                  <c:v>0.11848599999999999</c:v>
                </c:pt>
                <c:pt idx="1772">
                  <c:v>0.13170399999999999</c:v>
                </c:pt>
                <c:pt idx="1773">
                  <c:v>0.18416099999999999</c:v>
                </c:pt>
                <c:pt idx="1774">
                  <c:v>0.349215</c:v>
                </c:pt>
                <c:pt idx="1775">
                  <c:v>0.17648</c:v>
                </c:pt>
                <c:pt idx="1776">
                  <c:v>0.80332700000000001</c:v>
                </c:pt>
                <c:pt idx="1777">
                  <c:v>1.7176199999999999</c:v>
                </c:pt>
                <c:pt idx="1778">
                  <c:v>0.17647599999999999</c:v>
                </c:pt>
                <c:pt idx="1779">
                  <c:v>0.176538</c:v>
                </c:pt>
                <c:pt idx="1780">
                  <c:v>0.17799999999999999</c:v>
                </c:pt>
                <c:pt idx="1781">
                  <c:v>2.8187500000000001</c:v>
                </c:pt>
                <c:pt idx="1782">
                  <c:v>2.7601300000000002</c:v>
                </c:pt>
                <c:pt idx="1783">
                  <c:v>0.36662800000000001</c:v>
                </c:pt>
                <c:pt idx="1784">
                  <c:v>2.89167</c:v>
                </c:pt>
                <c:pt idx="1785">
                  <c:v>52.391100000000002</c:v>
                </c:pt>
                <c:pt idx="1786">
                  <c:v>0.118632</c:v>
                </c:pt>
                <c:pt idx="1787">
                  <c:v>0.118626</c:v>
                </c:pt>
                <c:pt idx="1788">
                  <c:v>0.118288</c:v>
                </c:pt>
                <c:pt idx="1789">
                  <c:v>0.50242699999999996</c:v>
                </c:pt>
                <c:pt idx="1790">
                  <c:v>0.38081900000000002</c:v>
                </c:pt>
                <c:pt idx="1791">
                  <c:v>0.116163</c:v>
                </c:pt>
                <c:pt idx="1792">
                  <c:v>0.11656900000000001</c:v>
                </c:pt>
                <c:pt idx="1793">
                  <c:v>0.11656</c:v>
                </c:pt>
                <c:pt idx="1794">
                  <c:v>56.799399999999899</c:v>
                </c:pt>
                <c:pt idx="1795">
                  <c:v>4.3477499999999996</c:v>
                </c:pt>
                <c:pt idx="1796">
                  <c:v>0.841642</c:v>
                </c:pt>
                <c:pt idx="1797">
                  <c:v>6.5113200000000004</c:v>
                </c:pt>
                <c:pt idx="1798">
                  <c:v>1.46851</c:v>
                </c:pt>
                <c:pt idx="1799">
                  <c:v>0.116075</c:v>
                </c:pt>
                <c:pt idx="1800">
                  <c:v>0.116062</c:v>
                </c:pt>
                <c:pt idx="1801">
                  <c:v>0.116049</c:v>
                </c:pt>
                <c:pt idx="1802">
                  <c:v>11.908300000000001</c:v>
                </c:pt>
                <c:pt idx="1803">
                  <c:v>5.8275499999999996</c:v>
                </c:pt>
                <c:pt idx="1804">
                  <c:v>0.11724900000000001</c:v>
                </c:pt>
                <c:pt idx="1805">
                  <c:v>0.115991</c:v>
                </c:pt>
                <c:pt idx="1806">
                  <c:v>0.13308900000000001</c:v>
                </c:pt>
                <c:pt idx="1807">
                  <c:v>7.0994999999999999</c:v>
                </c:pt>
                <c:pt idx="1808">
                  <c:v>0.116449</c:v>
                </c:pt>
                <c:pt idx="1809">
                  <c:v>0.11687699999999999</c:v>
                </c:pt>
                <c:pt idx="1810">
                  <c:v>3.9606499999999998</c:v>
                </c:pt>
                <c:pt idx="1811">
                  <c:v>0.116909</c:v>
                </c:pt>
                <c:pt idx="1812">
                  <c:v>0.116921</c:v>
                </c:pt>
                <c:pt idx="1813">
                  <c:v>0.11734700000000001</c:v>
                </c:pt>
                <c:pt idx="1814">
                  <c:v>0.116115</c:v>
                </c:pt>
                <c:pt idx="1815">
                  <c:v>0.11654</c:v>
                </c:pt>
                <c:pt idx="1816">
                  <c:v>1.7330700000000001</c:v>
                </c:pt>
                <c:pt idx="1817">
                  <c:v>0.81540900000000005</c:v>
                </c:pt>
                <c:pt idx="1818">
                  <c:v>9.7936999999999996E-2</c:v>
                </c:pt>
                <c:pt idx="1819">
                  <c:v>9.7115999999999994E-2</c:v>
                </c:pt>
                <c:pt idx="1820">
                  <c:v>0.11658499999999999</c:v>
                </c:pt>
                <c:pt idx="1821">
                  <c:v>0.116178</c:v>
                </c:pt>
                <c:pt idx="1822">
                  <c:v>0.11659899999999999</c:v>
                </c:pt>
                <c:pt idx="1823">
                  <c:v>0.116192</c:v>
                </c:pt>
                <c:pt idx="1824">
                  <c:v>0.11661199999999999</c:v>
                </c:pt>
                <c:pt idx="1825">
                  <c:v>0.116203</c:v>
                </c:pt>
                <c:pt idx="1826">
                  <c:v>4.1443599999999998</c:v>
                </c:pt>
                <c:pt idx="1827">
                  <c:v>0.89088299999999998</c:v>
                </c:pt>
                <c:pt idx="1828">
                  <c:v>2.3037700000000001</c:v>
                </c:pt>
                <c:pt idx="1829">
                  <c:v>1.2035800000000001</c:v>
                </c:pt>
                <c:pt idx="1830">
                  <c:v>4.8385699999999998</c:v>
                </c:pt>
                <c:pt idx="1831">
                  <c:v>0.45523599999999997</c:v>
                </c:pt>
                <c:pt idx="1832">
                  <c:v>0.39375700000000002</c:v>
                </c:pt>
                <c:pt idx="1833">
                  <c:v>0.94242199999999998</c:v>
                </c:pt>
                <c:pt idx="1834">
                  <c:v>0.92763300000000004</c:v>
                </c:pt>
                <c:pt idx="1835">
                  <c:v>2.2654000000000001</c:v>
                </c:pt>
                <c:pt idx="1836">
                  <c:v>14.724500000000001</c:v>
                </c:pt>
                <c:pt idx="1837">
                  <c:v>0.37930799999999998</c:v>
                </c:pt>
                <c:pt idx="1838">
                  <c:v>0.120153</c:v>
                </c:pt>
                <c:pt idx="1839">
                  <c:v>8.3467E-2</c:v>
                </c:pt>
                <c:pt idx="1840">
                  <c:v>9.7448000000000007E-2</c:v>
                </c:pt>
                <c:pt idx="1841">
                  <c:v>6.361E-2</c:v>
                </c:pt>
                <c:pt idx="1842">
                  <c:v>6.6735000000000003E-2</c:v>
                </c:pt>
                <c:pt idx="1843">
                  <c:v>0.14429500000000001</c:v>
                </c:pt>
                <c:pt idx="1844">
                  <c:v>6.3862000000000002E-2</c:v>
                </c:pt>
                <c:pt idx="1845">
                  <c:v>0.18779799999999999</c:v>
                </c:pt>
                <c:pt idx="1846">
                  <c:v>0.15484700000000001</c:v>
                </c:pt>
                <c:pt idx="1847">
                  <c:v>9.1616000000000003E-2</c:v>
                </c:pt>
                <c:pt idx="1848">
                  <c:v>3.9559999999999998E-2</c:v>
                </c:pt>
                <c:pt idx="1849">
                  <c:v>5.2595700000000001</c:v>
                </c:pt>
                <c:pt idx="1850">
                  <c:v>28.6694</c:v>
                </c:pt>
                <c:pt idx="1851">
                  <c:v>9.7518999999999995E-2</c:v>
                </c:pt>
                <c:pt idx="1852">
                  <c:v>4.0226199999999999</c:v>
                </c:pt>
                <c:pt idx="1853">
                  <c:v>5.7307399999999999</c:v>
                </c:pt>
                <c:pt idx="1854">
                  <c:v>6.3666E-2</c:v>
                </c:pt>
                <c:pt idx="1855">
                  <c:v>8.5079000000000002E-2</c:v>
                </c:pt>
                <c:pt idx="1856">
                  <c:v>5.9688999999999999E-2</c:v>
                </c:pt>
                <c:pt idx="1857">
                  <c:v>5.9554999999999997E-2</c:v>
                </c:pt>
                <c:pt idx="1858">
                  <c:v>5.5086999999999997E-2</c:v>
                </c:pt>
                <c:pt idx="1859">
                  <c:v>0.71864700000000004</c:v>
                </c:pt>
                <c:pt idx="1860">
                  <c:v>1.7572300000000001</c:v>
                </c:pt>
                <c:pt idx="1861">
                  <c:v>1.81386</c:v>
                </c:pt>
                <c:pt idx="1862">
                  <c:v>1.92638</c:v>
                </c:pt>
                <c:pt idx="1863">
                  <c:v>45.823999999999899</c:v>
                </c:pt>
                <c:pt idx="1864">
                  <c:v>2.9722300000000001</c:v>
                </c:pt>
                <c:pt idx="1865">
                  <c:v>1.8207</c:v>
                </c:pt>
                <c:pt idx="1866">
                  <c:v>1.8206199999999999</c:v>
                </c:pt>
                <c:pt idx="1867">
                  <c:v>1.82053</c:v>
                </c:pt>
                <c:pt idx="1868">
                  <c:v>5.1526300000000003</c:v>
                </c:pt>
                <c:pt idx="1869">
                  <c:v>1.8203499999999999</c:v>
                </c:pt>
                <c:pt idx="1870">
                  <c:v>2.1177800000000002</c:v>
                </c:pt>
                <c:pt idx="1871">
                  <c:v>4.9593100000000003</c:v>
                </c:pt>
                <c:pt idx="1872">
                  <c:v>1.2584200000000001</c:v>
                </c:pt>
                <c:pt idx="1873">
                  <c:v>0.20682</c:v>
                </c:pt>
                <c:pt idx="1874">
                  <c:v>0.16181999999999999</c:v>
                </c:pt>
                <c:pt idx="1875">
                  <c:v>0.24629000000000001</c:v>
                </c:pt>
                <c:pt idx="1876">
                  <c:v>4.8384200000000002</c:v>
                </c:pt>
                <c:pt idx="1877">
                  <c:v>0.13247500000000001</c:v>
                </c:pt>
                <c:pt idx="1878">
                  <c:v>1.28687</c:v>
                </c:pt>
                <c:pt idx="1879">
                  <c:v>1.14893</c:v>
                </c:pt>
                <c:pt idx="1880">
                  <c:v>0.50464900000000001</c:v>
                </c:pt>
                <c:pt idx="1881">
                  <c:v>18.488</c:v>
                </c:pt>
                <c:pt idx="1882">
                  <c:v>0.11654200000000001</c:v>
                </c:pt>
                <c:pt idx="1883">
                  <c:v>0.116119</c:v>
                </c:pt>
                <c:pt idx="1884">
                  <c:v>0.11611</c:v>
                </c:pt>
                <c:pt idx="1885">
                  <c:v>0.19449900000000001</c:v>
                </c:pt>
                <c:pt idx="1886">
                  <c:v>0.116091</c:v>
                </c:pt>
                <c:pt idx="1887">
                  <c:v>0.11608</c:v>
                </c:pt>
                <c:pt idx="1888">
                  <c:v>8.8259500000000006</c:v>
                </c:pt>
                <c:pt idx="1889">
                  <c:v>17.8445</c:v>
                </c:pt>
                <c:pt idx="1890">
                  <c:v>267.875</c:v>
                </c:pt>
                <c:pt idx="1891">
                  <c:v>119.096</c:v>
                </c:pt>
                <c:pt idx="1892">
                  <c:v>0.23910400000000001</c:v>
                </c:pt>
                <c:pt idx="1893">
                  <c:v>0.24125199999999999</c:v>
                </c:pt>
                <c:pt idx="1894">
                  <c:v>0.175208</c:v>
                </c:pt>
                <c:pt idx="1895">
                  <c:v>0.17560000000000001</c:v>
                </c:pt>
                <c:pt idx="1896">
                  <c:v>0.17433399999999999</c:v>
                </c:pt>
                <c:pt idx="1897">
                  <c:v>0.15318000000000001</c:v>
                </c:pt>
                <c:pt idx="1898">
                  <c:v>0.17437800000000001</c:v>
                </c:pt>
                <c:pt idx="1899">
                  <c:v>0.20505200000000001</c:v>
                </c:pt>
                <c:pt idx="1900">
                  <c:v>0.232849</c:v>
                </c:pt>
                <c:pt idx="1901">
                  <c:v>0.17569299999999999</c:v>
                </c:pt>
                <c:pt idx="1902">
                  <c:v>0.14546300000000001</c:v>
                </c:pt>
                <c:pt idx="1903">
                  <c:v>0.1173</c:v>
                </c:pt>
                <c:pt idx="1904">
                  <c:v>0.116483</c:v>
                </c:pt>
                <c:pt idx="1905">
                  <c:v>0.11608</c:v>
                </c:pt>
                <c:pt idx="1906">
                  <c:v>0.116504</c:v>
                </c:pt>
                <c:pt idx="1907">
                  <c:v>2.43215</c:v>
                </c:pt>
                <c:pt idx="1908">
                  <c:v>0.117767</c:v>
                </c:pt>
                <c:pt idx="1909">
                  <c:v>0.116533</c:v>
                </c:pt>
                <c:pt idx="1910">
                  <c:v>0.116956</c:v>
                </c:pt>
                <c:pt idx="1911">
                  <c:v>0.116135</c:v>
                </c:pt>
                <c:pt idx="1912">
                  <c:v>0.11655699999999999</c:v>
                </c:pt>
                <c:pt idx="1913">
                  <c:v>0.11615</c:v>
                </c:pt>
                <c:pt idx="1914">
                  <c:v>0.11656999999999999</c:v>
                </c:pt>
                <c:pt idx="1915">
                  <c:v>0.11624</c:v>
                </c:pt>
                <c:pt idx="1916">
                  <c:v>4.1949399999999999</c:v>
                </c:pt>
                <c:pt idx="1917">
                  <c:v>1.6080000000000001</c:v>
                </c:pt>
                <c:pt idx="1918">
                  <c:v>3.1008100000000001</c:v>
                </c:pt>
                <c:pt idx="1919">
                  <c:v>6.40144</c:v>
                </c:pt>
                <c:pt idx="1920">
                  <c:v>14.5451</c:v>
                </c:pt>
                <c:pt idx="1921">
                  <c:v>2.6798700000000002</c:v>
                </c:pt>
                <c:pt idx="1922">
                  <c:v>13.2158</c:v>
                </c:pt>
                <c:pt idx="1923">
                  <c:v>3.2353900000000002</c:v>
                </c:pt>
                <c:pt idx="1924">
                  <c:v>0.27799499999999999</c:v>
                </c:pt>
                <c:pt idx="1925">
                  <c:v>0.36064600000000002</c:v>
                </c:pt>
                <c:pt idx="1926">
                  <c:v>33.489400000000003</c:v>
                </c:pt>
                <c:pt idx="1927">
                  <c:v>0.23403399999999999</c:v>
                </c:pt>
                <c:pt idx="1928">
                  <c:v>0.12275999999999999</c:v>
                </c:pt>
                <c:pt idx="1929">
                  <c:v>6.2932000000000002E-2</c:v>
                </c:pt>
                <c:pt idx="1930">
                  <c:v>8.1990999999999994E-2</c:v>
                </c:pt>
                <c:pt idx="1931">
                  <c:v>0.101233</c:v>
                </c:pt>
                <c:pt idx="1932">
                  <c:v>3.9119000000000001E-2</c:v>
                </c:pt>
                <c:pt idx="1933">
                  <c:v>5.8555999999999997E-2</c:v>
                </c:pt>
                <c:pt idx="1934">
                  <c:v>5.8556999999999998E-2</c:v>
                </c:pt>
                <c:pt idx="1935">
                  <c:v>0.33219300000000002</c:v>
                </c:pt>
                <c:pt idx="1936">
                  <c:v>0.22047800000000001</c:v>
                </c:pt>
                <c:pt idx="1937">
                  <c:v>4.8149499999999996</c:v>
                </c:pt>
                <c:pt idx="1938">
                  <c:v>0.217498</c:v>
                </c:pt>
                <c:pt idx="1939">
                  <c:v>0.36366199999999999</c:v>
                </c:pt>
                <c:pt idx="1940">
                  <c:v>0.30051699999999998</c:v>
                </c:pt>
                <c:pt idx="1941">
                  <c:v>9.6365999999999993E-2</c:v>
                </c:pt>
                <c:pt idx="1942">
                  <c:v>28.216000000000001</c:v>
                </c:pt>
                <c:pt idx="1943">
                  <c:v>6.9644999999999999E-2</c:v>
                </c:pt>
                <c:pt idx="1944">
                  <c:v>7.7992000000000006E-2</c:v>
                </c:pt>
                <c:pt idx="1945">
                  <c:v>0.23250000000000001</c:v>
                </c:pt>
                <c:pt idx="1946">
                  <c:v>45.184199999999898</c:v>
                </c:pt>
                <c:pt idx="1947">
                  <c:v>8.2445699999999995</c:v>
                </c:pt>
                <c:pt idx="1948">
                  <c:v>13.398300000000001</c:v>
                </c:pt>
                <c:pt idx="1949">
                  <c:v>7.6947200000000002</c:v>
                </c:pt>
                <c:pt idx="1950">
                  <c:v>3.7504499999999998</c:v>
                </c:pt>
                <c:pt idx="1951">
                  <c:v>0.61766299999999996</c:v>
                </c:pt>
                <c:pt idx="1952">
                  <c:v>0.133849</c:v>
                </c:pt>
                <c:pt idx="1953">
                  <c:v>0.226687</c:v>
                </c:pt>
                <c:pt idx="1954">
                  <c:v>20.7364999999999</c:v>
                </c:pt>
                <c:pt idx="1955">
                  <c:v>7.1978200000000001</c:v>
                </c:pt>
                <c:pt idx="1956">
                  <c:v>24.873100000000001</c:v>
                </c:pt>
                <c:pt idx="1957">
                  <c:v>7.6815699999999998</c:v>
                </c:pt>
                <c:pt idx="1958">
                  <c:v>0.12870500000000001</c:v>
                </c:pt>
                <c:pt idx="1959">
                  <c:v>0.13039700000000001</c:v>
                </c:pt>
                <c:pt idx="1960">
                  <c:v>2.7954500000000002</c:v>
                </c:pt>
                <c:pt idx="1961">
                  <c:v>2.60541</c:v>
                </c:pt>
                <c:pt idx="1962">
                  <c:v>1.9329099999999999</c:v>
                </c:pt>
                <c:pt idx="1963">
                  <c:v>1.8673999999999999</c:v>
                </c:pt>
                <c:pt idx="1964">
                  <c:v>1.9302900000000001</c:v>
                </c:pt>
                <c:pt idx="1965">
                  <c:v>2.0244300000000002</c:v>
                </c:pt>
                <c:pt idx="1966">
                  <c:v>32.794800000000002</c:v>
                </c:pt>
                <c:pt idx="1967">
                  <c:v>2.41242</c:v>
                </c:pt>
                <c:pt idx="1968">
                  <c:v>2.2197300000000002</c:v>
                </c:pt>
                <c:pt idx="1969">
                  <c:v>8.5700800000000008</c:v>
                </c:pt>
                <c:pt idx="1970">
                  <c:v>18.380099999999899</c:v>
                </c:pt>
                <c:pt idx="1971">
                  <c:v>12.8722999999999</c:v>
                </c:pt>
                <c:pt idx="1972">
                  <c:v>1.8787799999999999</c:v>
                </c:pt>
                <c:pt idx="1973">
                  <c:v>1.8785799999999999</c:v>
                </c:pt>
                <c:pt idx="1974">
                  <c:v>1.8783799999999999</c:v>
                </c:pt>
                <c:pt idx="1975">
                  <c:v>1.9957499999999999</c:v>
                </c:pt>
                <c:pt idx="1976">
                  <c:v>48.4011</c:v>
                </c:pt>
                <c:pt idx="1977">
                  <c:v>45.732300000000002</c:v>
                </c:pt>
                <c:pt idx="1978">
                  <c:v>0.246586</c:v>
                </c:pt>
                <c:pt idx="1979">
                  <c:v>6.7861399999999996</c:v>
                </c:pt>
                <c:pt idx="1980">
                  <c:v>0.305398</c:v>
                </c:pt>
                <c:pt idx="1981">
                  <c:v>0.179757</c:v>
                </c:pt>
                <c:pt idx="1982">
                  <c:v>0.20385600000000001</c:v>
                </c:pt>
                <c:pt idx="1983">
                  <c:v>0.11594699999999999</c:v>
                </c:pt>
                <c:pt idx="1984">
                  <c:v>0.11593299999999999</c:v>
                </c:pt>
                <c:pt idx="1985">
                  <c:v>0.11591799999999999</c:v>
                </c:pt>
                <c:pt idx="1986">
                  <c:v>0.11590300000000001</c:v>
                </c:pt>
                <c:pt idx="1987">
                  <c:v>0.10421900000000001</c:v>
                </c:pt>
                <c:pt idx="1988">
                  <c:v>0.14574400000000001</c:v>
                </c:pt>
                <c:pt idx="1989">
                  <c:v>0.147013</c:v>
                </c:pt>
                <c:pt idx="1990">
                  <c:v>0.115967</c:v>
                </c:pt>
                <c:pt idx="1991">
                  <c:v>0.11598</c:v>
                </c:pt>
                <c:pt idx="1992">
                  <c:v>0.14582600000000001</c:v>
                </c:pt>
                <c:pt idx="1993">
                  <c:v>0.86768000000000001</c:v>
                </c:pt>
                <c:pt idx="1994">
                  <c:v>0.17693700000000001</c:v>
                </c:pt>
                <c:pt idx="1995">
                  <c:v>0.17446800000000001</c:v>
                </c:pt>
                <c:pt idx="1996">
                  <c:v>2.3231000000000002</c:v>
                </c:pt>
                <c:pt idx="1997">
                  <c:v>1.5010399999999999</c:v>
                </c:pt>
                <c:pt idx="1998">
                  <c:v>0.175342</c:v>
                </c:pt>
                <c:pt idx="1999">
                  <c:v>0.17452599999999999</c:v>
                </c:pt>
                <c:pt idx="2000">
                  <c:v>0.17578199999999999</c:v>
                </c:pt>
                <c:pt idx="2001">
                  <c:v>0.17455100000000001</c:v>
                </c:pt>
                <c:pt idx="2002">
                  <c:v>0.116936</c:v>
                </c:pt>
                <c:pt idx="2003">
                  <c:v>0.11652899999999999</c:v>
                </c:pt>
                <c:pt idx="2004">
                  <c:v>1.6715800000000001</c:v>
                </c:pt>
                <c:pt idx="2005">
                  <c:v>4.1925600000000003</c:v>
                </c:pt>
                <c:pt idx="2006">
                  <c:v>0.116547</c:v>
                </c:pt>
                <c:pt idx="2007">
                  <c:v>5.8068000000000002E-2</c:v>
                </c:pt>
                <c:pt idx="2008">
                  <c:v>2.3063699999999998</c:v>
                </c:pt>
                <c:pt idx="2009">
                  <c:v>13.7204999999999</c:v>
                </c:pt>
                <c:pt idx="2010">
                  <c:v>6.0911</c:v>
                </c:pt>
                <c:pt idx="2011">
                  <c:v>7.37242</c:v>
                </c:pt>
                <c:pt idx="2012">
                  <c:v>1.20137</c:v>
                </c:pt>
                <c:pt idx="2013">
                  <c:v>0.20576</c:v>
                </c:pt>
                <c:pt idx="2014">
                  <c:v>0.12848300000000001</c:v>
                </c:pt>
                <c:pt idx="2015">
                  <c:v>0.30183500000000002</c:v>
                </c:pt>
                <c:pt idx="2016">
                  <c:v>5.6462300000000001</c:v>
                </c:pt>
                <c:pt idx="2017">
                  <c:v>8.5807999999999995E-2</c:v>
                </c:pt>
                <c:pt idx="2018">
                  <c:v>0.15373800000000001</c:v>
                </c:pt>
                <c:pt idx="2019">
                  <c:v>0.21674599999999999</c:v>
                </c:pt>
                <c:pt idx="2020">
                  <c:v>0.13020399999999999</c:v>
                </c:pt>
                <c:pt idx="2021">
                  <c:v>6.8736000000000005E-2</c:v>
                </c:pt>
                <c:pt idx="2022">
                  <c:v>0.200965</c:v>
                </c:pt>
                <c:pt idx="2023">
                  <c:v>0.106915</c:v>
                </c:pt>
                <c:pt idx="2024">
                  <c:v>0.27614</c:v>
                </c:pt>
                <c:pt idx="2025">
                  <c:v>0.14828</c:v>
                </c:pt>
                <c:pt idx="2026">
                  <c:v>0.18681600000000001</c:v>
                </c:pt>
                <c:pt idx="2027">
                  <c:v>0.23895</c:v>
                </c:pt>
                <c:pt idx="2028">
                  <c:v>0.193962</c:v>
                </c:pt>
                <c:pt idx="2029">
                  <c:v>0.56278499999999998</c:v>
                </c:pt>
                <c:pt idx="2030">
                  <c:v>6.1256199999999996</c:v>
                </c:pt>
                <c:pt idx="2031">
                  <c:v>107.206</c:v>
                </c:pt>
                <c:pt idx="2032">
                  <c:v>5.7082699999999997</c:v>
                </c:pt>
                <c:pt idx="2033">
                  <c:v>21.881799999999899</c:v>
                </c:pt>
                <c:pt idx="2034">
                  <c:v>18.057200000000002</c:v>
                </c:pt>
                <c:pt idx="2035">
                  <c:v>23.3841</c:v>
                </c:pt>
                <c:pt idx="2036">
                  <c:v>0.493481</c:v>
                </c:pt>
                <c:pt idx="2037">
                  <c:v>1.5769500000000001</c:v>
                </c:pt>
                <c:pt idx="2038">
                  <c:v>25.263300000000001</c:v>
                </c:pt>
                <c:pt idx="2039">
                  <c:v>5.6996700000000002</c:v>
                </c:pt>
                <c:pt idx="2040">
                  <c:v>44.885399999999898</c:v>
                </c:pt>
                <c:pt idx="2041">
                  <c:v>0.53032199999999996</c:v>
                </c:pt>
                <c:pt idx="2042">
                  <c:v>4.9558799999999996</c:v>
                </c:pt>
                <c:pt idx="2043">
                  <c:v>7.8603199999999998</c:v>
                </c:pt>
                <c:pt idx="2044">
                  <c:v>0.69452000000000003</c:v>
                </c:pt>
                <c:pt idx="2045">
                  <c:v>4.2616199999999997</c:v>
                </c:pt>
                <c:pt idx="2046">
                  <c:v>0.326019</c:v>
                </c:pt>
                <c:pt idx="2047">
                  <c:v>0.26267800000000002</c:v>
                </c:pt>
                <c:pt idx="2048">
                  <c:v>8.6206600000000009</c:v>
                </c:pt>
                <c:pt idx="2049">
                  <c:v>2.4935700000000001</c:v>
                </c:pt>
                <c:pt idx="2050">
                  <c:v>1.5916699999999999</c:v>
                </c:pt>
                <c:pt idx="2051">
                  <c:v>0.34945500000000002</c:v>
                </c:pt>
                <c:pt idx="2052">
                  <c:v>12.088100000000001</c:v>
                </c:pt>
                <c:pt idx="2053">
                  <c:v>13.1153</c:v>
                </c:pt>
                <c:pt idx="2054">
                  <c:v>2.7918500000000002</c:v>
                </c:pt>
                <c:pt idx="2055">
                  <c:v>2.3680500000000002</c:v>
                </c:pt>
                <c:pt idx="2056">
                  <c:v>2.7966299999999999</c:v>
                </c:pt>
                <c:pt idx="2057">
                  <c:v>1.0513399999999999</c:v>
                </c:pt>
                <c:pt idx="2058">
                  <c:v>2.03043</c:v>
                </c:pt>
                <c:pt idx="2059">
                  <c:v>5.0122299999999997</c:v>
                </c:pt>
                <c:pt idx="2060">
                  <c:v>3.3783799999999999</c:v>
                </c:pt>
                <c:pt idx="2061">
                  <c:v>0.156809</c:v>
                </c:pt>
                <c:pt idx="2062">
                  <c:v>0.13325500000000001</c:v>
                </c:pt>
                <c:pt idx="2063">
                  <c:v>0.13469999999999999</c:v>
                </c:pt>
                <c:pt idx="2064">
                  <c:v>0.20528299999999999</c:v>
                </c:pt>
                <c:pt idx="2065">
                  <c:v>2.2351200000000002</c:v>
                </c:pt>
                <c:pt idx="2066">
                  <c:v>16.783000000000001</c:v>
                </c:pt>
                <c:pt idx="2067">
                  <c:v>3.4358399999999998</c:v>
                </c:pt>
                <c:pt idx="2068">
                  <c:v>5.3717100000000002</c:v>
                </c:pt>
                <c:pt idx="2069">
                  <c:v>1.9115</c:v>
                </c:pt>
                <c:pt idx="2070">
                  <c:v>2.90734</c:v>
                </c:pt>
                <c:pt idx="2071">
                  <c:v>1.95875</c:v>
                </c:pt>
                <c:pt idx="2072">
                  <c:v>35.750100000000003</c:v>
                </c:pt>
                <c:pt idx="2073">
                  <c:v>2.0044599999999999</c:v>
                </c:pt>
                <c:pt idx="2074">
                  <c:v>0.233463</c:v>
                </c:pt>
                <c:pt idx="2075">
                  <c:v>10.5757999999999</c:v>
                </c:pt>
                <c:pt idx="2076">
                  <c:v>0.12789500000000001</c:v>
                </c:pt>
                <c:pt idx="2077">
                  <c:v>0.14488000000000001</c:v>
                </c:pt>
                <c:pt idx="2078">
                  <c:v>0.11591799999999999</c:v>
                </c:pt>
                <c:pt idx="2079">
                  <c:v>0.116761</c:v>
                </c:pt>
                <c:pt idx="2080">
                  <c:v>0.11594500000000001</c:v>
                </c:pt>
                <c:pt idx="2081">
                  <c:v>0.11595800000000001</c:v>
                </c:pt>
                <c:pt idx="2082">
                  <c:v>0.11597</c:v>
                </c:pt>
                <c:pt idx="2083">
                  <c:v>0.115981</c:v>
                </c:pt>
                <c:pt idx="2084">
                  <c:v>0.118892</c:v>
                </c:pt>
                <c:pt idx="2085">
                  <c:v>2.4264999999999999</c:v>
                </c:pt>
                <c:pt idx="2086">
                  <c:v>0.116841</c:v>
                </c:pt>
                <c:pt idx="2087">
                  <c:v>0.116436</c:v>
                </c:pt>
                <c:pt idx="2088">
                  <c:v>0.11644500000000001</c:v>
                </c:pt>
                <c:pt idx="2089">
                  <c:v>0.11604</c:v>
                </c:pt>
                <c:pt idx="2090">
                  <c:v>0.116048</c:v>
                </c:pt>
                <c:pt idx="2091">
                  <c:v>2.0356800000000002</c:v>
                </c:pt>
                <c:pt idx="2092">
                  <c:v>4.2473400000000003</c:v>
                </c:pt>
                <c:pt idx="2093">
                  <c:v>2.6945600000000001</c:v>
                </c:pt>
                <c:pt idx="2094">
                  <c:v>2.71441</c:v>
                </c:pt>
                <c:pt idx="2095">
                  <c:v>0.17579</c:v>
                </c:pt>
                <c:pt idx="2096">
                  <c:v>8.7068999999999994E-2</c:v>
                </c:pt>
                <c:pt idx="2097">
                  <c:v>14.2242999999999</c:v>
                </c:pt>
                <c:pt idx="2098">
                  <c:v>5.3370699999999998</c:v>
                </c:pt>
                <c:pt idx="2099">
                  <c:v>38.2533999999999</c:v>
                </c:pt>
                <c:pt idx="2100">
                  <c:v>6.2413299999999996</c:v>
                </c:pt>
                <c:pt idx="2101">
                  <c:v>13.8362</c:v>
                </c:pt>
                <c:pt idx="2102">
                  <c:v>2.1293899999999999</c:v>
                </c:pt>
                <c:pt idx="2103">
                  <c:v>0.27077899999999999</c:v>
                </c:pt>
                <c:pt idx="2104">
                  <c:v>17.1556</c:v>
                </c:pt>
                <c:pt idx="2105">
                  <c:v>0.34564699999999998</c:v>
                </c:pt>
                <c:pt idx="2106">
                  <c:v>1.1705700000000001</c:v>
                </c:pt>
                <c:pt idx="2107">
                  <c:v>4.14161</c:v>
                </c:pt>
                <c:pt idx="2108">
                  <c:v>8.0561999999999995E-2</c:v>
                </c:pt>
                <c:pt idx="2109">
                  <c:v>9.2013999999999999E-2</c:v>
                </c:pt>
                <c:pt idx="2110">
                  <c:v>5.3166999999999999E-2</c:v>
                </c:pt>
                <c:pt idx="2111">
                  <c:v>7.2590000000000002E-2</c:v>
                </c:pt>
                <c:pt idx="2112">
                  <c:v>0.440278</c:v>
                </c:pt>
                <c:pt idx="2113">
                  <c:v>0.20630200000000001</c:v>
                </c:pt>
                <c:pt idx="2114">
                  <c:v>0.14561399999999999</c:v>
                </c:pt>
                <c:pt idx="2115">
                  <c:v>0.23532700000000001</c:v>
                </c:pt>
                <c:pt idx="2116">
                  <c:v>0.30707400000000001</c:v>
                </c:pt>
                <c:pt idx="2117">
                  <c:v>0.32066499999999998</c:v>
                </c:pt>
                <c:pt idx="2118">
                  <c:v>1.3016399999999999</c:v>
                </c:pt>
                <c:pt idx="2119">
                  <c:v>47.476799999999898</c:v>
                </c:pt>
                <c:pt idx="2120">
                  <c:v>3.2227100000000002</c:v>
                </c:pt>
                <c:pt idx="2121">
                  <c:v>1.4938</c:v>
                </c:pt>
                <c:pt idx="2122">
                  <c:v>1.5881400000000001</c:v>
                </c:pt>
                <c:pt idx="2123">
                  <c:v>19.089200000000002</c:v>
                </c:pt>
                <c:pt idx="2124">
                  <c:v>24.3506</c:v>
                </c:pt>
                <c:pt idx="2125">
                  <c:v>6.1053800000000003</c:v>
                </c:pt>
                <c:pt idx="2126">
                  <c:v>8.7011299999999903</c:v>
                </c:pt>
                <c:pt idx="2127">
                  <c:v>1.4260999999999999</c:v>
                </c:pt>
                <c:pt idx="2128">
                  <c:v>0.81506299999999998</c:v>
                </c:pt>
                <c:pt idx="2129">
                  <c:v>16.203399999999899</c:v>
                </c:pt>
                <c:pt idx="2130">
                  <c:v>0.925562</c:v>
                </c:pt>
                <c:pt idx="2131">
                  <c:v>1.6267</c:v>
                </c:pt>
                <c:pt idx="2132">
                  <c:v>6.4612100000000003</c:v>
                </c:pt>
                <c:pt idx="2133">
                  <c:v>10.1992999999999</c:v>
                </c:pt>
                <c:pt idx="2134">
                  <c:v>9.5155600000000007</c:v>
                </c:pt>
                <c:pt idx="2135">
                  <c:v>14.0443</c:v>
                </c:pt>
                <c:pt idx="2136">
                  <c:v>18.190300000000001</c:v>
                </c:pt>
                <c:pt idx="2137">
                  <c:v>0.62756900000000004</c:v>
                </c:pt>
                <c:pt idx="2138">
                  <c:v>5.8875799999999998</c:v>
                </c:pt>
                <c:pt idx="2139">
                  <c:v>2.74621</c:v>
                </c:pt>
                <c:pt idx="2140">
                  <c:v>9.6408799999999903</c:v>
                </c:pt>
                <c:pt idx="2141">
                  <c:v>21.1419</c:v>
                </c:pt>
                <c:pt idx="2142">
                  <c:v>1.16008</c:v>
                </c:pt>
                <c:pt idx="2143">
                  <c:v>0.67240299999999997</c:v>
                </c:pt>
                <c:pt idx="2144">
                  <c:v>27.2942</c:v>
                </c:pt>
                <c:pt idx="2145">
                  <c:v>0.67185799999999996</c:v>
                </c:pt>
                <c:pt idx="2146">
                  <c:v>28.8280999999999</c:v>
                </c:pt>
                <c:pt idx="2147">
                  <c:v>0.39133400000000002</c:v>
                </c:pt>
                <c:pt idx="2148">
                  <c:v>31.1923999999999</c:v>
                </c:pt>
                <c:pt idx="2149">
                  <c:v>0.47400100000000001</c:v>
                </c:pt>
                <c:pt idx="2150">
                  <c:v>0.128331</c:v>
                </c:pt>
                <c:pt idx="2151">
                  <c:v>0.17754900000000001</c:v>
                </c:pt>
                <c:pt idx="2152">
                  <c:v>31.760300000000001</c:v>
                </c:pt>
                <c:pt idx="2153">
                  <c:v>0.25102200000000002</c:v>
                </c:pt>
                <c:pt idx="2154">
                  <c:v>0.21631600000000001</c:v>
                </c:pt>
                <c:pt idx="2155">
                  <c:v>3.5299</c:v>
                </c:pt>
                <c:pt idx="2156">
                  <c:v>8.1674600000000002</c:v>
                </c:pt>
                <c:pt idx="2157">
                  <c:v>0.320774</c:v>
                </c:pt>
                <c:pt idx="2158">
                  <c:v>27.633099999999899</c:v>
                </c:pt>
                <c:pt idx="2159">
                  <c:v>7.6194499999999996</c:v>
                </c:pt>
                <c:pt idx="2160">
                  <c:v>1.15866</c:v>
                </c:pt>
                <c:pt idx="2161">
                  <c:v>16.453700000000001</c:v>
                </c:pt>
                <c:pt idx="2162">
                  <c:v>3.1042000000000001</c:v>
                </c:pt>
                <c:pt idx="2163">
                  <c:v>0.82684999999999997</c:v>
                </c:pt>
                <c:pt idx="2164">
                  <c:v>0.70667199999999997</c:v>
                </c:pt>
                <c:pt idx="2165">
                  <c:v>0.173792</c:v>
                </c:pt>
                <c:pt idx="2166">
                  <c:v>0.173813</c:v>
                </c:pt>
                <c:pt idx="2167">
                  <c:v>0.115897</c:v>
                </c:pt>
                <c:pt idx="2168">
                  <c:v>0.11591</c:v>
                </c:pt>
                <c:pt idx="2169">
                  <c:v>0.115923</c:v>
                </c:pt>
                <c:pt idx="2170">
                  <c:v>0.115935</c:v>
                </c:pt>
                <c:pt idx="2171">
                  <c:v>0.11594599999999999</c:v>
                </c:pt>
                <c:pt idx="2172">
                  <c:v>1.56172</c:v>
                </c:pt>
                <c:pt idx="2173">
                  <c:v>0.97647700000000004</c:v>
                </c:pt>
                <c:pt idx="2174">
                  <c:v>0.11680699999999999</c:v>
                </c:pt>
                <c:pt idx="2175">
                  <c:v>1.43885</c:v>
                </c:pt>
                <c:pt idx="2176">
                  <c:v>3.43241</c:v>
                </c:pt>
                <c:pt idx="2177">
                  <c:v>3.4328400000000001</c:v>
                </c:pt>
                <c:pt idx="2178">
                  <c:v>3.5928300000000002</c:v>
                </c:pt>
                <c:pt idx="2179">
                  <c:v>2.37357</c:v>
                </c:pt>
                <c:pt idx="2180">
                  <c:v>0.16294</c:v>
                </c:pt>
                <c:pt idx="2181">
                  <c:v>0.16336100000000001</c:v>
                </c:pt>
                <c:pt idx="2182">
                  <c:v>0.16295299999999999</c:v>
                </c:pt>
                <c:pt idx="2183">
                  <c:v>0.16254399999999999</c:v>
                </c:pt>
                <c:pt idx="2184">
                  <c:v>8.1273999999999999E-2</c:v>
                </c:pt>
                <c:pt idx="2185">
                  <c:v>0.36174899999999999</c:v>
                </c:pt>
                <c:pt idx="2186">
                  <c:v>1.03714</c:v>
                </c:pt>
                <c:pt idx="2187">
                  <c:v>2.3521800000000002</c:v>
                </c:pt>
                <c:pt idx="2188">
                  <c:v>3.8607100000000001</c:v>
                </c:pt>
                <c:pt idx="2189">
                  <c:v>0.54268400000000006</c:v>
                </c:pt>
                <c:pt idx="2190">
                  <c:v>0.18860499999999999</c:v>
                </c:pt>
                <c:pt idx="2191">
                  <c:v>0.21594099999999999</c:v>
                </c:pt>
                <c:pt idx="2192">
                  <c:v>0.76371199999999995</c:v>
                </c:pt>
                <c:pt idx="2193">
                  <c:v>6.1462000000000003</c:v>
                </c:pt>
                <c:pt idx="2194">
                  <c:v>0.362904</c:v>
                </c:pt>
                <c:pt idx="2195">
                  <c:v>7.2580000000000006E-2</c:v>
                </c:pt>
                <c:pt idx="2196">
                  <c:v>9.1997999999999996E-2</c:v>
                </c:pt>
                <c:pt idx="2197">
                  <c:v>0.133993</c:v>
                </c:pt>
                <c:pt idx="2198">
                  <c:v>0.28406100000000001</c:v>
                </c:pt>
                <c:pt idx="2199">
                  <c:v>0.142739</c:v>
                </c:pt>
                <c:pt idx="2200">
                  <c:v>0.45732</c:v>
                </c:pt>
                <c:pt idx="2201">
                  <c:v>0.43140600000000001</c:v>
                </c:pt>
                <c:pt idx="2202">
                  <c:v>0.69511800000000001</c:v>
                </c:pt>
                <c:pt idx="2203">
                  <c:v>1.7122900000000001</c:v>
                </c:pt>
                <c:pt idx="2204">
                  <c:v>1.65089</c:v>
                </c:pt>
                <c:pt idx="2205">
                  <c:v>4.7488200000000003</c:v>
                </c:pt>
                <c:pt idx="2206">
                  <c:v>1.32368</c:v>
                </c:pt>
                <c:pt idx="2207">
                  <c:v>20.687100000000001</c:v>
                </c:pt>
                <c:pt idx="2208">
                  <c:v>0.621031</c:v>
                </c:pt>
                <c:pt idx="2209">
                  <c:v>0.79083999999999999</c:v>
                </c:pt>
                <c:pt idx="2210">
                  <c:v>0.99965400000000004</c:v>
                </c:pt>
                <c:pt idx="2211">
                  <c:v>8.0935100000000002</c:v>
                </c:pt>
                <c:pt idx="2212">
                  <c:v>1.9395800000000001</c:v>
                </c:pt>
                <c:pt idx="2213">
                  <c:v>1.9549700000000001</c:v>
                </c:pt>
                <c:pt idx="2214">
                  <c:v>1.19906</c:v>
                </c:pt>
                <c:pt idx="2215">
                  <c:v>1.2510399999999999</c:v>
                </c:pt>
                <c:pt idx="2216">
                  <c:v>15.6218</c:v>
                </c:pt>
                <c:pt idx="2217">
                  <c:v>1.03023</c:v>
                </c:pt>
                <c:pt idx="2218">
                  <c:v>1.6526000000000001</c:v>
                </c:pt>
                <c:pt idx="2219">
                  <c:v>2.7519100000000001</c:v>
                </c:pt>
                <c:pt idx="2220">
                  <c:v>15.598800000000001</c:v>
                </c:pt>
                <c:pt idx="2221">
                  <c:v>16.55</c:v>
                </c:pt>
                <c:pt idx="2222">
                  <c:v>19.948</c:v>
                </c:pt>
                <c:pt idx="2223">
                  <c:v>0.49648900000000001</c:v>
                </c:pt>
                <c:pt idx="2224">
                  <c:v>1.0573399999999999</c:v>
                </c:pt>
                <c:pt idx="2225">
                  <c:v>6.6731999999999996</c:v>
                </c:pt>
                <c:pt idx="2226">
                  <c:v>0.58177400000000001</c:v>
                </c:pt>
                <c:pt idx="2227">
                  <c:v>13.456300000000001</c:v>
                </c:pt>
                <c:pt idx="2228">
                  <c:v>82.7483</c:v>
                </c:pt>
                <c:pt idx="2229">
                  <c:v>9.4519699999999904</c:v>
                </c:pt>
                <c:pt idx="2230">
                  <c:v>34.387500000000003</c:v>
                </c:pt>
                <c:pt idx="2231">
                  <c:v>1.7705599999999999</c:v>
                </c:pt>
                <c:pt idx="2232">
                  <c:v>93.223699999999894</c:v>
                </c:pt>
                <c:pt idx="2233">
                  <c:v>2.9007900000000002</c:v>
                </c:pt>
                <c:pt idx="2234">
                  <c:v>66.962699999999899</c:v>
                </c:pt>
                <c:pt idx="2235">
                  <c:v>7.1427399999999999</c:v>
                </c:pt>
                <c:pt idx="2236">
                  <c:v>0.79014899999999999</c:v>
                </c:pt>
                <c:pt idx="2237">
                  <c:v>9.2498900000000006</c:v>
                </c:pt>
                <c:pt idx="2238">
                  <c:v>3.8203399999999998</c:v>
                </c:pt>
                <c:pt idx="2239">
                  <c:v>0.363593</c:v>
                </c:pt>
                <c:pt idx="2240">
                  <c:v>0.42300599999999999</c:v>
                </c:pt>
                <c:pt idx="2241">
                  <c:v>0.63470400000000005</c:v>
                </c:pt>
                <c:pt idx="2242">
                  <c:v>60.403599999999898</c:v>
                </c:pt>
                <c:pt idx="2243">
                  <c:v>0.62113200000000002</c:v>
                </c:pt>
                <c:pt idx="2244">
                  <c:v>6.3493000000000004</c:v>
                </c:pt>
                <c:pt idx="2245">
                  <c:v>13.9999</c:v>
                </c:pt>
                <c:pt idx="2246">
                  <c:v>6.85609</c:v>
                </c:pt>
                <c:pt idx="2247">
                  <c:v>9.7884399999999996</c:v>
                </c:pt>
                <c:pt idx="2248">
                  <c:v>0.17632500000000001</c:v>
                </c:pt>
                <c:pt idx="2249">
                  <c:v>2.34171</c:v>
                </c:pt>
                <c:pt idx="2250">
                  <c:v>0.20860899999999999</c:v>
                </c:pt>
                <c:pt idx="2251">
                  <c:v>0.115818</c:v>
                </c:pt>
                <c:pt idx="2252">
                  <c:v>1.6614100000000001</c:v>
                </c:pt>
                <c:pt idx="2253">
                  <c:v>11.352</c:v>
                </c:pt>
                <c:pt idx="2254">
                  <c:v>3.4878900000000002</c:v>
                </c:pt>
                <c:pt idx="2255">
                  <c:v>5.0641100000000003</c:v>
                </c:pt>
                <c:pt idx="2256">
                  <c:v>3.5434299999999999</c:v>
                </c:pt>
                <c:pt idx="2257">
                  <c:v>331.28199999999902</c:v>
                </c:pt>
                <c:pt idx="2258">
                  <c:v>192.04499999999899</c:v>
                </c:pt>
                <c:pt idx="2259">
                  <c:v>3.4885799999999998</c:v>
                </c:pt>
                <c:pt idx="2260">
                  <c:v>3.46089</c:v>
                </c:pt>
                <c:pt idx="2261">
                  <c:v>3.1558799999999998</c:v>
                </c:pt>
                <c:pt idx="2262">
                  <c:v>47.920299999999898</c:v>
                </c:pt>
                <c:pt idx="2263">
                  <c:v>0.115971</c:v>
                </c:pt>
                <c:pt idx="2264">
                  <c:v>421.56299999999902</c:v>
                </c:pt>
                <c:pt idx="2265">
                  <c:v>0.1164</c:v>
                </c:pt>
                <c:pt idx="2266">
                  <c:v>0.116407</c:v>
                </c:pt>
                <c:pt idx="2267">
                  <c:v>0.116828</c:v>
                </c:pt>
                <c:pt idx="2268">
                  <c:v>0.116005</c:v>
                </c:pt>
                <c:pt idx="2269">
                  <c:v>0.116011</c:v>
                </c:pt>
                <c:pt idx="2270">
                  <c:v>5.8007000000000003E-2</c:v>
                </c:pt>
                <c:pt idx="2271">
                  <c:v>0.51522800000000002</c:v>
                </c:pt>
                <c:pt idx="2272">
                  <c:v>12.195</c:v>
                </c:pt>
                <c:pt idx="2273">
                  <c:v>0.289601</c:v>
                </c:pt>
                <c:pt idx="2274">
                  <c:v>0.71946399999999999</c:v>
                </c:pt>
                <c:pt idx="2275">
                  <c:v>0.27793899999999999</c:v>
                </c:pt>
                <c:pt idx="2276">
                  <c:v>0.34329100000000001</c:v>
                </c:pt>
                <c:pt idx="2277">
                  <c:v>2.19421</c:v>
                </c:pt>
                <c:pt idx="2278">
                  <c:v>2.2122600000000001</c:v>
                </c:pt>
                <c:pt idx="2279">
                  <c:v>0.91071400000000002</c:v>
                </c:pt>
                <c:pt idx="2280">
                  <c:v>0.23280500000000001</c:v>
                </c:pt>
                <c:pt idx="2281">
                  <c:v>0.33960200000000001</c:v>
                </c:pt>
                <c:pt idx="2282">
                  <c:v>0.36166799999999999</c:v>
                </c:pt>
                <c:pt idx="2283">
                  <c:v>0.316222</c:v>
                </c:pt>
                <c:pt idx="2284">
                  <c:v>0.34062399999999998</c:v>
                </c:pt>
                <c:pt idx="2285">
                  <c:v>0.462559</c:v>
                </c:pt>
                <c:pt idx="2286">
                  <c:v>1.6940599999999999</c:v>
                </c:pt>
                <c:pt idx="2287">
                  <c:v>1.5121199999999999</c:v>
                </c:pt>
                <c:pt idx="2288">
                  <c:v>1.46502</c:v>
                </c:pt>
                <c:pt idx="2289">
                  <c:v>4.9364800000000004</c:v>
                </c:pt>
                <c:pt idx="2290">
                  <c:v>1.2229300000000001</c:v>
                </c:pt>
                <c:pt idx="2291">
                  <c:v>26.1053999999999</c:v>
                </c:pt>
                <c:pt idx="2292">
                  <c:v>21.269300000000001</c:v>
                </c:pt>
                <c:pt idx="2293">
                  <c:v>2.8083399999999998</c:v>
                </c:pt>
                <c:pt idx="2294">
                  <c:v>4.94665</c:v>
                </c:pt>
                <c:pt idx="2295">
                  <c:v>2.5055200000000002</c:v>
                </c:pt>
                <c:pt idx="2296">
                  <c:v>1.92354</c:v>
                </c:pt>
                <c:pt idx="2297">
                  <c:v>2.05131</c:v>
                </c:pt>
                <c:pt idx="2298">
                  <c:v>23.4163999999999</c:v>
                </c:pt>
                <c:pt idx="2299">
                  <c:v>40.777900000000002</c:v>
                </c:pt>
                <c:pt idx="2300">
                  <c:v>3.7678799999999999</c:v>
                </c:pt>
                <c:pt idx="2301">
                  <c:v>16.6099</c:v>
                </c:pt>
                <c:pt idx="2302">
                  <c:v>2.32884</c:v>
                </c:pt>
                <c:pt idx="2303">
                  <c:v>17.5594</c:v>
                </c:pt>
                <c:pt idx="2304">
                  <c:v>0.35801100000000002</c:v>
                </c:pt>
                <c:pt idx="2305">
                  <c:v>0.299257</c:v>
                </c:pt>
                <c:pt idx="2306">
                  <c:v>0.97658999999999996</c:v>
                </c:pt>
                <c:pt idx="2307">
                  <c:v>28.334299999999899</c:v>
                </c:pt>
                <c:pt idx="2308">
                  <c:v>2.7428499999999998</c:v>
                </c:pt>
                <c:pt idx="2309">
                  <c:v>6.2014100000000001</c:v>
                </c:pt>
                <c:pt idx="2310">
                  <c:v>10.671200000000001</c:v>
                </c:pt>
                <c:pt idx="2311">
                  <c:v>15.701000000000001</c:v>
                </c:pt>
                <c:pt idx="2312">
                  <c:v>24.633700000000001</c:v>
                </c:pt>
                <c:pt idx="2313">
                  <c:v>132.77500000000001</c:v>
                </c:pt>
                <c:pt idx="2314">
                  <c:v>61.536499999999897</c:v>
                </c:pt>
                <c:pt idx="2315">
                  <c:v>9.0812000000000008</c:v>
                </c:pt>
                <c:pt idx="2316">
                  <c:v>56.755499999999898</c:v>
                </c:pt>
                <c:pt idx="2317">
                  <c:v>32.730899999999899</c:v>
                </c:pt>
                <c:pt idx="2318">
                  <c:v>18.476600000000001</c:v>
                </c:pt>
                <c:pt idx="2319">
                  <c:v>1.62188</c:v>
                </c:pt>
                <c:pt idx="2320">
                  <c:v>10.074</c:v>
                </c:pt>
                <c:pt idx="2321">
                  <c:v>24.5369999999999</c:v>
                </c:pt>
                <c:pt idx="2322">
                  <c:v>27.241900000000001</c:v>
                </c:pt>
                <c:pt idx="2323">
                  <c:v>8.76675</c:v>
                </c:pt>
                <c:pt idx="2324">
                  <c:v>0.546207</c:v>
                </c:pt>
                <c:pt idx="2325">
                  <c:v>0.78731799999999996</c:v>
                </c:pt>
                <c:pt idx="2326">
                  <c:v>3.7175699999999998</c:v>
                </c:pt>
                <c:pt idx="2327">
                  <c:v>3.5792099999999998</c:v>
                </c:pt>
                <c:pt idx="2328">
                  <c:v>4.5590099999999998</c:v>
                </c:pt>
                <c:pt idx="2329">
                  <c:v>5.2324400000000004</c:v>
                </c:pt>
                <c:pt idx="2330">
                  <c:v>6.5252999999999997</c:v>
                </c:pt>
                <c:pt idx="2331">
                  <c:v>6.1961000000000004</c:v>
                </c:pt>
                <c:pt idx="2332">
                  <c:v>7.97783</c:v>
                </c:pt>
                <c:pt idx="2333">
                  <c:v>5.6613899999999999</c:v>
                </c:pt>
                <c:pt idx="2334">
                  <c:v>9.3318999999999903</c:v>
                </c:pt>
                <c:pt idx="2335">
                  <c:v>3.4270700000000001</c:v>
                </c:pt>
                <c:pt idx="2336">
                  <c:v>1.8819900000000001</c:v>
                </c:pt>
                <c:pt idx="2337">
                  <c:v>0.115812</c:v>
                </c:pt>
                <c:pt idx="2338">
                  <c:v>0.115825</c:v>
                </c:pt>
                <c:pt idx="2339">
                  <c:v>0.115837</c:v>
                </c:pt>
                <c:pt idx="2340">
                  <c:v>0.19864699999999999</c:v>
                </c:pt>
                <c:pt idx="2341">
                  <c:v>2.0884200000000002</c:v>
                </c:pt>
                <c:pt idx="2342">
                  <c:v>0.542987</c:v>
                </c:pt>
                <c:pt idx="2343">
                  <c:v>0.116297</c:v>
                </c:pt>
                <c:pt idx="2344">
                  <c:v>0.14694399999999999</c:v>
                </c:pt>
                <c:pt idx="2345">
                  <c:v>1.7727200000000001</c:v>
                </c:pt>
                <c:pt idx="2346">
                  <c:v>0.22139900000000001</c:v>
                </c:pt>
                <c:pt idx="2347">
                  <c:v>0.67084299999999997</c:v>
                </c:pt>
                <c:pt idx="2348">
                  <c:v>6.4417900000000001</c:v>
                </c:pt>
                <c:pt idx="2349">
                  <c:v>0.17474300000000001</c:v>
                </c:pt>
                <c:pt idx="2350">
                  <c:v>0.17558199999999999</c:v>
                </c:pt>
                <c:pt idx="2351">
                  <c:v>0.174349</c:v>
                </c:pt>
                <c:pt idx="2352">
                  <c:v>0.17435800000000001</c:v>
                </c:pt>
                <c:pt idx="2353">
                  <c:v>0.17436599999999999</c:v>
                </c:pt>
                <c:pt idx="2354">
                  <c:v>8.6979000000000001E-2</c:v>
                </c:pt>
                <c:pt idx="2355">
                  <c:v>2.709E-3</c:v>
                </c:pt>
                <c:pt idx="2356">
                  <c:v>0.30254799999999998</c:v>
                </c:pt>
                <c:pt idx="2357">
                  <c:v>2.4883299999999999</c:v>
                </c:pt>
                <c:pt idx="2358">
                  <c:v>2.0969500000000001</c:v>
                </c:pt>
                <c:pt idx="2359">
                  <c:v>1.04945</c:v>
                </c:pt>
                <c:pt idx="2360">
                  <c:v>1.08619</c:v>
                </c:pt>
                <c:pt idx="2361">
                  <c:v>1.42492</c:v>
                </c:pt>
                <c:pt idx="2362">
                  <c:v>2.58982</c:v>
                </c:pt>
                <c:pt idx="2363">
                  <c:v>0.73269799999999996</c:v>
                </c:pt>
                <c:pt idx="2364">
                  <c:v>0.52419199999999999</c:v>
                </c:pt>
                <c:pt idx="2365">
                  <c:v>0.24770900000000001</c:v>
                </c:pt>
                <c:pt idx="2366">
                  <c:v>0.23532900000000001</c:v>
                </c:pt>
                <c:pt idx="2367">
                  <c:v>0.35051100000000002</c:v>
                </c:pt>
                <c:pt idx="2368">
                  <c:v>0.50075899999999995</c:v>
                </c:pt>
                <c:pt idx="2369">
                  <c:v>1.7996700000000001</c:v>
                </c:pt>
                <c:pt idx="2370">
                  <c:v>1.77522</c:v>
                </c:pt>
                <c:pt idx="2371">
                  <c:v>1.7191099999999999</c:v>
                </c:pt>
                <c:pt idx="2372">
                  <c:v>1.69272</c:v>
                </c:pt>
                <c:pt idx="2373">
                  <c:v>4.4242699999999999</c:v>
                </c:pt>
                <c:pt idx="2374">
                  <c:v>63.893300000000004</c:v>
                </c:pt>
                <c:pt idx="2375">
                  <c:v>3.8767900000000002</c:v>
                </c:pt>
                <c:pt idx="2376">
                  <c:v>73.524600000000007</c:v>
                </c:pt>
                <c:pt idx="2377">
                  <c:v>5.9373500000000003</c:v>
                </c:pt>
                <c:pt idx="2378">
                  <c:v>12.9092</c:v>
                </c:pt>
                <c:pt idx="2379">
                  <c:v>2.2475499999999999</c:v>
                </c:pt>
                <c:pt idx="2380">
                  <c:v>10.681900000000001</c:v>
                </c:pt>
                <c:pt idx="2381">
                  <c:v>3.6731600000000002</c:v>
                </c:pt>
                <c:pt idx="2382">
                  <c:v>8.1117699999999999</c:v>
                </c:pt>
                <c:pt idx="2383">
                  <c:v>6.8337500000000002</c:v>
                </c:pt>
                <c:pt idx="2384">
                  <c:v>10.8597</c:v>
                </c:pt>
                <c:pt idx="2385">
                  <c:v>3.40822</c:v>
                </c:pt>
                <c:pt idx="2386">
                  <c:v>1.64181</c:v>
                </c:pt>
                <c:pt idx="2387">
                  <c:v>20.770700000000001</c:v>
                </c:pt>
                <c:pt idx="2388">
                  <c:v>10.1374</c:v>
                </c:pt>
                <c:pt idx="2389">
                  <c:v>0.31084400000000001</c:v>
                </c:pt>
                <c:pt idx="2390">
                  <c:v>16.538699999999899</c:v>
                </c:pt>
                <c:pt idx="2391">
                  <c:v>12.2883</c:v>
                </c:pt>
                <c:pt idx="2392">
                  <c:v>64.907499999999899</c:v>
                </c:pt>
                <c:pt idx="2393">
                  <c:v>4.5173100000000002</c:v>
                </c:pt>
                <c:pt idx="2394">
                  <c:v>1.4019200000000001</c:v>
                </c:pt>
                <c:pt idx="2395">
                  <c:v>1.60639</c:v>
                </c:pt>
                <c:pt idx="2396">
                  <c:v>2.1519699999999999</c:v>
                </c:pt>
                <c:pt idx="2397">
                  <c:v>18.907699999999899</c:v>
                </c:pt>
                <c:pt idx="2398">
                  <c:v>3.2975400000000001</c:v>
                </c:pt>
                <c:pt idx="2399">
                  <c:v>2.2799200000000002</c:v>
                </c:pt>
                <c:pt idx="2400">
                  <c:v>6.9349600000000002</c:v>
                </c:pt>
                <c:pt idx="2401">
                  <c:v>15.1870999999999</c:v>
                </c:pt>
                <c:pt idx="2402">
                  <c:v>25.978300000000001</c:v>
                </c:pt>
                <c:pt idx="2403">
                  <c:v>12.3354</c:v>
                </c:pt>
                <c:pt idx="2404">
                  <c:v>33.810899999999897</c:v>
                </c:pt>
                <c:pt idx="2405">
                  <c:v>5.7965099999999996</c:v>
                </c:pt>
                <c:pt idx="2406">
                  <c:v>34.481499999999897</c:v>
                </c:pt>
                <c:pt idx="2407">
                  <c:v>10.5656</c:v>
                </c:pt>
                <c:pt idx="2408">
                  <c:v>18.580200000000001</c:v>
                </c:pt>
                <c:pt idx="2409">
                  <c:v>11.0968</c:v>
                </c:pt>
                <c:pt idx="2410">
                  <c:v>8.0252300000000005</c:v>
                </c:pt>
                <c:pt idx="2411">
                  <c:v>4.4545199999999996</c:v>
                </c:pt>
                <c:pt idx="2412">
                  <c:v>6.5001199999999999</c:v>
                </c:pt>
                <c:pt idx="2413">
                  <c:v>1.9253</c:v>
                </c:pt>
                <c:pt idx="2414">
                  <c:v>5.4673499999999997</c:v>
                </c:pt>
                <c:pt idx="2415">
                  <c:v>0.37719599999999998</c:v>
                </c:pt>
                <c:pt idx="2416">
                  <c:v>39.745899999999899</c:v>
                </c:pt>
                <c:pt idx="2417">
                  <c:v>4.0842799999999997</c:v>
                </c:pt>
                <c:pt idx="2418">
                  <c:v>6.0381799999999997</c:v>
                </c:pt>
                <c:pt idx="2419">
                  <c:v>3.2127300000000001</c:v>
                </c:pt>
                <c:pt idx="2420">
                  <c:v>0.11576400000000001</c:v>
                </c:pt>
                <c:pt idx="2421">
                  <c:v>0.11577800000000001</c:v>
                </c:pt>
                <c:pt idx="2422">
                  <c:v>40.729599999999898</c:v>
                </c:pt>
                <c:pt idx="2423">
                  <c:v>2.4428100000000001</c:v>
                </c:pt>
                <c:pt idx="2424">
                  <c:v>0.19898099999999999</c:v>
                </c:pt>
                <c:pt idx="2425">
                  <c:v>3.6916799999999999</c:v>
                </c:pt>
                <c:pt idx="2426">
                  <c:v>0.11625199999999999</c:v>
                </c:pt>
                <c:pt idx="2427">
                  <c:v>0.116677</c:v>
                </c:pt>
                <c:pt idx="2428">
                  <c:v>0.115858</c:v>
                </c:pt>
                <c:pt idx="2429">
                  <c:v>0.21035100000000001</c:v>
                </c:pt>
                <c:pt idx="2430">
                  <c:v>0.11712</c:v>
                </c:pt>
                <c:pt idx="2431">
                  <c:v>0.121685</c:v>
                </c:pt>
                <c:pt idx="2432">
                  <c:v>0.11962200000000001</c:v>
                </c:pt>
                <c:pt idx="2433">
                  <c:v>0.115901</c:v>
                </c:pt>
                <c:pt idx="2434">
                  <c:v>0.11673600000000001</c:v>
                </c:pt>
                <c:pt idx="2435">
                  <c:v>0.115914</c:v>
                </c:pt>
                <c:pt idx="2436">
                  <c:v>0.11674900000000001</c:v>
                </c:pt>
                <c:pt idx="2437">
                  <c:v>0.115926</c:v>
                </c:pt>
                <c:pt idx="2438">
                  <c:v>5.7965000000000003E-2</c:v>
                </c:pt>
                <c:pt idx="2439">
                  <c:v>0.19007499999999999</c:v>
                </c:pt>
                <c:pt idx="2440">
                  <c:v>5.8297400000000001</c:v>
                </c:pt>
                <c:pt idx="2441">
                  <c:v>4.9552399999999999</c:v>
                </c:pt>
                <c:pt idx="2442">
                  <c:v>2.6813600000000002</c:v>
                </c:pt>
                <c:pt idx="2443">
                  <c:v>0.84014200000000006</c:v>
                </c:pt>
                <c:pt idx="2444">
                  <c:v>0.28920499999999999</c:v>
                </c:pt>
                <c:pt idx="2445">
                  <c:v>0.34467300000000001</c:v>
                </c:pt>
                <c:pt idx="2446">
                  <c:v>0.314085</c:v>
                </c:pt>
                <c:pt idx="2447">
                  <c:v>0.49556600000000001</c:v>
                </c:pt>
                <c:pt idx="2448">
                  <c:v>1.7915700000000001</c:v>
                </c:pt>
                <c:pt idx="2449">
                  <c:v>2.5909399999999998</c:v>
                </c:pt>
                <c:pt idx="2450">
                  <c:v>2.95364</c:v>
                </c:pt>
                <c:pt idx="2451">
                  <c:v>1.53064</c:v>
                </c:pt>
                <c:pt idx="2452">
                  <c:v>0.28429900000000002</c:v>
                </c:pt>
                <c:pt idx="2453">
                  <c:v>6.0142199999999999</c:v>
                </c:pt>
                <c:pt idx="2454">
                  <c:v>0.453268</c:v>
                </c:pt>
                <c:pt idx="2455">
                  <c:v>2.5049199999999998</c:v>
                </c:pt>
                <c:pt idx="2456">
                  <c:v>1.94781</c:v>
                </c:pt>
                <c:pt idx="2457">
                  <c:v>2.5414599999999998</c:v>
                </c:pt>
                <c:pt idx="2458">
                  <c:v>3.2877299999999998</c:v>
                </c:pt>
                <c:pt idx="2459">
                  <c:v>2.6386799999999999</c:v>
                </c:pt>
                <c:pt idx="2460">
                  <c:v>21.2427999999999</c:v>
                </c:pt>
                <c:pt idx="2461">
                  <c:v>4.3811099999999996</c:v>
                </c:pt>
                <c:pt idx="2462">
                  <c:v>37.4816</c:v>
                </c:pt>
                <c:pt idx="2463">
                  <c:v>4.3991800000000003</c:v>
                </c:pt>
                <c:pt idx="2464">
                  <c:v>3.6412300000000002</c:v>
                </c:pt>
                <c:pt idx="2465">
                  <c:v>21.433900000000001</c:v>
                </c:pt>
                <c:pt idx="2466">
                  <c:v>7.7718100000000003</c:v>
                </c:pt>
                <c:pt idx="2467">
                  <c:v>2.8237299999999999</c:v>
                </c:pt>
                <c:pt idx="2468">
                  <c:v>22.020299999999899</c:v>
                </c:pt>
                <c:pt idx="2469">
                  <c:v>0.62746400000000002</c:v>
                </c:pt>
                <c:pt idx="2470">
                  <c:v>1.46228</c:v>
                </c:pt>
                <c:pt idx="2471">
                  <c:v>15.5192</c:v>
                </c:pt>
                <c:pt idx="2472">
                  <c:v>14.0183</c:v>
                </c:pt>
                <c:pt idx="2473">
                  <c:v>5.9301000000000004</c:v>
                </c:pt>
                <c:pt idx="2474">
                  <c:v>18.8477999999999</c:v>
                </c:pt>
                <c:pt idx="2475">
                  <c:v>30.269200000000001</c:v>
                </c:pt>
                <c:pt idx="2476">
                  <c:v>2.7116600000000002</c:v>
                </c:pt>
                <c:pt idx="2477">
                  <c:v>19.247399999999899</c:v>
                </c:pt>
                <c:pt idx="2478">
                  <c:v>12.83</c:v>
                </c:pt>
                <c:pt idx="2479">
                  <c:v>9.1301600000000001</c:v>
                </c:pt>
                <c:pt idx="2480">
                  <c:v>2.1417299999999999</c:v>
                </c:pt>
                <c:pt idx="2481">
                  <c:v>96.234200000000001</c:v>
                </c:pt>
                <c:pt idx="2482">
                  <c:v>46.165999999999897</c:v>
                </c:pt>
                <c:pt idx="2483">
                  <c:v>74.757999999999896</c:v>
                </c:pt>
                <c:pt idx="2484">
                  <c:v>57.0458</c:v>
                </c:pt>
                <c:pt idx="2485">
                  <c:v>4.8272000000000004</c:v>
                </c:pt>
                <c:pt idx="2486">
                  <c:v>80.050700000000006</c:v>
                </c:pt>
                <c:pt idx="2487">
                  <c:v>21.271799999999899</c:v>
                </c:pt>
                <c:pt idx="2488">
                  <c:v>31.1081</c:v>
                </c:pt>
                <c:pt idx="2489">
                  <c:v>1.14862</c:v>
                </c:pt>
                <c:pt idx="2490">
                  <c:v>14.9886</c:v>
                </c:pt>
                <c:pt idx="2491">
                  <c:v>8.0116999999999905</c:v>
                </c:pt>
                <c:pt idx="2492">
                  <c:v>2.2236600000000002</c:v>
                </c:pt>
                <c:pt idx="2493">
                  <c:v>55.601900000000001</c:v>
                </c:pt>
                <c:pt idx="2494">
                  <c:v>2.8212700000000002</c:v>
                </c:pt>
                <c:pt idx="2495">
                  <c:v>22.729399999999899</c:v>
                </c:pt>
                <c:pt idx="2496">
                  <c:v>24.244900000000001</c:v>
                </c:pt>
                <c:pt idx="2497">
                  <c:v>0.39866400000000002</c:v>
                </c:pt>
                <c:pt idx="2498">
                  <c:v>41.418900000000001</c:v>
                </c:pt>
                <c:pt idx="2499">
                  <c:v>2.5628000000000002</c:v>
                </c:pt>
                <c:pt idx="2500">
                  <c:v>4.3339400000000001</c:v>
                </c:pt>
                <c:pt idx="2501">
                  <c:v>0.19340599999999999</c:v>
                </c:pt>
                <c:pt idx="2502">
                  <c:v>0.194046</c:v>
                </c:pt>
                <c:pt idx="2503">
                  <c:v>0.30935600000000002</c:v>
                </c:pt>
                <c:pt idx="2504">
                  <c:v>2.72567</c:v>
                </c:pt>
                <c:pt idx="2505">
                  <c:v>1.242</c:v>
                </c:pt>
                <c:pt idx="2506">
                  <c:v>0.123115</c:v>
                </c:pt>
                <c:pt idx="2507">
                  <c:v>0.11956899999999999</c:v>
                </c:pt>
                <c:pt idx="2508">
                  <c:v>0.208454</c:v>
                </c:pt>
                <c:pt idx="2509">
                  <c:v>0.11759600000000001</c:v>
                </c:pt>
                <c:pt idx="2510">
                  <c:v>0.120814</c:v>
                </c:pt>
                <c:pt idx="2511">
                  <c:v>0.118337</c:v>
                </c:pt>
                <c:pt idx="2512">
                  <c:v>0.119588</c:v>
                </c:pt>
                <c:pt idx="2513">
                  <c:v>0.117524</c:v>
                </c:pt>
                <c:pt idx="2514">
                  <c:v>71.067300000000003</c:v>
                </c:pt>
                <c:pt idx="2515">
                  <c:v>0.11588</c:v>
                </c:pt>
                <c:pt idx="2516">
                  <c:v>0.116301</c:v>
                </c:pt>
                <c:pt idx="2517">
                  <c:v>0.115892</c:v>
                </c:pt>
                <c:pt idx="2518">
                  <c:v>5.7948E-2</c:v>
                </c:pt>
                <c:pt idx="2519">
                  <c:v>5.7285999999999997E-2</c:v>
                </c:pt>
                <c:pt idx="2520">
                  <c:v>0.70721900000000004</c:v>
                </c:pt>
                <c:pt idx="2521">
                  <c:v>2.1815500000000001</c:v>
                </c:pt>
                <c:pt idx="2522">
                  <c:v>6.5517899999999996</c:v>
                </c:pt>
                <c:pt idx="2523">
                  <c:v>1.01098</c:v>
                </c:pt>
                <c:pt idx="2524">
                  <c:v>1.02721</c:v>
                </c:pt>
                <c:pt idx="2525">
                  <c:v>1.4238999999999999</c:v>
                </c:pt>
                <c:pt idx="2526">
                  <c:v>11.9879</c:v>
                </c:pt>
                <c:pt idx="2527">
                  <c:v>4.9351500000000001</c:v>
                </c:pt>
                <c:pt idx="2528">
                  <c:v>2.7247699999999999</c:v>
                </c:pt>
                <c:pt idx="2529">
                  <c:v>0.116075</c:v>
                </c:pt>
                <c:pt idx="2530">
                  <c:v>4.9112000000000003E-2</c:v>
                </c:pt>
                <c:pt idx="2531">
                  <c:v>0.34704299999999999</c:v>
                </c:pt>
                <c:pt idx="2532">
                  <c:v>4.0385600000000004</c:v>
                </c:pt>
                <c:pt idx="2533">
                  <c:v>2.2610299999999999</c:v>
                </c:pt>
                <c:pt idx="2534">
                  <c:v>2.3412799999999998</c:v>
                </c:pt>
                <c:pt idx="2535">
                  <c:v>2.6886000000000001</c:v>
                </c:pt>
                <c:pt idx="2536">
                  <c:v>2.8423799999999999</c:v>
                </c:pt>
                <c:pt idx="2537">
                  <c:v>4.2995200000000002</c:v>
                </c:pt>
                <c:pt idx="2538">
                  <c:v>5.5222800000000003</c:v>
                </c:pt>
                <c:pt idx="2539">
                  <c:v>5.0556599999999996</c:v>
                </c:pt>
                <c:pt idx="2540">
                  <c:v>3.1823700000000001</c:v>
                </c:pt>
                <c:pt idx="2541">
                  <c:v>3.0966999999999998</c:v>
                </c:pt>
                <c:pt idx="2542">
                  <c:v>1.4855400000000001</c:v>
                </c:pt>
                <c:pt idx="2543">
                  <c:v>0.62143899999999996</c:v>
                </c:pt>
                <c:pt idx="2544">
                  <c:v>1.3736900000000001</c:v>
                </c:pt>
                <c:pt idx="2545">
                  <c:v>1.7477199999999999</c:v>
                </c:pt>
                <c:pt idx="2546">
                  <c:v>0.43486900000000001</c:v>
                </c:pt>
                <c:pt idx="2547">
                  <c:v>1.89757</c:v>
                </c:pt>
                <c:pt idx="2548">
                  <c:v>2.5597500000000002</c:v>
                </c:pt>
                <c:pt idx="2549">
                  <c:v>1.0495399999999999</c:v>
                </c:pt>
                <c:pt idx="2550">
                  <c:v>1.4113899999999999</c:v>
                </c:pt>
                <c:pt idx="2551">
                  <c:v>21.9635</c:v>
                </c:pt>
                <c:pt idx="2552">
                  <c:v>13.4476999999999</c:v>
                </c:pt>
                <c:pt idx="2553">
                  <c:v>47.566200000000002</c:v>
                </c:pt>
                <c:pt idx="2554">
                  <c:v>33.184600000000003</c:v>
                </c:pt>
                <c:pt idx="2555">
                  <c:v>124.053</c:v>
                </c:pt>
                <c:pt idx="2556">
                  <c:v>10.0969</c:v>
                </c:pt>
                <c:pt idx="2557">
                  <c:v>45.259900000000002</c:v>
                </c:pt>
                <c:pt idx="2558">
                  <c:v>27.035799999999899</c:v>
                </c:pt>
                <c:pt idx="2559">
                  <c:v>8.7792499999999905</c:v>
                </c:pt>
                <c:pt idx="2560">
                  <c:v>14.442500000000001</c:v>
                </c:pt>
                <c:pt idx="2561">
                  <c:v>105.348</c:v>
                </c:pt>
                <c:pt idx="2562">
                  <c:v>5.6618500000000003</c:v>
                </c:pt>
                <c:pt idx="2563">
                  <c:v>25.163</c:v>
                </c:pt>
                <c:pt idx="2564">
                  <c:v>11.9344</c:v>
                </c:pt>
                <c:pt idx="2565">
                  <c:v>24.316500000000001</c:v>
                </c:pt>
                <c:pt idx="2566">
                  <c:v>44.773600000000002</c:v>
                </c:pt>
                <c:pt idx="2567">
                  <c:v>4.7842000000000002</c:v>
                </c:pt>
                <c:pt idx="2568">
                  <c:v>5.5135100000000001</c:v>
                </c:pt>
                <c:pt idx="2569">
                  <c:v>1.53396</c:v>
                </c:pt>
                <c:pt idx="2570">
                  <c:v>4.1848099999999997</c:v>
                </c:pt>
                <c:pt idx="2571">
                  <c:v>22.833500000000001</c:v>
                </c:pt>
                <c:pt idx="2572">
                  <c:v>48.075299999999899</c:v>
                </c:pt>
                <c:pt idx="2573">
                  <c:v>3.6188400000000001</c:v>
                </c:pt>
                <c:pt idx="2574">
                  <c:v>26.4389</c:v>
                </c:pt>
                <c:pt idx="2575">
                  <c:v>0.56020199999999998</c:v>
                </c:pt>
                <c:pt idx="2576">
                  <c:v>0.158224</c:v>
                </c:pt>
                <c:pt idx="2577">
                  <c:v>3.7967200000000001</c:v>
                </c:pt>
                <c:pt idx="2578">
                  <c:v>10.4239999999999</c:v>
                </c:pt>
                <c:pt idx="2579">
                  <c:v>9.2545699999999904</c:v>
                </c:pt>
                <c:pt idx="2580">
                  <c:v>4.0310899999999998</c:v>
                </c:pt>
                <c:pt idx="2581">
                  <c:v>0.45563100000000001</c:v>
                </c:pt>
                <c:pt idx="2582">
                  <c:v>0.174655</c:v>
                </c:pt>
                <c:pt idx="2583">
                  <c:v>2.00292</c:v>
                </c:pt>
                <c:pt idx="2584">
                  <c:v>0.183837</c:v>
                </c:pt>
                <c:pt idx="2585">
                  <c:v>3.15774</c:v>
                </c:pt>
                <c:pt idx="2586">
                  <c:v>0.28393499999999999</c:v>
                </c:pt>
                <c:pt idx="2587">
                  <c:v>0.227913</c:v>
                </c:pt>
                <c:pt idx="2588">
                  <c:v>0.176174</c:v>
                </c:pt>
                <c:pt idx="2589">
                  <c:v>0.17701600000000001</c:v>
                </c:pt>
                <c:pt idx="2590">
                  <c:v>0.17868600000000001</c:v>
                </c:pt>
                <c:pt idx="2591">
                  <c:v>16.447800000000001</c:v>
                </c:pt>
                <c:pt idx="2592">
                  <c:v>0.174152</c:v>
                </c:pt>
                <c:pt idx="2593">
                  <c:v>0.175819</c:v>
                </c:pt>
                <c:pt idx="2594">
                  <c:v>0.17582900000000001</c:v>
                </c:pt>
                <c:pt idx="2595">
                  <c:v>0.115853</c:v>
                </c:pt>
                <c:pt idx="2596">
                  <c:v>0.116272</c:v>
                </c:pt>
                <c:pt idx="2597">
                  <c:v>6.3168000000000002E-2</c:v>
                </c:pt>
                <c:pt idx="2598">
                  <c:v>0.53554199999999996</c:v>
                </c:pt>
                <c:pt idx="2599">
                  <c:v>4.7622200000000001</c:v>
                </c:pt>
                <c:pt idx="2600">
                  <c:v>2.6494200000000001</c:v>
                </c:pt>
                <c:pt idx="2601">
                  <c:v>1.97054</c:v>
                </c:pt>
                <c:pt idx="2602">
                  <c:v>5.0345500000000003</c:v>
                </c:pt>
                <c:pt idx="2603">
                  <c:v>4.0074500000000004</c:v>
                </c:pt>
                <c:pt idx="2604">
                  <c:v>2.4202900000000001</c:v>
                </c:pt>
                <c:pt idx="2605">
                  <c:v>1.0904799999999999</c:v>
                </c:pt>
                <c:pt idx="2606">
                  <c:v>4.9103000000000001E-2</c:v>
                </c:pt>
                <c:pt idx="2607">
                  <c:v>5.5821000000000003E-2</c:v>
                </c:pt>
                <c:pt idx="2608">
                  <c:v>0.85778600000000005</c:v>
                </c:pt>
                <c:pt idx="2609">
                  <c:v>5.0189399999999997</c:v>
                </c:pt>
                <c:pt idx="2610">
                  <c:v>2.8070400000000002</c:v>
                </c:pt>
                <c:pt idx="2611">
                  <c:v>4.7536800000000001</c:v>
                </c:pt>
                <c:pt idx="2612">
                  <c:v>5.3370199999999999</c:v>
                </c:pt>
                <c:pt idx="2613">
                  <c:v>6.2246600000000001</c:v>
                </c:pt>
                <c:pt idx="2614">
                  <c:v>5.4692499999999997</c:v>
                </c:pt>
                <c:pt idx="2615">
                  <c:v>3.0618099999999999</c:v>
                </c:pt>
                <c:pt idx="2616">
                  <c:v>3.4323100000000002</c:v>
                </c:pt>
                <c:pt idx="2617">
                  <c:v>6.4354800000000001</c:v>
                </c:pt>
                <c:pt idx="2618">
                  <c:v>4.09856</c:v>
                </c:pt>
                <c:pt idx="2619">
                  <c:v>0.35001599999999999</c:v>
                </c:pt>
                <c:pt idx="2620">
                  <c:v>4.8662700000000001</c:v>
                </c:pt>
                <c:pt idx="2621">
                  <c:v>2.8233299999999999</c:v>
                </c:pt>
                <c:pt idx="2622">
                  <c:v>1.78711</c:v>
                </c:pt>
                <c:pt idx="2623">
                  <c:v>0.35253600000000002</c:v>
                </c:pt>
                <c:pt idx="2624">
                  <c:v>0.64146899999999996</c:v>
                </c:pt>
                <c:pt idx="2625">
                  <c:v>0.80610099999999996</c:v>
                </c:pt>
                <c:pt idx="2626">
                  <c:v>4.5986500000000001</c:v>
                </c:pt>
                <c:pt idx="2627">
                  <c:v>2.3412299999999999</c:v>
                </c:pt>
                <c:pt idx="2628">
                  <c:v>3.6303200000000002</c:v>
                </c:pt>
                <c:pt idx="2629">
                  <c:v>6.0164400000000002</c:v>
                </c:pt>
                <c:pt idx="2630">
                  <c:v>38.433999999999898</c:v>
                </c:pt>
                <c:pt idx="2631">
                  <c:v>5.9594800000000001</c:v>
                </c:pt>
                <c:pt idx="2632">
                  <c:v>17.1463</c:v>
                </c:pt>
                <c:pt idx="2633">
                  <c:v>8.9005700000000001</c:v>
                </c:pt>
                <c:pt idx="2634">
                  <c:v>17.683700000000002</c:v>
                </c:pt>
                <c:pt idx="2635">
                  <c:v>11.5679</c:v>
                </c:pt>
                <c:pt idx="2636">
                  <c:v>4.3935700000000004</c:v>
                </c:pt>
                <c:pt idx="2637">
                  <c:v>29.945</c:v>
                </c:pt>
                <c:pt idx="2638">
                  <c:v>23.927800000000001</c:v>
                </c:pt>
                <c:pt idx="2639">
                  <c:v>20.0474999999999</c:v>
                </c:pt>
                <c:pt idx="2640">
                  <c:v>16.6161999999999</c:v>
                </c:pt>
                <c:pt idx="2641">
                  <c:v>29.578900000000001</c:v>
                </c:pt>
                <c:pt idx="2642">
                  <c:v>24.410799999999899</c:v>
                </c:pt>
                <c:pt idx="2643">
                  <c:v>16.162299999999899</c:v>
                </c:pt>
                <c:pt idx="2644">
                  <c:v>5.6264099999999999</c:v>
                </c:pt>
                <c:pt idx="2645">
                  <c:v>3.1755200000000001</c:v>
                </c:pt>
                <c:pt idx="2646">
                  <c:v>10.709</c:v>
                </c:pt>
                <c:pt idx="2647">
                  <c:v>4.4741200000000001</c:v>
                </c:pt>
                <c:pt idx="2648">
                  <c:v>4.1965599999999998</c:v>
                </c:pt>
                <c:pt idx="2649">
                  <c:v>2.7473299999999998</c:v>
                </c:pt>
                <c:pt idx="2650">
                  <c:v>2.5590600000000001</c:v>
                </c:pt>
                <c:pt idx="2651">
                  <c:v>28.1951</c:v>
                </c:pt>
                <c:pt idx="2652">
                  <c:v>1.03531</c:v>
                </c:pt>
                <c:pt idx="2653">
                  <c:v>27.1891</c:v>
                </c:pt>
                <c:pt idx="2654">
                  <c:v>11.4468999999999</c:v>
                </c:pt>
                <c:pt idx="2655">
                  <c:v>0.74980800000000003</c:v>
                </c:pt>
                <c:pt idx="2656">
                  <c:v>8.9542300000000008</c:v>
                </c:pt>
                <c:pt idx="2657">
                  <c:v>77.405699999999896</c:v>
                </c:pt>
                <c:pt idx="2658">
                  <c:v>6.2074199999999999</c:v>
                </c:pt>
                <c:pt idx="2659">
                  <c:v>154.50700000000001</c:v>
                </c:pt>
                <c:pt idx="2660">
                  <c:v>8.28627</c:v>
                </c:pt>
                <c:pt idx="2661">
                  <c:v>41.162399999999899</c:v>
                </c:pt>
                <c:pt idx="2662">
                  <c:v>0.18310499999999999</c:v>
                </c:pt>
                <c:pt idx="2663">
                  <c:v>0.192049</c:v>
                </c:pt>
                <c:pt idx="2664">
                  <c:v>0.11615499999999999</c:v>
                </c:pt>
                <c:pt idx="2665">
                  <c:v>49.386200000000002</c:v>
                </c:pt>
                <c:pt idx="2666">
                  <c:v>0.119074</c:v>
                </c:pt>
                <c:pt idx="2667">
                  <c:v>1.44272</c:v>
                </c:pt>
                <c:pt idx="2668">
                  <c:v>3.8900600000000001</c:v>
                </c:pt>
                <c:pt idx="2669">
                  <c:v>6.1061300000000003</c:v>
                </c:pt>
                <c:pt idx="2670">
                  <c:v>3.7823799999999999</c:v>
                </c:pt>
                <c:pt idx="2671">
                  <c:v>31.9024</c:v>
                </c:pt>
                <c:pt idx="2672">
                  <c:v>0.17429500000000001</c:v>
                </c:pt>
                <c:pt idx="2673">
                  <c:v>0.183975</c:v>
                </c:pt>
                <c:pt idx="2674">
                  <c:v>0.261683</c:v>
                </c:pt>
                <c:pt idx="2675">
                  <c:v>0.16733999999999999</c:v>
                </c:pt>
                <c:pt idx="2676">
                  <c:v>13.512</c:v>
                </c:pt>
                <c:pt idx="2677">
                  <c:v>4.4769899999999998</c:v>
                </c:pt>
                <c:pt idx="2678">
                  <c:v>1.33389</c:v>
                </c:pt>
                <c:pt idx="2679">
                  <c:v>9.5967999999999998E-2</c:v>
                </c:pt>
                <c:pt idx="2680">
                  <c:v>0.30299500000000001</c:v>
                </c:pt>
                <c:pt idx="2681">
                  <c:v>0.19844899999999999</c:v>
                </c:pt>
                <c:pt idx="2682">
                  <c:v>0.97351399999999999</c:v>
                </c:pt>
                <c:pt idx="2683">
                  <c:v>2.4381599999999999</c:v>
                </c:pt>
                <c:pt idx="2684">
                  <c:v>10.3415</c:v>
                </c:pt>
                <c:pt idx="2685">
                  <c:v>5.8342400000000003</c:v>
                </c:pt>
                <c:pt idx="2686">
                  <c:v>4.9161700000000002</c:v>
                </c:pt>
                <c:pt idx="2687">
                  <c:v>5.2393299999999998</c:v>
                </c:pt>
                <c:pt idx="2688">
                  <c:v>4.2489100000000004</c:v>
                </c:pt>
                <c:pt idx="2689">
                  <c:v>2.9973700000000001</c:v>
                </c:pt>
                <c:pt idx="2690">
                  <c:v>3.3180100000000001</c:v>
                </c:pt>
                <c:pt idx="2691">
                  <c:v>0.76834400000000003</c:v>
                </c:pt>
                <c:pt idx="2692">
                  <c:v>0.18456600000000001</c:v>
                </c:pt>
                <c:pt idx="2693">
                  <c:v>0.10444199999999999</c:v>
                </c:pt>
                <c:pt idx="2694">
                  <c:v>0.79522099999999996</c:v>
                </c:pt>
                <c:pt idx="2695">
                  <c:v>1.7324999999999999</c:v>
                </c:pt>
                <c:pt idx="2696">
                  <c:v>2.05565</c:v>
                </c:pt>
                <c:pt idx="2697">
                  <c:v>0.896729</c:v>
                </c:pt>
                <c:pt idx="2698">
                  <c:v>2.1194099999999998</c:v>
                </c:pt>
                <c:pt idx="2699">
                  <c:v>0.67980600000000002</c:v>
                </c:pt>
                <c:pt idx="2700">
                  <c:v>5.5379699999999996</c:v>
                </c:pt>
                <c:pt idx="2701">
                  <c:v>0.88148400000000005</c:v>
                </c:pt>
                <c:pt idx="2702">
                  <c:v>1.05223</c:v>
                </c:pt>
                <c:pt idx="2703">
                  <c:v>4.1405099999999999</c:v>
                </c:pt>
                <c:pt idx="2704">
                  <c:v>4.2185800000000002</c:v>
                </c:pt>
                <c:pt idx="2705">
                  <c:v>7.65503</c:v>
                </c:pt>
                <c:pt idx="2706">
                  <c:v>41.642400000000002</c:v>
                </c:pt>
                <c:pt idx="2707">
                  <c:v>20.1296</c:v>
                </c:pt>
                <c:pt idx="2708">
                  <c:v>18.9497</c:v>
                </c:pt>
                <c:pt idx="2709">
                  <c:v>42.802599999999899</c:v>
                </c:pt>
                <c:pt idx="2710">
                  <c:v>6.7713099999999997</c:v>
                </c:pt>
                <c:pt idx="2711">
                  <c:v>51.896700000000003</c:v>
                </c:pt>
                <c:pt idx="2712">
                  <c:v>18.5928</c:v>
                </c:pt>
                <c:pt idx="2713">
                  <c:v>17.741800000000001</c:v>
                </c:pt>
                <c:pt idx="2714">
                  <c:v>11.5894999999999</c:v>
                </c:pt>
                <c:pt idx="2715">
                  <c:v>9.0569000000000006</c:v>
                </c:pt>
                <c:pt idx="2716">
                  <c:v>22.267399999999899</c:v>
                </c:pt>
                <c:pt idx="2717">
                  <c:v>11.3466</c:v>
                </c:pt>
                <c:pt idx="2718">
                  <c:v>20.0413</c:v>
                </c:pt>
                <c:pt idx="2719">
                  <c:v>30.566600000000001</c:v>
                </c:pt>
                <c:pt idx="2720">
                  <c:v>17.8675999999999</c:v>
                </c:pt>
                <c:pt idx="2721">
                  <c:v>7.1160699999999997</c:v>
                </c:pt>
                <c:pt idx="2722">
                  <c:v>40.246600000000001</c:v>
                </c:pt>
                <c:pt idx="2723">
                  <c:v>4.3008600000000001</c:v>
                </c:pt>
                <c:pt idx="2724">
                  <c:v>23.7608</c:v>
                </c:pt>
                <c:pt idx="2725">
                  <c:v>3.7892100000000002</c:v>
                </c:pt>
                <c:pt idx="2726">
                  <c:v>29.290900000000001</c:v>
                </c:pt>
                <c:pt idx="2727">
                  <c:v>0.37704500000000002</c:v>
                </c:pt>
                <c:pt idx="2728">
                  <c:v>1.3142</c:v>
                </c:pt>
                <c:pt idx="2729">
                  <c:v>4.7786900000000001</c:v>
                </c:pt>
                <c:pt idx="2730">
                  <c:v>52.046100000000003</c:v>
                </c:pt>
                <c:pt idx="2731">
                  <c:v>2.58196</c:v>
                </c:pt>
                <c:pt idx="2732">
                  <c:v>4.8349500000000001</c:v>
                </c:pt>
                <c:pt idx="2733">
                  <c:v>78.348200000000006</c:v>
                </c:pt>
                <c:pt idx="2734">
                  <c:v>28.6420999999999</c:v>
                </c:pt>
                <c:pt idx="2735">
                  <c:v>4.7995700000000001</c:v>
                </c:pt>
                <c:pt idx="2736">
                  <c:v>11.5146</c:v>
                </c:pt>
                <c:pt idx="2737">
                  <c:v>82.760999999999896</c:v>
                </c:pt>
                <c:pt idx="2738">
                  <c:v>0.139455</c:v>
                </c:pt>
                <c:pt idx="2739">
                  <c:v>0.11570800000000001</c:v>
                </c:pt>
                <c:pt idx="2740">
                  <c:v>0.116132</c:v>
                </c:pt>
                <c:pt idx="2741">
                  <c:v>0.11945500000000001</c:v>
                </c:pt>
                <c:pt idx="2742">
                  <c:v>0.38008500000000001</c:v>
                </c:pt>
                <c:pt idx="2743">
                  <c:v>2.5583900000000002</c:v>
                </c:pt>
                <c:pt idx="2744">
                  <c:v>0.117407</c:v>
                </c:pt>
                <c:pt idx="2745">
                  <c:v>0.118271</c:v>
                </c:pt>
                <c:pt idx="2746">
                  <c:v>0.18274399999999999</c:v>
                </c:pt>
                <c:pt idx="2747">
                  <c:v>0.12594</c:v>
                </c:pt>
                <c:pt idx="2748">
                  <c:v>0.195907</c:v>
                </c:pt>
                <c:pt idx="2749">
                  <c:v>0.11104600000000001</c:v>
                </c:pt>
                <c:pt idx="2750">
                  <c:v>0.62366600000000005</c:v>
                </c:pt>
                <c:pt idx="2751">
                  <c:v>10.3996999999999</c:v>
                </c:pt>
                <c:pt idx="2752">
                  <c:v>1.80203</c:v>
                </c:pt>
                <c:pt idx="2753">
                  <c:v>1.55471</c:v>
                </c:pt>
                <c:pt idx="2754">
                  <c:v>1.3541399999999999</c:v>
                </c:pt>
                <c:pt idx="2755">
                  <c:v>2.0475500000000002</c:v>
                </c:pt>
                <c:pt idx="2756">
                  <c:v>4.3559099999999997</c:v>
                </c:pt>
                <c:pt idx="2757">
                  <c:v>8.5313400000000001</c:v>
                </c:pt>
                <c:pt idx="2758">
                  <c:v>6.2012700000000001</c:v>
                </c:pt>
                <c:pt idx="2759">
                  <c:v>5.88375</c:v>
                </c:pt>
                <c:pt idx="2760">
                  <c:v>3.3203200000000002</c:v>
                </c:pt>
                <c:pt idx="2761">
                  <c:v>3.5360200000000002</c:v>
                </c:pt>
                <c:pt idx="2762">
                  <c:v>1.90056</c:v>
                </c:pt>
                <c:pt idx="2763">
                  <c:v>0.129159</c:v>
                </c:pt>
                <c:pt idx="2764">
                  <c:v>7.2856000000000004E-2</c:v>
                </c:pt>
                <c:pt idx="2765">
                  <c:v>9.9665000000000004E-2</c:v>
                </c:pt>
                <c:pt idx="2766">
                  <c:v>0.74784300000000004</c:v>
                </c:pt>
                <c:pt idx="2767">
                  <c:v>4.1623700000000001</c:v>
                </c:pt>
                <c:pt idx="2768">
                  <c:v>22.627199999999899</c:v>
                </c:pt>
                <c:pt idx="2769">
                  <c:v>5.5594700000000001</c:v>
                </c:pt>
                <c:pt idx="2770">
                  <c:v>1.6563600000000001</c:v>
                </c:pt>
                <c:pt idx="2771">
                  <c:v>4.3177899999999996</c:v>
                </c:pt>
                <c:pt idx="2772">
                  <c:v>4.4770099999999999</c:v>
                </c:pt>
                <c:pt idx="2773">
                  <c:v>0.41610799999999998</c:v>
                </c:pt>
                <c:pt idx="2774">
                  <c:v>5.4836299999999998</c:v>
                </c:pt>
                <c:pt idx="2775">
                  <c:v>6.4852400000000001</c:v>
                </c:pt>
                <c:pt idx="2776">
                  <c:v>19.1267</c:v>
                </c:pt>
                <c:pt idx="2777">
                  <c:v>7.9634</c:v>
                </c:pt>
                <c:pt idx="2778">
                  <c:v>4.7687499999999998</c:v>
                </c:pt>
                <c:pt idx="2779">
                  <c:v>44.473199999999899</c:v>
                </c:pt>
                <c:pt idx="2780">
                  <c:v>15.2844</c:v>
                </c:pt>
                <c:pt idx="2781">
                  <c:v>11.9512</c:v>
                </c:pt>
                <c:pt idx="2782">
                  <c:v>17.697800000000001</c:v>
                </c:pt>
                <c:pt idx="2783">
                  <c:v>11.5939</c:v>
                </c:pt>
                <c:pt idx="2784">
                  <c:v>10.7339</c:v>
                </c:pt>
                <c:pt idx="2785">
                  <c:v>17.824000000000002</c:v>
                </c:pt>
                <c:pt idx="2786">
                  <c:v>29.66</c:v>
                </c:pt>
                <c:pt idx="2787">
                  <c:v>7.3296400000000004</c:v>
                </c:pt>
                <c:pt idx="2788">
                  <c:v>7.5916199999999998</c:v>
                </c:pt>
                <c:pt idx="2789">
                  <c:v>7.0679100000000004</c:v>
                </c:pt>
                <c:pt idx="2790">
                  <c:v>27.7211</c:v>
                </c:pt>
                <c:pt idx="2791">
                  <c:v>26.0460999999999</c:v>
                </c:pt>
                <c:pt idx="2792">
                  <c:v>12.246600000000001</c:v>
                </c:pt>
                <c:pt idx="2793">
                  <c:v>16.439699999999899</c:v>
                </c:pt>
                <c:pt idx="2794">
                  <c:v>62.570500000000003</c:v>
                </c:pt>
                <c:pt idx="2795">
                  <c:v>16.5425</c:v>
                </c:pt>
                <c:pt idx="2796">
                  <c:v>49.600499999999897</c:v>
                </c:pt>
                <c:pt idx="2797">
                  <c:v>26.267299999999899</c:v>
                </c:pt>
                <c:pt idx="2798">
                  <c:v>7.4630099999999997</c:v>
                </c:pt>
                <c:pt idx="2799">
                  <c:v>7.74308</c:v>
                </c:pt>
                <c:pt idx="2800">
                  <c:v>1.08941</c:v>
                </c:pt>
                <c:pt idx="2801">
                  <c:v>28.2744</c:v>
                </c:pt>
                <c:pt idx="2802">
                  <c:v>1.0858300000000001</c:v>
                </c:pt>
                <c:pt idx="2803">
                  <c:v>24.448899999999899</c:v>
                </c:pt>
                <c:pt idx="2804">
                  <c:v>186.857</c:v>
                </c:pt>
                <c:pt idx="2805">
                  <c:v>31.697800000000001</c:v>
                </c:pt>
                <c:pt idx="2806">
                  <c:v>2.92686</c:v>
                </c:pt>
                <c:pt idx="2807">
                  <c:v>0.154916</c:v>
                </c:pt>
                <c:pt idx="2808">
                  <c:v>16.4802</c:v>
                </c:pt>
                <c:pt idx="2809">
                  <c:v>3.8342100000000001</c:v>
                </c:pt>
                <c:pt idx="2810">
                  <c:v>6.1929299999999996</c:v>
                </c:pt>
                <c:pt idx="2811">
                  <c:v>3.96027</c:v>
                </c:pt>
                <c:pt idx="2812">
                  <c:v>19.4300999999999</c:v>
                </c:pt>
                <c:pt idx="2813">
                  <c:v>0.173515</c:v>
                </c:pt>
                <c:pt idx="2814">
                  <c:v>0.17394200000000001</c:v>
                </c:pt>
                <c:pt idx="2815">
                  <c:v>0.115702</c:v>
                </c:pt>
                <c:pt idx="2816">
                  <c:v>0.11570999999999999</c:v>
                </c:pt>
                <c:pt idx="2817">
                  <c:v>0.116132</c:v>
                </c:pt>
                <c:pt idx="2818">
                  <c:v>0.20344200000000001</c:v>
                </c:pt>
                <c:pt idx="2819">
                  <c:v>0.12640199999999999</c:v>
                </c:pt>
                <c:pt idx="2820">
                  <c:v>79.383099999999899</c:v>
                </c:pt>
                <c:pt idx="2821">
                  <c:v>0.24106</c:v>
                </c:pt>
                <c:pt idx="2822">
                  <c:v>6.5875000000000003E-2</c:v>
                </c:pt>
                <c:pt idx="2823">
                  <c:v>1.266E-3</c:v>
                </c:pt>
                <c:pt idx="2824">
                  <c:v>0.28820200000000001</c:v>
                </c:pt>
                <c:pt idx="2825">
                  <c:v>1.84518</c:v>
                </c:pt>
                <c:pt idx="2826">
                  <c:v>2.3347699999999998</c:v>
                </c:pt>
                <c:pt idx="2827">
                  <c:v>5.3446899999999999</c:v>
                </c:pt>
                <c:pt idx="2828">
                  <c:v>7.12425</c:v>
                </c:pt>
                <c:pt idx="2829">
                  <c:v>11.6538</c:v>
                </c:pt>
                <c:pt idx="2830">
                  <c:v>5.7534900000000002</c:v>
                </c:pt>
                <c:pt idx="2831">
                  <c:v>3.04521</c:v>
                </c:pt>
                <c:pt idx="2832">
                  <c:v>2.9608099999999999</c:v>
                </c:pt>
                <c:pt idx="2833">
                  <c:v>0.26133400000000001</c:v>
                </c:pt>
                <c:pt idx="2834">
                  <c:v>7.4633000000000005E-2</c:v>
                </c:pt>
                <c:pt idx="2835">
                  <c:v>0.113374</c:v>
                </c:pt>
                <c:pt idx="2836">
                  <c:v>4.7206999999999999E-2</c:v>
                </c:pt>
                <c:pt idx="2837">
                  <c:v>0.21184800000000001</c:v>
                </c:pt>
                <c:pt idx="2838">
                  <c:v>12.116400000000001</c:v>
                </c:pt>
                <c:pt idx="2839">
                  <c:v>3.0291700000000001</c:v>
                </c:pt>
                <c:pt idx="2840">
                  <c:v>2.27115</c:v>
                </c:pt>
                <c:pt idx="2841">
                  <c:v>1.3411</c:v>
                </c:pt>
                <c:pt idx="2842">
                  <c:v>1.13687</c:v>
                </c:pt>
                <c:pt idx="2843">
                  <c:v>0.85858900000000005</c:v>
                </c:pt>
                <c:pt idx="2844">
                  <c:v>3.5253299999999999</c:v>
                </c:pt>
                <c:pt idx="2845">
                  <c:v>10.0093999999999</c:v>
                </c:pt>
                <c:pt idx="2846">
                  <c:v>3.28356</c:v>
                </c:pt>
                <c:pt idx="2847">
                  <c:v>1.0258499999999999</c:v>
                </c:pt>
                <c:pt idx="2848">
                  <c:v>2.7411099999999999</c:v>
                </c:pt>
                <c:pt idx="2849">
                  <c:v>23.3065</c:v>
                </c:pt>
                <c:pt idx="2850">
                  <c:v>16.392499999999899</c:v>
                </c:pt>
                <c:pt idx="2851">
                  <c:v>2.96563</c:v>
                </c:pt>
                <c:pt idx="2852">
                  <c:v>5.41073</c:v>
                </c:pt>
                <c:pt idx="2853">
                  <c:v>25.7426999999999</c:v>
                </c:pt>
                <c:pt idx="2854">
                  <c:v>17.825600000000001</c:v>
                </c:pt>
                <c:pt idx="2855">
                  <c:v>25.211400000000001</c:v>
                </c:pt>
                <c:pt idx="2856">
                  <c:v>9.3081899999999997</c:v>
                </c:pt>
                <c:pt idx="2857">
                  <c:v>19.817599999999899</c:v>
                </c:pt>
                <c:pt idx="2858">
                  <c:v>67.398300000000006</c:v>
                </c:pt>
                <c:pt idx="2859">
                  <c:v>17.556999999999899</c:v>
                </c:pt>
                <c:pt idx="2860">
                  <c:v>14.2822999999999</c:v>
                </c:pt>
                <c:pt idx="2861">
                  <c:v>22.0457</c:v>
                </c:pt>
                <c:pt idx="2862">
                  <c:v>21.5989</c:v>
                </c:pt>
                <c:pt idx="2863">
                  <c:v>20.7818</c:v>
                </c:pt>
                <c:pt idx="2864">
                  <c:v>10.385</c:v>
                </c:pt>
                <c:pt idx="2865">
                  <c:v>14.9956999999999</c:v>
                </c:pt>
                <c:pt idx="2866">
                  <c:v>10.5038</c:v>
                </c:pt>
                <c:pt idx="2867">
                  <c:v>9.1923300000000001</c:v>
                </c:pt>
                <c:pt idx="2868">
                  <c:v>8.4370999999999903</c:v>
                </c:pt>
                <c:pt idx="2869">
                  <c:v>14.9247999999999</c:v>
                </c:pt>
                <c:pt idx="2870">
                  <c:v>38.735500000000002</c:v>
                </c:pt>
                <c:pt idx="2871">
                  <c:v>25.991</c:v>
                </c:pt>
                <c:pt idx="2872">
                  <c:v>25.7547</c:v>
                </c:pt>
                <c:pt idx="2873">
                  <c:v>25.339500000000001</c:v>
                </c:pt>
                <c:pt idx="2874">
                  <c:v>27.8935999999999</c:v>
                </c:pt>
                <c:pt idx="2875">
                  <c:v>22.921600000000002</c:v>
                </c:pt>
                <c:pt idx="2876">
                  <c:v>24.1</c:v>
                </c:pt>
                <c:pt idx="2877">
                  <c:v>2.7402899999999999</c:v>
                </c:pt>
                <c:pt idx="2878">
                  <c:v>18.583400000000001</c:v>
                </c:pt>
                <c:pt idx="2879">
                  <c:v>0.15672900000000001</c:v>
                </c:pt>
                <c:pt idx="2880">
                  <c:v>1.3039499999999999</c:v>
                </c:pt>
                <c:pt idx="2881">
                  <c:v>5.5874E-2</c:v>
                </c:pt>
                <c:pt idx="2882">
                  <c:v>3.8970500000000001</c:v>
                </c:pt>
                <c:pt idx="2883">
                  <c:v>45.801400000000001</c:v>
                </c:pt>
                <c:pt idx="2884">
                  <c:v>2.2363300000000002</c:v>
                </c:pt>
                <c:pt idx="2885">
                  <c:v>0.121757</c:v>
                </c:pt>
                <c:pt idx="2886">
                  <c:v>42.8554999999999</c:v>
                </c:pt>
                <c:pt idx="2887">
                  <c:v>1.0251600000000001</c:v>
                </c:pt>
                <c:pt idx="2888">
                  <c:v>0.21651899999999999</c:v>
                </c:pt>
                <c:pt idx="2889">
                  <c:v>0.29539700000000002</c:v>
                </c:pt>
                <c:pt idx="2890">
                  <c:v>0.20530699999999999</c:v>
                </c:pt>
                <c:pt idx="2891">
                  <c:v>0.28829300000000002</c:v>
                </c:pt>
                <c:pt idx="2892">
                  <c:v>0.36669800000000002</c:v>
                </c:pt>
                <c:pt idx="2893">
                  <c:v>0.164634</c:v>
                </c:pt>
                <c:pt idx="2894">
                  <c:v>0.13170799999999999</c:v>
                </c:pt>
                <c:pt idx="2895">
                  <c:v>2.9E-5</c:v>
                </c:pt>
                <c:pt idx="2896">
                  <c:v>0.96884499999999996</c:v>
                </c:pt>
                <c:pt idx="2897">
                  <c:v>8.2486800000000002</c:v>
                </c:pt>
                <c:pt idx="2898">
                  <c:v>15.438700000000001</c:v>
                </c:pt>
                <c:pt idx="2899">
                  <c:v>91.857299999999896</c:v>
                </c:pt>
                <c:pt idx="2900">
                  <c:v>17.586600000000001</c:v>
                </c:pt>
                <c:pt idx="2901">
                  <c:v>8.9217899999999997</c:v>
                </c:pt>
                <c:pt idx="2902">
                  <c:v>51.843699999999899</c:v>
                </c:pt>
                <c:pt idx="2903">
                  <c:v>6.8571200000000001</c:v>
                </c:pt>
                <c:pt idx="2904">
                  <c:v>5.3274999999999997</c:v>
                </c:pt>
                <c:pt idx="2905">
                  <c:v>4.0100199999999999</c:v>
                </c:pt>
                <c:pt idx="2906">
                  <c:v>3.7246899999999998</c:v>
                </c:pt>
                <c:pt idx="2907">
                  <c:v>3.2490800000000002</c:v>
                </c:pt>
                <c:pt idx="2908">
                  <c:v>4.4433699999999998</c:v>
                </c:pt>
                <c:pt idx="2909">
                  <c:v>8.2702799999999996</c:v>
                </c:pt>
                <c:pt idx="2910">
                  <c:v>14.0542</c:v>
                </c:pt>
                <c:pt idx="2911">
                  <c:v>7.0816400000000002</c:v>
                </c:pt>
                <c:pt idx="2912">
                  <c:v>7.2386499999999998</c:v>
                </c:pt>
                <c:pt idx="2913">
                  <c:v>9.1718799999999998</c:v>
                </c:pt>
                <c:pt idx="2914">
                  <c:v>5.3559400000000004</c:v>
                </c:pt>
                <c:pt idx="2915">
                  <c:v>3.58263</c:v>
                </c:pt>
                <c:pt idx="2916">
                  <c:v>1.3375900000000001</c:v>
                </c:pt>
                <c:pt idx="2917">
                  <c:v>1.00576</c:v>
                </c:pt>
                <c:pt idx="2918">
                  <c:v>2.6989399999999999</c:v>
                </c:pt>
                <c:pt idx="2919">
                  <c:v>21.2868999999999</c:v>
                </c:pt>
                <c:pt idx="2920">
                  <c:v>2.1242100000000002</c:v>
                </c:pt>
                <c:pt idx="2921">
                  <c:v>5.9395300000000004</c:v>
                </c:pt>
                <c:pt idx="2922">
                  <c:v>6.4160899999999996</c:v>
                </c:pt>
                <c:pt idx="2923">
                  <c:v>6.0235099999999999</c:v>
                </c:pt>
                <c:pt idx="2924">
                  <c:v>7.4710400000000003</c:v>
                </c:pt>
                <c:pt idx="2925">
                  <c:v>74.354799999999898</c:v>
                </c:pt>
                <c:pt idx="2926">
                  <c:v>16.372399999999899</c:v>
                </c:pt>
                <c:pt idx="2927">
                  <c:v>26.895</c:v>
                </c:pt>
                <c:pt idx="2928">
                  <c:v>24.590900000000001</c:v>
                </c:pt>
                <c:pt idx="2929">
                  <c:v>47.533099999999898</c:v>
                </c:pt>
                <c:pt idx="2930">
                  <c:v>29.215599999999899</c:v>
                </c:pt>
                <c:pt idx="2931">
                  <c:v>25.664200000000001</c:v>
                </c:pt>
                <c:pt idx="2932">
                  <c:v>16.3203999999999</c:v>
                </c:pt>
                <c:pt idx="2933">
                  <c:v>24.819500000000001</c:v>
                </c:pt>
                <c:pt idx="2934">
                  <c:v>6.0295699999999997</c:v>
                </c:pt>
                <c:pt idx="2935">
                  <c:v>1.78633</c:v>
                </c:pt>
                <c:pt idx="2936">
                  <c:v>53.654499999999899</c:v>
                </c:pt>
                <c:pt idx="2937">
                  <c:v>7.9514899999999997</c:v>
                </c:pt>
                <c:pt idx="2938">
                  <c:v>32.569000000000003</c:v>
                </c:pt>
                <c:pt idx="2939">
                  <c:v>66.323300000000003</c:v>
                </c:pt>
                <c:pt idx="2940">
                  <c:v>86.092200000000005</c:v>
                </c:pt>
                <c:pt idx="2941">
                  <c:v>19.484200000000001</c:v>
                </c:pt>
                <c:pt idx="2942">
                  <c:v>2.5006900000000001</c:v>
                </c:pt>
                <c:pt idx="2943">
                  <c:v>67.987799999999893</c:v>
                </c:pt>
                <c:pt idx="2944">
                  <c:v>55.255699999999898</c:v>
                </c:pt>
                <c:pt idx="2945">
                  <c:v>39.067599999999899</c:v>
                </c:pt>
                <c:pt idx="2946">
                  <c:v>0.25323400000000001</c:v>
                </c:pt>
                <c:pt idx="2947">
                  <c:v>0.13116800000000001</c:v>
                </c:pt>
                <c:pt idx="2948">
                  <c:v>0.22885800000000001</c:v>
                </c:pt>
                <c:pt idx="2949">
                  <c:v>22.541699999999899</c:v>
                </c:pt>
                <c:pt idx="2950">
                  <c:v>0.14361199999999999</c:v>
                </c:pt>
                <c:pt idx="2951">
                  <c:v>353.93900000000002</c:v>
                </c:pt>
                <c:pt idx="2952">
                  <c:v>0.23025899999999999</c:v>
                </c:pt>
                <c:pt idx="2953">
                  <c:v>19.0078999999999</c:v>
                </c:pt>
                <c:pt idx="2954">
                  <c:v>0.112301</c:v>
                </c:pt>
                <c:pt idx="2955">
                  <c:v>1.4923900000000001</c:v>
                </c:pt>
                <c:pt idx="2956">
                  <c:v>17.005600000000001</c:v>
                </c:pt>
                <c:pt idx="2957">
                  <c:v>27.4468999999999</c:v>
                </c:pt>
                <c:pt idx="2958">
                  <c:v>34.146299999999897</c:v>
                </c:pt>
                <c:pt idx="2959">
                  <c:v>3.8203399999999998</c:v>
                </c:pt>
                <c:pt idx="2960">
                  <c:v>2.4435899999999999</c:v>
                </c:pt>
                <c:pt idx="2961">
                  <c:v>3.2972800000000002</c:v>
                </c:pt>
                <c:pt idx="2962">
                  <c:v>15.2096</c:v>
                </c:pt>
                <c:pt idx="2963">
                  <c:v>0.52734199999999998</c:v>
                </c:pt>
                <c:pt idx="2964">
                  <c:v>8.2236700000000003</c:v>
                </c:pt>
                <c:pt idx="2965">
                  <c:v>0.90864500000000004</c:v>
                </c:pt>
                <c:pt idx="2966">
                  <c:v>2.6188400000000001</c:v>
                </c:pt>
                <c:pt idx="2967">
                  <c:v>2.3913700000000002</c:v>
                </c:pt>
                <c:pt idx="2968">
                  <c:v>5.4555899999999999</c:v>
                </c:pt>
                <c:pt idx="2969">
                  <c:v>3.2060399999999998</c:v>
                </c:pt>
                <c:pt idx="2970">
                  <c:v>6.2618</c:v>
                </c:pt>
                <c:pt idx="2971">
                  <c:v>1.02711</c:v>
                </c:pt>
                <c:pt idx="2972">
                  <c:v>1.0999399999999999</c:v>
                </c:pt>
                <c:pt idx="2973">
                  <c:v>0.30625400000000003</c:v>
                </c:pt>
                <c:pt idx="2974">
                  <c:v>0.60122200000000003</c:v>
                </c:pt>
                <c:pt idx="2975">
                  <c:v>0.106792</c:v>
                </c:pt>
                <c:pt idx="2976">
                  <c:v>0.75915299999999997</c:v>
                </c:pt>
                <c:pt idx="2977">
                  <c:v>1.4178999999999999</c:v>
                </c:pt>
                <c:pt idx="2978">
                  <c:v>3.78498</c:v>
                </c:pt>
                <c:pt idx="2979">
                  <c:v>4.11287</c:v>
                </c:pt>
                <c:pt idx="2980">
                  <c:v>4.4118000000000004</c:v>
                </c:pt>
                <c:pt idx="2981">
                  <c:v>10.6466999999999</c:v>
                </c:pt>
                <c:pt idx="2982">
                  <c:v>11.8436</c:v>
                </c:pt>
                <c:pt idx="2983">
                  <c:v>8.1732999999999905</c:v>
                </c:pt>
                <c:pt idx="2984">
                  <c:v>9.4158299999999997</c:v>
                </c:pt>
                <c:pt idx="2985">
                  <c:v>12.1077999999999</c:v>
                </c:pt>
                <c:pt idx="2986">
                  <c:v>24.8311999999999</c:v>
                </c:pt>
                <c:pt idx="2987">
                  <c:v>42.8474</c:v>
                </c:pt>
                <c:pt idx="2988">
                  <c:v>32.507800000000003</c:v>
                </c:pt>
                <c:pt idx="2989">
                  <c:v>12.8795</c:v>
                </c:pt>
                <c:pt idx="2990">
                  <c:v>10.3775</c:v>
                </c:pt>
                <c:pt idx="2991">
                  <c:v>2.9412400000000001</c:v>
                </c:pt>
                <c:pt idx="2992">
                  <c:v>1.4606699999999999</c:v>
                </c:pt>
                <c:pt idx="2993">
                  <c:v>16.880199999999899</c:v>
                </c:pt>
                <c:pt idx="2994">
                  <c:v>0.38463399999999998</c:v>
                </c:pt>
                <c:pt idx="2995">
                  <c:v>43.882399999999897</c:v>
                </c:pt>
                <c:pt idx="2996">
                  <c:v>6.0274400000000004</c:v>
                </c:pt>
                <c:pt idx="2997">
                  <c:v>29.5153</c:v>
                </c:pt>
                <c:pt idx="2998">
                  <c:v>8.2368100000000002</c:v>
                </c:pt>
                <c:pt idx="2999">
                  <c:v>0.47134300000000001</c:v>
                </c:pt>
                <c:pt idx="3000">
                  <c:v>55.678600000000003</c:v>
                </c:pt>
                <c:pt idx="3001">
                  <c:v>0.217247</c:v>
                </c:pt>
                <c:pt idx="3002">
                  <c:v>57.608699999999899</c:v>
                </c:pt>
                <c:pt idx="3003">
                  <c:v>15.647</c:v>
                </c:pt>
                <c:pt idx="3004">
                  <c:v>63.9878</c:v>
                </c:pt>
                <c:pt idx="3005">
                  <c:v>0.20938300000000001</c:v>
                </c:pt>
                <c:pt idx="3006">
                  <c:v>269.79500000000002</c:v>
                </c:pt>
                <c:pt idx="3007">
                  <c:v>3.0593900000000001</c:v>
                </c:pt>
                <c:pt idx="3008">
                  <c:v>4.6373100000000003</c:v>
                </c:pt>
                <c:pt idx="3009">
                  <c:v>3.2245200000000001</c:v>
                </c:pt>
                <c:pt idx="3010">
                  <c:v>4.56487</c:v>
                </c:pt>
                <c:pt idx="3011">
                  <c:v>7.2176200000000001</c:v>
                </c:pt>
                <c:pt idx="3012">
                  <c:v>9.1878600000000006</c:v>
                </c:pt>
                <c:pt idx="3013">
                  <c:v>5.8923100000000002</c:v>
                </c:pt>
                <c:pt idx="3014">
                  <c:v>2.3047599999999999</c:v>
                </c:pt>
                <c:pt idx="3015">
                  <c:v>18.9815</c:v>
                </c:pt>
                <c:pt idx="3016">
                  <c:v>6.7053000000000003</c:v>
                </c:pt>
                <c:pt idx="3017">
                  <c:v>15.7065</c:v>
                </c:pt>
                <c:pt idx="3018">
                  <c:v>49.3155</c:v>
                </c:pt>
                <c:pt idx="3019">
                  <c:v>6.17577</c:v>
                </c:pt>
                <c:pt idx="3020">
                  <c:v>20.3066</c:v>
                </c:pt>
                <c:pt idx="3021">
                  <c:v>10.4353</c:v>
                </c:pt>
                <c:pt idx="3022">
                  <c:v>7.53531</c:v>
                </c:pt>
                <c:pt idx="3023">
                  <c:v>14.7876999999999</c:v>
                </c:pt>
                <c:pt idx="3024">
                  <c:v>1.33805</c:v>
                </c:pt>
                <c:pt idx="3025">
                  <c:v>5.0736699999999999</c:v>
                </c:pt>
                <c:pt idx="3026">
                  <c:v>8.5120299999999904</c:v>
                </c:pt>
                <c:pt idx="3027">
                  <c:v>0.32982400000000001</c:v>
                </c:pt>
                <c:pt idx="3028">
                  <c:v>14.6381</c:v>
                </c:pt>
                <c:pt idx="3029">
                  <c:v>20.368300000000001</c:v>
                </c:pt>
                <c:pt idx="3030">
                  <c:v>3.4684200000000001</c:v>
                </c:pt>
                <c:pt idx="3031">
                  <c:v>7.3211899999999996</c:v>
                </c:pt>
                <c:pt idx="3032">
                  <c:v>4.92896</c:v>
                </c:pt>
                <c:pt idx="3033">
                  <c:v>28.312100000000001</c:v>
                </c:pt>
                <c:pt idx="3034">
                  <c:v>15.3317</c:v>
                </c:pt>
                <c:pt idx="3035">
                  <c:v>16.474599999999899</c:v>
                </c:pt>
                <c:pt idx="3036">
                  <c:v>19.035799999999899</c:v>
                </c:pt>
                <c:pt idx="3037">
                  <c:v>34.358199999999897</c:v>
                </c:pt>
                <c:pt idx="3038">
                  <c:v>60.743699999999897</c:v>
                </c:pt>
                <c:pt idx="3039">
                  <c:v>9.3455499999999905</c:v>
                </c:pt>
                <c:pt idx="3040">
                  <c:v>1.5495099999999999</c:v>
                </c:pt>
                <c:pt idx="3041">
                  <c:v>3.6123400000000001</c:v>
                </c:pt>
                <c:pt idx="3042">
                  <c:v>29.3448999999999</c:v>
                </c:pt>
                <c:pt idx="3043">
                  <c:v>94.886899999999898</c:v>
                </c:pt>
                <c:pt idx="3044">
                  <c:v>70.6390999999999</c:v>
                </c:pt>
                <c:pt idx="3045">
                  <c:v>4.9773899999999998</c:v>
                </c:pt>
                <c:pt idx="3046">
                  <c:v>4.7899900000000004</c:v>
                </c:pt>
                <c:pt idx="3047">
                  <c:v>3.3294700000000002</c:v>
                </c:pt>
                <c:pt idx="3048">
                  <c:v>21.377300000000002</c:v>
                </c:pt>
                <c:pt idx="3049">
                  <c:v>26.2136999999999</c:v>
                </c:pt>
                <c:pt idx="3050">
                  <c:v>42.884999999999899</c:v>
                </c:pt>
                <c:pt idx="3051">
                  <c:v>32.2762999999999</c:v>
                </c:pt>
                <c:pt idx="3052">
                  <c:v>0.94380900000000001</c:v>
                </c:pt>
                <c:pt idx="3053">
                  <c:v>0.33130700000000002</c:v>
                </c:pt>
                <c:pt idx="3054">
                  <c:v>0.37092799999999998</c:v>
                </c:pt>
                <c:pt idx="3055">
                  <c:v>0.66373099999999996</c:v>
                </c:pt>
                <c:pt idx="3056">
                  <c:v>0.75565700000000002</c:v>
                </c:pt>
                <c:pt idx="3057">
                  <c:v>0.94846200000000003</c:v>
                </c:pt>
                <c:pt idx="3058">
                  <c:v>1.3018400000000001</c:v>
                </c:pt>
                <c:pt idx="3059">
                  <c:v>3.6204399999999999</c:v>
                </c:pt>
                <c:pt idx="3060">
                  <c:v>10.0923</c:v>
                </c:pt>
                <c:pt idx="3061">
                  <c:v>3.3099099999999999</c:v>
                </c:pt>
                <c:pt idx="3062">
                  <c:v>7.0109399999999997</c:v>
                </c:pt>
                <c:pt idx="3063">
                  <c:v>21.4332999999999</c:v>
                </c:pt>
                <c:pt idx="3064">
                  <c:v>15.5322</c:v>
                </c:pt>
                <c:pt idx="3065">
                  <c:v>17.2304999999999</c:v>
                </c:pt>
                <c:pt idx="3066">
                  <c:v>14.8337</c:v>
                </c:pt>
                <c:pt idx="3067">
                  <c:v>13.994300000000001</c:v>
                </c:pt>
                <c:pt idx="3068">
                  <c:v>70.317499999999896</c:v>
                </c:pt>
                <c:pt idx="3069">
                  <c:v>11.0465</c:v>
                </c:pt>
                <c:pt idx="3070">
                  <c:v>0.77518600000000004</c:v>
                </c:pt>
                <c:pt idx="3071">
                  <c:v>1.8051600000000001</c:v>
                </c:pt>
                <c:pt idx="3072">
                  <c:v>2.9290099999999999</c:v>
                </c:pt>
                <c:pt idx="3073">
                  <c:v>32.2393</c:v>
                </c:pt>
                <c:pt idx="3074">
                  <c:v>7.3758800000000004</c:v>
                </c:pt>
                <c:pt idx="3075">
                  <c:v>9.3297000000000008</c:v>
                </c:pt>
                <c:pt idx="3076">
                  <c:v>19.531400000000001</c:v>
                </c:pt>
                <c:pt idx="3077">
                  <c:v>43.688000000000002</c:v>
                </c:pt>
                <c:pt idx="3078">
                  <c:v>35.482199999999899</c:v>
                </c:pt>
                <c:pt idx="3079">
                  <c:v>4.2222299999999997</c:v>
                </c:pt>
                <c:pt idx="3080">
                  <c:v>40.538200000000003</c:v>
                </c:pt>
                <c:pt idx="3081">
                  <c:v>0.78358799999999995</c:v>
                </c:pt>
                <c:pt idx="3082">
                  <c:v>3.43024</c:v>
                </c:pt>
                <c:pt idx="3083">
                  <c:v>14.3931</c:v>
                </c:pt>
                <c:pt idx="3084">
                  <c:v>8.01844</c:v>
                </c:pt>
                <c:pt idx="3085">
                  <c:v>3.3718400000000002</c:v>
                </c:pt>
                <c:pt idx="3086">
                  <c:v>1.3601700000000001</c:v>
                </c:pt>
                <c:pt idx="3087">
                  <c:v>22.8749</c:v>
                </c:pt>
                <c:pt idx="3088">
                  <c:v>0.619201</c:v>
                </c:pt>
                <c:pt idx="3089">
                  <c:v>0.34357300000000002</c:v>
                </c:pt>
                <c:pt idx="3090">
                  <c:v>1.4851000000000001</c:v>
                </c:pt>
                <c:pt idx="3091">
                  <c:v>0.86117900000000003</c:v>
                </c:pt>
                <c:pt idx="3092">
                  <c:v>0.49395899999999998</c:v>
                </c:pt>
                <c:pt idx="3093">
                  <c:v>26.1924999999999</c:v>
                </c:pt>
                <c:pt idx="3094">
                  <c:v>18.255600000000001</c:v>
                </c:pt>
                <c:pt idx="3095">
                  <c:v>1.3475600000000001</c:v>
                </c:pt>
                <c:pt idx="3096">
                  <c:v>7.7000000000000001E-5</c:v>
                </c:pt>
                <c:pt idx="3097">
                  <c:v>0.132743</c:v>
                </c:pt>
                <c:pt idx="3098">
                  <c:v>0.90732000000000002</c:v>
                </c:pt>
                <c:pt idx="3099">
                  <c:v>1.5399700000000001</c:v>
                </c:pt>
                <c:pt idx="3100">
                  <c:v>13.816000000000001</c:v>
                </c:pt>
                <c:pt idx="3101">
                  <c:v>8.3460000000000001</c:v>
                </c:pt>
                <c:pt idx="3102">
                  <c:v>30.9238</c:v>
                </c:pt>
                <c:pt idx="3103">
                  <c:v>23.131</c:v>
                </c:pt>
                <c:pt idx="3104">
                  <c:v>6.2015700000000002</c:v>
                </c:pt>
                <c:pt idx="3105">
                  <c:v>12.7486999999999</c:v>
                </c:pt>
                <c:pt idx="3106">
                  <c:v>5.6341799999999997</c:v>
                </c:pt>
                <c:pt idx="3107">
                  <c:v>4.3601900000000002</c:v>
                </c:pt>
                <c:pt idx="3108">
                  <c:v>2.8109099999999998</c:v>
                </c:pt>
                <c:pt idx="3109">
                  <c:v>3.8088199999999999</c:v>
                </c:pt>
                <c:pt idx="3110">
                  <c:v>18.154900000000001</c:v>
                </c:pt>
                <c:pt idx="3111">
                  <c:v>0.168014</c:v>
                </c:pt>
                <c:pt idx="3112">
                  <c:v>1.79034</c:v>
                </c:pt>
                <c:pt idx="3113">
                  <c:v>9.7391199999999998</c:v>
                </c:pt>
                <c:pt idx="3114">
                  <c:v>6.5718800000000002</c:v>
                </c:pt>
                <c:pt idx="3115">
                  <c:v>7.8822900000000002</c:v>
                </c:pt>
                <c:pt idx="3116">
                  <c:v>5.3875099999999998</c:v>
                </c:pt>
                <c:pt idx="3117">
                  <c:v>10.412800000000001</c:v>
                </c:pt>
                <c:pt idx="3118">
                  <c:v>0.19520000000000001</c:v>
                </c:pt>
                <c:pt idx="3119">
                  <c:v>15.4346999999999</c:v>
                </c:pt>
                <c:pt idx="3120">
                  <c:v>0.258774</c:v>
                </c:pt>
                <c:pt idx="3121">
                  <c:v>17.818100000000001</c:v>
                </c:pt>
                <c:pt idx="3122">
                  <c:v>7.32768</c:v>
                </c:pt>
                <c:pt idx="3123">
                  <c:v>18.6541999999999</c:v>
                </c:pt>
                <c:pt idx="3124">
                  <c:v>3.78532</c:v>
                </c:pt>
                <c:pt idx="3125">
                  <c:v>2.1385900000000002</c:v>
                </c:pt>
                <c:pt idx="3126">
                  <c:v>6.4453399999999998</c:v>
                </c:pt>
                <c:pt idx="3127">
                  <c:v>3.38368</c:v>
                </c:pt>
                <c:pt idx="3128">
                  <c:v>1.5024999999999999</c:v>
                </c:pt>
                <c:pt idx="3129">
                  <c:v>0.84626599999999996</c:v>
                </c:pt>
                <c:pt idx="3130">
                  <c:v>0.97314999999999996</c:v>
                </c:pt>
                <c:pt idx="3131">
                  <c:v>0.35987000000000002</c:v>
                </c:pt>
                <c:pt idx="3132">
                  <c:v>2.26139</c:v>
                </c:pt>
                <c:pt idx="3133">
                  <c:v>1.7963</c:v>
                </c:pt>
                <c:pt idx="3134">
                  <c:v>2.46732</c:v>
                </c:pt>
                <c:pt idx="3135">
                  <c:v>9.3447300000000002</c:v>
                </c:pt>
                <c:pt idx="3136">
                  <c:v>11.7309</c:v>
                </c:pt>
                <c:pt idx="3137">
                  <c:v>12.0136</c:v>
                </c:pt>
                <c:pt idx="3138">
                  <c:v>47.871099999999899</c:v>
                </c:pt>
                <c:pt idx="3139">
                  <c:v>15.5395</c:v>
                </c:pt>
                <c:pt idx="3140">
                  <c:v>28.713200000000001</c:v>
                </c:pt>
                <c:pt idx="3141">
                  <c:v>39.532699999999899</c:v>
                </c:pt>
                <c:pt idx="3142">
                  <c:v>3.46665</c:v>
                </c:pt>
                <c:pt idx="3143">
                  <c:v>6.3168300000000004</c:v>
                </c:pt>
                <c:pt idx="3144">
                  <c:v>0.15348500000000001</c:v>
                </c:pt>
                <c:pt idx="3145">
                  <c:v>2.2460000000000002E-3</c:v>
                </c:pt>
                <c:pt idx="3146">
                  <c:v>19.629300000000001</c:v>
                </c:pt>
                <c:pt idx="3147">
                  <c:v>15.6329999999999</c:v>
                </c:pt>
                <c:pt idx="3148">
                  <c:v>11.1408</c:v>
                </c:pt>
                <c:pt idx="3149">
                  <c:v>20.095600000000001</c:v>
                </c:pt>
                <c:pt idx="3150">
                  <c:v>16.493400000000001</c:v>
                </c:pt>
                <c:pt idx="3151">
                  <c:v>2.7391299999999998</c:v>
                </c:pt>
                <c:pt idx="3152">
                  <c:v>0.59227200000000002</c:v>
                </c:pt>
                <c:pt idx="3153">
                  <c:v>0.98287500000000005</c:v>
                </c:pt>
                <c:pt idx="3154">
                  <c:v>0.90823799999999999</c:v>
                </c:pt>
                <c:pt idx="3155">
                  <c:v>11.9902</c:v>
                </c:pt>
                <c:pt idx="3156">
                  <c:v>2.0491000000000001</c:v>
                </c:pt>
                <c:pt idx="3157">
                  <c:v>8.7354000000000001E-2</c:v>
                </c:pt>
                <c:pt idx="3158">
                  <c:v>0.107197</c:v>
                </c:pt>
                <c:pt idx="3159">
                  <c:v>16.213100000000001</c:v>
                </c:pt>
                <c:pt idx="3160">
                  <c:v>28.881699999999899</c:v>
                </c:pt>
                <c:pt idx="3161">
                  <c:v>14.4674</c:v>
                </c:pt>
                <c:pt idx="3162">
                  <c:v>6.7055400000000001</c:v>
                </c:pt>
                <c:pt idx="3163">
                  <c:v>8.3185099999999998</c:v>
                </c:pt>
                <c:pt idx="3164">
                  <c:v>4.9085400000000003</c:v>
                </c:pt>
                <c:pt idx="3165">
                  <c:v>19.3585999999999</c:v>
                </c:pt>
                <c:pt idx="3166">
                  <c:v>2.4121800000000002</c:v>
                </c:pt>
                <c:pt idx="3167">
                  <c:v>4.0711999999999998E-2</c:v>
                </c:pt>
                <c:pt idx="3168">
                  <c:v>13.611700000000001</c:v>
                </c:pt>
                <c:pt idx="3169">
                  <c:v>3.84057</c:v>
                </c:pt>
                <c:pt idx="3170">
                  <c:v>6.9935499999999999</c:v>
                </c:pt>
                <c:pt idx="3171">
                  <c:v>28.496200000000002</c:v>
                </c:pt>
                <c:pt idx="3172">
                  <c:v>0.96333100000000005</c:v>
                </c:pt>
                <c:pt idx="3173">
                  <c:v>0.38436900000000002</c:v>
                </c:pt>
                <c:pt idx="3174">
                  <c:v>404.37400000000002</c:v>
                </c:pt>
                <c:pt idx="3175">
                  <c:v>5.2197800000000001</c:v>
                </c:pt>
                <c:pt idx="3176">
                  <c:v>2.32578</c:v>
                </c:pt>
                <c:pt idx="3177">
                  <c:v>0.92641200000000001</c:v>
                </c:pt>
                <c:pt idx="3178">
                  <c:v>0.140685</c:v>
                </c:pt>
                <c:pt idx="3179">
                  <c:v>0.16577800000000001</c:v>
                </c:pt>
                <c:pt idx="3180">
                  <c:v>10.0501</c:v>
                </c:pt>
                <c:pt idx="3181">
                  <c:v>3.0683099999999999</c:v>
                </c:pt>
                <c:pt idx="3182">
                  <c:v>1.7186300000000001</c:v>
                </c:pt>
                <c:pt idx="3183">
                  <c:v>0.56277600000000005</c:v>
                </c:pt>
                <c:pt idx="3184">
                  <c:v>12.3482</c:v>
                </c:pt>
                <c:pt idx="3185">
                  <c:v>3.0582400000000001</c:v>
                </c:pt>
                <c:pt idx="3186">
                  <c:v>1.2065600000000001</c:v>
                </c:pt>
                <c:pt idx="3187">
                  <c:v>0.721746</c:v>
                </c:pt>
                <c:pt idx="3188">
                  <c:v>0.46571699999999999</c:v>
                </c:pt>
                <c:pt idx="3189">
                  <c:v>0.38033699999999998</c:v>
                </c:pt>
                <c:pt idx="3190">
                  <c:v>4.6082400000000003</c:v>
                </c:pt>
                <c:pt idx="3191">
                  <c:v>0.68278399999999995</c:v>
                </c:pt>
                <c:pt idx="3192">
                  <c:v>1.5557000000000001</c:v>
                </c:pt>
                <c:pt idx="3193">
                  <c:v>1.68116</c:v>
                </c:pt>
                <c:pt idx="3194">
                  <c:v>2.6838799999999998</c:v>
                </c:pt>
                <c:pt idx="3195">
                  <c:v>1.2179</c:v>
                </c:pt>
                <c:pt idx="3196">
                  <c:v>1.32267</c:v>
                </c:pt>
                <c:pt idx="3197">
                  <c:v>0.75660700000000003</c:v>
                </c:pt>
                <c:pt idx="3198">
                  <c:v>1.6116299999999999</c:v>
                </c:pt>
                <c:pt idx="3199">
                  <c:v>0.53042299999999998</c:v>
                </c:pt>
                <c:pt idx="3200">
                  <c:v>0.32733200000000001</c:v>
                </c:pt>
                <c:pt idx="3201">
                  <c:v>0.8528</c:v>
                </c:pt>
                <c:pt idx="3202">
                  <c:v>11.3726</c:v>
                </c:pt>
                <c:pt idx="3203">
                  <c:v>5.0452599999999999</c:v>
                </c:pt>
                <c:pt idx="3204">
                  <c:v>1.14137</c:v>
                </c:pt>
                <c:pt idx="3205">
                  <c:v>3.6746599999999998</c:v>
                </c:pt>
                <c:pt idx="3206">
                  <c:v>1.9476800000000001</c:v>
                </c:pt>
                <c:pt idx="3207">
                  <c:v>2.6665800000000002</c:v>
                </c:pt>
                <c:pt idx="3208">
                  <c:v>1.8050999999999999</c:v>
                </c:pt>
                <c:pt idx="3209">
                  <c:v>1.9107400000000001</c:v>
                </c:pt>
                <c:pt idx="3210">
                  <c:v>3.1539799999999998</c:v>
                </c:pt>
                <c:pt idx="3211">
                  <c:v>0.75743400000000005</c:v>
                </c:pt>
                <c:pt idx="3212">
                  <c:v>1.4904900000000001</c:v>
                </c:pt>
                <c:pt idx="3213">
                  <c:v>0.92169500000000004</c:v>
                </c:pt>
                <c:pt idx="3214">
                  <c:v>0.81982900000000003</c:v>
                </c:pt>
                <c:pt idx="3215">
                  <c:v>51.956899999999898</c:v>
                </c:pt>
                <c:pt idx="3216">
                  <c:v>0.33074500000000001</c:v>
                </c:pt>
                <c:pt idx="3217">
                  <c:v>24.494900000000001</c:v>
                </c:pt>
                <c:pt idx="3218">
                  <c:v>0.82968900000000001</c:v>
                </c:pt>
                <c:pt idx="3219">
                  <c:v>3.0367600000000001</c:v>
                </c:pt>
                <c:pt idx="3220">
                  <c:v>2.8257599999999998</c:v>
                </c:pt>
                <c:pt idx="3221">
                  <c:v>50.455800000000004</c:v>
                </c:pt>
                <c:pt idx="3222">
                  <c:v>0.79533500000000001</c:v>
                </c:pt>
                <c:pt idx="3223">
                  <c:v>0.50545799999999996</c:v>
                </c:pt>
                <c:pt idx="3224">
                  <c:v>0.585395</c:v>
                </c:pt>
                <c:pt idx="3225">
                  <c:v>0.51124599999999998</c:v>
                </c:pt>
                <c:pt idx="3226">
                  <c:v>0.52487300000000003</c:v>
                </c:pt>
                <c:pt idx="3227">
                  <c:v>0.29264600000000002</c:v>
                </c:pt>
                <c:pt idx="3228">
                  <c:v>0.670601</c:v>
                </c:pt>
                <c:pt idx="3229">
                  <c:v>0.67033699999999996</c:v>
                </c:pt>
                <c:pt idx="3230">
                  <c:v>12.3813</c:v>
                </c:pt>
                <c:pt idx="3231">
                  <c:v>5.2172000000000003E-2</c:v>
                </c:pt>
                <c:pt idx="3232">
                  <c:v>0.88351199999999996</c:v>
                </c:pt>
                <c:pt idx="3233">
                  <c:v>1.7721100000000001</c:v>
                </c:pt>
                <c:pt idx="3234">
                  <c:v>0.21013499999999999</c:v>
                </c:pt>
              </c:numCache>
            </c:numRef>
          </c:xVal>
          <c:yVal>
            <c:numRef>
              <c:f>'[2]2005CombBOEMMODIS'!$K$2:$K$3236</c:f>
              <c:numCache>
                <c:formatCode>General</c:formatCode>
                <c:ptCount val="3235"/>
                <c:pt idx="0">
                  <c:v>0.175333333333</c:v>
                </c:pt>
                <c:pt idx="1">
                  <c:v>0.165416666667</c:v>
                </c:pt>
                <c:pt idx="2">
                  <c:v>0.16808333333299999</c:v>
                </c:pt>
                <c:pt idx="3">
                  <c:v>0.180636363636</c:v>
                </c:pt>
                <c:pt idx="4">
                  <c:v>0.16983333333299999</c:v>
                </c:pt>
                <c:pt idx="5">
                  <c:v>0.15616666666699999</c:v>
                </c:pt>
                <c:pt idx="6">
                  <c:v>0.17181818181799999</c:v>
                </c:pt>
                <c:pt idx="7">
                  <c:v>0.165916666667</c:v>
                </c:pt>
                <c:pt idx="8">
                  <c:v>0.17681818181799999</c:v>
                </c:pt>
                <c:pt idx="9">
                  <c:v>0.17966666666700001</c:v>
                </c:pt>
                <c:pt idx="10">
                  <c:v>0.15827272727300001</c:v>
                </c:pt>
                <c:pt idx="11">
                  <c:v>0.164666666667</c:v>
                </c:pt>
                <c:pt idx="12">
                  <c:v>0.175454545455</c:v>
                </c:pt>
                <c:pt idx="13">
                  <c:v>0.16189999999999999</c:v>
                </c:pt>
                <c:pt idx="14">
                  <c:v>0.19183333333300001</c:v>
                </c:pt>
                <c:pt idx="15">
                  <c:v>0.178454545455</c:v>
                </c:pt>
                <c:pt idx="16">
                  <c:v>0.16463636363600001</c:v>
                </c:pt>
                <c:pt idx="17">
                  <c:v>0.182583333333</c:v>
                </c:pt>
                <c:pt idx="18">
                  <c:v>0.16133333333300001</c:v>
                </c:pt>
                <c:pt idx="19">
                  <c:v>0.16700000000000001</c:v>
                </c:pt>
                <c:pt idx="20">
                  <c:v>0.17949999999999999</c:v>
                </c:pt>
                <c:pt idx="21">
                  <c:v>0.15408333333300001</c:v>
                </c:pt>
                <c:pt idx="22">
                  <c:v>0.156818181818</c:v>
                </c:pt>
                <c:pt idx="23">
                  <c:v>0.197416666667</c:v>
                </c:pt>
                <c:pt idx="24">
                  <c:v>0.17091666666700001</c:v>
                </c:pt>
                <c:pt idx="25">
                  <c:v>0.17216666666700001</c:v>
                </c:pt>
                <c:pt idx="26">
                  <c:v>0.17175000000000001</c:v>
                </c:pt>
                <c:pt idx="27">
                  <c:v>0.17391666666700001</c:v>
                </c:pt>
                <c:pt idx="28">
                  <c:v>0.181583333333</c:v>
                </c:pt>
                <c:pt idx="29">
                  <c:v>0.20163636363599999</c:v>
                </c:pt>
                <c:pt idx="30">
                  <c:v>0.17916666666700001</c:v>
                </c:pt>
                <c:pt idx="31">
                  <c:v>0.23300000000000001</c:v>
                </c:pt>
                <c:pt idx="32">
                  <c:v>0.201909090909</c:v>
                </c:pt>
                <c:pt idx="33">
                  <c:v>0.18641666666699999</c:v>
                </c:pt>
                <c:pt idx="34">
                  <c:v>0.21475</c:v>
                </c:pt>
                <c:pt idx="35">
                  <c:v>0.188181818182</c:v>
                </c:pt>
                <c:pt idx="36">
                  <c:v>0.19736363636400001</c:v>
                </c:pt>
                <c:pt idx="37">
                  <c:v>0.17916666666700001</c:v>
                </c:pt>
                <c:pt idx="38">
                  <c:v>0.203909090909</c:v>
                </c:pt>
                <c:pt idx="39">
                  <c:v>0.20818181818199999</c:v>
                </c:pt>
                <c:pt idx="40">
                  <c:v>0.16089999999999999</c:v>
                </c:pt>
                <c:pt idx="41">
                  <c:v>0.178833333333</c:v>
                </c:pt>
                <c:pt idx="42">
                  <c:v>0.18690909090899999</c:v>
                </c:pt>
                <c:pt idx="43">
                  <c:v>0.17766666666700001</c:v>
                </c:pt>
                <c:pt idx="44">
                  <c:v>0.19225</c:v>
                </c:pt>
                <c:pt idx="45">
                  <c:v>0.16550000000000001</c:v>
                </c:pt>
                <c:pt idx="46">
                  <c:v>0.171545454545</c:v>
                </c:pt>
                <c:pt idx="47">
                  <c:v>0.170090909091</c:v>
                </c:pt>
                <c:pt idx="48">
                  <c:v>0.18608333333300001</c:v>
                </c:pt>
                <c:pt idx="49">
                  <c:v>0.15266666666699999</c:v>
                </c:pt>
                <c:pt idx="50">
                  <c:v>0.167090909091</c:v>
                </c:pt>
                <c:pt idx="51">
                  <c:v>0.16263636363600001</c:v>
                </c:pt>
                <c:pt idx="52">
                  <c:v>0.18966666666699999</c:v>
                </c:pt>
                <c:pt idx="53">
                  <c:v>0.17291666666700001</c:v>
                </c:pt>
                <c:pt idx="54">
                  <c:v>0.18118181818199999</c:v>
                </c:pt>
                <c:pt idx="55">
                  <c:v>0.16609090909099999</c:v>
                </c:pt>
                <c:pt idx="56">
                  <c:v>0.176333333333</c:v>
                </c:pt>
                <c:pt idx="57">
                  <c:v>0.174083333333</c:v>
                </c:pt>
                <c:pt idx="58">
                  <c:v>0.159</c:v>
                </c:pt>
                <c:pt idx="59">
                  <c:v>0.17341666666700001</c:v>
                </c:pt>
                <c:pt idx="60">
                  <c:v>0.16350000000000001</c:v>
                </c:pt>
                <c:pt idx="61">
                  <c:v>0.157181818182</c:v>
                </c:pt>
                <c:pt idx="62">
                  <c:v>0.16725000000000001</c:v>
                </c:pt>
                <c:pt idx="63">
                  <c:v>0.171727272727</c:v>
                </c:pt>
                <c:pt idx="64">
                  <c:v>0.18172727272700001</c:v>
                </c:pt>
                <c:pt idx="65">
                  <c:v>0.19325000000000001</c:v>
                </c:pt>
                <c:pt idx="66">
                  <c:v>0.192666666667</c:v>
                </c:pt>
                <c:pt idx="67">
                  <c:v>0.18641666666699999</c:v>
                </c:pt>
                <c:pt idx="68">
                  <c:v>0.16800000000000001</c:v>
                </c:pt>
                <c:pt idx="69">
                  <c:v>0.17741666666700001</c:v>
                </c:pt>
                <c:pt idx="70">
                  <c:v>0.16633333333299999</c:v>
                </c:pt>
                <c:pt idx="71">
                  <c:v>0.179083333333</c:v>
                </c:pt>
                <c:pt idx="72">
                  <c:v>0.17766666666700001</c:v>
                </c:pt>
                <c:pt idx="73">
                  <c:v>0.17036363636400001</c:v>
                </c:pt>
                <c:pt idx="74">
                  <c:v>0.181833333333</c:v>
                </c:pt>
                <c:pt idx="75">
                  <c:v>0.18575</c:v>
                </c:pt>
                <c:pt idx="76">
                  <c:v>0.19800000000000001</c:v>
                </c:pt>
                <c:pt idx="77">
                  <c:v>0.199416666667</c:v>
                </c:pt>
                <c:pt idx="78">
                  <c:v>0.209583333333</c:v>
                </c:pt>
                <c:pt idx="79">
                  <c:v>0.18908333333300001</c:v>
                </c:pt>
                <c:pt idx="80">
                  <c:v>0.200727272727</c:v>
                </c:pt>
                <c:pt idx="81">
                  <c:v>0.19350000000000001</c:v>
                </c:pt>
                <c:pt idx="82">
                  <c:v>0.17749999999999999</c:v>
                </c:pt>
                <c:pt idx="83">
                  <c:v>0.162916666667</c:v>
                </c:pt>
                <c:pt idx="84">
                  <c:v>0.22781818181800001</c:v>
                </c:pt>
                <c:pt idx="85">
                  <c:v>0.1915</c:v>
                </c:pt>
                <c:pt idx="86">
                  <c:v>0.184083333333</c:v>
                </c:pt>
                <c:pt idx="87">
                  <c:v>0.19575000000000001</c:v>
                </c:pt>
                <c:pt idx="88">
                  <c:v>0.20699999999999999</c:v>
                </c:pt>
                <c:pt idx="89">
                  <c:v>0.20841666666700001</c:v>
                </c:pt>
                <c:pt idx="90">
                  <c:v>0.15533333333300001</c:v>
                </c:pt>
                <c:pt idx="91">
                  <c:v>0.17216666666700001</c:v>
                </c:pt>
                <c:pt idx="92">
                  <c:v>0.200416666667</c:v>
                </c:pt>
                <c:pt idx="93">
                  <c:v>0.19172727272699999</c:v>
                </c:pt>
                <c:pt idx="94">
                  <c:v>0.17481818181799999</c:v>
                </c:pt>
                <c:pt idx="95">
                  <c:v>0.18690909090899999</c:v>
                </c:pt>
                <c:pt idx="96">
                  <c:v>0.199666666667</c:v>
                </c:pt>
                <c:pt idx="97">
                  <c:v>0.169272727273</c:v>
                </c:pt>
                <c:pt idx="98">
                  <c:v>0.19975000000000001</c:v>
                </c:pt>
                <c:pt idx="99">
                  <c:v>0.15766666666699999</c:v>
                </c:pt>
                <c:pt idx="100">
                  <c:v>0.172727272727</c:v>
                </c:pt>
                <c:pt idx="101">
                  <c:v>0.16445454545499999</c:v>
                </c:pt>
                <c:pt idx="102">
                  <c:v>0.166166666667</c:v>
                </c:pt>
                <c:pt idx="103">
                  <c:v>0.16925000000000001</c:v>
                </c:pt>
                <c:pt idx="104">
                  <c:v>0.1701</c:v>
                </c:pt>
                <c:pt idx="105">
                  <c:v>0.17463636363599999</c:v>
                </c:pt>
                <c:pt idx="106">
                  <c:v>0.16975000000000001</c:v>
                </c:pt>
                <c:pt idx="107">
                  <c:v>0.19681818181800001</c:v>
                </c:pt>
                <c:pt idx="108">
                  <c:v>0.17499999999999999</c:v>
                </c:pt>
                <c:pt idx="109">
                  <c:v>0.161416666667</c:v>
                </c:pt>
                <c:pt idx="110">
                  <c:v>0.20574999999999999</c:v>
                </c:pt>
                <c:pt idx="111">
                  <c:v>0.16758333333299999</c:v>
                </c:pt>
                <c:pt idx="112">
                  <c:v>0.16333333333300001</c:v>
                </c:pt>
                <c:pt idx="113">
                  <c:v>0.160916666667</c:v>
                </c:pt>
                <c:pt idx="114">
                  <c:v>0.175333333333</c:v>
                </c:pt>
                <c:pt idx="115">
                  <c:v>0.173833333333</c:v>
                </c:pt>
                <c:pt idx="116">
                  <c:v>0.19645454545499999</c:v>
                </c:pt>
                <c:pt idx="117">
                  <c:v>0.16025</c:v>
                </c:pt>
                <c:pt idx="118">
                  <c:v>0.17316666666700001</c:v>
                </c:pt>
                <c:pt idx="119">
                  <c:v>0.17691666666700001</c:v>
                </c:pt>
                <c:pt idx="120">
                  <c:v>0.19758333333299999</c:v>
                </c:pt>
                <c:pt idx="121">
                  <c:v>0.1835</c:v>
                </c:pt>
                <c:pt idx="122">
                  <c:v>0.18916666666699999</c:v>
                </c:pt>
                <c:pt idx="123">
                  <c:v>0.20033333333299999</c:v>
                </c:pt>
                <c:pt idx="124">
                  <c:v>0.18783333333300001</c:v>
                </c:pt>
                <c:pt idx="125">
                  <c:v>0.17966666666700001</c:v>
                </c:pt>
                <c:pt idx="126">
                  <c:v>0.200166666667</c:v>
                </c:pt>
                <c:pt idx="127">
                  <c:v>0.185</c:v>
                </c:pt>
                <c:pt idx="128">
                  <c:v>0.195666666667</c:v>
                </c:pt>
                <c:pt idx="129">
                  <c:v>0.194916666667</c:v>
                </c:pt>
                <c:pt idx="130">
                  <c:v>0.16975000000000001</c:v>
                </c:pt>
                <c:pt idx="131">
                  <c:v>0.17181818181799999</c:v>
                </c:pt>
                <c:pt idx="132">
                  <c:v>0.20549999999999999</c:v>
                </c:pt>
                <c:pt idx="133">
                  <c:v>0.24291666666699999</c:v>
                </c:pt>
                <c:pt idx="134">
                  <c:v>0.19500000000000001</c:v>
                </c:pt>
                <c:pt idx="135">
                  <c:v>0.20816666666700001</c:v>
                </c:pt>
                <c:pt idx="136">
                  <c:v>0.23100000000000001</c:v>
                </c:pt>
                <c:pt idx="137">
                  <c:v>0.17899999999999999</c:v>
                </c:pt>
                <c:pt idx="138">
                  <c:v>0.17163636363599999</c:v>
                </c:pt>
                <c:pt idx="139">
                  <c:v>0.200166666667</c:v>
                </c:pt>
                <c:pt idx="140">
                  <c:v>0.18427272727300001</c:v>
                </c:pt>
                <c:pt idx="141">
                  <c:v>0.18241666666699999</c:v>
                </c:pt>
                <c:pt idx="142">
                  <c:v>0.18241666666699999</c:v>
                </c:pt>
                <c:pt idx="143">
                  <c:v>0.26258333333299999</c:v>
                </c:pt>
                <c:pt idx="144">
                  <c:v>0.209454545455</c:v>
                </c:pt>
                <c:pt idx="145">
                  <c:v>0.18416666666699999</c:v>
                </c:pt>
                <c:pt idx="146">
                  <c:v>0.18024999999999999</c:v>
                </c:pt>
                <c:pt idx="147">
                  <c:v>0.21491666666699999</c:v>
                </c:pt>
                <c:pt idx="148">
                  <c:v>0.17966666666700001</c:v>
                </c:pt>
                <c:pt idx="149">
                  <c:v>0.188</c:v>
                </c:pt>
                <c:pt idx="150">
                  <c:v>0.186</c:v>
                </c:pt>
                <c:pt idx="151">
                  <c:v>0.19900000000000001</c:v>
                </c:pt>
                <c:pt idx="152">
                  <c:v>0.24012500000000001</c:v>
                </c:pt>
                <c:pt idx="153">
                  <c:v>0.25936363636400001</c:v>
                </c:pt>
                <c:pt idx="154">
                  <c:v>0.2238</c:v>
                </c:pt>
                <c:pt idx="155">
                  <c:v>0.24218181818199999</c:v>
                </c:pt>
                <c:pt idx="156">
                  <c:v>0.23225000000000001</c:v>
                </c:pt>
                <c:pt idx="157">
                  <c:v>0.23549999999999999</c:v>
                </c:pt>
                <c:pt idx="158">
                  <c:v>0.23075000000000001</c:v>
                </c:pt>
                <c:pt idx="159">
                  <c:v>0.22590909090899999</c:v>
                </c:pt>
                <c:pt idx="160">
                  <c:v>0.228416666667</c:v>
                </c:pt>
                <c:pt idx="161">
                  <c:v>0.239833333333</c:v>
                </c:pt>
                <c:pt idx="162">
                  <c:v>0.24666666666699999</c:v>
                </c:pt>
                <c:pt idx="163">
                  <c:v>0.23308333333299999</c:v>
                </c:pt>
                <c:pt idx="164">
                  <c:v>0.184583333333</c:v>
                </c:pt>
                <c:pt idx="165">
                  <c:v>0.23458333333299999</c:v>
                </c:pt>
                <c:pt idx="166">
                  <c:v>0.19283333333300001</c:v>
                </c:pt>
                <c:pt idx="167">
                  <c:v>0.209083333333</c:v>
                </c:pt>
                <c:pt idx="168">
                  <c:v>0.208833333333</c:v>
                </c:pt>
                <c:pt idx="169">
                  <c:v>0.24972727272699999</c:v>
                </c:pt>
                <c:pt idx="170">
                  <c:v>0.19325000000000001</c:v>
                </c:pt>
                <c:pt idx="171">
                  <c:v>0.22781818181800001</c:v>
                </c:pt>
                <c:pt idx="172">
                  <c:v>0.20125000000000001</c:v>
                </c:pt>
                <c:pt idx="173">
                  <c:v>0.18625</c:v>
                </c:pt>
                <c:pt idx="174">
                  <c:v>0.201272727273</c:v>
                </c:pt>
                <c:pt idx="175">
                  <c:v>0.183636363636</c:v>
                </c:pt>
                <c:pt idx="176">
                  <c:v>0.17333333333299999</c:v>
                </c:pt>
                <c:pt idx="177">
                  <c:v>0.17274999999999999</c:v>
                </c:pt>
                <c:pt idx="178">
                  <c:v>0.19625000000000001</c:v>
                </c:pt>
                <c:pt idx="179">
                  <c:v>0.15754545454499999</c:v>
                </c:pt>
                <c:pt idx="180">
                  <c:v>0.177083333333</c:v>
                </c:pt>
                <c:pt idx="181">
                  <c:v>0.200416666667</c:v>
                </c:pt>
                <c:pt idx="182">
                  <c:v>0.18925</c:v>
                </c:pt>
                <c:pt idx="183">
                  <c:v>0.196666666667</c:v>
                </c:pt>
                <c:pt idx="184">
                  <c:v>0.189818181818</c:v>
                </c:pt>
                <c:pt idx="185">
                  <c:v>0.17599999999999999</c:v>
                </c:pt>
                <c:pt idx="186">
                  <c:v>0.183</c:v>
                </c:pt>
                <c:pt idx="187">
                  <c:v>0.18733333333300001</c:v>
                </c:pt>
                <c:pt idx="188">
                  <c:v>0.18141666666699999</c:v>
                </c:pt>
                <c:pt idx="189">
                  <c:v>0.16027272727299999</c:v>
                </c:pt>
                <c:pt idx="190">
                  <c:v>0.17790909090900001</c:v>
                </c:pt>
                <c:pt idx="191">
                  <c:v>0.17890909090900001</c:v>
                </c:pt>
                <c:pt idx="192">
                  <c:v>0.16858333333299999</c:v>
                </c:pt>
                <c:pt idx="193">
                  <c:v>0.178636363636</c:v>
                </c:pt>
                <c:pt idx="194">
                  <c:v>0.17581818181799999</c:v>
                </c:pt>
                <c:pt idx="195">
                  <c:v>0.16545454545499999</c:v>
                </c:pt>
                <c:pt idx="196">
                  <c:v>0.179636363636</c:v>
                </c:pt>
                <c:pt idx="197">
                  <c:v>0.14879999999999999</c:v>
                </c:pt>
                <c:pt idx="198">
                  <c:v>0.168916666667</c:v>
                </c:pt>
                <c:pt idx="199">
                  <c:v>0.17872727272700001</c:v>
                </c:pt>
                <c:pt idx="200">
                  <c:v>0.16290909090899999</c:v>
                </c:pt>
                <c:pt idx="201">
                  <c:v>0.18275</c:v>
                </c:pt>
                <c:pt idx="202">
                  <c:v>0.20166666666700001</c:v>
                </c:pt>
                <c:pt idx="203">
                  <c:v>0.200166666667</c:v>
                </c:pt>
                <c:pt idx="204">
                  <c:v>0.18341666666699999</c:v>
                </c:pt>
                <c:pt idx="205">
                  <c:v>0.192166666667</c:v>
                </c:pt>
                <c:pt idx="206">
                  <c:v>0.197166666667</c:v>
                </c:pt>
                <c:pt idx="207">
                  <c:v>0.164727272727</c:v>
                </c:pt>
                <c:pt idx="208">
                  <c:v>0.17599999999999999</c:v>
                </c:pt>
                <c:pt idx="209">
                  <c:v>0.181833333333</c:v>
                </c:pt>
                <c:pt idx="210">
                  <c:v>0.18833333333300001</c:v>
                </c:pt>
                <c:pt idx="211">
                  <c:v>0.18483333333300001</c:v>
                </c:pt>
                <c:pt idx="212">
                  <c:v>0.1515</c:v>
                </c:pt>
                <c:pt idx="213">
                  <c:v>0.20241666666700001</c:v>
                </c:pt>
                <c:pt idx="214">
                  <c:v>0.17224999999999999</c:v>
                </c:pt>
                <c:pt idx="215">
                  <c:v>0.17891666666700001</c:v>
                </c:pt>
                <c:pt idx="216">
                  <c:v>0.205333333333</c:v>
                </c:pt>
                <c:pt idx="217">
                  <c:v>0.183083333333</c:v>
                </c:pt>
                <c:pt idx="218">
                  <c:v>0.17349999999999999</c:v>
                </c:pt>
                <c:pt idx="219">
                  <c:v>0.168166666667</c:v>
                </c:pt>
                <c:pt idx="220">
                  <c:v>0.17474999999999999</c:v>
                </c:pt>
                <c:pt idx="221">
                  <c:v>0.17724999999999999</c:v>
                </c:pt>
                <c:pt idx="222">
                  <c:v>0.181833333333</c:v>
                </c:pt>
                <c:pt idx="223">
                  <c:v>0.17063636363599999</c:v>
                </c:pt>
                <c:pt idx="224">
                  <c:v>0.21791666666699999</c:v>
                </c:pt>
                <c:pt idx="225">
                  <c:v>0.19925000000000001</c:v>
                </c:pt>
                <c:pt idx="226">
                  <c:v>0.20799999999999999</c:v>
                </c:pt>
                <c:pt idx="227">
                  <c:v>0.20125000000000001</c:v>
                </c:pt>
                <c:pt idx="228">
                  <c:v>0.20075000000000001</c:v>
                </c:pt>
                <c:pt idx="229">
                  <c:v>0.18149999999999999</c:v>
                </c:pt>
                <c:pt idx="230">
                  <c:v>0.220363636364</c:v>
                </c:pt>
                <c:pt idx="231">
                  <c:v>0.21445454545500001</c:v>
                </c:pt>
                <c:pt idx="232">
                  <c:v>0.22091666666699999</c:v>
                </c:pt>
                <c:pt idx="233">
                  <c:v>0.196166666667</c:v>
                </c:pt>
                <c:pt idx="234">
                  <c:v>0.19483333333299999</c:v>
                </c:pt>
                <c:pt idx="235">
                  <c:v>0.198416666667</c:v>
                </c:pt>
                <c:pt idx="236">
                  <c:v>0.22808333333299999</c:v>
                </c:pt>
                <c:pt idx="237">
                  <c:v>0.194181818182</c:v>
                </c:pt>
                <c:pt idx="238">
                  <c:v>0.19525000000000001</c:v>
                </c:pt>
                <c:pt idx="239">
                  <c:v>0.21833333333300001</c:v>
                </c:pt>
                <c:pt idx="240">
                  <c:v>0.168666666667</c:v>
                </c:pt>
                <c:pt idx="241">
                  <c:v>0.16633333333299999</c:v>
                </c:pt>
                <c:pt idx="242">
                  <c:v>0.19781818181800001</c:v>
                </c:pt>
                <c:pt idx="243">
                  <c:v>0.201909090909</c:v>
                </c:pt>
                <c:pt idx="244">
                  <c:v>0.2361</c:v>
                </c:pt>
                <c:pt idx="245">
                  <c:v>0.22825000000000001</c:v>
                </c:pt>
                <c:pt idx="246">
                  <c:v>0.23027272727299999</c:v>
                </c:pt>
                <c:pt idx="247">
                  <c:v>0.22108333333300001</c:v>
                </c:pt>
                <c:pt idx="248">
                  <c:v>0.23383333333299999</c:v>
                </c:pt>
                <c:pt idx="249">
                  <c:v>0.22800000000000001</c:v>
                </c:pt>
                <c:pt idx="250">
                  <c:v>0.26258333333299999</c:v>
                </c:pt>
                <c:pt idx="251">
                  <c:v>0.246083333333</c:v>
                </c:pt>
                <c:pt idx="252">
                  <c:v>0.216</c:v>
                </c:pt>
                <c:pt idx="253">
                  <c:v>0.22663636363600001</c:v>
                </c:pt>
                <c:pt idx="254">
                  <c:v>0.26889999999999997</c:v>
                </c:pt>
                <c:pt idx="255">
                  <c:v>0.20181818181799999</c:v>
                </c:pt>
                <c:pt idx="256">
                  <c:v>0.214583333333</c:v>
                </c:pt>
                <c:pt idx="257">
                  <c:v>0.21166666666699999</c:v>
                </c:pt>
                <c:pt idx="258">
                  <c:v>0.234545454545</c:v>
                </c:pt>
                <c:pt idx="259">
                  <c:v>0.198666666667</c:v>
                </c:pt>
                <c:pt idx="260">
                  <c:v>0.19020000000000001</c:v>
                </c:pt>
                <c:pt idx="261">
                  <c:v>0.197166666667</c:v>
                </c:pt>
                <c:pt idx="262">
                  <c:v>0.19083333333300001</c:v>
                </c:pt>
                <c:pt idx="263">
                  <c:v>0.23325000000000001</c:v>
                </c:pt>
                <c:pt idx="264">
                  <c:v>0.206333333333</c:v>
                </c:pt>
                <c:pt idx="265">
                  <c:v>0.16733333333299999</c:v>
                </c:pt>
                <c:pt idx="266">
                  <c:v>0.20699999999999999</c:v>
                </c:pt>
                <c:pt idx="267">
                  <c:v>0.18983333333300001</c:v>
                </c:pt>
                <c:pt idx="268">
                  <c:v>0.17441666666700001</c:v>
                </c:pt>
                <c:pt idx="269">
                  <c:v>0.18272727272700001</c:v>
                </c:pt>
                <c:pt idx="270">
                  <c:v>0.17249999999999999</c:v>
                </c:pt>
                <c:pt idx="271">
                  <c:v>0.17591666666700001</c:v>
                </c:pt>
                <c:pt idx="272">
                  <c:v>0.17666666666700001</c:v>
                </c:pt>
                <c:pt idx="273">
                  <c:v>0.18625</c:v>
                </c:pt>
                <c:pt idx="274">
                  <c:v>0.17918181818199999</c:v>
                </c:pt>
                <c:pt idx="275">
                  <c:v>0.16200000000000001</c:v>
                </c:pt>
                <c:pt idx="276">
                  <c:v>0.197416666667</c:v>
                </c:pt>
                <c:pt idx="277">
                  <c:v>0.17616666666700001</c:v>
                </c:pt>
                <c:pt idx="278">
                  <c:v>0.182583333333</c:v>
                </c:pt>
                <c:pt idx="279">
                  <c:v>0.21116666666700001</c:v>
                </c:pt>
                <c:pt idx="280">
                  <c:v>0.180083333333</c:v>
                </c:pt>
                <c:pt idx="281">
                  <c:v>0.18825</c:v>
                </c:pt>
                <c:pt idx="282">
                  <c:v>0.16650000000000001</c:v>
                </c:pt>
                <c:pt idx="283">
                  <c:v>0.19127272727299999</c:v>
                </c:pt>
                <c:pt idx="284">
                  <c:v>0.14641666666700001</c:v>
                </c:pt>
                <c:pt idx="285">
                  <c:v>0.18654545454499999</c:v>
                </c:pt>
                <c:pt idx="286">
                  <c:v>0.170090909091</c:v>
                </c:pt>
                <c:pt idx="287">
                  <c:v>0.18575</c:v>
                </c:pt>
                <c:pt idx="288">
                  <c:v>0.17774999999999999</c:v>
                </c:pt>
                <c:pt idx="289">
                  <c:v>0.14599999999999999</c:v>
                </c:pt>
                <c:pt idx="290">
                  <c:v>0.17125000000000001</c:v>
                </c:pt>
                <c:pt idx="291">
                  <c:v>0.18466666666699999</c:v>
                </c:pt>
                <c:pt idx="292">
                  <c:v>0.18445454545500001</c:v>
                </c:pt>
                <c:pt idx="293">
                  <c:v>0.15872727272699999</c:v>
                </c:pt>
                <c:pt idx="294">
                  <c:v>0.19483333333299999</c:v>
                </c:pt>
                <c:pt idx="295">
                  <c:v>0.22041666666699999</c:v>
                </c:pt>
                <c:pt idx="296">
                  <c:v>0.19275</c:v>
                </c:pt>
                <c:pt idx="297">
                  <c:v>0.17909090909100001</c:v>
                </c:pt>
                <c:pt idx="298">
                  <c:v>0.164666666667</c:v>
                </c:pt>
                <c:pt idx="299">
                  <c:v>0.176583333333</c:v>
                </c:pt>
                <c:pt idx="300">
                  <c:v>0.18825</c:v>
                </c:pt>
                <c:pt idx="301">
                  <c:v>0.17624999999999999</c:v>
                </c:pt>
                <c:pt idx="302">
                  <c:v>0.20225000000000001</c:v>
                </c:pt>
                <c:pt idx="303">
                  <c:v>0.18591666666699999</c:v>
                </c:pt>
                <c:pt idx="304">
                  <c:v>0.171545454545</c:v>
                </c:pt>
                <c:pt idx="305">
                  <c:v>0.19658333333299999</c:v>
                </c:pt>
                <c:pt idx="306">
                  <c:v>0.17516666666700001</c:v>
                </c:pt>
                <c:pt idx="307">
                  <c:v>0.198166666667</c:v>
                </c:pt>
                <c:pt idx="308">
                  <c:v>0.20216666666700001</c:v>
                </c:pt>
                <c:pt idx="309">
                  <c:v>0.17424999999999999</c:v>
                </c:pt>
                <c:pt idx="310">
                  <c:v>0.168166666667</c:v>
                </c:pt>
                <c:pt idx="311">
                  <c:v>0.18891666666699999</c:v>
                </c:pt>
                <c:pt idx="312">
                  <c:v>0.18983333333300001</c:v>
                </c:pt>
                <c:pt idx="313">
                  <c:v>0.17391666666700001</c:v>
                </c:pt>
                <c:pt idx="314">
                  <c:v>0.192416666667</c:v>
                </c:pt>
                <c:pt idx="315">
                  <c:v>0.16275000000000001</c:v>
                </c:pt>
                <c:pt idx="316">
                  <c:v>0.20672727272700001</c:v>
                </c:pt>
                <c:pt idx="317">
                  <c:v>0.20424999999999999</c:v>
                </c:pt>
                <c:pt idx="318">
                  <c:v>0.17949999999999999</c:v>
                </c:pt>
                <c:pt idx="319">
                  <c:v>0.207583333333</c:v>
                </c:pt>
                <c:pt idx="320">
                  <c:v>0.193416666667</c:v>
                </c:pt>
                <c:pt idx="321">
                  <c:v>0.214083333333</c:v>
                </c:pt>
                <c:pt idx="322">
                  <c:v>0.20718181818199999</c:v>
                </c:pt>
                <c:pt idx="323">
                  <c:v>0.19133333333300001</c:v>
                </c:pt>
                <c:pt idx="324">
                  <c:v>0.206833333333</c:v>
                </c:pt>
                <c:pt idx="325">
                  <c:v>0.17699999999999999</c:v>
                </c:pt>
                <c:pt idx="326">
                  <c:v>0.21141666666700001</c:v>
                </c:pt>
                <c:pt idx="327">
                  <c:v>0.18090909090900001</c:v>
                </c:pt>
                <c:pt idx="328">
                  <c:v>0.19625000000000001</c:v>
                </c:pt>
                <c:pt idx="329">
                  <c:v>0.19927272727299999</c:v>
                </c:pt>
                <c:pt idx="330">
                  <c:v>0.21754545454499999</c:v>
                </c:pt>
                <c:pt idx="331">
                  <c:v>0.191</c:v>
                </c:pt>
                <c:pt idx="332">
                  <c:v>0.19558333333299999</c:v>
                </c:pt>
                <c:pt idx="333">
                  <c:v>0.19658333333299999</c:v>
                </c:pt>
                <c:pt idx="334">
                  <c:v>0.19283333333300001</c:v>
                </c:pt>
                <c:pt idx="335">
                  <c:v>0.2069</c:v>
                </c:pt>
                <c:pt idx="336">
                  <c:v>0.25045454545500001</c:v>
                </c:pt>
                <c:pt idx="337">
                  <c:v>0.215</c:v>
                </c:pt>
                <c:pt idx="338">
                  <c:v>0.21390000000000001</c:v>
                </c:pt>
                <c:pt idx="339">
                  <c:v>0.2041</c:v>
                </c:pt>
                <c:pt idx="340">
                  <c:v>0.22600000000000001</c:v>
                </c:pt>
                <c:pt idx="341">
                  <c:v>0.23236363636400001</c:v>
                </c:pt>
                <c:pt idx="342">
                  <c:v>0.24491666666699999</c:v>
                </c:pt>
                <c:pt idx="343">
                  <c:v>0.24041666666700001</c:v>
                </c:pt>
                <c:pt idx="344">
                  <c:v>0.22020000000000001</c:v>
                </c:pt>
                <c:pt idx="345">
                  <c:v>0.23874999999999999</c:v>
                </c:pt>
                <c:pt idx="346">
                  <c:v>0.24772727272699999</c:v>
                </c:pt>
                <c:pt idx="347">
                  <c:v>0.21636363636399999</c:v>
                </c:pt>
                <c:pt idx="348">
                  <c:v>0.22141666666699999</c:v>
                </c:pt>
                <c:pt idx="349">
                  <c:v>0.200916666667</c:v>
                </c:pt>
                <c:pt idx="350">
                  <c:v>0.26845454545500003</c:v>
                </c:pt>
                <c:pt idx="351">
                  <c:v>0.221</c:v>
                </c:pt>
                <c:pt idx="352">
                  <c:v>0.19925000000000001</c:v>
                </c:pt>
                <c:pt idx="353">
                  <c:v>0.207090909091</c:v>
                </c:pt>
                <c:pt idx="354">
                  <c:v>0.212333333333</c:v>
                </c:pt>
                <c:pt idx="355">
                  <c:v>0.20233333333299999</c:v>
                </c:pt>
                <c:pt idx="356">
                  <c:v>0.20891666666700001</c:v>
                </c:pt>
                <c:pt idx="357">
                  <c:v>0.18174999999999999</c:v>
                </c:pt>
                <c:pt idx="358">
                  <c:v>0.20463636363599999</c:v>
                </c:pt>
                <c:pt idx="359">
                  <c:v>0.191</c:v>
                </c:pt>
                <c:pt idx="360">
                  <c:v>0.17924999999999999</c:v>
                </c:pt>
                <c:pt idx="361">
                  <c:v>0.20649999999999999</c:v>
                </c:pt>
                <c:pt idx="362">
                  <c:v>0.18583333333300001</c:v>
                </c:pt>
                <c:pt idx="363">
                  <c:v>0.18354545454499999</c:v>
                </c:pt>
                <c:pt idx="364">
                  <c:v>0.18775</c:v>
                </c:pt>
                <c:pt idx="365">
                  <c:v>0.16500000000000001</c:v>
                </c:pt>
                <c:pt idx="366">
                  <c:v>0.18683333333300001</c:v>
                </c:pt>
                <c:pt idx="367">
                  <c:v>0.17691666666700001</c:v>
                </c:pt>
                <c:pt idx="368">
                  <c:v>0.18166666666699999</c:v>
                </c:pt>
                <c:pt idx="369">
                  <c:v>0.169916666667</c:v>
                </c:pt>
                <c:pt idx="370">
                  <c:v>0.20250000000000001</c:v>
                </c:pt>
                <c:pt idx="371">
                  <c:v>0.21254545454500001</c:v>
                </c:pt>
                <c:pt idx="372">
                  <c:v>0.179583333333</c:v>
                </c:pt>
                <c:pt idx="373">
                  <c:v>0.16808333333299999</c:v>
                </c:pt>
                <c:pt idx="374">
                  <c:v>0.17666666666700001</c:v>
                </c:pt>
                <c:pt idx="375">
                  <c:v>0.18154545454500001</c:v>
                </c:pt>
                <c:pt idx="376">
                  <c:v>0.15875</c:v>
                </c:pt>
                <c:pt idx="377">
                  <c:v>0.158222222222</c:v>
                </c:pt>
                <c:pt idx="378">
                  <c:v>0.16818181818200001</c:v>
                </c:pt>
                <c:pt idx="379">
                  <c:v>0.15279999999999999</c:v>
                </c:pt>
                <c:pt idx="380">
                  <c:v>0.1875</c:v>
                </c:pt>
                <c:pt idx="381">
                  <c:v>0.17549999999999999</c:v>
                </c:pt>
                <c:pt idx="382">
                  <c:v>0.17591666666700001</c:v>
                </c:pt>
                <c:pt idx="383">
                  <c:v>0.18716666666699999</c:v>
                </c:pt>
                <c:pt idx="384">
                  <c:v>0.182333333333</c:v>
                </c:pt>
                <c:pt idx="385">
                  <c:v>0.177272727273</c:v>
                </c:pt>
                <c:pt idx="386">
                  <c:v>0.21675</c:v>
                </c:pt>
                <c:pt idx="387">
                  <c:v>0.19633333333299999</c:v>
                </c:pt>
                <c:pt idx="388">
                  <c:v>0.183583333333</c:v>
                </c:pt>
                <c:pt idx="389">
                  <c:v>0.1605</c:v>
                </c:pt>
                <c:pt idx="390">
                  <c:v>0.17191666666700001</c:v>
                </c:pt>
                <c:pt idx="391">
                  <c:v>0.18174999999999999</c:v>
                </c:pt>
                <c:pt idx="392">
                  <c:v>0.163666666667</c:v>
                </c:pt>
                <c:pt idx="393">
                  <c:v>0.17045454545499999</c:v>
                </c:pt>
                <c:pt idx="394">
                  <c:v>0.20025000000000001</c:v>
                </c:pt>
                <c:pt idx="395">
                  <c:v>0.183083333333</c:v>
                </c:pt>
                <c:pt idx="396">
                  <c:v>0.177083333333</c:v>
                </c:pt>
                <c:pt idx="397">
                  <c:v>0.18366666666699999</c:v>
                </c:pt>
                <c:pt idx="398">
                  <c:v>0.167416666667</c:v>
                </c:pt>
                <c:pt idx="399">
                  <c:v>0.174083333333</c:v>
                </c:pt>
                <c:pt idx="400">
                  <c:v>0.18375</c:v>
                </c:pt>
                <c:pt idx="401">
                  <c:v>0.17691666666700001</c:v>
                </c:pt>
                <c:pt idx="402">
                  <c:v>0.16072727272699999</c:v>
                </c:pt>
                <c:pt idx="403">
                  <c:v>0.18541666666699999</c:v>
                </c:pt>
                <c:pt idx="404">
                  <c:v>0.164666666667</c:v>
                </c:pt>
                <c:pt idx="405">
                  <c:v>0.17324999999999999</c:v>
                </c:pt>
                <c:pt idx="406">
                  <c:v>0.17716666666700001</c:v>
                </c:pt>
                <c:pt idx="407">
                  <c:v>0.17791666666700001</c:v>
                </c:pt>
                <c:pt idx="408">
                  <c:v>0.20972727272700001</c:v>
                </c:pt>
                <c:pt idx="409">
                  <c:v>0.15908333333300001</c:v>
                </c:pt>
                <c:pt idx="410">
                  <c:v>0.20991666666700001</c:v>
                </c:pt>
                <c:pt idx="411">
                  <c:v>0.21958333333300001</c:v>
                </c:pt>
                <c:pt idx="412">
                  <c:v>0.184636363636</c:v>
                </c:pt>
                <c:pt idx="413">
                  <c:v>0.18416666666699999</c:v>
                </c:pt>
                <c:pt idx="414">
                  <c:v>0.194666666667</c:v>
                </c:pt>
                <c:pt idx="415">
                  <c:v>0.1895</c:v>
                </c:pt>
                <c:pt idx="416">
                  <c:v>0.21466666666699999</c:v>
                </c:pt>
                <c:pt idx="417">
                  <c:v>0.22158333333300001</c:v>
                </c:pt>
                <c:pt idx="418">
                  <c:v>0.18790909090899999</c:v>
                </c:pt>
                <c:pt idx="419">
                  <c:v>0.17666666666700001</c:v>
                </c:pt>
                <c:pt idx="420">
                  <c:v>0.17324999999999999</c:v>
                </c:pt>
                <c:pt idx="421">
                  <c:v>0.20963636363599999</c:v>
                </c:pt>
                <c:pt idx="422">
                  <c:v>0.17974999999999999</c:v>
                </c:pt>
                <c:pt idx="423">
                  <c:v>0.177083333333</c:v>
                </c:pt>
                <c:pt idx="424">
                  <c:v>0.2155</c:v>
                </c:pt>
                <c:pt idx="425">
                  <c:v>0.22008333333300001</c:v>
                </c:pt>
                <c:pt idx="426">
                  <c:v>0.21024999999999999</c:v>
                </c:pt>
                <c:pt idx="427">
                  <c:v>0.179583333333</c:v>
                </c:pt>
                <c:pt idx="428">
                  <c:v>0.241333333333</c:v>
                </c:pt>
                <c:pt idx="429">
                  <c:v>0.22900000000000001</c:v>
                </c:pt>
                <c:pt idx="430">
                  <c:v>0.214</c:v>
                </c:pt>
                <c:pt idx="431">
                  <c:v>0.2064</c:v>
                </c:pt>
                <c:pt idx="432">
                  <c:v>0.22763636363600001</c:v>
                </c:pt>
                <c:pt idx="433">
                  <c:v>0.233909090909</c:v>
                </c:pt>
                <c:pt idx="434">
                  <c:v>0.224416666667</c:v>
                </c:pt>
                <c:pt idx="435">
                  <c:v>0.238833333333</c:v>
                </c:pt>
                <c:pt idx="436">
                  <c:v>0.21929999999999999</c:v>
                </c:pt>
                <c:pt idx="437">
                  <c:v>0.21833333333300001</c:v>
                </c:pt>
                <c:pt idx="438">
                  <c:v>0.26529999999999998</c:v>
                </c:pt>
                <c:pt idx="439">
                  <c:v>0.205083333333</c:v>
                </c:pt>
                <c:pt idx="440">
                  <c:v>0.20899999999999999</c:v>
                </c:pt>
                <c:pt idx="441">
                  <c:v>0.22581818181800001</c:v>
                </c:pt>
                <c:pt idx="442">
                  <c:v>0.2492</c:v>
                </c:pt>
                <c:pt idx="443">
                  <c:v>0.22733333333299999</c:v>
                </c:pt>
                <c:pt idx="444">
                  <c:v>0.20954545454500001</c:v>
                </c:pt>
                <c:pt idx="445">
                  <c:v>0.210583333333</c:v>
                </c:pt>
                <c:pt idx="446">
                  <c:v>0.19958333333299999</c:v>
                </c:pt>
                <c:pt idx="447">
                  <c:v>0.19983333333299999</c:v>
                </c:pt>
                <c:pt idx="448">
                  <c:v>0.19158333333300001</c:v>
                </c:pt>
                <c:pt idx="449">
                  <c:v>0.19675000000000001</c:v>
                </c:pt>
                <c:pt idx="450">
                  <c:v>0.199090909091</c:v>
                </c:pt>
                <c:pt idx="451">
                  <c:v>0.19258333333300001</c:v>
                </c:pt>
                <c:pt idx="452">
                  <c:v>0.18325</c:v>
                </c:pt>
                <c:pt idx="453">
                  <c:v>0.20100000000000001</c:v>
                </c:pt>
                <c:pt idx="454">
                  <c:v>0.15609090909100001</c:v>
                </c:pt>
                <c:pt idx="455">
                  <c:v>0.19600000000000001</c:v>
                </c:pt>
                <c:pt idx="456">
                  <c:v>0.174909090909</c:v>
                </c:pt>
                <c:pt idx="457">
                  <c:v>0.16925000000000001</c:v>
                </c:pt>
                <c:pt idx="458">
                  <c:v>0.187</c:v>
                </c:pt>
                <c:pt idx="459">
                  <c:v>0.18041666666699999</c:v>
                </c:pt>
                <c:pt idx="460">
                  <c:v>0.18318181818199999</c:v>
                </c:pt>
                <c:pt idx="461">
                  <c:v>0.16108333333300001</c:v>
                </c:pt>
                <c:pt idx="462">
                  <c:v>0.184583333333</c:v>
                </c:pt>
                <c:pt idx="463">
                  <c:v>0.18216666666699999</c:v>
                </c:pt>
                <c:pt idx="464">
                  <c:v>0.17949999999999999</c:v>
                </c:pt>
                <c:pt idx="465">
                  <c:v>0.16408333333299999</c:v>
                </c:pt>
                <c:pt idx="466">
                  <c:v>0.17666666666700001</c:v>
                </c:pt>
                <c:pt idx="467">
                  <c:v>0.178454545455</c:v>
                </c:pt>
                <c:pt idx="468">
                  <c:v>0.15790909090899999</c:v>
                </c:pt>
                <c:pt idx="469">
                  <c:v>0.185</c:v>
                </c:pt>
                <c:pt idx="470">
                  <c:v>0.189363636364</c:v>
                </c:pt>
                <c:pt idx="471">
                  <c:v>0.16733333333299999</c:v>
                </c:pt>
                <c:pt idx="472">
                  <c:v>0.16933333333299999</c:v>
                </c:pt>
                <c:pt idx="473">
                  <c:v>0.17430000000000001</c:v>
                </c:pt>
                <c:pt idx="474">
                  <c:v>0.180636363636</c:v>
                </c:pt>
                <c:pt idx="475">
                  <c:v>0.192666666667</c:v>
                </c:pt>
                <c:pt idx="476">
                  <c:v>0.209083333333</c:v>
                </c:pt>
                <c:pt idx="477">
                  <c:v>0.178454545455</c:v>
                </c:pt>
                <c:pt idx="478">
                  <c:v>0.17791666666700001</c:v>
                </c:pt>
                <c:pt idx="479">
                  <c:v>0.19808333333299999</c:v>
                </c:pt>
                <c:pt idx="480">
                  <c:v>0.18866666666699999</c:v>
                </c:pt>
                <c:pt idx="481">
                  <c:v>0.179333333333</c:v>
                </c:pt>
                <c:pt idx="482">
                  <c:v>0.15833333333300001</c:v>
                </c:pt>
                <c:pt idx="483">
                  <c:v>0.197916666667</c:v>
                </c:pt>
                <c:pt idx="484">
                  <c:v>0.173833333333</c:v>
                </c:pt>
                <c:pt idx="485">
                  <c:v>0.17818181818199999</c:v>
                </c:pt>
                <c:pt idx="486">
                  <c:v>0.18508333333300001</c:v>
                </c:pt>
                <c:pt idx="487">
                  <c:v>0.18491666666699999</c:v>
                </c:pt>
                <c:pt idx="488">
                  <c:v>0.18291666666699999</c:v>
                </c:pt>
                <c:pt idx="489">
                  <c:v>0.20158333333299999</c:v>
                </c:pt>
                <c:pt idx="490">
                  <c:v>0.18666666666699999</c:v>
                </c:pt>
                <c:pt idx="491">
                  <c:v>0.20300000000000001</c:v>
                </c:pt>
                <c:pt idx="492">
                  <c:v>0.18074999999999999</c:v>
                </c:pt>
                <c:pt idx="493">
                  <c:v>0.18116666666699999</c:v>
                </c:pt>
                <c:pt idx="494">
                  <c:v>0.16475000000000001</c:v>
                </c:pt>
                <c:pt idx="495">
                  <c:v>0.17283333333299999</c:v>
                </c:pt>
                <c:pt idx="496">
                  <c:v>0.179833333333</c:v>
                </c:pt>
                <c:pt idx="497">
                  <c:v>0.16550000000000001</c:v>
                </c:pt>
                <c:pt idx="498">
                  <c:v>0.17691666666700001</c:v>
                </c:pt>
                <c:pt idx="499">
                  <c:v>0.183333333333</c:v>
                </c:pt>
                <c:pt idx="500">
                  <c:v>0.20816666666700001</c:v>
                </c:pt>
                <c:pt idx="501">
                  <c:v>0.16808333333299999</c:v>
                </c:pt>
                <c:pt idx="502">
                  <c:v>0.19933333333299999</c:v>
                </c:pt>
                <c:pt idx="503">
                  <c:v>0.19108333333300001</c:v>
                </c:pt>
                <c:pt idx="504">
                  <c:v>0.18933333333300001</c:v>
                </c:pt>
                <c:pt idx="505">
                  <c:v>0.24816666666699999</c:v>
                </c:pt>
                <c:pt idx="506">
                  <c:v>0.175333333333</c:v>
                </c:pt>
                <c:pt idx="507">
                  <c:v>0.22108333333300001</c:v>
                </c:pt>
                <c:pt idx="508">
                  <c:v>0.23483333333299999</c:v>
                </c:pt>
                <c:pt idx="509">
                  <c:v>0.218</c:v>
                </c:pt>
                <c:pt idx="510">
                  <c:v>0.197666666667</c:v>
                </c:pt>
                <c:pt idx="511">
                  <c:v>0.229166666667</c:v>
                </c:pt>
                <c:pt idx="512">
                  <c:v>0.184</c:v>
                </c:pt>
                <c:pt idx="513">
                  <c:v>0.26674999999999999</c:v>
                </c:pt>
                <c:pt idx="514">
                  <c:v>0.1615</c:v>
                </c:pt>
                <c:pt idx="515">
                  <c:v>0.17916666666700001</c:v>
                </c:pt>
                <c:pt idx="516">
                  <c:v>0.19958333333299999</c:v>
                </c:pt>
                <c:pt idx="517">
                  <c:v>0.243583333333</c:v>
                </c:pt>
                <c:pt idx="518">
                  <c:v>0.193666666667</c:v>
                </c:pt>
                <c:pt idx="519">
                  <c:v>0.20158333333299999</c:v>
                </c:pt>
                <c:pt idx="520">
                  <c:v>0.19950000000000001</c:v>
                </c:pt>
                <c:pt idx="521">
                  <c:v>0.23863636363599999</c:v>
                </c:pt>
                <c:pt idx="522">
                  <c:v>0.215583333333</c:v>
                </c:pt>
                <c:pt idx="523">
                  <c:v>0.26011111111099999</c:v>
                </c:pt>
                <c:pt idx="524">
                  <c:v>0.21199999999999999</c:v>
                </c:pt>
                <c:pt idx="525">
                  <c:v>0.20418181818200001</c:v>
                </c:pt>
                <c:pt idx="526">
                  <c:v>0.208272727273</c:v>
                </c:pt>
                <c:pt idx="527">
                  <c:v>0.21675</c:v>
                </c:pt>
                <c:pt idx="528">
                  <c:v>0.22833333333299999</c:v>
                </c:pt>
                <c:pt idx="529">
                  <c:v>0.24030000000000001</c:v>
                </c:pt>
                <c:pt idx="530">
                  <c:v>0.21099999999999999</c:v>
                </c:pt>
                <c:pt idx="531">
                  <c:v>0.22808333333299999</c:v>
                </c:pt>
                <c:pt idx="532">
                  <c:v>0.2</c:v>
                </c:pt>
                <c:pt idx="533">
                  <c:v>0.21041666666700001</c:v>
                </c:pt>
                <c:pt idx="534">
                  <c:v>0.21927272727300001</c:v>
                </c:pt>
                <c:pt idx="535">
                  <c:v>0.18575</c:v>
                </c:pt>
                <c:pt idx="536">
                  <c:v>0.213083333333</c:v>
                </c:pt>
                <c:pt idx="537">
                  <c:v>0.19783333333299999</c:v>
                </c:pt>
                <c:pt idx="538">
                  <c:v>0.20433333333299999</c:v>
                </c:pt>
                <c:pt idx="539">
                  <c:v>0.22183333333300001</c:v>
                </c:pt>
                <c:pt idx="540">
                  <c:v>0.206333333333</c:v>
                </c:pt>
                <c:pt idx="541">
                  <c:v>0.18816666666699999</c:v>
                </c:pt>
                <c:pt idx="542">
                  <c:v>0.18091666666699999</c:v>
                </c:pt>
                <c:pt idx="543">
                  <c:v>0.208333333333</c:v>
                </c:pt>
                <c:pt idx="544">
                  <c:v>0.201090909091</c:v>
                </c:pt>
                <c:pt idx="545">
                  <c:v>0.19475000000000001</c:v>
                </c:pt>
                <c:pt idx="546">
                  <c:v>0.179583333333</c:v>
                </c:pt>
                <c:pt idx="547">
                  <c:v>0.197416666667</c:v>
                </c:pt>
                <c:pt idx="548">
                  <c:v>0.18225</c:v>
                </c:pt>
                <c:pt idx="549">
                  <c:v>0.185636363636</c:v>
                </c:pt>
                <c:pt idx="550">
                  <c:v>0.157</c:v>
                </c:pt>
                <c:pt idx="551">
                  <c:v>0.17724999999999999</c:v>
                </c:pt>
                <c:pt idx="552">
                  <c:v>0.17991666666700001</c:v>
                </c:pt>
                <c:pt idx="553">
                  <c:v>0.16600000000000001</c:v>
                </c:pt>
                <c:pt idx="554">
                  <c:v>0.166166666667</c:v>
                </c:pt>
                <c:pt idx="555">
                  <c:v>0.176833333333</c:v>
                </c:pt>
                <c:pt idx="556">
                  <c:v>0.16445454545499999</c:v>
                </c:pt>
                <c:pt idx="557">
                  <c:v>0.20150000000000001</c:v>
                </c:pt>
                <c:pt idx="558">
                  <c:v>0.16850000000000001</c:v>
                </c:pt>
                <c:pt idx="559">
                  <c:v>0.18925</c:v>
                </c:pt>
                <c:pt idx="560">
                  <c:v>0.19700000000000001</c:v>
                </c:pt>
                <c:pt idx="561">
                  <c:v>0.17258333333299999</c:v>
                </c:pt>
                <c:pt idx="562">
                  <c:v>0.18833333333300001</c:v>
                </c:pt>
                <c:pt idx="563">
                  <c:v>0.169545454545</c:v>
                </c:pt>
                <c:pt idx="564">
                  <c:v>0.17063636363599999</c:v>
                </c:pt>
                <c:pt idx="565">
                  <c:v>0.17066666666700001</c:v>
                </c:pt>
                <c:pt idx="566">
                  <c:v>0.18166666666699999</c:v>
                </c:pt>
                <c:pt idx="567">
                  <c:v>0.17381818181799999</c:v>
                </c:pt>
                <c:pt idx="568">
                  <c:v>0.19308333333300001</c:v>
                </c:pt>
                <c:pt idx="569">
                  <c:v>0.18708333333300001</c:v>
                </c:pt>
                <c:pt idx="570">
                  <c:v>0.19763636363600001</c:v>
                </c:pt>
                <c:pt idx="571">
                  <c:v>0.16975000000000001</c:v>
                </c:pt>
                <c:pt idx="572">
                  <c:v>0.198166666667</c:v>
                </c:pt>
                <c:pt idx="573">
                  <c:v>0.189</c:v>
                </c:pt>
                <c:pt idx="574">
                  <c:v>0.17158333333299999</c:v>
                </c:pt>
                <c:pt idx="575">
                  <c:v>0.17163636363599999</c:v>
                </c:pt>
                <c:pt idx="576">
                  <c:v>0.18316666666699999</c:v>
                </c:pt>
                <c:pt idx="577">
                  <c:v>0.15558333333300001</c:v>
                </c:pt>
                <c:pt idx="578">
                  <c:v>0.169727272727</c:v>
                </c:pt>
                <c:pt idx="579">
                  <c:v>0.18983333333300001</c:v>
                </c:pt>
                <c:pt idx="580">
                  <c:v>0.181333333333</c:v>
                </c:pt>
                <c:pt idx="581">
                  <c:v>0.17599999999999999</c:v>
                </c:pt>
                <c:pt idx="582">
                  <c:v>0.19075</c:v>
                </c:pt>
                <c:pt idx="583">
                  <c:v>0.18916666666699999</c:v>
                </c:pt>
                <c:pt idx="584">
                  <c:v>0.17891666666700001</c:v>
                </c:pt>
                <c:pt idx="585">
                  <c:v>0.19700000000000001</c:v>
                </c:pt>
                <c:pt idx="586">
                  <c:v>0.16950000000000001</c:v>
                </c:pt>
                <c:pt idx="587">
                  <c:v>0.16775000000000001</c:v>
                </c:pt>
                <c:pt idx="588">
                  <c:v>0.17249999999999999</c:v>
                </c:pt>
                <c:pt idx="589">
                  <c:v>0.16525000000000001</c:v>
                </c:pt>
                <c:pt idx="590">
                  <c:v>0.177583333333</c:v>
                </c:pt>
                <c:pt idx="591">
                  <c:v>0.16575000000000001</c:v>
                </c:pt>
                <c:pt idx="592">
                  <c:v>0.19275</c:v>
                </c:pt>
                <c:pt idx="593">
                  <c:v>0.1862</c:v>
                </c:pt>
                <c:pt idx="594">
                  <c:v>0.18466666666699999</c:v>
                </c:pt>
                <c:pt idx="595">
                  <c:v>0.16683333333299999</c:v>
                </c:pt>
                <c:pt idx="596">
                  <c:v>0.19125</c:v>
                </c:pt>
                <c:pt idx="597">
                  <c:v>0.19745454545499999</c:v>
                </c:pt>
                <c:pt idx="598">
                  <c:v>0.22909090909099999</c:v>
                </c:pt>
                <c:pt idx="599">
                  <c:v>0.19175</c:v>
                </c:pt>
                <c:pt idx="600">
                  <c:v>0.175833333333</c:v>
                </c:pt>
                <c:pt idx="601">
                  <c:v>0.26683333333300002</c:v>
                </c:pt>
                <c:pt idx="602">
                  <c:v>0.21525</c:v>
                </c:pt>
                <c:pt idx="603">
                  <c:v>0.205333333333</c:v>
                </c:pt>
                <c:pt idx="604">
                  <c:v>0.1736</c:v>
                </c:pt>
                <c:pt idx="605">
                  <c:v>0.180583333333</c:v>
                </c:pt>
                <c:pt idx="606">
                  <c:v>0.23363636363599999</c:v>
                </c:pt>
                <c:pt idx="607">
                  <c:v>0.173583333333</c:v>
                </c:pt>
                <c:pt idx="608">
                  <c:v>0.19008333333300001</c:v>
                </c:pt>
                <c:pt idx="609">
                  <c:v>0.19233333333300001</c:v>
                </c:pt>
                <c:pt idx="610">
                  <c:v>0.26308333333299999</c:v>
                </c:pt>
                <c:pt idx="611">
                  <c:v>0.18541666666699999</c:v>
                </c:pt>
                <c:pt idx="612">
                  <c:v>0.21816666666699999</c:v>
                </c:pt>
                <c:pt idx="613">
                  <c:v>0.22533333333300001</c:v>
                </c:pt>
                <c:pt idx="614">
                  <c:v>0.25569999999999998</c:v>
                </c:pt>
                <c:pt idx="615">
                  <c:v>0.23549999999999999</c:v>
                </c:pt>
                <c:pt idx="616">
                  <c:v>0.22259999999999999</c:v>
                </c:pt>
                <c:pt idx="617">
                  <c:v>0.22020000000000001</c:v>
                </c:pt>
                <c:pt idx="618">
                  <c:v>0.22908333333299999</c:v>
                </c:pt>
                <c:pt idx="619">
                  <c:v>0.22208333333300001</c:v>
                </c:pt>
                <c:pt idx="620">
                  <c:v>0.20275000000000001</c:v>
                </c:pt>
                <c:pt idx="621">
                  <c:v>0.218818181818</c:v>
                </c:pt>
                <c:pt idx="622">
                  <c:v>0.203272727273</c:v>
                </c:pt>
                <c:pt idx="623">
                  <c:v>0.226666666667</c:v>
                </c:pt>
                <c:pt idx="624">
                  <c:v>0.21409090909100001</c:v>
                </c:pt>
                <c:pt idx="625">
                  <c:v>0.25116666666699999</c:v>
                </c:pt>
                <c:pt idx="626">
                  <c:v>0.20936363636399999</c:v>
                </c:pt>
                <c:pt idx="627">
                  <c:v>0.20724999999999999</c:v>
                </c:pt>
                <c:pt idx="628">
                  <c:v>0.177333333333</c:v>
                </c:pt>
                <c:pt idx="629">
                  <c:v>0.20441666666700001</c:v>
                </c:pt>
                <c:pt idx="630">
                  <c:v>0.19016666666699999</c:v>
                </c:pt>
                <c:pt idx="631">
                  <c:v>0.19958333333299999</c:v>
                </c:pt>
                <c:pt idx="632">
                  <c:v>0.21591666666699999</c:v>
                </c:pt>
                <c:pt idx="633">
                  <c:v>0.17524999999999999</c:v>
                </c:pt>
                <c:pt idx="634">
                  <c:v>0.20499999999999999</c:v>
                </c:pt>
                <c:pt idx="635">
                  <c:v>0.191666666667</c:v>
                </c:pt>
                <c:pt idx="636">
                  <c:v>0.18475</c:v>
                </c:pt>
                <c:pt idx="637">
                  <c:v>0.20308333333299999</c:v>
                </c:pt>
                <c:pt idx="638">
                  <c:v>0.191666666667</c:v>
                </c:pt>
                <c:pt idx="639">
                  <c:v>0.215583333333</c:v>
                </c:pt>
                <c:pt idx="640">
                  <c:v>0.19327272727299999</c:v>
                </c:pt>
                <c:pt idx="641">
                  <c:v>0.17616666666700001</c:v>
                </c:pt>
                <c:pt idx="642">
                  <c:v>0.18508333333300001</c:v>
                </c:pt>
                <c:pt idx="643">
                  <c:v>0.16125</c:v>
                </c:pt>
                <c:pt idx="644">
                  <c:v>0.174727272727</c:v>
                </c:pt>
                <c:pt idx="645">
                  <c:v>0.18441666666699999</c:v>
                </c:pt>
                <c:pt idx="646">
                  <c:v>0.17541666666700001</c:v>
                </c:pt>
                <c:pt idx="647">
                  <c:v>0.178333333333</c:v>
                </c:pt>
                <c:pt idx="648">
                  <c:v>0.153636363636</c:v>
                </c:pt>
                <c:pt idx="649">
                  <c:v>0.174833333333</c:v>
                </c:pt>
                <c:pt idx="650">
                  <c:v>0.1925</c:v>
                </c:pt>
                <c:pt idx="651">
                  <c:v>0.18441666666699999</c:v>
                </c:pt>
                <c:pt idx="652">
                  <c:v>0.151</c:v>
                </c:pt>
                <c:pt idx="653">
                  <c:v>0.185181818182</c:v>
                </c:pt>
                <c:pt idx="654">
                  <c:v>0.18016666666700001</c:v>
                </c:pt>
                <c:pt idx="655">
                  <c:v>0.175583333333</c:v>
                </c:pt>
                <c:pt idx="656">
                  <c:v>0.17674999999999999</c:v>
                </c:pt>
                <c:pt idx="657">
                  <c:v>0.18958333333300001</c:v>
                </c:pt>
                <c:pt idx="658">
                  <c:v>0.17333333333299999</c:v>
                </c:pt>
                <c:pt idx="659">
                  <c:v>0.21425</c:v>
                </c:pt>
                <c:pt idx="660">
                  <c:v>0.184083333333</c:v>
                </c:pt>
                <c:pt idx="661">
                  <c:v>0.19175</c:v>
                </c:pt>
                <c:pt idx="662">
                  <c:v>0.19400000000000001</c:v>
                </c:pt>
                <c:pt idx="663">
                  <c:v>0.17516666666700001</c:v>
                </c:pt>
                <c:pt idx="664">
                  <c:v>0.18</c:v>
                </c:pt>
                <c:pt idx="665">
                  <c:v>0.20841666666700001</c:v>
                </c:pt>
                <c:pt idx="666">
                  <c:v>0.194416666667</c:v>
                </c:pt>
                <c:pt idx="667">
                  <c:v>0.17166666666700001</c:v>
                </c:pt>
                <c:pt idx="668">
                  <c:v>0.182083333333</c:v>
                </c:pt>
                <c:pt idx="669">
                  <c:v>0.17141666666700001</c:v>
                </c:pt>
                <c:pt idx="670">
                  <c:v>0.15741666666699999</c:v>
                </c:pt>
                <c:pt idx="671">
                  <c:v>0.169727272727</c:v>
                </c:pt>
                <c:pt idx="672">
                  <c:v>0.16345454545499999</c:v>
                </c:pt>
                <c:pt idx="673">
                  <c:v>0.192416666667</c:v>
                </c:pt>
                <c:pt idx="674">
                  <c:v>0.189</c:v>
                </c:pt>
                <c:pt idx="675">
                  <c:v>0.19633333333299999</c:v>
                </c:pt>
                <c:pt idx="676">
                  <c:v>0.17474999999999999</c:v>
                </c:pt>
                <c:pt idx="677">
                  <c:v>0.187</c:v>
                </c:pt>
                <c:pt idx="678">
                  <c:v>0.19233333333300001</c:v>
                </c:pt>
                <c:pt idx="679">
                  <c:v>0.18174999999999999</c:v>
                </c:pt>
                <c:pt idx="680">
                  <c:v>0.19533333333299999</c:v>
                </c:pt>
                <c:pt idx="681">
                  <c:v>0.17899999999999999</c:v>
                </c:pt>
                <c:pt idx="682">
                  <c:v>0.1585</c:v>
                </c:pt>
                <c:pt idx="683">
                  <c:v>0.17641666666700001</c:v>
                </c:pt>
                <c:pt idx="684">
                  <c:v>0.18074999999999999</c:v>
                </c:pt>
                <c:pt idx="685">
                  <c:v>0.18716666666699999</c:v>
                </c:pt>
                <c:pt idx="686">
                  <c:v>0.19850000000000001</c:v>
                </c:pt>
                <c:pt idx="687">
                  <c:v>0.20799999999999999</c:v>
                </c:pt>
                <c:pt idx="688">
                  <c:v>0.165916666667</c:v>
                </c:pt>
                <c:pt idx="689">
                  <c:v>0.20175000000000001</c:v>
                </c:pt>
                <c:pt idx="690">
                  <c:v>0.18545454545500001</c:v>
                </c:pt>
                <c:pt idx="691">
                  <c:v>0.16833333333299999</c:v>
                </c:pt>
                <c:pt idx="692">
                  <c:v>0.179083333333</c:v>
                </c:pt>
                <c:pt idx="693">
                  <c:v>0.19445454545499999</c:v>
                </c:pt>
                <c:pt idx="694">
                  <c:v>0.20200000000000001</c:v>
                </c:pt>
                <c:pt idx="695">
                  <c:v>0.205083333333</c:v>
                </c:pt>
                <c:pt idx="696">
                  <c:v>0.19233333333300001</c:v>
                </c:pt>
                <c:pt idx="697">
                  <c:v>0.190916666667</c:v>
                </c:pt>
                <c:pt idx="698">
                  <c:v>0.191916666667</c:v>
                </c:pt>
                <c:pt idx="699">
                  <c:v>0.22827272727299999</c:v>
                </c:pt>
                <c:pt idx="700">
                  <c:v>0.17241666666700001</c:v>
                </c:pt>
                <c:pt idx="701">
                  <c:v>0.20649999999999999</c:v>
                </c:pt>
                <c:pt idx="702">
                  <c:v>0.228166666667</c:v>
                </c:pt>
                <c:pt idx="703">
                  <c:v>0.25974999999999998</c:v>
                </c:pt>
                <c:pt idx="704">
                  <c:v>0.192666666667</c:v>
                </c:pt>
                <c:pt idx="705">
                  <c:v>0.21891666666699999</c:v>
                </c:pt>
                <c:pt idx="706">
                  <c:v>0.29533333333299999</c:v>
                </c:pt>
                <c:pt idx="707">
                  <c:v>0.24827272727300001</c:v>
                </c:pt>
                <c:pt idx="708">
                  <c:v>0.24272727272700001</c:v>
                </c:pt>
                <c:pt idx="709">
                  <c:v>0.26081818181799998</c:v>
                </c:pt>
                <c:pt idx="710">
                  <c:v>0.22045454545500001</c:v>
                </c:pt>
                <c:pt idx="711">
                  <c:v>0.2235</c:v>
                </c:pt>
                <c:pt idx="712">
                  <c:v>0.233909090909</c:v>
                </c:pt>
                <c:pt idx="713">
                  <c:v>0.193</c:v>
                </c:pt>
                <c:pt idx="714">
                  <c:v>0.22245454545500001</c:v>
                </c:pt>
                <c:pt idx="715">
                  <c:v>0.20308333333299999</c:v>
                </c:pt>
                <c:pt idx="716">
                  <c:v>0.20736363636399999</c:v>
                </c:pt>
                <c:pt idx="717">
                  <c:v>0.20941666666700001</c:v>
                </c:pt>
                <c:pt idx="718">
                  <c:v>0.27072727272699998</c:v>
                </c:pt>
                <c:pt idx="719">
                  <c:v>0.21975</c:v>
                </c:pt>
                <c:pt idx="720">
                  <c:v>0.208333333333</c:v>
                </c:pt>
                <c:pt idx="721">
                  <c:v>0.17666666666700001</c:v>
                </c:pt>
                <c:pt idx="722">
                  <c:v>0.19633333333299999</c:v>
                </c:pt>
                <c:pt idx="723">
                  <c:v>0.19208333333300001</c:v>
                </c:pt>
                <c:pt idx="724">
                  <c:v>0.205833333333</c:v>
                </c:pt>
                <c:pt idx="725">
                  <c:v>0.19181818181800001</c:v>
                </c:pt>
                <c:pt idx="726">
                  <c:v>0.18566666666699999</c:v>
                </c:pt>
                <c:pt idx="727">
                  <c:v>0.229916666667</c:v>
                </c:pt>
                <c:pt idx="728">
                  <c:v>0.20225000000000001</c:v>
                </c:pt>
                <c:pt idx="729">
                  <c:v>0.18691666666699999</c:v>
                </c:pt>
                <c:pt idx="730">
                  <c:v>0.18124999999999999</c:v>
                </c:pt>
                <c:pt idx="731">
                  <c:v>0.18975</c:v>
                </c:pt>
                <c:pt idx="732">
                  <c:v>0.17699999999999999</c:v>
                </c:pt>
                <c:pt idx="733">
                  <c:v>0.1875</c:v>
                </c:pt>
                <c:pt idx="734">
                  <c:v>0.168666666667</c:v>
                </c:pt>
                <c:pt idx="735">
                  <c:v>0.18808333333300001</c:v>
                </c:pt>
                <c:pt idx="736">
                  <c:v>0.16409090909099999</c:v>
                </c:pt>
                <c:pt idx="737">
                  <c:v>0.16733333333299999</c:v>
                </c:pt>
                <c:pt idx="738">
                  <c:v>0.19933333333299999</c:v>
                </c:pt>
                <c:pt idx="739">
                  <c:v>0.19558333333299999</c:v>
                </c:pt>
                <c:pt idx="740">
                  <c:v>0.16858333333299999</c:v>
                </c:pt>
                <c:pt idx="741">
                  <c:v>0.18966666666699999</c:v>
                </c:pt>
                <c:pt idx="742">
                  <c:v>0.19645454545499999</c:v>
                </c:pt>
                <c:pt idx="743">
                  <c:v>0.192916666667</c:v>
                </c:pt>
                <c:pt idx="744">
                  <c:v>0.18533333333300001</c:v>
                </c:pt>
                <c:pt idx="745">
                  <c:v>0.18854545454499999</c:v>
                </c:pt>
                <c:pt idx="746">
                  <c:v>0.17141666666700001</c:v>
                </c:pt>
                <c:pt idx="747">
                  <c:v>0.18591666666699999</c:v>
                </c:pt>
                <c:pt idx="748">
                  <c:v>0.168416666667</c:v>
                </c:pt>
                <c:pt idx="749">
                  <c:v>0.174727272727</c:v>
                </c:pt>
                <c:pt idx="750">
                  <c:v>0.18925</c:v>
                </c:pt>
                <c:pt idx="751">
                  <c:v>0.176333333333</c:v>
                </c:pt>
                <c:pt idx="752">
                  <c:v>0.21891666666699999</c:v>
                </c:pt>
                <c:pt idx="753">
                  <c:v>0.168416666667</c:v>
                </c:pt>
                <c:pt idx="754">
                  <c:v>0.17941666666700001</c:v>
                </c:pt>
                <c:pt idx="755">
                  <c:v>0.200916666667</c:v>
                </c:pt>
                <c:pt idx="756">
                  <c:v>0.19433333333300001</c:v>
                </c:pt>
                <c:pt idx="757">
                  <c:v>0.17936363636399999</c:v>
                </c:pt>
                <c:pt idx="758">
                  <c:v>0.18554545454499999</c:v>
                </c:pt>
                <c:pt idx="759">
                  <c:v>0.19483333333299999</c:v>
                </c:pt>
                <c:pt idx="760">
                  <c:v>0.176833333333</c:v>
                </c:pt>
                <c:pt idx="761">
                  <c:v>0.1585</c:v>
                </c:pt>
                <c:pt idx="762">
                  <c:v>0.19325000000000001</c:v>
                </c:pt>
                <c:pt idx="763">
                  <c:v>0.18625</c:v>
                </c:pt>
                <c:pt idx="764">
                  <c:v>0.19500000000000001</c:v>
                </c:pt>
                <c:pt idx="765">
                  <c:v>0.179333333333</c:v>
                </c:pt>
                <c:pt idx="766">
                  <c:v>0.184583333333</c:v>
                </c:pt>
                <c:pt idx="767">
                  <c:v>0.18216666666699999</c:v>
                </c:pt>
                <c:pt idx="768">
                  <c:v>0.20674999999999999</c:v>
                </c:pt>
                <c:pt idx="769">
                  <c:v>0.20991666666700001</c:v>
                </c:pt>
                <c:pt idx="770">
                  <c:v>0.19025</c:v>
                </c:pt>
                <c:pt idx="771">
                  <c:v>0.18327272727300001</c:v>
                </c:pt>
                <c:pt idx="772">
                  <c:v>0.17916666666700001</c:v>
                </c:pt>
                <c:pt idx="773">
                  <c:v>0.20308333333299999</c:v>
                </c:pt>
                <c:pt idx="774">
                  <c:v>0.15408333333300001</c:v>
                </c:pt>
                <c:pt idx="775">
                  <c:v>0.20318181818200001</c:v>
                </c:pt>
                <c:pt idx="776">
                  <c:v>0.16900000000000001</c:v>
                </c:pt>
                <c:pt idx="777">
                  <c:v>0.179583333333</c:v>
                </c:pt>
                <c:pt idx="778">
                  <c:v>0.173833333333</c:v>
                </c:pt>
                <c:pt idx="779">
                  <c:v>0.18916666666699999</c:v>
                </c:pt>
                <c:pt idx="780">
                  <c:v>0.211818181818</c:v>
                </c:pt>
                <c:pt idx="781">
                  <c:v>0.15758333333300001</c:v>
                </c:pt>
                <c:pt idx="782">
                  <c:v>0.18141666666699999</c:v>
                </c:pt>
                <c:pt idx="783">
                  <c:v>0.15466666666699999</c:v>
                </c:pt>
                <c:pt idx="784">
                  <c:v>0.17266666666700001</c:v>
                </c:pt>
                <c:pt idx="785">
                  <c:v>0.174583333333</c:v>
                </c:pt>
                <c:pt idx="786">
                  <c:v>0.178333333333</c:v>
                </c:pt>
                <c:pt idx="787">
                  <c:v>0.25133333333300001</c:v>
                </c:pt>
                <c:pt idx="788">
                  <c:v>0.18475</c:v>
                </c:pt>
                <c:pt idx="789">
                  <c:v>0.19033333333300001</c:v>
                </c:pt>
                <c:pt idx="790">
                  <c:v>0.199416666667</c:v>
                </c:pt>
                <c:pt idx="791">
                  <c:v>0.195166666667</c:v>
                </c:pt>
                <c:pt idx="792">
                  <c:v>0.20499999999999999</c:v>
                </c:pt>
                <c:pt idx="793">
                  <c:v>0.21709090909100001</c:v>
                </c:pt>
                <c:pt idx="794">
                  <c:v>0.2205</c:v>
                </c:pt>
                <c:pt idx="795">
                  <c:v>0.234272727273</c:v>
                </c:pt>
                <c:pt idx="796">
                  <c:v>0.196363636364</c:v>
                </c:pt>
                <c:pt idx="797">
                  <c:v>0.190916666667</c:v>
                </c:pt>
                <c:pt idx="798">
                  <c:v>0.22458333333300001</c:v>
                </c:pt>
                <c:pt idx="799">
                  <c:v>0.25187500000000002</c:v>
                </c:pt>
                <c:pt idx="800">
                  <c:v>0.28428571428600002</c:v>
                </c:pt>
                <c:pt idx="801">
                  <c:v>0.238090909091</c:v>
                </c:pt>
                <c:pt idx="802">
                  <c:v>0.221</c:v>
                </c:pt>
                <c:pt idx="803">
                  <c:v>0.2084</c:v>
                </c:pt>
                <c:pt idx="804">
                  <c:v>0.22233333333300001</c:v>
                </c:pt>
                <c:pt idx="805">
                  <c:v>0.2172</c:v>
                </c:pt>
                <c:pt idx="806">
                  <c:v>0.21124999999999999</c:v>
                </c:pt>
                <c:pt idx="807">
                  <c:v>0.21325</c:v>
                </c:pt>
                <c:pt idx="808">
                  <c:v>0.20316666666700001</c:v>
                </c:pt>
                <c:pt idx="809">
                  <c:v>0.213833333333</c:v>
                </c:pt>
                <c:pt idx="810">
                  <c:v>0.21024999999999999</c:v>
                </c:pt>
                <c:pt idx="811">
                  <c:v>0.24545454545500001</c:v>
                </c:pt>
                <c:pt idx="812">
                  <c:v>0.24758333333300001</c:v>
                </c:pt>
                <c:pt idx="813">
                  <c:v>0.209583333333</c:v>
                </c:pt>
                <c:pt idx="814">
                  <c:v>0.231666666667</c:v>
                </c:pt>
                <c:pt idx="815">
                  <c:v>0.18841666666699999</c:v>
                </c:pt>
                <c:pt idx="816">
                  <c:v>0.2155</c:v>
                </c:pt>
                <c:pt idx="817">
                  <c:v>0.195666666667</c:v>
                </c:pt>
                <c:pt idx="818">
                  <c:v>0.18024999999999999</c:v>
                </c:pt>
                <c:pt idx="819">
                  <c:v>0.17463636363599999</c:v>
                </c:pt>
                <c:pt idx="820">
                  <c:v>0.17924999999999999</c:v>
                </c:pt>
                <c:pt idx="821">
                  <c:v>0.18709090909100001</c:v>
                </c:pt>
                <c:pt idx="822">
                  <c:v>0.20524999999999999</c:v>
                </c:pt>
                <c:pt idx="823">
                  <c:v>0.20391666666700001</c:v>
                </c:pt>
                <c:pt idx="824">
                  <c:v>0.1925</c:v>
                </c:pt>
                <c:pt idx="825">
                  <c:v>0.185363636364</c:v>
                </c:pt>
                <c:pt idx="826">
                  <c:v>0.17616666666700001</c:v>
                </c:pt>
                <c:pt idx="827">
                  <c:v>0.17841666666700001</c:v>
                </c:pt>
                <c:pt idx="828">
                  <c:v>0.15572727272699999</c:v>
                </c:pt>
                <c:pt idx="829">
                  <c:v>0.196909090909</c:v>
                </c:pt>
                <c:pt idx="830">
                  <c:v>0.19683333333299999</c:v>
                </c:pt>
                <c:pt idx="831">
                  <c:v>0.18066666666699999</c:v>
                </c:pt>
                <c:pt idx="832">
                  <c:v>0.207833333333</c:v>
                </c:pt>
                <c:pt idx="833">
                  <c:v>0.18808333333300001</c:v>
                </c:pt>
                <c:pt idx="834">
                  <c:v>0.20874999999999999</c:v>
                </c:pt>
                <c:pt idx="835">
                  <c:v>0.17981818181799999</c:v>
                </c:pt>
                <c:pt idx="836">
                  <c:v>0.21074999999999999</c:v>
                </c:pt>
                <c:pt idx="837">
                  <c:v>0.19325000000000001</c:v>
                </c:pt>
                <c:pt idx="838">
                  <c:v>0.18508333333300001</c:v>
                </c:pt>
                <c:pt idx="839">
                  <c:v>0.20275000000000001</c:v>
                </c:pt>
                <c:pt idx="840">
                  <c:v>0.18758333333300001</c:v>
                </c:pt>
                <c:pt idx="841">
                  <c:v>0.20499999999999999</c:v>
                </c:pt>
                <c:pt idx="842">
                  <c:v>0.18683333333300001</c:v>
                </c:pt>
                <c:pt idx="843">
                  <c:v>0.17954545454500001</c:v>
                </c:pt>
                <c:pt idx="844">
                  <c:v>0.18290909090900001</c:v>
                </c:pt>
                <c:pt idx="845">
                  <c:v>0.187181818182</c:v>
                </c:pt>
                <c:pt idx="846">
                  <c:v>0.17</c:v>
                </c:pt>
                <c:pt idx="847">
                  <c:v>0.18216666666699999</c:v>
                </c:pt>
                <c:pt idx="848">
                  <c:v>0.19058333333300001</c:v>
                </c:pt>
                <c:pt idx="849">
                  <c:v>0.19983333333299999</c:v>
                </c:pt>
                <c:pt idx="850">
                  <c:v>0.19183333333300001</c:v>
                </c:pt>
                <c:pt idx="851">
                  <c:v>0.18275</c:v>
                </c:pt>
                <c:pt idx="852">
                  <c:v>0.207833333333</c:v>
                </c:pt>
                <c:pt idx="853">
                  <c:v>0.191916666667</c:v>
                </c:pt>
                <c:pt idx="854">
                  <c:v>0.19483333333299999</c:v>
                </c:pt>
                <c:pt idx="855">
                  <c:v>0.175583333333</c:v>
                </c:pt>
                <c:pt idx="856">
                  <c:v>0.18541666666699999</c:v>
                </c:pt>
                <c:pt idx="857">
                  <c:v>0.18216666666699999</c:v>
                </c:pt>
                <c:pt idx="858">
                  <c:v>0.182</c:v>
                </c:pt>
                <c:pt idx="859">
                  <c:v>0.19058333333300001</c:v>
                </c:pt>
                <c:pt idx="860">
                  <c:v>0.16658333333299999</c:v>
                </c:pt>
                <c:pt idx="861">
                  <c:v>0.17824999999999999</c:v>
                </c:pt>
                <c:pt idx="862">
                  <c:v>0.211833333333</c:v>
                </c:pt>
                <c:pt idx="863">
                  <c:v>0.18841666666699999</c:v>
                </c:pt>
                <c:pt idx="864">
                  <c:v>0.18641666666699999</c:v>
                </c:pt>
                <c:pt idx="865">
                  <c:v>0.193166666667</c:v>
                </c:pt>
                <c:pt idx="866">
                  <c:v>0.18124999999999999</c:v>
                </c:pt>
                <c:pt idx="867">
                  <c:v>0.174583333333</c:v>
                </c:pt>
                <c:pt idx="868">
                  <c:v>0.16850000000000001</c:v>
                </c:pt>
                <c:pt idx="869">
                  <c:v>0.17499999999999999</c:v>
                </c:pt>
                <c:pt idx="870">
                  <c:v>0.18425</c:v>
                </c:pt>
                <c:pt idx="871">
                  <c:v>0.16545454545499999</c:v>
                </c:pt>
                <c:pt idx="872">
                  <c:v>0.174833333333</c:v>
                </c:pt>
                <c:pt idx="873">
                  <c:v>0.19481818181800001</c:v>
                </c:pt>
                <c:pt idx="874">
                  <c:v>0.18990909090899999</c:v>
                </c:pt>
                <c:pt idx="875">
                  <c:v>0.17349999999999999</c:v>
                </c:pt>
                <c:pt idx="876">
                  <c:v>0.184181818182</c:v>
                </c:pt>
                <c:pt idx="877">
                  <c:v>0.18516666666699999</c:v>
                </c:pt>
                <c:pt idx="878">
                  <c:v>0.17141666666700001</c:v>
                </c:pt>
                <c:pt idx="879">
                  <c:v>0.169545454545</c:v>
                </c:pt>
                <c:pt idx="880">
                  <c:v>0.17133333333299999</c:v>
                </c:pt>
                <c:pt idx="881">
                  <c:v>0.19763636363600001</c:v>
                </c:pt>
                <c:pt idx="882">
                  <c:v>0.21575</c:v>
                </c:pt>
                <c:pt idx="883">
                  <c:v>0.21124999999999999</c:v>
                </c:pt>
                <c:pt idx="884">
                  <c:v>0.20424999999999999</c:v>
                </c:pt>
                <c:pt idx="885">
                  <c:v>0.182583333333</c:v>
                </c:pt>
                <c:pt idx="886">
                  <c:v>0.21633333333300001</c:v>
                </c:pt>
                <c:pt idx="887">
                  <c:v>0.22</c:v>
                </c:pt>
                <c:pt idx="888">
                  <c:v>0.196166666667</c:v>
                </c:pt>
                <c:pt idx="889">
                  <c:v>0.222666666667</c:v>
                </c:pt>
                <c:pt idx="890">
                  <c:v>0.200416666667</c:v>
                </c:pt>
                <c:pt idx="891">
                  <c:v>0.21783333333300001</c:v>
                </c:pt>
                <c:pt idx="892">
                  <c:v>0.20491666666700001</c:v>
                </c:pt>
                <c:pt idx="893">
                  <c:v>0.29928571428599998</c:v>
                </c:pt>
                <c:pt idx="894">
                  <c:v>0.26781818181799999</c:v>
                </c:pt>
                <c:pt idx="895">
                  <c:v>0.26058333333299999</c:v>
                </c:pt>
                <c:pt idx="896">
                  <c:v>0.23118181818200001</c:v>
                </c:pt>
                <c:pt idx="897">
                  <c:v>0.22270000000000001</c:v>
                </c:pt>
                <c:pt idx="898">
                  <c:v>0.21540000000000001</c:v>
                </c:pt>
                <c:pt idx="899">
                  <c:v>0.21509090909100001</c:v>
                </c:pt>
                <c:pt idx="900">
                  <c:v>0.18716666666699999</c:v>
                </c:pt>
                <c:pt idx="901">
                  <c:v>0.191416666667</c:v>
                </c:pt>
                <c:pt idx="902">
                  <c:v>0.18074999999999999</c:v>
                </c:pt>
                <c:pt idx="903">
                  <c:v>0.22558333333300001</c:v>
                </c:pt>
                <c:pt idx="904">
                  <c:v>0.21425</c:v>
                </c:pt>
                <c:pt idx="905">
                  <c:v>0.18124999999999999</c:v>
                </c:pt>
                <c:pt idx="906">
                  <c:v>0.2465</c:v>
                </c:pt>
                <c:pt idx="907">
                  <c:v>0.22433333333300001</c:v>
                </c:pt>
                <c:pt idx="908">
                  <c:v>0.20866666666700001</c:v>
                </c:pt>
                <c:pt idx="909">
                  <c:v>0.204727272727</c:v>
                </c:pt>
                <c:pt idx="910">
                  <c:v>0.18908333333300001</c:v>
                </c:pt>
                <c:pt idx="911">
                  <c:v>0.22091666666699999</c:v>
                </c:pt>
                <c:pt idx="912">
                  <c:v>0.17836363636399999</c:v>
                </c:pt>
                <c:pt idx="913">
                  <c:v>0.19133333333300001</c:v>
                </c:pt>
                <c:pt idx="914">
                  <c:v>0.19290909090899999</c:v>
                </c:pt>
                <c:pt idx="915">
                  <c:v>0.19408333333300001</c:v>
                </c:pt>
                <c:pt idx="916">
                  <c:v>0.19033333333300001</c:v>
                </c:pt>
                <c:pt idx="917">
                  <c:v>0.19158333333300001</c:v>
                </c:pt>
                <c:pt idx="918">
                  <c:v>0.18409090909100001</c:v>
                </c:pt>
                <c:pt idx="919">
                  <c:v>0.18491666666699999</c:v>
                </c:pt>
                <c:pt idx="920">
                  <c:v>0.18916666666699999</c:v>
                </c:pt>
                <c:pt idx="921">
                  <c:v>0.184333333333</c:v>
                </c:pt>
                <c:pt idx="922">
                  <c:v>0.18036363636399999</c:v>
                </c:pt>
                <c:pt idx="923">
                  <c:v>0.18066666666699999</c:v>
                </c:pt>
                <c:pt idx="924">
                  <c:v>0.18227272727300001</c:v>
                </c:pt>
                <c:pt idx="925">
                  <c:v>0.166416666667</c:v>
                </c:pt>
                <c:pt idx="926">
                  <c:v>0.18741666666699999</c:v>
                </c:pt>
                <c:pt idx="927">
                  <c:v>0.18209090909100001</c:v>
                </c:pt>
                <c:pt idx="928">
                  <c:v>0.21416666666699999</c:v>
                </c:pt>
                <c:pt idx="929">
                  <c:v>0.18375</c:v>
                </c:pt>
                <c:pt idx="930">
                  <c:v>0.19558333333299999</c:v>
                </c:pt>
                <c:pt idx="931">
                  <c:v>0.17824999999999999</c:v>
                </c:pt>
                <c:pt idx="932">
                  <c:v>0.19225</c:v>
                </c:pt>
                <c:pt idx="933">
                  <c:v>0.20816666666700001</c:v>
                </c:pt>
                <c:pt idx="934">
                  <c:v>0.17236363636400001</c:v>
                </c:pt>
                <c:pt idx="935">
                  <c:v>0.19808333333299999</c:v>
                </c:pt>
                <c:pt idx="936">
                  <c:v>0.16158333333300001</c:v>
                </c:pt>
                <c:pt idx="937">
                  <c:v>0.18558333333300001</c:v>
                </c:pt>
                <c:pt idx="938">
                  <c:v>0.19183333333300001</c:v>
                </c:pt>
                <c:pt idx="939">
                  <c:v>0.198416666667</c:v>
                </c:pt>
                <c:pt idx="940">
                  <c:v>0.1835</c:v>
                </c:pt>
                <c:pt idx="941">
                  <c:v>0.226363636364</c:v>
                </c:pt>
                <c:pt idx="942">
                  <c:v>0.17141666666700001</c:v>
                </c:pt>
                <c:pt idx="943">
                  <c:v>0.19800000000000001</c:v>
                </c:pt>
                <c:pt idx="944">
                  <c:v>0.19083333333300001</c:v>
                </c:pt>
                <c:pt idx="945">
                  <c:v>0.20924999999999999</c:v>
                </c:pt>
                <c:pt idx="946">
                  <c:v>0.19108333333300001</c:v>
                </c:pt>
                <c:pt idx="947">
                  <c:v>0.184636363636</c:v>
                </c:pt>
                <c:pt idx="948">
                  <c:v>0.195166666667</c:v>
                </c:pt>
                <c:pt idx="949">
                  <c:v>0.187</c:v>
                </c:pt>
                <c:pt idx="950">
                  <c:v>0.19709090909099999</c:v>
                </c:pt>
                <c:pt idx="951">
                  <c:v>0.17949999999999999</c:v>
                </c:pt>
                <c:pt idx="952">
                  <c:v>0.17641666666700001</c:v>
                </c:pt>
                <c:pt idx="953">
                  <c:v>0.18209090909100001</c:v>
                </c:pt>
                <c:pt idx="954">
                  <c:v>0.17454545454500001</c:v>
                </c:pt>
                <c:pt idx="955">
                  <c:v>0.17041666666700001</c:v>
                </c:pt>
                <c:pt idx="956">
                  <c:v>0.18245454545500001</c:v>
                </c:pt>
                <c:pt idx="957">
                  <c:v>0.17008333333299999</c:v>
                </c:pt>
                <c:pt idx="958">
                  <c:v>0.15416666666699999</c:v>
                </c:pt>
                <c:pt idx="959">
                  <c:v>0.185</c:v>
                </c:pt>
                <c:pt idx="960">
                  <c:v>0.18691666666699999</c:v>
                </c:pt>
                <c:pt idx="961">
                  <c:v>0.18858333333300001</c:v>
                </c:pt>
                <c:pt idx="962">
                  <c:v>0.164666666667</c:v>
                </c:pt>
                <c:pt idx="963">
                  <c:v>0.18441666666699999</c:v>
                </c:pt>
                <c:pt idx="964">
                  <c:v>0.170166666667</c:v>
                </c:pt>
                <c:pt idx="965">
                  <c:v>0.17818181818199999</c:v>
                </c:pt>
                <c:pt idx="966">
                  <c:v>0.17166666666700001</c:v>
                </c:pt>
                <c:pt idx="967">
                  <c:v>0.1646</c:v>
                </c:pt>
                <c:pt idx="968">
                  <c:v>0.19833333333299999</c:v>
                </c:pt>
                <c:pt idx="969">
                  <c:v>0.17366666666700001</c:v>
                </c:pt>
                <c:pt idx="970">
                  <c:v>0.169545454545</c:v>
                </c:pt>
                <c:pt idx="971">
                  <c:v>0.18525</c:v>
                </c:pt>
                <c:pt idx="972">
                  <c:v>0.17516666666700001</c:v>
                </c:pt>
                <c:pt idx="973">
                  <c:v>0.180083333333</c:v>
                </c:pt>
                <c:pt idx="974">
                  <c:v>0.17466666666700001</c:v>
                </c:pt>
                <c:pt idx="975">
                  <c:v>0.18791666666699999</c:v>
                </c:pt>
                <c:pt idx="976">
                  <c:v>0.179583333333</c:v>
                </c:pt>
                <c:pt idx="977">
                  <c:v>0.196727272727</c:v>
                </c:pt>
                <c:pt idx="978">
                  <c:v>0.194416666667</c:v>
                </c:pt>
                <c:pt idx="979">
                  <c:v>0.191166666667</c:v>
                </c:pt>
                <c:pt idx="980">
                  <c:v>0.198666666667</c:v>
                </c:pt>
                <c:pt idx="981">
                  <c:v>0.2145</c:v>
                </c:pt>
                <c:pt idx="982">
                  <c:v>0.17163636363599999</c:v>
                </c:pt>
                <c:pt idx="983">
                  <c:v>0.20916666666700001</c:v>
                </c:pt>
                <c:pt idx="984">
                  <c:v>0.19875000000000001</c:v>
                </c:pt>
                <c:pt idx="985">
                  <c:v>0.21141666666700001</c:v>
                </c:pt>
                <c:pt idx="986">
                  <c:v>0.19408333333300001</c:v>
                </c:pt>
                <c:pt idx="987">
                  <c:v>0.269125</c:v>
                </c:pt>
                <c:pt idx="988">
                  <c:v>0.261625</c:v>
                </c:pt>
                <c:pt idx="989">
                  <c:v>0.24536363636399999</c:v>
                </c:pt>
                <c:pt idx="990">
                  <c:v>0.24758333333300001</c:v>
                </c:pt>
                <c:pt idx="991">
                  <c:v>0.222363636364</c:v>
                </c:pt>
                <c:pt idx="992">
                  <c:v>0.213333333333</c:v>
                </c:pt>
                <c:pt idx="993">
                  <c:v>0.20936363636399999</c:v>
                </c:pt>
                <c:pt idx="994">
                  <c:v>0.17849999999999999</c:v>
                </c:pt>
                <c:pt idx="995">
                  <c:v>0.194666666667</c:v>
                </c:pt>
                <c:pt idx="996">
                  <c:v>0.21908333333300001</c:v>
                </c:pt>
                <c:pt idx="997">
                  <c:v>0.192181818182</c:v>
                </c:pt>
                <c:pt idx="998">
                  <c:v>0.20358333333299999</c:v>
                </c:pt>
                <c:pt idx="999">
                  <c:v>0.19508333333299999</c:v>
                </c:pt>
                <c:pt idx="1000">
                  <c:v>0.23949999999999999</c:v>
                </c:pt>
                <c:pt idx="1001">
                  <c:v>0.21149999999999999</c:v>
                </c:pt>
                <c:pt idx="1002">
                  <c:v>0.20283333333299999</c:v>
                </c:pt>
                <c:pt idx="1003">
                  <c:v>0.231090909091</c:v>
                </c:pt>
                <c:pt idx="1004">
                  <c:v>0.187636363636</c:v>
                </c:pt>
                <c:pt idx="1005">
                  <c:v>0.21616666666699999</c:v>
                </c:pt>
                <c:pt idx="1006">
                  <c:v>0.18341666666699999</c:v>
                </c:pt>
                <c:pt idx="1007">
                  <c:v>0.20291666666700001</c:v>
                </c:pt>
                <c:pt idx="1008">
                  <c:v>0.200666666667</c:v>
                </c:pt>
                <c:pt idx="1009">
                  <c:v>0.19927272727299999</c:v>
                </c:pt>
                <c:pt idx="1010">
                  <c:v>0.17791666666700001</c:v>
                </c:pt>
                <c:pt idx="1011">
                  <c:v>0.18483333333300001</c:v>
                </c:pt>
                <c:pt idx="1012">
                  <c:v>0.18908333333300001</c:v>
                </c:pt>
                <c:pt idx="1013">
                  <c:v>0.190916666667</c:v>
                </c:pt>
                <c:pt idx="1014">
                  <c:v>0.18875</c:v>
                </c:pt>
                <c:pt idx="1015">
                  <c:v>0.166727272727</c:v>
                </c:pt>
                <c:pt idx="1016">
                  <c:v>0.172909090909</c:v>
                </c:pt>
                <c:pt idx="1017">
                  <c:v>0.16875000000000001</c:v>
                </c:pt>
                <c:pt idx="1018">
                  <c:v>0.19725000000000001</c:v>
                </c:pt>
                <c:pt idx="1019">
                  <c:v>0.176083333333</c:v>
                </c:pt>
                <c:pt idx="1020">
                  <c:v>0.19190909090899999</c:v>
                </c:pt>
                <c:pt idx="1021">
                  <c:v>0.18691666666699999</c:v>
                </c:pt>
                <c:pt idx="1022">
                  <c:v>0.193363636364</c:v>
                </c:pt>
                <c:pt idx="1023">
                  <c:v>0.184</c:v>
                </c:pt>
                <c:pt idx="1024">
                  <c:v>0.193416666667</c:v>
                </c:pt>
                <c:pt idx="1025">
                  <c:v>0.194166666667</c:v>
                </c:pt>
                <c:pt idx="1026">
                  <c:v>0.174333333333</c:v>
                </c:pt>
                <c:pt idx="1027">
                  <c:v>0.20383333333299999</c:v>
                </c:pt>
                <c:pt idx="1028">
                  <c:v>0.194666666667</c:v>
                </c:pt>
                <c:pt idx="1029">
                  <c:v>0.22</c:v>
                </c:pt>
                <c:pt idx="1030">
                  <c:v>0.16608333333299999</c:v>
                </c:pt>
                <c:pt idx="1031">
                  <c:v>0.167416666667</c:v>
                </c:pt>
                <c:pt idx="1032">
                  <c:v>0.18174999999999999</c:v>
                </c:pt>
                <c:pt idx="1033">
                  <c:v>0.21733333333300001</c:v>
                </c:pt>
                <c:pt idx="1034">
                  <c:v>0.16975000000000001</c:v>
                </c:pt>
                <c:pt idx="1035">
                  <c:v>0.21224999999999999</c:v>
                </c:pt>
                <c:pt idx="1036">
                  <c:v>0.18741666666699999</c:v>
                </c:pt>
                <c:pt idx="1037">
                  <c:v>0.204272727273</c:v>
                </c:pt>
                <c:pt idx="1038">
                  <c:v>0.178333333333</c:v>
                </c:pt>
                <c:pt idx="1039">
                  <c:v>0.205083333333</c:v>
                </c:pt>
                <c:pt idx="1040">
                  <c:v>0.179583333333</c:v>
                </c:pt>
                <c:pt idx="1041">
                  <c:v>0.179083333333</c:v>
                </c:pt>
                <c:pt idx="1042">
                  <c:v>0.221</c:v>
                </c:pt>
                <c:pt idx="1043">
                  <c:v>0.202454545455</c:v>
                </c:pt>
                <c:pt idx="1044">
                  <c:v>0.21227272727300001</c:v>
                </c:pt>
                <c:pt idx="1045">
                  <c:v>0.18266666666699999</c:v>
                </c:pt>
                <c:pt idx="1046">
                  <c:v>0.18758333333300001</c:v>
                </c:pt>
                <c:pt idx="1047">
                  <c:v>0.19470000000000001</c:v>
                </c:pt>
                <c:pt idx="1048">
                  <c:v>0.17741666666700001</c:v>
                </c:pt>
                <c:pt idx="1049">
                  <c:v>0.17249999999999999</c:v>
                </c:pt>
                <c:pt idx="1050">
                  <c:v>0.16583333333299999</c:v>
                </c:pt>
                <c:pt idx="1051">
                  <c:v>0.18609090909100001</c:v>
                </c:pt>
                <c:pt idx="1052">
                  <c:v>0.17258333333299999</c:v>
                </c:pt>
                <c:pt idx="1053">
                  <c:v>0.189</c:v>
                </c:pt>
                <c:pt idx="1054">
                  <c:v>0.16808333333299999</c:v>
                </c:pt>
                <c:pt idx="1055">
                  <c:v>0.163416666667</c:v>
                </c:pt>
                <c:pt idx="1056">
                  <c:v>0.16381818181800001</c:v>
                </c:pt>
                <c:pt idx="1057">
                  <c:v>0.19700000000000001</c:v>
                </c:pt>
                <c:pt idx="1058">
                  <c:v>0.1605</c:v>
                </c:pt>
                <c:pt idx="1059">
                  <c:v>0.191666666667</c:v>
                </c:pt>
                <c:pt idx="1060">
                  <c:v>0.17175000000000001</c:v>
                </c:pt>
                <c:pt idx="1061">
                  <c:v>0.18809090909100001</c:v>
                </c:pt>
                <c:pt idx="1062">
                  <c:v>0.20699999999999999</c:v>
                </c:pt>
                <c:pt idx="1063">
                  <c:v>0.17541666666700001</c:v>
                </c:pt>
                <c:pt idx="1064">
                  <c:v>0.18266666666699999</c:v>
                </c:pt>
                <c:pt idx="1065">
                  <c:v>0.18766666666699999</c:v>
                </c:pt>
                <c:pt idx="1066">
                  <c:v>0.17108333333299999</c:v>
                </c:pt>
                <c:pt idx="1067">
                  <c:v>0.20391666666700001</c:v>
                </c:pt>
                <c:pt idx="1068">
                  <c:v>0.191</c:v>
                </c:pt>
                <c:pt idx="1069">
                  <c:v>0.182833333333</c:v>
                </c:pt>
                <c:pt idx="1070">
                  <c:v>0.21658333333300001</c:v>
                </c:pt>
                <c:pt idx="1071">
                  <c:v>0.185</c:v>
                </c:pt>
                <c:pt idx="1072">
                  <c:v>0.19775000000000001</c:v>
                </c:pt>
                <c:pt idx="1073">
                  <c:v>0.21291666666699999</c:v>
                </c:pt>
                <c:pt idx="1074">
                  <c:v>0.21775</c:v>
                </c:pt>
                <c:pt idx="1075">
                  <c:v>0.20524999999999999</c:v>
                </c:pt>
                <c:pt idx="1076">
                  <c:v>0.23383333333299999</c:v>
                </c:pt>
                <c:pt idx="1077">
                  <c:v>0.18691666666699999</c:v>
                </c:pt>
                <c:pt idx="1078">
                  <c:v>0.223</c:v>
                </c:pt>
                <c:pt idx="1079">
                  <c:v>0.17991666666700001</c:v>
                </c:pt>
                <c:pt idx="1080">
                  <c:v>0.20050000000000001</c:v>
                </c:pt>
                <c:pt idx="1081">
                  <c:v>0.22777777777800001</c:v>
                </c:pt>
                <c:pt idx="1082">
                  <c:v>0.229625</c:v>
                </c:pt>
                <c:pt idx="1083">
                  <c:v>0.248</c:v>
                </c:pt>
                <c:pt idx="1084">
                  <c:v>0.2455</c:v>
                </c:pt>
                <c:pt idx="1085">
                  <c:v>0.26618181818199999</c:v>
                </c:pt>
                <c:pt idx="1086">
                  <c:v>0.22500000000000001</c:v>
                </c:pt>
                <c:pt idx="1087">
                  <c:v>0.17324999999999999</c:v>
                </c:pt>
                <c:pt idx="1088">
                  <c:v>0.19209090909099999</c:v>
                </c:pt>
                <c:pt idx="1089">
                  <c:v>0.20341666666700001</c:v>
                </c:pt>
                <c:pt idx="1090">
                  <c:v>0.206454545455</c:v>
                </c:pt>
                <c:pt idx="1091">
                  <c:v>0.22875000000000001</c:v>
                </c:pt>
                <c:pt idx="1092">
                  <c:v>0.20674999999999999</c:v>
                </c:pt>
                <c:pt idx="1093">
                  <c:v>0.20766666666700001</c:v>
                </c:pt>
                <c:pt idx="1094">
                  <c:v>0.20718181818199999</c:v>
                </c:pt>
                <c:pt idx="1095">
                  <c:v>0.22283333333300001</c:v>
                </c:pt>
                <c:pt idx="1096">
                  <c:v>0.205454545455</c:v>
                </c:pt>
                <c:pt idx="1097">
                  <c:v>0.219</c:v>
                </c:pt>
                <c:pt idx="1098">
                  <c:v>0.20641666666700001</c:v>
                </c:pt>
                <c:pt idx="1099">
                  <c:v>0.181818181818</c:v>
                </c:pt>
                <c:pt idx="1100">
                  <c:v>0.20183333333299999</c:v>
                </c:pt>
                <c:pt idx="1101">
                  <c:v>0.21633333333300001</c:v>
                </c:pt>
                <c:pt idx="1102">
                  <c:v>0.20681818181799999</c:v>
                </c:pt>
                <c:pt idx="1103">
                  <c:v>0.18827272727300001</c:v>
                </c:pt>
                <c:pt idx="1104">
                  <c:v>0.18575</c:v>
                </c:pt>
                <c:pt idx="1105">
                  <c:v>0.18491666666699999</c:v>
                </c:pt>
                <c:pt idx="1106">
                  <c:v>0.202090909091</c:v>
                </c:pt>
                <c:pt idx="1107">
                  <c:v>0.197416666667</c:v>
                </c:pt>
                <c:pt idx="1108">
                  <c:v>0.17866666666700001</c:v>
                </c:pt>
                <c:pt idx="1109">
                  <c:v>0.17599999999999999</c:v>
                </c:pt>
                <c:pt idx="1110">
                  <c:v>0.170166666667</c:v>
                </c:pt>
                <c:pt idx="1111">
                  <c:v>0.18016666666700001</c:v>
                </c:pt>
                <c:pt idx="1112">
                  <c:v>0.21274999999999999</c:v>
                </c:pt>
                <c:pt idx="1113">
                  <c:v>0.17754545454500001</c:v>
                </c:pt>
                <c:pt idx="1114">
                  <c:v>0.18041666666699999</c:v>
                </c:pt>
                <c:pt idx="1115">
                  <c:v>0.1875</c:v>
                </c:pt>
                <c:pt idx="1116">
                  <c:v>0.19400000000000001</c:v>
                </c:pt>
                <c:pt idx="1117">
                  <c:v>0.20691666666700001</c:v>
                </c:pt>
                <c:pt idx="1118">
                  <c:v>0.19425000000000001</c:v>
                </c:pt>
                <c:pt idx="1119">
                  <c:v>0.18099999999999999</c:v>
                </c:pt>
                <c:pt idx="1120">
                  <c:v>0.191</c:v>
                </c:pt>
                <c:pt idx="1121">
                  <c:v>0.20108333333299999</c:v>
                </c:pt>
                <c:pt idx="1122">
                  <c:v>0.19558333333299999</c:v>
                </c:pt>
                <c:pt idx="1123">
                  <c:v>0.23233333333299999</c:v>
                </c:pt>
                <c:pt idx="1124">
                  <c:v>0.183833333333</c:v>
                </c:pt>
                <c:pt idx="1125">
                  <c:v>0.176272727273</c:v>
                </c:pt>
                <c:pt idx="1126">
                  <c:v>0.19158333333300001</c:v>
                </c:pt>
                <c:pt idx="1127">
                  <c:v>0.211454545455</c:v>
                </c:pt>
                <c:pt idx="1128">
                  <c:v>0.17866666666700001</c:v>
                </c:pt>
                <c:pt idx="1129">
                  <c:v>0.18425</c:v>
                </c:pt>
                <c:pt idx="1130">
                  <c:v>0.19025</c:v>
                </c:pt>
                <c:pt idx="1131">
                  <c:v>0.20033333333299999</c:v>
                </c:pt>
                <c:pt idx="1132">
                  <c:v>0.18409090909100001</c:v>
                </c:pt>
                <c:pt idx="1133">
                  <c:v>0.19650000000000001</c:v>
                </c:pt>
                <c:pt idx="1134">
                  <c:v>0.19183333333300001</c:v>
                </c:pt>
                <c:pt idx="1135">
                  <c:v>0.17636363636399999</c:v>
                </c:pt>
                <c:pt idx="1136">
                  <c:v>0.204833333333</c:v>
                </c:pt>
                <c:pt idx="1137">
                  <c:v>0.177833333333</c:v>
                </c:pt>
                <c:pt idx="1138">
                  <c:v>0.19500000000000001</c:v>
                </c:pt>
                <c:pt idx="1139">
                  <c:v>0.17841666666700001</c:v>
                </c:pt>
                <c:pt idx="1140">
                  <c:v>0.19650000000000001</c:v>
                </c:pt>
                <c:pt idx="1141">
                  <c:v>0.179833333333</c:v>
                </c:pt>
                <c:pt idx="1142">
                  <c:v>0.18491666666699999</c:v>
                </c:pt>
                <c:pt idx="1143">
                  <c:v>0.18633333333300001</c:v>
                </c:pt>
                <c:pt idx="1144">
                  <c:v>0.19108333333300001</c:v>
                </c:pt>
                <c:pt idx="1145">
                  <c:v>0.18491666666699999</c:v>
                </c:pt>
                <c:pt idx="1146">
                  <c:v>0.17258333333299999</c:v>
                </c:pt>
                <c:pt idx="1147">
                  <c:v>0.1835</c:v>
                </c:pt>
                <c:pt idx="1148">
                  <c:v>0.182</c:v>
                </c:pt>
                <c:pt idx="1149">
                  <c:v>0.15216666666699999</c:v>
                </c:pt>
                <c:pt idx="1150">
                  <c:v>0.15891666666699999</c:v>
                </c:pt>
                <c:pt idx="1151">
                  <c:v>0.179583333333</c:v>
                </c:pt>
                <c:pt idx="1152">
                  <c:v>0.179333333333</c:v>
                </c:pt>
                <c:pt idx="1153">
                  <c:v>0.17374999999999999</c:v>
                </c:pt>
                <c:pt idx="1154">
                  <c:v>0.17774999999999999</c:v>
                </c:pt>
                <c:pt idx="1155">
                  <c:v>0.17374999999999999</c:v>
                </c:pt>
                <c:pt idx="1156">
                  <c:v>0.17341666666700001</c:v>
                </c:pt>
                <c:pt idx="1157">
                  <c:v>0.178083333333</c:v>
                </c:pt>
                <c:pt idx="1158">
                  <c:v>0.183583333333</c:v>
                </c:pt>
                <c:pt idx="1159">
                  <c:v>0.18124999999999999</c:v>
                </c:pt>
                <c:pt idx="1160">
                  <c:v>0.17974999999999999</c:v>
                </c:pt>
                <c:pt idx="1161">
                  <c:v>0.196416666667</c:v>
                </c:pt>
                <c:pt idx="1162">
                  <c:v>0.18708333333300001</c:v>
                </c:pt>
                <c:pt idx="1163">
                  <c:v>0.18825</c:v>
                </c:pt>
                <c:pt idx="1164">
                  <c:v>0.2215</c:v>
                </c:pt>
                <c:pt idx="1165">
                  <c:v>0.17274999999999999</c:v>
                </c:pt>
                <c:pt idx="1166">
                  <c:v>0.1913</c:v>
                </c:pt>
                <c:pt idx="1167">
                  <c:v>0.17616666666700001</c:v>
                </c:pt>
                <c:pt idx="1168">
                  <c:v>0.17699999999999999</c:v>
                </c:pt>
                <c:pt idx="1169">
                  <c:v>0.198666666667</c:v>
                </c:pt>
                <c:pt idx="1170">
                  <c:v>0.18291666666699999</c:v>
                </c:pt>
                <c:pt idx="1171">
                  <c:v>0.19833333333299999</c:v>
                </c:pt>
                <c:pt idx="1172">
                  <c:v>0.209083333333</c:v>
                </c:pt>
                <c:pt idx="1173">
                  <c:v>0.225166666667</c:v>
                </c:pt>
                <c:pt idx="1174">
                  <c:v>0.21141666666700001</c:v>
                </c:pt>
                <c:pt idx="1175">
                  <c:v>0.25885714285700001</c:v>
                </c:pt>
                <c:pt idx="1176">
                  <c:v>0.24922222222199999</c:v>
                </c:pt>
                <c:pt idx="1177">
                  <c:v>0.21</c:v>
                </c:pt>
                <c:pt idx="1178">
                  <c:v>0.218</c:v>
                </c:pt>
                <c:pt idx="1179">
                  <c:v>0.21079999999999999</c:v>
                </c:pt>
                <c:pt idx="1180">
                  <c:v>0.190818181818</c:v>
                </c:pt>
                <c:pt idx="1181">
                  <c:v>0.16825000000000001</c:v>
                </c:pt>
                <c:pt idx="1182">
                  <c:v>0.176333333333</c:v>
                </c:pt>
                <c:pt idx="1183">
                  <c:v>0.22700000000000001</c:v>
                </c:pt>
                <c:pt idx="1184">
                  <c:v>0.25118181818200003</c:v>
                </c:pt>
                <c:pt idx="1185">
                  <c:v>0.223416666667</c:v>
                </c:pt>
                <c:pt idx="1186">
                  <c:v>0.22533333333300001</c:v>
                </c:pt>
                <c:pt idx="1187">
                  <c:v>0.19154545454499999</c:v>
                </c:pt>
                <c:pt idx="1188">
                  <c:v>0.239333333333</c:v>
                </c:pt>
                <c:pt idx="1189">
                  <c:v>0.22933333333299999</c:v>
                </c:pt>
                <c:pt idx="1190">
                  <c:v>0.19575000000000001</c:v>
                </c:pt>
                <c:pt idx="1191">
                  <c:v>0.20541666666700001</c:v>
                </c:pt>
                <c:pt idx="1192">
                  <c:v>0.23533333333299999</c:v>
                </c:pt>
                <c:pt idx="1193">
                  <c:v>0.16600000000000001</c:v>
                </c:pt>
                <c:pt idx="1194">
                  <c:v>0.20183333333299999</c:v>
                </c:pt>
                <c:pt idx="1195">
                  <c:v>0.21091666666700001</c:v>
                </c:pt>
                <c:pt idx="1196">
                  <c:v>0.22333333333300001</c:v>
                </c:pt>
                <c:pt idx="1197">
                  <c:v>0.20383333333299999</c:v>
                </c:pt>
                <c:pt idx="1198">
                  <c:v>0.21575</c:v>
                </c:pt>
                <c:pt idx="1199">
                  <c:v>0.19183333333300001</c:v>
                </c:pt>
                <c:pt idx="1200">
                  <c:v>0.215333333333</c:v>
                </c:pt>
                <c:pt idx="1201">
                  <c:v>0.198166666667</c:v>
                </c:pt>
                <c:pt idx="1202">
                  <c:v>0.172454545455</c:v>
                </c:pt>
                <c:pt idx="1203">
                  <c:v>0.21109090909100001</c:v>
                </c:pt>
                <c:pt idx="1204">
                  <c:v>0.17181818181799999</c:v>
                </c:pt>
                <c:pt idx="1205">
                  <c:v>0.177583333333</c:v>
                </c:pt>
                <c:pt idx="1206">
                  <c:v>0.20619999999999999</c:v>
                </c:pt>
                <c:pt idx="1207">
                  <c:v>0.18858333333300001</c:v>
                </c:pt>
                <c:pt idx="1208">
                  <c:v>0.191166666667</c:v>
                </c:pt>
                <c:pt idx="1209">
                  <c:v>0.207583333333</c:v>
                </c:pt>
                <c:pt idx="1210">
                  <c:v>0.192166666667</c:v>
                </c:pt>
                <c:pt idx="1211">
                  <c:v>0.1865</c:v>
                </c:pt>
                <c:pt idx="1212">
                  <c:v>0.17741666666700001</c:v>
                </c:pt>
                <c:pt idx="1213">
                  <c:v>0.21627272727300001</c:v>
                </c:pt>
                <c:pt idx="1214">
                  <c:v>0.19908333333299999</c:v>
                </c:pt>
                <c:pt idx="1215">
                  <c:v>0.19225</c:v>
                </c:pt>
                <c:pt idx="1216">
                  <c:v>0.20191666666700001</c:v>
                </c:pt>
                <c:pt idx="1217">
                  <c:v>0.19075</c:v>
                </c:pt>
                <c:pt idx="1218">
                  <c:v>0.19063636363600001</c:v>
                </c:pt>
                <c:pt idx="1219">
                  <c:v>0.16575000000000001</c:v>
                </c:pt>
                <c:pt idx="1220">
                  <c:v>0.17960000000000001</c:v>
                </c:pt>
                <c:pt idx="1221">
                  <c:v>0.18508333333300001</c:v>
                </c:pt>
                <c:pt idx="1222">
                  <c:v>0.16400000000000001</c:v>
                </c:pt>
                <c:pt idx="1223">
                  <c:v>0.176583333333</c:v>
                </c:pt>
                <c:pt idx="1224">
                  <c:v>0.176833333333</c:v>
                </c:pt>
                <c:pt idx="1225">
                  <c:v>0.1973</c:v>
                </c:pt>
                <c:pt idx="1226">
                  <c:v>0.18625</c:v>
                </c:pt>
                <c:pt idx="1227">
                  <c:v>0.18566666666699999</c:v>
                </c:pt>
                <c:pt idx="1228">
                  <c:v>0.21041666666700001</c:v>
                </c:pt>
                <c:pt idx="1229">
                  <c:v>0.19875000000000001</c:v>
                </c:pt>
                <c:pt idx="1230">
                  <c:v>0.17991666666700001</c:v>
                </c:pt>
                <c:pt idx="1231">
                  <c:v>0.20075000000000001</c:v>
                </c:pt>
                <c:pt idx="1232">
                  <c:v>0.201090909091</c:v>
                </c:pt>
                <c:pt idx="1233">
                  <c:v>0.17491666666700001</c:v>
                </c:pt>
                <c:pt idx="1234">
                  <c:v>0.18733333333300001</c:v>
                </c:pt>
                <c:pt idx="1235">
                  <c:v>0.18527272727300001</c:v>
                </c:pt>
                <c:pt idx="1236">
                  <c:v>0.18541666666699999</c:v>
                </c:pt>
                <c:pt idx="1237">
                  <c:v>0.182583333333</c:v>
                </c:pt>
                <c:pt idx="1238">
                  <c:v>0.18858333333300001</c:v>
                </c:pt>
                <c:pt idx="1239">
                  <c:v>0.173833333333</c:v>
                </c:pt>
                <c:pt idx="1240">
                  <c:v>0.19650000000000001</c:v>
                </c:pt>
                <c:pt idx="1241">
                  <c:v>0.17966666666700001</c:v>
                </c:pt>
                <c:pt idx="1242">
                  <c:v>0.17158333333299999</c:v>
                </c:pt>
                <c:pt idx="1243">
                  <c:v>0.15316666666699999</c:v>
                </c:pt>
                <c:pt idx="1244">
                  <c:v>0.15666666666699999</c:v>
                </c:pt>
                <c:pt idx="1245">
                  <c:v>0.18341666666699999</c:v>
                </c:pt>
                <c:pt idx="1246">
                  <c:v>0.161</c:v>
                </c:pt>
                <c:pt idx="1247">
                  <c:v>0.17454545454500001</c:v>
                </c:pt>
                <c:pt idx="1248">
                  <c:v>0.19758333333299999</c:v>
                </c:pt>
                <c:pt idx="1249">
                  <c:v>0.17216666666700001</c:v>
                </c:pt>
                <c:pt idx="1250">
                  <c:v>0.17616666666700001</c:v>
                </c:pt>
                <c:pt idx="1251">
                  <c:v>0.1855</c:v>
                </c:pt>
                <c:pt idx="1252">
                  <c:v>0.16308333333300001</c:v>
                </c:pt>
                <c:pt idx="1253">
                  <c:v>0.18691666666699999</c:v>
                </c:pt>
                <c:pt idx="1254">
                  <c:v>0.17133333333299999</c:v>
                </c:pt>
                <c:pt idx="1255">
                  <c:v>0.18483333333300001</c:v>
                </c:pt>
                <c:pt idx="1256">
                  <c:v>0.20258333333299999</c:v>
                </c:pt>
                <c:pt idx="1257">
                  <c:v>0.18566666666699999</c:v>
                </c:pt>
                <c:pt idx="1258">
                  <c:v>0.20125000000000001</c:v>
                </c:pt>
                <c:pt idx="1259">
                  <c:v>0.18616666666699999</c:v>
                </c:pt>
                <c:pt idx="1260">
                  <c:v>0.18783333333300001</c:v>
                </c:pt>
                <c:pt idx="1261">
                  <c:v>0.17649999999999999</c:v>
                </c:pt>
                <c:pt idx="1262">
                  <c:v>0.20463636363599999</c:v>
                </c:pt>
                <c:pt idx="1263">
                  <c:v>0.1865</c:v>
                </c:pt>
                <c:pt idx="1264">
                  <c:v>0.21166666666699999</c:v>
                </c:pt>
                <c:pt idx="1265">
                  <c:v>0.191166666667</c:v>
                </c:pt>
                <c:pt idx="1266">
                  <c:v>0.19608333333299999</c:v>
                </c:pt>
                <c:pt idx="1267">
                  <c:v>0.21174999999999999</c:v>
                </c:pt>
                <c:pt idx="1268">
                  <c:v>0.206583333333</c:v>
                </c:pt>
                <c:pt idx="1269">
                  <c:v>0.22900000000000001</c:v>
                </c:pt>
                <c:pt idx="1270">
                  <c:v>0.21688888888899999</c:v>
                </c:pt>
                <c:pt idx="1271">
                  <c:v>0.2286</c:v>
                </c:pt>
                <c:pt idx="1272">
                  <c:v>0.22254545454499999</c:v>
                </c:pt>
                <c:pt idx="1273">
                  <c:v>0.20710000000000001</c:v>
                </c:pt>
                <c:pt idx="1274">
                  <c:v>0.179272727273</c:v>
                </c:pt>
                <c:pt idx="1275">
                  <c:v>0.172454545455</c:v>
                </c:pt>
                <c:pt idx="1276">
                  <c:v>0.215636363636</c:v>
                </c:pt>
                <c:pt idx="1277">
                  <c:v>0.20175000000000001</c:v>
                </c:pt>
                <c:pt idx="1278">
                  <c:v>0.20899999999999999</c:v>
                </c:pt>
                <c:pt idx="1279">
                  <c:v>0.21791666666699999</c:v>
                </c:pt>
                <c:pt idx="1280">
                  <c:v>0.224916666667</c:v>
                </c:pt>
                <c:pt idx="1281">
                  <c:v>0.192</c:v>
                </c:pt>
                <c:pt idx="1282">
                  <c:v>0.22608333333299999</c:v>
                </c:pt>
                <c:pt idx="1283">
                  <c:v>0.23508333333299999</c:v>
                </c:pt>
                <c:pt idx="1284">
                  <c:v>0.19600000000000001</c:v>
                </c:pt>
                <c:pt idx="1285">
                  <c:v>0.22158333333300001</c:v>
                </c:pt>
                <c:pt idx="1286">
                  <c:v>0.19775000000000001</c:v>
                </c:pt>
                <c:pt idx="1287">
                  <c:v>0.19475000000000001</c:v>
                </c:pt>
                <c:pt idx="1288">
                  <c:v>0.20050000000000001</c:v>
                </c:pt>
                <c:pt idx="1289">
                  <c:v>0.17981818181799999</c:v>
                </c:pt>
                <c:pt idx="1290">
                  <c:v>0.20741666666700001</c:v>
                </c:pt>
                <c:pt idx="1291">
                  <c:v>0.211583333333</c:v>
                </c:pt>
                <c:pt idx="1292">
                  <c:v>0.2215</c:v>
                </c:pt>
                <c:pt idx="1293">
                  <c:v>0.19858333333299999</c:v>
                </c:pt>
                <c:pt idx="1294">
                  <c:v>0.19708333333299999</c:v>
                </c:pt>
                <c:pt idx="1295">
                  <c:v>0.20674999999999999</c:v>
                </c:pt>
                <c:pt idx="1296">
                  <c:v>0.182083333333</c:v>
                </c:pt>
                <c:pt idx="1297">
                  <c:v>0.199666666667</c:v>
                </c:pt>
                <c:pt idx="1298">
                  <c:v>0.20341666666700001</c:v>
                </c:pt>
                <c:pt idx="1299">
                  <c:v>0.16783333333299999</c:v>
                </c:pt>
                <c:pt idx="1300">
                  <c:v>0.19027272727299999</c:v>
                </c:pt>
                <c:pt idx="1301">
                  <c:v>0.20466666666700001</c:v>
                </c:pt>
                <c:pt idx="1302">
                  <c:v>0.200416666667</c:v>
                </c:pt>
                <c:pt idx="1303">
                  <c:v>0.190818181818</c:v>
                </c:pt>
                <c:pt idx="1304">
                  <c:v>0.19775000000000001</c:v>
                </c:pt>
                <c:pt idx="1305">
                  <c:v>0.23991666666700001</c:v>
                </c:pt>
                <c:pt idx="1306">
                  <c:v>0.18772727272699999</c:v>
                </c:pt>
                <c:pt idx="1307">
                  <c:v>0.200166666667</c:v>
                </c:pt>
                <c:pt idx="1308">
                  <c:v>0.180833333333</c:v>
                </c:pt>
                <c:pt idx="1309">
                  <c:v>0.18441666666699999</c:v>
                </c:pt>
                <c:pt idx="1310">
                  <c:v>0.21758333333300001</c:v>
                </c:pt>
                <c:pt idx="1311">
                  <c:v>0.17716666666700001</c:v>
                </c:pt>
                <c:pt idx="1312">
                  <c:v>0.17449999999999999</c:v>
                </c:pt>
                <c:pt idx="1313">
                  <c:v>0.22108333333300001</c:v>
                </c:pt>
                <c:pt idx="1314">
                  <c:v>0.183</c:v>
                </c:pt>
                <c:pt idx="1315">
                  <c:v>0.16758333333299999</c:v>
                </c:pt>
                <c:pt idx="1316">
                  <c:v>0.19433333333300001</c:v>
                </c:pt>
                <c:pt idx="1317">
                  <c:v>0.17091666666700001</c:v>
                </c:pt>
                <c:pt idx="1318">
                  <c:v>0.192</c:v>
                </c:pt>
                <c:pt idx="1319">
                  <c:v>0.19425000000000001</c:v>
                </c:pt>
                <c:pt idx="1320">
                  <c:v>0.15954545454499999</c:v>
                </c:pt>
                <c:pt idx="1321">
                  <c:v>0.208333333333</c:v>
                </c:pt>
                <c:pt idx="1322">
                  <c:v>0.19016666666699999</c:v>
                </c:pt>
                <c:pt idx="1323">
                  <c:v>0.21291666666699999</c:v>
                </c:pt>
                <c:pt idx="1324">
                  <c:v>0.17491666666700001</c:v>
                </c:pt>
                <c:pt idx="1325">
                  <c:v>0.185</c:v>
                </c:pt>
                <c:pt idx="1326">
                  <c:v>0.18</c:v>
                </c:pt>
                <c:pt idx="1327">
                  <c:v>0.1885</c:v>
                </c:pt>
                <c:pt idx="1328">
                  <c:v>0.178333333333</c:v>
                </c:pt>
                <c:pt idx="1329">
                  <c:v>0.192666666667</c:v>
                </c:pt>
                <c:pt idx="1330">
                  <c:v>0.183083333333</c:v>
                </c:pt>
                <c:pt idx="1331">
                  <c:v>0.175454545455</c:v>
                </c:pt>
                <c:pt idx="1332">
                  <c:v>0.177454545455</c:v>
                </c:pt>
                <c:pt idx="1333">
                  <c:v>0.194166666667</c:v>
                </c:pt>
                <c:pt idx="1334">
                  <c:v>0.18316666666699999</c:v>
                </c:pt>
                <c:pt idx="1335">
                  <c:v>0.17108333333299999</c:v>
                </c:pt>
                <c:pt idx="1336">
                  <c:v>0.17083333333299999</c:v>
                </c:pt>
                <c:pt idx="1337">
                  <c:v>0.162666666667</c:v>
                </c:pt>
                <c:pt idx="1338">
                  <c:v>0.152636363636</c:v>
                </c:pt>
                <c:pt idx="1339">
                  <c:v>0.17890909090900001</c:v>
                </c:pt>
                <c:pt idx="1340">
                  <c:v>0.158</c:v>
                </c:pt>
                <c:pt idx="1341">
                  <c:v>0.186636363636</c:v>
                </c:pt>
                <c:pt idx="1342">
                  <c:v>0.19758333333299999</c:v>
                </c:pt>
                <c:pt idx="1343">
                  <c:v>0.18616666666699999</c:v>
                </c:pt>
                <c:pt idx="1344">
                  <c:v>0.17349999999999999</c:v>
                </c:pt>
                <c:pt idx="1345">
                  <c:v>0.21841666666699999</c:v>
                </c:pt>
                <c:pt idx="1346">
                  <c:v>0.17100000000000001</c:v>
                </c:pt>
                <c:pt idx="1347">
                  <c:v>0.20318181818200001</c:v>
                </c:pt>
                <c:pt idx="1348">
                  <c:v>0.184083333333</c:v>
                </c:pt>
                <c:pt idx="1349">
                  <c:v>0.18466666666699999</c:v>
                </c:pt>
                <c:pt idx="1350">
                  <c:v>0.19025</c:v>
                </c:pt>
                <c:pt idx="1351">
                  <c:v>0.19675000000000001</c:v>
                </c:pt>
                <c:pt idx="1352">
                  <c:v>0.20100000000000001</c:v>
                </c:pt>
                <c:pt idx="1353">
                  <c:v>0.17349999999999999</c:v>
                </c:pt>
                <c:pt idx="1354">
                  <c:v>0.19963636363600001</c:v>
                </c:pt>
                <c:pt idx="1355">
                  <c:v>0.19808333333299999</c:v>
                </c:pt>
                <c:pt idx="1356">
                  <c:v>0.171909090909</c:v>
                </c:pt>
                <c:pt idx="1357">
                  <c:v>0.191181818182</c:v>
                </c:pt>
                <c:pt idx="1358">
                  <c:v>0.20766666666700001</c:v>
                </c:pt>
                <c:pt idx="1359">
                  <c:v>0.21054545454500001</c:v>
                </c:pt>
                <c:pt idx="1360">
                  <c:v>0.22500000000000001</c:v>
                </c:pt>
                <c:pt idx="1361">
                  <c:v>0.24908333333300001</c:v>
                </c:pt>
                <c:pt idx="1362">
                  <c:v>0.20358333333299999</c:v>
                </c:pt>
                <c:pt idx="1363">
                  <c:v>0.34083333333299998</c:v>
                </c:pt>
                <c:pt idx="1364">
                  <c:v>0.25811111111099999</c:v>
                </c:pt>
                <c:pt idx="1365">
                  <c:v>0.244636363636</c:v>
                </c:pt>
                <c:pt idx="1366">
                  <c:v>0.29799999999999999</c:v>
                </c:pt>
                <c:pt idx="1367">
                  <c:v>0.227545454545</c:v>
                </c:pt>
                <c:pt idx="1368">
                  <c:v>0.21022222222199999</c:v>
                </c:pt>
                <c:pt idx="1369">
                  <c:v>0.21274999999999999</c:v>
                </c:pt>
                <c:pt idx="1370">
                  <c:v>0.200727272727</c:v>
                </c:pt>
                <c:pt idx="1371">
                  <c:v>0.194166666667</c:v>
                </c:pt>
                <c:pt idx="1372">
                  <c:v>0.208333333333</c:v>
                </c:pt>
                <c:pt idx="1373">
                  <c:v>0.23483333333299999</c:v>
                </c:pt>
                <c:pt idx="1374">
                  <c:v>0.20441666666700001</c:v>
                </c:pt>
                <c:pt idx="1375">
                  <c:v>0.20663636363599999</c:v>
                </c:pt>
                <c:pt idx="1376">
                  <c:v>0.22500000000000001</c:v>
                </c:pt>
                <c:pt idx="1377">
                  <c:v>0.22527272727299999</c:v>
                </c:pt>
                <c:pt idx="1378">
                  <c:v>0.20699999999999999</c:v>
                </c:pt>
                <c:pt idx="1379">
                  <c:v>0.20574999999999999</c:v>
                </c:pt>
                <c:pt idx="1380">
                  <c:v>0.21072727272700001</c:v>
                </c:pt>
                <c:pt idx="1381">
                  <c:v>0.198166666667</c:v>
                </c:pt>
                <c:pt idx="1382">
                  <c:v>0.20333333333299999</c:v>
                </c:pt>
                <c:pt idx="1383">
                  <c:v>0.1825</c:v>
                </c:pt>
                <c:pt idx="1384">
                  <c:v>0.21425</c:v>
                </c:pt>
                <c:pt idx="1385">
                  <c:v>0.210083333333</c:v>
                </c:pt>
                <c:pt idx="1386">
                  <c:v>0.224666666667</c:v>
                </c:pt>
                <c:pt idx="1387">
                  <c:v>0.18127272727300001</c:v>
                </c:pt>
                <c:pt idx="1388">
                  <c:v>0.190666666667</c:v>
                </c:pt>
                <c:pt idx="1389">
                  <c:v>0.21072727272700001</c:v>
                </c:pt>
                <c:pt idx="1390">
                  <c:v>0.196727272727</c:v>
                </c:pt>
                <c:pt idx="1391">
                  <c:v>0.20241666666700001</c:v>
                </c:pt>
                <c:pt idx="1392">
                  <c:v>0.19</c:v>
                </c:pt>
                <c:pt idx="1393">
                  <c:v>0.192416666667</c:v>
                </c:pt>
                <c:pt idx="1394">
                  <c:v>0.20499999999999999</c:v>
                </c:pt>
                <c:pt idx="1395">
                  <c:v>0.18858333333300001</c:v>
                </c:pt>
                <c:pt idx="1396">
                  <c:v>0.19900000000000001</c:v>
                </c:pt>
                <c:pt idx="1397">
                  <c:v>0.18091666666699999</c:v>
                </c:pt>
                <c:pt idx="1398">
                  <c:v>0.18041666666699999</c:v>
                </c:pt>
                <c:pt idx="1399">
                  <c:v>0.20308333333299999</c:v>
                </c:pt>
                <c:pt idx="1400">
                  <c:v>0.168416666667</c:v>
                </c:pt>
                <c:pt idx="1401">
                  <c:v>0.197666666667</c:v>
                </c:pt>
                <c:pt idx="1402">
                  <c:v>0.17681818181799999</c:v>
                </c:pt>
                <c:pt idx="1403">
                  <c:v>0.18733333333300001</c:v>
                </c:pt>
                <c:pt idx="1404">
                  <c:v>0.22325</c:v>
                </c:pt>
                <c:pt idx="1405">
                  <c:v>0.169916666667</c:v>
                </c:pt>
                <c:pt idx="1406">
                  <c:v>0.19290909090899999</c:v>
                </c:pt>
                <c:pt idx="1407">
                  <c:v>0.197416666667</c:v>
                </c:pt>
                <c:pt idx="1408">
                  <c:v>0.15933333333300001</c:v>
                </c:pt>
                <c:pt idx="1409">
                  <c:v>0.17574999999999999</c:v>
                </c:pt>
                <c:pt idx="1410">
                  <c:v>0.18272727272700001</c:v>
                </c:pt>
                <c:pt idx="1411">
                  <c:v>0.19875000000000001</c:v>
                </c:pt>
                <c:pt idx="1412">
                  <c:v>0.192916666667</c:v>
                </c:pt>
                <c:pt idx="1413">
                  <c:v>0.18558333333300001</c:v>
                </c:pt>
                <c:pt idx="1414">
                  <c:v>0.17536363636399999</c:v>
                </c:pt>
                <c:pt idx="1415">
                  <c:v>0.18036363636399999</c:v>
                </c:pt>
                <c:pt idx="1416">
                  <c:v>0.19158333333300001</c:v>
                </c:pt>
                <c:pt idx="1417">
                  <c:v>0.19383333333300001</c:v>
                </c:pt>
                <c:pt idx="1418">
                  <c:v>0.17836363636399999</c:v>
                </c:pt>
                <c:pt idx="1419">
                  <c:v>0.177272727273</c:v>
                </c:pt>
                <c:pt idx="1420">
                  <c:v>0.18336363636399999</c:v>
                </c:pt>
                <c:pt idx="1421">
                  <c:v>0.199090909091</c:v>
                </c:pt>
                <c:pt idx="1422">
                  <c:v>0.18608333333300001</c:v>
                </c:pt>
                <c:pt idx="1423">
                  <c:v>0.166166666667</c:v>
                </c:pt>
                <c:pt idx="1424">
                  <c:v>0.18945454545500001</c:v>
                </c:pt>
                <c:pt idx="1425">
                  <c:v>0.191916666667</c:v>
                </c:pt>
                <c:pt idx="1426">
                  <c:v>0.17541666666700001</c:v>
                </c:pt>
                <c:pt idx="1427">
                  <c:v>0.212636363636</c:v>
                </c:pt>
                <c:pt idx="1428">
                  <c:v>0.18791666666699999</c:v>
                </c:pt>
                <c:pt idx="1429">
                  <c:v>0.17666666666700001</c:v>
                </c:pt>
                <c:pt idx="1430">
                  <c:v>0.18483333333300001</c:v>
                </c:pt>
                <c:pt idx="1431">
                  <c:v>0.16508333333299999</c:v>
                </c:pt>
                <c:pt idx="1432">
                  <c:v>0.15708333333300001</c:v>
                </c:pt>
                <c:pt idx="1433">
                  <c:v>0.20408333333299999</c:v>
                </c:pt>
                <c:pt idx="1434">
                  <c:v>0.194666666667</c:v>
                </c:pt>
                <c:pt idx="1435">
                  <c:v>0.18491666666699999</c:v>
                </c:pt>
                <c:pt idx="1436">
                  <c:v>0.216</c:v>
                </c:pt>
                <c:pt idx="1437">
                  <c:v>0.169166666667</c:v>
                </c:pt>
                <c:pt idx="1438">
                  <c:v>0.1764</c:v>
                </c:pt>
                <c:pt idx="1439">
                  <c:v>0.20716666666700001</c:v>
                </c:pt>
                <c:pt idx="1440">
                  <c:v>0.16208333333300001</c:v>
                </c:pt>
                <c:pt idx="1441">
                  <c:v>0.19127272727299999</c:v>
                </c:pt>
                <c:pt idx="1442">
                  <c:v>0.18933333333300001</c:v>
                </c:pt>
                <c:pt idx="1443">
                  <c:v>0.188181818182</c:v>
                </c:pt>
                <c:pt idx="1444">
                  <c:v>0.17841666666700001</c:v>
                </c:pt>
                <c:pt idx="1445">
                  <c:v>0.20191666666700001</c:v>
                </c:pt>
                <c:pt idx="1446">
                  <c:v>0.20641666666700001</c:v>
                </c:pt>
                <c:pt idx="1447">
                  <c:v>0.18483333333300001</c:v>
                </c:pt>
                <c:pt idx="1448">
                  <c:v>0.202272727273</c:v>
                </c:pt>
                <c:pt idx="1449">
                  <c:v>0.198916666667</c:v>
                </c:pt>
                <c:pt idx="1450">
                  <c:v>0.19283333333300001</c:v>
                </c:pt>
                <c:pt idx="1451">
                  <c:v>0.214</c:v>
                </c:pt>
                <c:pt idx="1452">
                  <c:v>0.17649999999999999</c:v>
                </c:pt>
                <c:pt idx="1453">
                  <c:v>0.206272727273</c:v>
                </c:pt>
                <c:pt idx="1454">
                  <c:v>0.20466666666700001</c:v>
                </c:pt>
                <c:pt idx="1455">
                  <c:v>0.222363636364</c:v>
                </c:pt>
                <c:pt idx="1456">
                  <c:v>0.18441666666699999</c:v>
                </c:pt>
                <c:pt idx="1457">
                  <c:v>0.28599999999999998</c:v>
                </c:pt>
                <c:pt idx="1458">
                  <c:v>0.24411111111100001</c:v>
                </c:pt>
                <c:pt idx="1459">
                  <c:v>0.22918181818200001</c:v>
                </c:pt>
                <c:pt idx="1460">
                  <c:v>0.20622222222200001</c:v>
                </c:pt>
                <c:pt idx="1461">
                  <c:v>0.2167</c:v>
                </c:pt>
                <c:pt idx="1462">
                  <c:v>0.21883333333300001</c:v>
                </c:pt>
                <c:pt idx="1463">
                  <c:v>0.207090909091</c:v>
                </c:pt>
                <c:pt idx="1464">
                  <c:v>0.26033333333300002</c:v>
                </c:pt>
                <c:pt idx="1465">
                  <c:v>0.225166666667</c:v>
                </c:pt>
                <c:pt idx="1466">
                  <c:v>0.21866666666699999</c:v>
                </c:pt>
                <c:pt idx="1467">
                  <c:v>0.20491666666700001</c:v>
                </c:pt>
                <c:pt idx="1468">
                  <c:v>0.22108333333300001</c:v>
                </c:pt>
                <c:pt idx="1469">
                  <c:v>0.22158333333300001</c:v>
                </c:pt>
                <c:pt idx="1470">
                  <c:v>0.22072727272699999</c:v>
                </c:pt>
                <c:pt idx="1471">
                  <c:v>0.22258333333300001</c:v>
                </c:pt>
                <c:pt idx="1472">
                  <c:v>0.196666666667</c:v>
                </c:pt>
                <c:pt idx="1473">
                  <c:v>0.17918181818199999</c:v>
                </c:pt>
                <c:pt idx="1474">
                  <c:v>0.20416666666700001</c:v>
                </c:pt>
                <c:pt idx="1475">
                  <c:v>0.19550000000000001</c:v>
                </c:pt>
                <c:pt idx="1476">
                  <c:v>0.19625000000000001</c:v>
                </c:pt>
                <c:pt idx="1477">
                  <c:v>0.192166666667</c:v>
                </c:pt>
                <c:pt idx="1478">
                  <c:v>0.20416666666700001</c:v>
                </c:pt>
                <c:pt idx="1479">
                  <c:v>0.21216666666699999</c:v>
                </c:pt>
                <c:pt idx="1480">
                  <c:v>0.18966666666699999</c:v>
                </c:pt>
                <c:pt idx="1481">
                  <c:v>0.19258333333300001</c:v>
                </c:pt>
                <c:pt idx="1482">
                  <c:v>0.22818181818200001</c:v>
                </c:pt>
                <c:pt idx="1483">
                  <c:v>0.202727272727</c:v>
                </c:pt>
                <c:pt idx="1484">
                  <c:v>0.19783333333299999</c:v>
                </c:pt>
                <c:pt idx="1485">
                  <c:v>0.192</c:v>
                </c:pt>
                <c:pt idx="1486">
                  <c:v>0.16558333333299999</c:v>
                </c:pt>
                <c:pt idx="1487">
                  <c:v>0.17025000000000001</c:v>
                </c:pt>
                <c:pt idx="1488">
                  <c:v>0.19025</c:v>
                </c:pt>
                <c:pt idx="1489">
                  <c:v>0.18975</c:v>
                </c:pt>
                <c:pt idx="1490">
                  <c:v>0.19445454545499999</c:v>
                </c:pt>
                <c:pt idx="1491">
                  <c:v>0.17233333333299999</c:v>
                </c:pt>
                <c:pt idx="1492">
                  <c:v>0.18416666666699999</c:v>
                </c:pt>
                <c:pt idx="1493">
                  <c:v>0.189181818182</c:v>
                </c:pt>
                <c:pt idx="1494">
                  <c:v>0.19750000000000001</c:v>
                </c:pt>
                <c:pt idx="1495">
                  <c:v>0.20333333333299999</c:v>
                </c:pt>
                <c:pt idx="1496">
                  <c:v>0.18091666666699999</c:v>
                </c:pt>
                <c:pt idx="1497">
                  <c:v>0.21391666666699999</c:v>
                </c:pt>
                <c:pt idx="1498">
                  <c:v>0.20974999999999999</c:v>
                </c:pt>
                <c:pt idx="1499">
                  <c:v>0.19008333333300001</c:v>
                </c:pt>
                <c:pt idx="1500">
                  <c:v>0.19258333333300001</c:v>
                </c:pt>
                <c:pt idx="1501">
                  <c:v>0.16727272727299999</c:v>
                </c:pt>
                <c:pt idx="1502">
                  <c:v>0.19383333333300001</c:v>
                </c:pt>
                <c:pt idx="1503">
                  <c:v>0.18445454545500001</c:v>
                </c:pt>
                <c:pt idx="1504">
                  <c:v>0.17218181818200001</c:v>
                </c:pt>
                <c:pt idx="1505">
                  <c:v>0.17699999999999999</c:v>
                </c:pt>
                <c:pt idx="1506">
                  <c:v>0.17374999999999999</c:v>
                </c:pt>
                <c:pt idx="1507">
                  <c:v>0.19763636363600001</c:v>
                </c:pt>
                <c:pt idx="1508">
                  <c:v>0.1716</c:v>
                </c:pt>
                <c:pt idx="1509">
                  <c:v>0.18891666666699999</c:v>
                </c:pt>
                <c:pt idx="1510">
                  <c:v>0.20549999999999999</c:v>
                </c:pt>
                <c:pt idx="1511">
                  <c:v>0.20258333333299999</c:v>
                </c:pt>
                <c:pt idx="1512">
                  <c:v>0.172090909091</c:v>
                </c:pt>
                <c:pt idx="1513">
                  <c:v>0.1825</c:v>
                </c:pt>
                <c:pt idx="1514">
                  <c:v>0.19508333333299999</c:v>
                </c:pt>
                <c:pt idx="1515">
                  <c:v>0.18149999999999999</c:v>
                </c:pt>
                <c:pt idx="1516">
                  <c:v>0.20018181818200001</c:v>
                </c:pt>
                <c:pt idx="1517">
                  <c:v>0.19527272727299999</c:v>
                </c:pt>
                <c:pt idx="1518">
                  <c:v>0.19045454545500001</c:v>
                </c:pt>
                <c:pt idx="1519">
                  <c:v>0.172909090909</c:v>
                </c:pt>
                <c:pt idx="1520">
                  <c:v>0.22481818181800001</c:v>
                </c:pt>
                <c:pt idx="1521">
                  <c:v>0.16750000000000001</c:v>
                </c:pt>
                <c:pt idx="1522">
                  <c:v>0.18466666666699999</c:v>
                </c:pt>
                <c:pt idx="1523">
                  <c:v>0.17208333333299999</c:v>
                </c:pt>
                <c:pt idx="1524">
                  <c:v>0.18675</c:v>
                </c:pt>
                <c:pt idx="1525">
                  <c:v>0.168166666667</c:v>
                </c:pt>
                <c:pt idx="1526">
                  <c:v>0.178272727273</c:v>
                </c:pt>
                <c:pt idx="1527">
                  <c:v>0.183333333333</c:v>
                </c:pt>
                <c:pt idx="1528">
                  <c:v>0.156181818182</c:v>
                </c:pt>
                <c:pt idx="1529">
                  <c:v>0.20033333333299999</c:v>
                </c:pt>
                <c:pt idx="1530">
                  <c:v>0.18391666666699999</c:v>
                </c:pt>
                <c:pt idx="1531">
                  <c:v>0.18775</c:v>
                </c:pt>
                <c:pt idx="1532">
                  <c:v>0.19975000000000001</c:v>
                </c:pt>
                <c:pt idx="1533">
                  <c:v>0.18766666666699999</c:v>
                </c:pt>
                <c:pt idx="1534">
                  <c:v>0.16558333333299999</c:v>
                </c:pt>
                <c:pt idx="1535">
                  <c:v>0.19733333333299999</c:v>
                </c:pt>
                <c:pt idx="1536">
                  <c:v>0.178583333333</c:v>
                </c:pt>
                <c:pt idx="1537">
                  <c:v>0.20183333333299999</c:v>
                </c:pt>
                <c:pt idx="1538">
                  <c:v>0.19025</c:v>
                </c:pt>
                <c:pt idx="1539">
                  <c:v>0.20200000000000001</c:v>
                </c:pt>
                <c:pt idx="1540">
                  <c:v>0.194166666667</c:v>
                </c:pt>
                <c:pt idx="1541">
                  <c:v>0.18290909090900001</c:v>
                </c:pt>
                <c:pt idx="1542">
                  <c:v>0.22025</c:v>
                </c:pt>
                <c:pt idx="1543">
                  <c:v>0.19863636363600001</c:v>
                </c:pt>
                <c:pt idx="1544">
                  <c:v>0.22008333333300001</c:v>
                </c:pt>
                <c:pt idx="1545">
                  <c:v>0.19308333333300001</c:v>
                </c:pt>
                <c:pt idx="1546">
                  <c:v>0.17654545454500001</c:v>
                </c:pt>
                <c:pt idx="1547">
                  <c:v>0.20516666666700001</c:v>
                </c:pt>
                <c:pt idx="1548">
                  <c:v>0.191666666667</c:v>
                </c:pt>
                <c:pt idx="1549">
                  <c:v>0.174583333333</c:v>
                </c:pt>
                <c:pt idx="1550">
                  <c:v>0.23716666666700001</c:v>
                </c:pt>
                <c:pt idx="1551">
                  <c:v>0.25088888888900002</c:v>
                </c:pt>
                <c:pt idx="1552">
                  <c:v>0.18788888888899999</c:v>
                </c:pt>
                <c:pt idx="1553">
                  <c:v>0.21440000000000001</c:v>
                </c:pt>
                <c:pt idx="1554">
                  <c:v>0.25019999999999998</c:v>
                </c:pt>
                <c:pt idx="1555">
                  <c:v>0.19409090909099999</c:v>
                </c:pt>
                <c:pt idx="1556">
                  <c:v>0.23760000000000001</c:v>
                </c:pt>
                <c:pt idx="1557">
                  <c:v>0.24124999999999999</c:v>
                </c:pt>
                <c:pt idx="1558">
                  <c:v>0.215333333333</c:v>
                </c:pt>
                <c:pt idx="1559">
                  <c:v>0.205333333333</c:v>
                </c:pt>
                <c:pt idx="1560">
                  <c:v>0.225666666667</c:v>
                </c:pt>
                <c:pt idx="1561">
                  <c:v>0.216</c:v>
                </c:pt>
                <c:pt idx="1562">
                  <c:v>0.19575000000000001</c:v>
                </c:pt>
                <c:pt idx="1563">
                  <c:v>0.20672727272700001</c:v>
                </c:pt>
                <c:pt idx="1564">
                  <c:v>0.2155</c:v>
                </c:pt>
                <c:pt idx="1565">
                  <c:v>0.18118181818199999</c:v>
                </c:pt>
                <c:pt idx="1566">
                  <c:v>0.190416666667</c:v>
                </c:pt>
                <c:pt idx="1567">
                  <c:v>0.207833333333</c:v>
                </c:pt>
                <c:pt idx="1568">
                  <c:v>0.186363636364</c:v>
                </c:pt>
                <c:pt idx="1569">
                  <c:v>0.20574999999999999</c:v>
                </c:pt>
                <c:pt idx="1570">
                  <c:v>0.18975</c:v>
                </c:pt>
                <c:pt idx="1571">
                  <c:v>0.20981818181799999</c:v>
                </c:pt>
                <c:pt idx="1572">
                  <c:v>0.21191666666699999</c:v>
                </c:pt>
                <c:pt idx="1573">
                  <c:v>0.19258333333300001</c:v>
                </c:pt>
                <c:pt idx="1574">
                  <c:v>0.19908333333299999</c:v>
                </c:pt>
                <c:pt idx="1575">
                  <c:v>0.18754545454499999</c:v>
                </c:pt>
                <c:pt idx="1576">
                  <c:v>0.20766666666700001</c:v>
                </c:pt>
                <c:pt idx="1577">
                  <c:v>0.19608333333299999</c:v>
                </c:pt>
                <c:pt idx="1578">
                  <c:v>0.17524999999999999</c:v>
                </c:pt>
                <c:pt idx="1579">
                  <c:v>0.179454545455</c:v>
                </c:pt>
                <c:pt idx="1580">
                  <c:v>0.17574999999999999</c:v>
                </c:pt>
                <c:pt idx="1581">
                  <c:v>0.170545454545</c:v>
                </c:pt>
                <c:pt idx="1582">
                  <c:v>0.177333333333</c:v>
                </c:pt>
                <c:pt idx="1583">
                  <c:v>0.17050000000000001</c:v>
                </c:pt>
                <c:pt idx="1584">
                  <c:v>0.165909090909</c:v>
                </c:pt>
                <c:pt idx="1585">
                  <c:v>0.216</c:v>
                </c:pt>
                <c:pt idx="1586">
                  <c:v>0.193</c:v>
                </c:pt>
                <c:pt idx="1587">
                  <c:v>0.16233333333300001</c:v>
                </c:pt>
                <c:pt idx="1588">
                  <c:v>0.19289999999999999</c:v>
                </c:pt>
                <c:pt idx="1589">
                  <c:v>0.20275000000000001</c:v>
                </c:pt>
                <c:pt idx="1590">
                  <c:v>0.18290909090900001</c:v>
                </c:pt>
                <c:pt idx="1591">
                  <c:v>0.19550000000000001</c:v>
                </c:pt>
                <c:pt idx="1592">
                  <c:v>0.209083333333</c:v>
                </c:pt>
                <c:pt idx="1593">
                  <c:v>0.19033333333300001</c:v>
                </c:pt>
                <c:pt idx="1594">
                  <c:v>0.187818181818</c:v>
                </c:pt>
                <c:pt idx="1595">
                  <c:v>0.17199999999999999</c:v>
                </c:pt>
                <c:pt idx="1596">
                  <c:v>0.18583333333300001</c:v>
                </c:pt>
                <c:pt idx="1597">
                  <c:v>0.177583333333</c:v>
                </c:pt>
                <c:pt idx="1598">
                  <c:v>0.16159999999999999</c:v>
                </c:pt>
                <c:pt idx="1599">
                  <c:v>0.175583333333</c:v>
                </c:pt>
                <c:pt idx="1600">
                  <c:v>0.196416666667</c:v>
                </c:pt>
                <c:pt idx="1601">
                  <c:v>0.15190909090900001</c:v>
                </c:pt>
                <c:pt idx="1602">
                  <c:v>0.18833333333300001</c:v>
                </c:pt>
                <c:pt idx="1603">
                  <c:v>0.177333333333</c:v>
                </c:pt>
                <c:pt idx="1604">
                  <c:v>0.1847</c:v>
                </c:pt>
                <c:pt idx="1605">
                  <c:v>0.17766666666700001</c:v>
                </c:pt>
                <c:pt idx="1606">
                  <c:v>0.17799999999999999</c:v>
                </c:pt>
                <c:pt idx="1607">
                  <c:v>0.20408333333299999</c:v>
                </c:pt>
                <c:pt idx="1608">
                  <c:v>0.18290909090900001</c:v>
                </c:pt>
                <c:pt idx="1609">
                  <c:v>0.18790000000000001</c:v>
                </c:pt>
                <c:pt idx="1610">
                  <c:v>0.19425000000000001</c:v>
                </c:pt>
                <c:pt idx="1611">
                  <c:v>0.17641666666700001</c:v>
                </c:pt>
                <c:pt idx="1612">
                  <c:v>0.16600000000000001</c:v>
                </c:pt>
                <c:pt idx="1613">
                  <c:v>0.18916666666699999</c:v>
                </c:pt>
                <c:pt idx="1614">
                  <c:v>0.17175000000000001</c:v>
                </c:pt>
                <c:pt idx="1615">
                  <c:v>0.18483333333300001</c:v>
                </c:pt>
                <c:pt idx="1616">
                  <c:v>0.177333333333</c:v>
                </c:pt>
                <c:pt idx="1617">
                  <c:v>0.193916666667</c:v>
                </c:pt>
                <c:pt idx="1618">
                  <c:v>0.180583333333</c:v>
                </c:pt>
                <c:pt idx="1619">
                  <c:v>0.171090909091</c:v>
                </c:pt>
                <c:pt idx="1620">
                  <c:v>0.20574999999999999</c:v>
                </c:pt>
                <c:pt idx="1621">
                  <c:v>0.152083333333</c:v>
                </c:pt>
                <c:pt idx="1622">
                  <c:v>0.205583333333</c:v>
                </c:pt>
                <c:pt idx="1623">
                  <c:v>0.19658333333299999</c:v>
                </c:pt>
                <c:pt idx="1624">
                  <c:v>0.17499999999999999</c:v>
                </c:pt>
                <c:pt idx="1625">
                  <c:v>0.26869999999999999</c:v>
                </c:pt>
                <c:pt idx="1626">
                  <c:v>0.18166666666699999</c:v>
                </c:pt>
                <c:pt idx="1627">
                  <c:v>0.1699</c:v>
                </c:pt>
                <c:pt idx="1628">
                  <c:v>0.19725000000000001</c:v>
                </c:pt>
                <c:pt idx="1629">
                  <c:v>0.18090909090900001</c:v>
                </c:pt>
                <c:pt idx="1630">
                  <c:v>0.21391666666699999</c:v>
                </c:pt>
                <c:pt idx="1631">
                  <c:v>0.17191666666700001</c:v>
                </c:pt>
                <c:pt idx="1632">
                  <c:v>0.211083333333</c:v>
                </c:pt>
                <c:pt idx="1633">
                  <c:v>0.207833333333</c:v>
                </c:pt>
                <c:pt idx="1634">
                  <c:v>0.177833333333</c:v>
                </c:pt>
                <c:pt idx="1635">
                  <c:v>0.19758333333299999</c:v>
                </c:pt>
                <c:pt idx="1636">
                  <c:v>0.21733333333300001</c:v>
                </c:pt>
                <c:pt idx="1637">
                  <c:v>0.223181818182</c:v>
                </c:pt>
                <c:pt idx="1638">
                  <c:v>0.20816666666700001</c:v>
                </c:pt>
                <c:pt idx="1639">
                  <c:v>0.20474999999999999</c:v>
                </c:pt>
                <c:pt idx="1640">
                  <c:v>0.17941666666700001</c:v>
                </c:pt>
                <c:pt idx="1641">
                  <c:v>0.190818181818</c:v>
                </c:pt>
                <c:pt idx="1642">
                  <c:v>0.18409090909100001</c:v>
                </c:pt>
                <c:pt idx="1643">
                  <c:v>0.22071428571400001</c:v>
                </c:pt>
                <c:pt idx="1644">
                  <c:v>0.255</c:v>
                </c:pt>
                <c:pt idx="1645">
                  <c:v>0.25030000000000002</c:v>
                </c:pt>
                <c:pt idx="1646">
                  <c:v>0.21460000000000001</c:v>
                </c:pt>
                <c:pt idx="1647">
                  <c:v>0.23219999999999999</c:v>
                </c:pt>
                <c:pt idx="1648">
                  <c:v>0.22072727272699999</c:v>
                </c:pt>
                <c:pt idx="1649">
                  <c:v>0.183636363636</c:v>
                </c:pt>
                <c:pt idx="1650">
                  <c:v>0.20125000000000001</c:v>
                </c:pt>
                <c:pt idx="1651">
                  <c:v>0.2505</c:v>
                </c:pt>
                <c:pt idx="1652">
                  <c:v>0.22925000000000001</c:v>
                </c:pt>
                <c:pt idx="1653">
                  <c:v>0.21375</c:v>
                </c:pt>
                <c:pt idx="1654">
                  <c:v>0.19163636363600001</c:v>
                </c:pt>
                <c:pt idx="1655">
                  <c:v>0.2165</c:v>
                </c:pt>
                <c:pt idx="1656">
                  <c:v>0.198666666667</c:v>
                </c:pt>
                <c:pt idx="1657">
                  <c:v>0.193181818182</c:v>
                </c:pt>
                <c:pt idx="1658">
                  <c:v>0.17674999999999999</c:v>
                </c:pt>
                <c:pt idx="1659">
                  <c:v>0.20516666666700001</c:v>
                </c:pt>
                <c:pt idx="1660">
                  <c:v>0.18454545454499999</c:v>
                </c:pt>
                <c:pt idx="1661">
                  <c:v>0.20036363636400001</c:v>
                </c:pt>
                <c:pt idx="1662">
                  <c:v>0.20158333333299999</c:v>
                </c:pt>
                <c:pt idx="1663">
                  <c:v>0.18416666666699999</c:v>
                </c:pt>
                <c:pt idx="1664">
                  <c:v>0.20283333333299999</c:v>
                </c:pt>
                <c:pt idx="1665">
                  <c:v>0.185636363636</c:v>
                </c:pt>
                <c:pt idx="1666">
                  <c:v>0.187</c:v>
                </c:pt>
                <c:pt idx="1667">
                  <c:v>0.189</c:v>
                </c:pt>
                <c:pt idx="1668">
                  <c:v>0.18933333333300001</c:v>
                </c:pt>
                <c:pt idx="1669">
                  <c:v>0.193</c:v>
                </c:pt>
                <c:pt idx="1670">
                  <c:v>0.214083333333</c:v>
                </c:pt>
                <c:pt idx="1671">
                  <c:v>0.19475000000000001</c:v>
                </c:pt>
                <c:pt idx="1672">
                  <c:v>0.1915</c:v>
                </c:pt>
                <c:pt idx="1673">
                  <c:v>0.19900000000000001</c:v>
                </c:pt>
                <c:pt idx="1674">
                  <c:v>0.164916666667</c:v>
                </c:pt>
                <c:pt idx="1675">
                  <c:v>0.18072727272700001</c:v>
                </c:pt>
                <c:pt idx="1676">
                  <c:v>0.17230000000000001</c:v>
                </c:pt>
                <c:pt idx="1677">
                  <c:v>0.19800000000000001</c:v>
                </c:pt>
                <c:pt idx="1678">
                  <c:v>0.191</c:v>
                </c:pt>
                <c:pt idx="1679">
                  <c:v>0.178090909091</c:v>
                </c:pt>
                <c:pt idx="1680">
                  <c:v>0.17972727272700001</c:v>
                </c:pt>
                <c:pt idx="1681">
                  <c:v>0.20599999999999999</c:v>
                </c:pt>
                <c:pt idx="1682">
                  <c:v>0.199916666667</c:v>
                </c:pt>
                <c:pt idx="1683">
                  <c:v>0.19408333333300001</c:v>
                </c:pt>
                <c:pt idx="1684">
                  <c:v>0.20108333333299999</c:v>
                </c:pt>
                <c:pt idx="1685">
                  <c:v>0.18558333333300001</c:v>
                </c:pt>
                <c:pt idx="1686">
                  <c:v>0.19363636363600001</c:v>
                </c:pt>
                <c:pt idx="1687">
                  <c:v>0.177833333333</c:v>
                </c:pt>
                <c:pt idx="1688">
                  <c:v>0.177833333333</c:v>
                </c:pt>
                <c:pt idx="1689">
                  <c:v>0.15791666666699999</c:v>
                </c:pt>
                <c:pt idx="1690">
                  <c:v>0.15816666666699999</c:v>
                </c:pt>
                <c:pt idx="1691">
                  <c:v>0.15409090909100001</c:v>
                </c:pt>
                <c:pt idx="1692">
                  <c:v>0.179333333333</c:v>
                </c:pt>
                <c:pt idx="1693">
                  <c:v>0.152</c:v>
                </c:pt>
                <c:pt idx="1694">
                  <c:v>0.19433333333300001</c:v>
                </c:pt>
                <c:pt idx="1695">
                  <c:v>0.16108333333300001</c:v>
                </c:pt>
                <c:pt idx="1696">
                  <c:v>0.152818181818</c:v>
                </c:pt>
                <c:pt idx="1697">
                  <c:v>0.19333333333300001</c:v>
                </c:pt>
                <c:pt idx="1698">
                  <c:v>0.19358333333300001</c:v>
                </c:pt>
                <c:pt idx="1699">
                  <c:v>0.19908333333299999</c:v>
                </c:pt>
                <c:pt idx="1700">
                  <c:v>0.173727272727</c:v>
                </c:pt>
                <c:pt idx="1701">
                  <c:v>0.19558333333299999</c:v>
                </c:pt>
                <c:pt idx="1702">
                  <c:v>0.201090909091</c:v>
                </c:pt>
                <c:pt idx="1703">
                  <c:v>0.16475000000000001</c:v>
                </c:pt>
                <c:pt idx="1704">
                  <c:v>0.17033333333299999</c:v>
                </c:pt>
                <c:pt idx="1705">
                  <c:v>0.17308333333299999</c:v>
                </c:pt>
                <c:pt idx="1706">
                  <c:v>0.166916666667</c:v>
                </c:pt>
                <c:pt idx="1707">
                  <c:v>0.19025</c:v>
                </c:pt>
                <c:pt idx="1708">
                  <c:v>0.19650000000000001</c:v>
                </c:pt>
                <c:pt idx="1709">
                  <c:v>0.19075</c:v>
                </c:pt>
                <c:pt idx="1710">
                  <c:v>0.18041666666699999</c:v>
                </c:pt>
                <c:pt idx="1711">
                  <c:v>0.18354545454499999</c:v>
                </c:pt>
                <c:pt idx="1712">
                  <c:v>0.19581818181800001</c:v>
                </c:pt>
                <c:pt idx="1713">
                  <c:v>0.17624999999999999</c:v>
                </c:pt>
                <c:pt idx="1714">
                  <c:v>0.19583333333299999</c:v>
                </c:pt>
                <c:pt idx="1715">
                  <c:v>0.195416666667</c:v>
                </c:pt>
                <c:pt idx="1716">
                  <c:v>0.17474999999999999</c:v>
                </c:pt>
                <c:pt idx="1717">
                  <c:v>0.20963636363599999</c:v>
                </c:pt>
                <c:pt idx="1718">
                  <c:v>0.179583333333</c:v>
                </c:pt>
                <c:pt idx="1719">
                  <c:v>0.178636363636</c:v>
                </c:pt>
                <c:pt idx="1720">
                  <c:v>0.192</c:v>
                </c:pt>
                <c:pt idx="1721">
                  <c:v>0.18783333333300001</c:v>
                </c:pt>
                <c:pt idx="1722">
                  <c:v>0.211833333333</c:v>
                </c:pt>
                <c:pt idx="1723">
                  <c:v>0.19045454545500001</c:v>
                </c:pt>
                <c:pt idx="1724">
                  <c:v>0.1865</c:v>
                </c:pt>
                <c:pt idx="1725">
                  <c:v>0.21154545454500001</c:v>
                </c:pt>
                <c:pt idx="1726">
                  <c:v>0.184583333333</c:v>
                </c:pt>
                <c:pt idx="1727">
                  <c:v>0.221181818182</c:v>
                </c:pt>
                <c:pt idx="1728">
                  <c:v>0.24541666666699999</c:v>
                </c:pt>
                <c:pt idx="1729">
                  <c:v>0.24399999999999999</c:v>
                </c:pt>
                <c:pt idx="1730">
                  <c:v>0.181333333333</c:v>
                </c:pt>
                <c:pt idx="1731">
                  <c:v>0.20225000000000001</c:v>
                </c:pt>
                <c:pt idx="1732">
                  <c:v>0.18141666666699999</c:v>
                </c:pt>
                <c:pt idx="1733">
                  <c:v>0.215833333333</c:v>
                </c:pt>
                <c:pt idx="1734">
                  <c:v>0.20399999999999999</c:v>
                </c:pt>
                <c:pt idx="1735">
                  <c:v>0.21971428571400001</c:v>
                </c:pt>
                <c:pt idx="1736">
                  <c:v>0.222666666667</c:v>
                </c:pt>
                <c:pt idx="1737">
                  <c:v>0.28855555555599999</c:v>
                </c:pt>
                <c:pt idx="1738">
                  <c:v>0.28555555555599998</c:v>
                </c:pt>
                <c:pt idx="1739">
                  <c:v>0.25230000000000002</c:v>
                </c:pt>
                <c:pt idx="1740">
                  <c:v>0.2228</c:v>
                </c:pt>
                <c:pt idx="1741">
                  <c:v>0.22500000000000001</c:v>
                </c:pt>
                <c:pt idx="1742">
                  <c:v>0.20283333333299999</c:v>
                </c:pt>
                <c:pt idx="1743">
                  <c:v>0.26574999999999999</c:v>
                </c:pt>
                <c:pt idx="1744">
                  <c:v>0.23300000000000001</c:v>
                </c:pt>
                <c:pt idx="1745">
                  <c:v>0.2185</c:v>
                </c:pt>
                <c:pt idx="1746">
                  <c:v>0.20374999999999999</c:v>
                </c:pt>
                <c:pt idx="1747">
                  <c:v>0.1925</c:v>
                </c:pt>
                <c:pt idx="1748">
                  <c:v>0.207454545455</c:v>
                </c:pt>
                <c:pt idx="1749">
                  <c:v>0.19639999999999999</c:v>
                </c:pt>
                <c:pt idx="1750">
                  <c:v>0.18072727272700001</c:v>
                </c:pt>
                <c:pt idx="1751">
                  <c:v>0.206454545455</c:v>
                </c:pt>
                <c:pt idx="1752">
                  <c:v>0.19925000000000001</c:v>
                </c:pt>
                <c:pt idx="1753">
                  <c:v>0.19283333333300001</c:v>
                </c:pt>
                <c:pt idx="1754">
                  <c:v>0.19863636363600001</c:v>
                </c:pt>
                <c:pt idx="1755">
                  <c:v>0.17749999999999999</c:v>
                </c:pt>
                <c:pt idx="1756">
                  <c:v>0.195166666667</c:v>
                </c:pt>
                <c:pt idx="1757">
                  <c:v>0.172727272727</c:v>
                </c:pt>
                <c:pt idx="1758">
                  <c:v>0.17890909090900001</c:v>
                </c:pt>
                <c:pt idx="1759">
                  <c:v>0.17816666666700001</c:v>
                </c:pt>
                <c:pt idx="1760">
                  <c:v>0.221363636364</c:v>
                </c:pt>
                <c:pt idx="1761">
                  <c:v>0.19090909090899999</c:v>
                </c:pt>
                <c:pt idx="1762">
                  <c:v>0.20433333333299999</c:v>
                </c:pt>
                <c:pt idx="1763">
                  <c:v>0.20216666666700001</c:v>
                </c:pt>
                <c:pt idx="1764">
                  <c:v>0.17991666666700001</c:v>
                </c:pt>
                <c:pt idx="1765">
                  <c:v>0.21391666666699999</c:v>
                </c:pt>
                <c:pt idx="1766">
                  <c:v>0.16558333333299999</c:v>
                </c:pt>
                <c:pt idx="1767">
                  <c:v>0.193</c:v>
                </c:pt>
                <c:pt idx="1768">
                  <c:v>0.14372727272700001</c:v>
                </c:pt>
                <c:pt idx="1769">
                  <c:v>0.17136363636400001</c:v>
                </c:pt>
                <c:pt idx="1770">
                  <c:v>0.19063636363600001</c:v>
                </c:pt>
                <c:pt idx="1771">
                  <c:v>0.20541666666700001</c:v>
                </c:pt>
                <c:pt idx="1772">
                  <c:v>0.19600000000000001</c:v>
                </c:pt>
                <c:pt idx="1773">
                  <c:v>0.17899999999999999</c:v>
                </c:pt>
                <c:pt idx="1774">
                  <c:v>0.19108333333300001</c:v>
                </c:pt>
                <c:pt idx="1775">
                  <c:v>0.180636363636</c:v>
                </c:pt>
                <c:pt idx="1776">
                  <c:v>0.19908333333299999</c:v>
                </c:pt>
                <c:pt idx="1777">
                  <c:v>0.17774999999999999</c:v>
                </c:pt>
                <c:pt idx="1778">
                  <c:v>0.19183333333300001</c:v>
                </c:pt>
                <c:pt idx="1779">
                  <c:v>0.18109090909100001</c:v>
                </c:pt>
                <c:pt idx="1780">
                  <c:v>0.18391666666699999</c:v>
                </c:pt>
                <c:pt idx="1781">
                  <c:v>0.15945454545500001</c:v>
                </c:pt>
                <c:pt idx="1782">
                  <c:v>0.18024999999999999</c:v>
                </c:pt>
                <c:pt idx="1783">
                  <c:v>0.15075</c:v>
                </c:pt>
                <c:pt idx="1784">
                  <c:v>0.167166666667</c:v>
                </c:pt>
                <c:pt idx="1785">
                  <c:v>0.159916666667</c:v>
                </c:pt>
                <c:pt idx="1786">
                  <c:v>0.19209090909099999</c:v>
                </c:pt>
                <c:pt idx="1787">
                  <c:v>0.192166666667</c:v>
                </c:pt>
                <c:pt idx="1788">
                  <c:v>0.1835</c:v>
                </c:pt>
                <c:pt idx="1789">
                  <c:v>0.16981818181800001</c:v>
                </c:pt>
                <c:pt idx="1790">
                  <c:v>0.190666666667</c:v>
                </c:pt>
                <c:pt idx="1791">
                  <c:v>0.192166666667</c:v>
                </c:pt>
                <c:pt idx="1792">
                  <c:v>0.184636363636</c:v>
                </c:pt>
                <c:pt idx="1793">
                  <c:v>0.190666666667</c:v>
                </c:pt>
                <c:pt idx="1794">
                  <c:v>0.16627272727299999</c:v>
                </c:pt>
                <c:pt idx="1795">
                  <c:v>0.17233333333299999</c:v>
                </c:pt>
                <c:pt idx="1796">
                  <c:v>0.16750000000000001</c:v>
                </c:pt>
                <c:pt idx="1797">
                  <c:v>0.174454545455</c:v>
                </c:pt>
                <c:pt idx="1798">
                  <c:v>0.163916666667</c:v>
                </c:pt>
                <c:pt idx="1799">
                  <c:v>0.17741666666700001</c:v>
                </c:pt>
                <c:pt idx="1800">
                  <c:v>0.18791666666699999</c:v>
                </c:pt>
                <c:pt idx="1801">
                  <c:v>0.193166666667</c:v>
                </c:pt>
                <c:pt idx="1802">
                  <c:v>0.1905</c:v>
                </c:pt>
                <c:pt idx="1803">
                  <c:v>0.17849999999999999</c:v>
                </c:pt>
                <c:pt idx="1804">
                  <c:v>0.191916666667</c:v>
                </c:pt>
                <c:pt idx="1805">
                  <c:v>0.18149999999999999</c:v>
                </c:pt>
                <c:pt idx="1806">
                  <c:v>0.211333333333</c:v>
                </c:pt>
                <c:pt idx="1807">
                  <c:v>0.17991666666700001</c:v>
                </c:pt>
                <c:pt idx="1808">
                  <c:v>0.1895</c:v>
                </c:pt>
                <c:pt idx="1809">
                  <c:v>0.19483333333299999</c:v>
                </c:pt>
                <c:pt idx="1810">
                  <c:v>0.22390909090899999</c:v>
                </c:pt>
                <c:pt idx="1811">
                  <c:v>0.17075000000000001</c:v>
                </c:pt>
                <c:pt idx="1812">
                  <c:v>0.20741666666700001</c:v>
                </c:pt>
                <c:pt idx="1813">
                  <c:v>0.182833333333</c:v>
                </c:pt>
                <c:pt idx="1814">
                  <c:v>0.20391666666700001</c:v>
                </c:pt>
                <c:pt idx="1815">
                  <c:v>0.19783333333299999</c:v>
                </c:pt>
                <c:pt idx="1816">
                  <c:v>0.20949999999999999</c:v>
                </c:pt>
                <c:pt idx="1817">
                  <c:v>0.22608333333299999</c:v>
                </c:pt>
                <c:pt idx="1818">
                  <c:v>0.1845</c:v>
                </c:pt>
                <c:pt idx="1819">
                  <c:v>0.20150000000000001</c:v>
                </c:pt>
                <c:pt idx="1820">
                  <c:v>0.183833333333</c:v>
                </c:pt>
                <c:pt idx="1821">
                  <c:v>0.22675000000000001</c:v>
                </c:pt>
                <c:pt idx="1822">
                  <c:v>0.18341666666699999</c:v>
                </c:pt>
                <c:pt idx="1823">
                  <c:v>0.18027272727300001</c:v>
                </c:pt>
                <c:pt idx="1824">
                  <c:v>0.177333333333</c:v>
                </c:pt>
                <c:pt idx="1825">
                  <c:v>0.229727272727</c:v>
                </c:pt>
                <c:pt idx="1826">
                  <c:v>0.18141666666699999</c:v>
                </c:pt>
                <c:pt idx="1827">
                  <c:v>0.227142857143</c:v>
                </c:pt>
                <c:pt idx="1828">
                  <c:v>0.22188888888899999</c:v>
                </c:pt>
                <c:pt idx="1829">
                  <c:v>0.24822222222199999</c:v>
                </c:pt>
                <c:pt idx="1830">
                  <c:v>0.24944444444399999</c:v>
                </c:pt>
                <c:pt idx="1831">
                  <c:v>0.221181818182</c:v>
                </c:pt>
                <c:pt idx="1832">
                  <c:v>0.22981818181800001</c:v>
                </c:pt>
                <c:pt idx="1833">
                  <c:v>0.23127272727299999</c:v>
                </c:pt>
                <c:pt idx="1834">
                  <c:v>0.237272727273</c:v>
                </c:pt>
                <c:pt idx="1835">
                  <c:v>0.237090909091</c:v>
                </c:pt>
                <c:pt idx="1836">
                  <c:v>0.21875</c:v>
                </c:pt>
                <c:pt idx="1837">
                  <c:v>0.20275000000000001</c:v>
                </c:pt>
                <c:pt idx="1838">
                  <c:v>0.2157</c:v>
                </c:pt>
                <c:pt idx="1839">
                  <c:v>0.2225</c:v>
                </c:pt>
                <c:pt idx="1840">
                  <c:v>0.20033333333299999</c:v>
                </c:pt>
                <c:pt idx="1841">
                  <c:v>0.20200000000000001</c:v>
                </c:pt>
                <c:pt idx="1842">
                  <c:v>0.17990909090900001</c:v>
                </c:pt>
                <c:pt idx="1843">
                  <c:v>0.20125000000000001</c:v>
                </c:pt>
                <c:pt idx="1844">
                  <c:v>0.21241666666699999</c:v>
                </c:pt>
                <c:pt idx="1845">
                  <c:v>0.1915</c:v>
                </c:pt>
                <c:pt idx="1846">
                  <c:v>0.1825</c:v>
                </c:pt>
                <c:pt idx="1847">
                  <c:v>0.200090909091</c:v>
                </c:pt>
                <c:pt idx="1848">
                  <c:v>0.19769999999999999</c:v>
                </c:pt>
                <c:pt idx="1849">
                  <c:v>0.18558333333300001</c:v>
                </c:pt>
                <c:pt idx="1850">
                  <c:v>0.19783333333299999</c:v>
                </c:pt>
                <c:pt idx="1851">
                  <c:v>0.18366666666699999</c:v>
                </c:pt>
                <c:pt idx="1852">
                  <c:v>0.20336363636400001</c:v>
                </c:pt>
                <c:pt idx="1853">
                  <c:v>0.18266666666699999</c:v>
                </c:pt>
                <c:pt idx="1854">
                  <c:v>0.21575</c:v>
                </c:pt>
                <c:pt idx="1855">
                  <c:v>0.20849999999999999</c:v>
                </c:pt>
                <c:pt idx="1856">
                  <c:v>0.19808333333299999</c:v>
                </c:pt>
                <c:pt idx="1857">
                  <c:v>0.186</c:v>
                </c:pt>
                <c:pt idx="1858">
                  <c:v>0.16300000000000001</c:v>
                </c:pt>
                <c:pt idx="1859">
                  <c:v>0.18154545454500001</c:v>
                </c:pt>
                <c:pt idx="1860">
                  <c:v>0.18136363636399999</c:v>
                </c:pt>
                <c:pt idx="1861">
                  <c:v>0.176090909091</c:v>
                </c:pt>
                <c:pt idx="1862">
                  <c:v>0.17418181818199999</c:v>
                </c:pt>
                <c:pt idx="1863">
                  <c:v>0.156181818182</c:v>
                </c:pt>
                <c:pt idx="1864">
                  <c:v>0.1827</c:v>
                </c:pt>
                <c:pt idx="1865">
                  <c:v>0.163166666667</c:v>
                </c:pt>
                <c:pt idx="1866">
                  <c:v>0.18791666666699999</c:v>
                </c:pt>
                <c:pt idx="1867">
                  <c:v>0.16858333333299999</c:v>
                </c:pt>
                <c:pt idx="1868">
                  <c:v>0.181333333333</c:v>
                </c:pt>
                <c:pt idx="1869">
                  <c:v>0.17616666666700001</c:v>
                </c:pt>
                <c:pt idx="1870">
                  <c:v>0.163416666667</c:v>
                </c:pt>
                <c:pt idx="1871">
                  <c:v>0.20363636363599999</c:v>
                </c:pt>
                <c:pt idx="1872">
                  <c:v>0.15018181818199999</c:v>
                </c:pt>
                <c:pt idx="1873">
                  <c:v>0.18275</c:v>
                </c:pt>
                <c:pt idx="1874">
                  <c:v>0.15172727272700001</c:v>
                </c:pt>
                <c:pt idx="1875">
                  <c:v>0.17100000000000001</c:v>
                </c:pt>
                <c:pt idx="1876">
                  <c:v>0.181333333333</c:v>
                </c:pt>
                <c:pt idx="1877">
                  <c:v>0.17050000000000001</c:v>
                </c:pt>
                <c:pt idx="1878">
                  <c:v>0.17974999999999999</c:v>
                </c:pt>
                <c:pt idx="1879">
                  <c:v>0.14330000000000001</c:v>
                </c:pt>
                <c:pt idx="1880">
                  <c:v>0.18091666666699999</c:v>
                </c:pt>
                <c:pt idx="1881">
                  <c:v>0.173833333333</c:v>
                </c:pt>
                <c:pt idx="1882">
                  <c:v>0.18172727272700001</c:v>
                </c:pt>
                <c:pt idx="1883">
                  <c:v>0.1825</c:v>
                </c:pt>
                <c:pt idx="1884">
                  <c:v>0.17341666666700001</c:v>
                </c:pt>
                <c:pt idx="1885">
                  <c:v>0.14972727272700001</c:v>
                </c:pt>
                <c:pt idx="1886">
                  <c:v>0.19072727272699999</c:v>
                </c:pt>
                <c:pt idx="1887">
                  <c:v>0.159</c:v>
                </c:pt>
                <c:pt idx="1888">
                  <c:v>0.171272727273</c:v>
                </c:pt>
                <c:pt idx="1889">
                  <c:v>0.1608</c:v>
                </c:pt>
                <c:pt idx="1890">
                  <c:v>0.168416666667</c:v>
                </c:pt>
                <c:pt idx="1891">
                  <c:v>0.173583333333</c:v>
                </c:pt>
                <c:pt idx="1892">
                  <c:v>0.18066666666699999</c:v>
                </c:pt>
                <c:pt idx="1893">
                  <c:v>0.19833333333299999</c:v>
                </c:pt>
                <c:pt idx="1894">
                  <c:v>0.16933333333299999</c:v>
                </c:pt>
                <c:pt idx="1895">
                  <c:v>0.165416666667</c:v>
                </c:pt>
                <c:pt idx="1896">
                  <c:v>0.20408333333299999</c:v>
                </c:pt>
                <c:pt idx="1897">
                  <c:v>0.19027272727299999</c:v>
                </c:pt>
                <c:pt idx="1898">
                  <c:v>0.17208333333299999</c:v>
                </c:pt>
                <c:pt idx="1899">
                  <c:v>0.18966666666699999</c:v>
                </c:pt>
                <c:pt idx="1900">
                  <c:v>0.22225</c:v>
                </c:pt>
                <c:pt idx="1901">
                  <c:v>0.18690909090899999</c:v>
                </c:pt>
                <c:pt idx="1902">
                  <c:v>0.18616666666699999</c:v>
                </c:pt>
                <c:pt idx="1903">
                  <c:v>0.20981818181799999</c:v>
                </c:pt>
                <c:pt idx="1904">
                  <c:v>0.197545454545</c:v>
                </c:pt>
                <c:pt idx="1905">
                  <c:v>0.20799999999999999</c:v>
                </c:pt>
                <c:pt idx="1906">
                  <c:v>0.180636363636</c:v>
                </c:pt>
                <c:pt idx="1907">
                  <c:v>0.20674999999999999</c:v>
                </c:pt>
                <c:pt idx="1908">
                  <c:v>0.182583333333</c:v>
                </c:pt>
                <c:pt idx="1909">
                  <c:v>0.193</c:v>
                </c:pt>
                <c:pt idx="1910">
                  <c:v>0.20563636363599999</c:v>
                </c:pt>
                <c:pt idx="1911">
                  <c:v>0.18833333333300001</c:v>
                </c:pt>
                <c:pt idx="1912">
                  <c:v>0.18875</c:v>
                </c:pt>
                <c:pt idx="1913">
                  <c:v>0.189181818182</c:v>
                </c:pt>
                <c:pt idx="1914">
                  <c:v>0.20691666666700001</c:v>
                </c:pt>
                <c:pt idx="1915">
                  <c:v>0.17466666666700001</c:v>
                </c:pt>
                <c:pt idx="1916">
                  <c:v>0.23125000000000001</c:v>
                </c:pt>
                <c:pt idx="1917">
                  <c:v>0.20058333333299999</c:v>
                </c:pt>
                <c:pt idx="1918">
                  <c:v>0.197666666667</c:v>
                </c:pt>
                <c:pt idx="1919">
                  <c:v>0.22175</c:v>
                </c:pt>
                <c:pt idx="1920">
                  <c:v>0.31155555555600001</c:v>
                </c:pt>
                <c:pt idx="1921">
                  <c:v>0.25700000000000001</c:v>
                </c:pt>
                <c:pt idx="1922">
                  <c:v>0.20580000000000001</c:v>
                </c:pt>
                <c:pt idx="1923">
                  <c:v>0.203888888889</c:v>
                </c:pt>
                <c:pt idx="1924">
                  <c:v>0.22489999999999999</c:v>
                </c:pt>
                <c:pt idx="1925">
                  <c:v>0.23408333333299999</c:v>
                </c:pt>
                <c:pt idx="1926">
                  <c:v>0.24545454545500001</c:v>
                </c:pt>
                <c:pt idx="1927">
                  <c:v>0.22254545454499999</c:v>
                </c:pt>
                <c:pt idx="1928">
                  <c:v>0.22470000000000001</c:v>
                </c:pt>
                <c:pt idx="1929">
                  <c:v>0.1898</c:v>
                </c:pt>
                <c:pt idx="1930">
                  <c:v>0.21541666666699999</c:v>
                </c:pt>
                <c:pt idx="1931">
                  <c:v>0.19681818181800001</c:v>
                </c:pt>
                <c:pt idx="1932">
                  <c:v>0.19427272727299999</c:v>
                </c:pt>
                <c:pt idx="1933">
                  <c:v>0.20891666666700001</c:v>
                </c:pt>
                <c:pt idx="1934">
                  <c:v>0.19658333333299999</c:v>
                </c:pt>
                <c:pt idx="1935">
                  <c:v>0.18579999999999999</c:v>
                </c:pt>
                <c:pt idx="1936">
                  <c:v>0.1928</c:v>
                </c:pt>
                <c:pt idx="1937">
                  <c:v>0.202454545455</c:v>
                </c:pt>
                <c:pt idx="1938">
                  <c:v>0.226916666667</c:v>
                </c:pt>
                <c:pt idx="1939">
                  <c:v>0.180083333333</c:v>
                </c:pt>
                <c:pt idx="1940">
                  <c:v>0.19175</c:v>
                </c:pt>
                <c:pt idx="1941">
                  <c:v>0.18409090909100001</c:v>
                </c:pt>
                <c:pt idx="1942">
                  <c:v>0.21775</c:v>
                </c:pt>
                <c:pt idx="1943">
                  <c:v>0.19</c:v>
                </c:pt>
                <c:pt idx="1944">
                  <c:v>0.18920000000000001</c:v>
                </c:pt>
                <c:pt idx="1945">
                  <c:v>0.168545454545</c:v>
                </c:pt>
                <c:pt idx="1946">
                  <c:v>0.20075000000000001</c:v>
                </c:pt>
                <c:pt idx="1947">
                  <c:v>0.17449999999999999</c:v>
                </c:pt>
                <c:pt idx="1948">
                  <c:v>0.194916666667</c:v>
                </c:pt>
                <c:pt idx="1949">
                  <c:v>0.152583333333</c:v>
                </c:pt>
                <c:pt idx="1950">
                  <c:v>0.17236363636400001</c:v>
                </c:pt>
                <c:pt idx="1951">
                  <c:v>0.19420000000000001</c:v>
                </c:pt>
                <c:pt idx="1952">
                  <c:v>0.16725000000000001</c:v>
                </c:pt>
                <c:pt idx="1953">
                  <c:v>0.178272727273</c:v>
                </c:pt>
                <c:pt idx="1954">
                  <c:v>0.161416666667</c:v>
                </c:pt>
                <c:pt idx="1955">
                  <c:v>0.17916666666700001</c:v>
                </c:pt>
                <c:pt idx="1956">
                  <c:v>0.172909090909</c:v>
                </c:pt>
                <c:pt idx="1957">
                  <c:v>0.15591666666699999</c:v>
                </c:pt>
                <c:pt idx="1958">
                  <c:v>0.184181818182</c:v>
                </c:pt>
                <c:pt idx="1959">
                  <c:v>0.181333333333</c:v>
                </c:pt>
                <c:pt idx="1960">
                  <c:v>0.17960000000000001</c:v>
                </c:pt>
                <c:pt idx="1961">
                  <c:v>0.182</c:v>
                </c:pt>
                <c:pt idx="1962">
                  <c:v>0.18149999999999999</c:v>
                </c:pt>
                <c:pt idx="1963">
                  <c:v>0.18016666666700001</c:v>
                </c:pt>
                <c:pt idx="1964">
                  <c:v>0.16589999999999999</c:v>
                </c:pt>
                <c:pt idx="1965">
                  <c:v>0.15758333333300001</c:v>
                </c:pt>
                <c:pt idx="1966">
                  <c:v>0.167916666667</c:v>
                </c:pt>
                <c:pt idx="1967">
                  <c:v>0.174583333333</c:v>
                </c:pt>
                <c:pt idx="1968">
                  <c:v>0.176583333333</c:v>
                </c:pt>
                <c:pt idx="1969">
                  <c:v>0.15691666666699999</c:v>
                </c:pt>
                <c:pt idx="1970">
                  <c:v>0.164363636364</c:v>
                </c:pt>
                <c:pt idx="1971">
                  <c:v>0.188181818182</c:v>
                </c:pt>
                <c:pt idx="1972">
                  <c:v>0.186181818182</c:v>
                </c:pt>
                <c:pt idx="1973">
                  <c:v>0.196916666667</c:v>
                </c:pt>
                <c:pt idx="1974">
                  <c:v>0.17283333333299999</c:v>
                </c:pt>
                <c:pt idx="1975">
                  <c:v>0.14949999999999999</c:v>
                </c:pt>
                <c:pt idx="1976">
                  <c:v>0.18018181818199999</c:v>
                </c:pt>
                <c:pt idx="1977">
                  <c:v>0.15783333333300001</c:v>
                </c:pt>
                <c:pt idx="1978">
                  <c:v>0.168666666667</c:v>
                </c:pt>
                <c:pt idx="1979">
                  <c:v>0.179636363636</c:v>
                </c:pt>
                <c:pt idx="1980">
                  <c:v>0.165166666667</c:v>
                </c:pt>
                <c:pt idx="1981">
                  <c:v>0.21241666666699999</c:v>
                </c:pt>
                <c:pt idx="1982">
                  <c:v>0.18425</c:v>
                </c:pt>
                <c:pt idx="1983">
                  <c:v>0.179083333333</c:v>
                </c:pt>
                <c:pt idx="1984">
                  <c:v>0.190666666667</c:v>
                </c:pt>
                <c:pt idx="1985">
                  <c:v>0.170909090909</c:v>
                </c:pt>
                <c:pt idx="1986">
                  <c:v>0.18891666666699999</c:v>
                </c:pt>
                <c:pt idx="1987">
                  <c:v>0.18441666666699999</c:v>
                </c:pt>
                <c:pt idx="1988">
                  <c:v>0.19800000000000001</c:v>
                </c:pt>
                <c:pt idx="1989">
                  <c:v>0.19083333333300001</c:v>
                </c:pt>
                <c:pt idx="1990">
                  <c:v>0.20216666666700001</c:v>
                </c:pt>
                <c:pt idx="1991">
                  <c:v>0.200916666667</c:v>
                </c:pt>
                <c:pt idx="1992">
                  <c:v>0.193666666667</c:v>
                </c:pt>
                <c:pt idx="1993">
                  <c:v>0.19425000000000001</c:v>
                </c:pt>
                <c:pt idx="1994">
                  <c:v>0.20849999999999999</c:v>
                </c:pt>
                <c:pt idx="1995">
                  <c:v>0.19663636363600001</c:v>
                </c:pt>
                <c:pt idx="1996">
                  <c:v>0.216</c:v>
                </c:pt>
                <c:pt idx="1997">
                  <c:v>0.198166666667</c:v>
                </c:pt>
                <c:pt idx="1998">
                  <c:v>0.178083333333</c:v>
                </c:pt>
                <c:pt idx="1999">
                  <c:v>0.20200000000000001</c:v>
                </c:pt>
                <c:pt idx="2000">
                  <c:v>0.20263636363599999</c:v>
                </c:pt>
                <c:pt idx="2001">
                  <c:v>0.19408333333300001</c:v>
                </c:pt>
                <c:pt idx="2002">
                  <c:v>0.21016666666700001</c:v>
                </c:pt>
                <c:pt idx="2003">
                  <c:v>0.18825</c:v>
                </c:pt>
                <c:pt idx="2004">
                  <c:v>0.21366666666699999</c:v>
                </c:pt>
                <c:pt idx="2005">
                  <c:v>0.199909090909</c:v>
                </c:pt>
                <c:pt idx="2006">
                  <c:v>0.215833333333</c:v>
                </c:pt>
                <c:pt idx="2007">
                  <c:v>0.19575000000000001</c:v>
                </c:pt>
                <c:pt idx="2008">
                  <c:v>0.221285714286</c:v>
                </c:pt>
                <c:pt idx="2009">
                  <c:v>0.231125</c:v>
                </c:pt>
                <c:pt idx="2010">
                  <c:v>0.31950000000000001</c:v>
                </c:pt>
                <c:pt idx="2011">
                  <c:v>0.2283</c:v>
                </c:pt>
                <c:pt idx="2012">
                  <c:v>0.21955555555600001</c:v>
                </c:pt>
                <c:pt idx="2013">
                  <c:v>0.22154545454499999</c:v>
                </c:pt>
                <c:pt idx="2014">
                  <c:v>0.234090909091</c:v>
                </c:pt>
                <c:pt idx="2015">
                  <c:v>0.25755555555600002</c:v>
                </c:pt>
                <c:pt idx="2016">
                  <c:v>0.225545454545</c:v>
                </c:pt>
                <c:pt idx="2017">
                  <c:v>0.2379</c:v>
                </c:pt>
                <c:pt idx="2018">
                  <c:v>0.18188888888900001</c:v>
                </c:pt>
                <c:pt idx="2019">
                  <c:v>0.22109999999999999</c:v>
                </c:pt>
                <c:pt idx="2020">
                  <c:v>0.22620000000000001</c:v>
                </c:pt>
                <c:pt idx="2021">
                  <c:v>0.21299999999999999</c:v>
                </c:pt>
                <c:pt idx="2022">
                  <c:v>0.20888888888900001</c:v>
                </c:pt>
                <c:pt idx="2023">
                  <c:v>0.204454545455</c:v>
                </c:pt>
                <c:pt idx="2024">
                  <c:v>0.22109999999999999</c:v>
                </c:pt>
                <c:pt idx="2025">
                  <c:v>0.204454545455</c:v>
                </c:pt>
                <c:pt idx="2026">
                  <c:v>0.214636363636</c:v>
                </c:pt>
                <c:pt idx="2027">
                  <c:v>0.232666666667</c:v>
                </c:pt>
                <c:pt idx="2028">
                  <c:v>0.21141666666700001</c:v>
                </c:pt>
                <c:pt idx="2029">
                  <c:v>0.194181818182</c:v>
                </c:pt>
                <c:pt idx="2030">
                  <c:v>0.19609090909099999</c:v>
                </c:pt>
                <c:pt idx="2031">
                  <c:v>0.22258333333300001</c:v>
                </c:pt>
                <c:pt idx="2032">
                  <c:v>0.20324999999999999</c:v>
                </c:pt>
                <c:pt idx="2033">
                  <c:v>0.165444444444</c:v>
                </c:pt>
                <c:pt idx="2034">
                  <c:v>0.193916666667</c:v>
                </c:pt>
                <c:pt idx="2035">
                  <c:v>0.193</c:v>
                </c:pt>
                <c:pt idx="2036">
                  <c:v>0.215</c:v>
                </c:pt>
                <c:pt idx="2037">
                  <c:v>0.174833333333</c:v>
                </c:pt>
                <c:pt idx="2038">
                  <c:v>0.191666666667</c:v>
                </c:pt>
                <c:pt idx="2039">
                  <c:v>0.175454545455</c:v>
                </c:pt>
                <c:pt idx="2040">
                  <c:v>0.19709090909099999</c:v>
                </c:pt>
                <c:pt idx="2041">
                  <c:v>0.168666666667</c:v>
                </c:pt>
                <c:pt idx="2042">
                  <c:v>0.20691666666700001</c:v>
                </c:pt>
                <c:pt idx="2043">
                  <c:v>0.17454545454500001</c:v>
                </c:pt>
                <c:pt idx="2044">
                  <c:v>0.16718181818200001</c:v>
                </c:pt>
                <c:pt idx="2045">
                  <c:v>0.18758333333300001</c:v>
                </c:pt>
                <c:pt idx="2046">
                  <c:v>0.165916666667</c:v>
                </c:pt>
                <c:pt idx="2047">
                  <c:v>0.18216666666699999</c:v>
                </c:pt>
                <c:pt idx="2048">
                  <c:v>0.16958333333299999</c:v>
                </c:pt>
                <c:pt idx="2049">
                  <c:v>0.192</c:v>
                </c:pt>
                <c:pt idx="2050">
                  <c:v>0.18541666666699999</c:v>
                </c:pt>
                <c:pt idx="2051">
                  <c:v>0.168416666667</c:v>
                </c:pt>
                <c:pt idx="2052">
                  <c:v>0.18583333333300001</c:v>
                </c:pt>
                <c:pt idx="2053">
                  <c:v>0.1895</c:v>
                </c:pt>
                <c:pt idx="2054">
                  <c:v>0.16609090909099999</c:v>
                </c:pt>
                <c:pt idx="2055">
                  <c:v>0.16283333333300001</c:v>
                </c:pt>
                <c:pt idx="2056">
                  <c:v>0.15154545454500001</c:v>
                </c:pt>
                <c:pt idx="2057">
                  <c:v>0.186</c:v>
                </c:pt>
                <c:pt idx="2058">
                  <c:v>0.15291666666699999</c:v>
                </c:pt>
                <c:pt idx="2059">
                  <c:v>0.165909090909</c:v>
                </c:pt>
                <c:pt idx="2060">
                  <c:v>0.17618181818199999</c:v>
                </c:pt>
                <c:pt idx="2061">
                  <c:v>0.16658333333299999</c:v>
                </c:pt>
                <c:pt idx="2062">
                  <c:v>0.190666666667</c:v>
                </c:pt>
                <c:pt idx="2063">
                  <c:v>0.15858333333300001</c:v>
                </c:pt>
                <c:pt idx="2064">
                  <c:v>0.18216666666699999</c:v>
                </c:pt>
                <c:pt idx="2065">
                  <c:v>0.17554545454500001</c:v>
                </c:pt>
                <c:pt idx="2066">
                  <c:v>0.15866666666699999</c:v>
                </c:pt>
                <c:pt idx="2067">
                  <c:v>0.15616666666699999</c:v>
                </c:pt>
                <c:pt idx="2068">
                  <c:v>0.183818181818</c:v>
                </c:pt>
                <c:pt idx="2069">
                  <c:v>0.17374999999999999</c:v>
                </c:pt>
                <c:pt idx="2070">
                  <c:v>0.17872727272700001</c:v>
                </c:pt>
                <c:pt idx="2071">
                  <c:v>0.161166666667</c:v>
                </c:pt>
                <c:pt idx="2072">
                  <c:v>0.17125000000000001</c:v>
                </c:pt>
                <c:pt idx="2073">
                  <c:v>0.1895</c:v>
                </c:pt>
                <c:pt idx="2074">
                  <c:v>0.18272727272700001</c:v>
                </c:pt>
                <c:pt idx="2075">
                  <c:v>0.18783333333300001</c:v>
                </c:pt>
                <c:pt idx="2076">
                  <c:v>0.201166666667</c:v>
                </c:pt>
                <c:pt idx="2077">
                  <c:v>0.21236363636399999</c:v>
                </c:pt>
                <c:pt idx="2078">
                  <c:v>0.18741666666699999</c:v>
                </c:pt>
                <c:pt idx="2079">
                  <c:v>0.180583333333</c:v>
                </c:pt>
                <c:pt idx="2080">
                  <c:v>0.23281818181799999</c:v>
                </c:pt>
                <c:pt idx="2081">
                  <c:v>0.178090909091</c:v>
                </c:pt>
                <c:pt idx="2082">
                  <c:v>0.19209090909099999</c:v>
                </c:pt>
                <c:pt idx="2083">
                  <c:v>0.186</c:v>
                </c:pt>
                <c:pt idx="2084">
                  <c:v>0.20874999999999999</c:v>
                </c:pt>
                <c:pt idx="2085">
                  <c:v>0.21816666666699999</c:v>
                </c:pt>
                <c:pt idx="2086">
                  <c:v>0.20033333333299999</c:v>
                </c:pt>
                <c:pt idx="2087">
                  <c:v>0.22800000000000001</c:v>
                </c:pt>
                <c:pt idx="2088">
                  <c:v>0.21224999999999999</c:v>
                </c:pt>
                <c:pt idx="2089">
                  <c:v>0.19508333333299999</c:v>
                </c:pt>
                <c:pt idx="2090">
                  <c:v>0.17663636363599999</c:v>
                </c:pt>
                <c:pt idx="2091">
                  <c:v>0.21733333333300001</c:v>
                </c:pt>
                <c:pt idx="2092">
                  <c:v>0.21783333333300001</c:v>
                </c:pt>
                <c:pt idx="2093">
                  <c:v>0.20449999999999999</c:v>
                </c:pt>
                <c:pt idx="2094">
                  <c:v>0.191916666667</c:v>
                </c:pt>
                <c:pt idx="2095">
                  <c:v>0.22066666666699999</c:v>
                </c:pt>
                <c:pt idx="2096">
                  <c:v>0.20749999999999999</c:v>
                </c:pt>
                <c:pt idx="2097">
                  <c:v>0.30099999999999999</c:v>
                </c:pt>
                <c:pt idx="2098">
                  <c:v>0.191</c:v>
                </c:pt>
                <c:pt idx="2099">
                  <c:v>0.241111111111</c:v>
                </c:pt>
                <c:pt idx="2100">
                  <c:v>0.23499999999999999</c:v>
                </c:pt>
                <c:pt idx="2101">
                  <c:v>0.240333333333</c:v>
                </c:pt>
                <c:pt idx="2102">
                  <c:v>0.25354545454499999</c:v>
                </c:pt>
                <c:pt idx="2103">
                  <c:v>0.245777777778</c:v>
                </c:pt>
                <c:pt idx="2104">
                  <c:v>0.27910000000000001</c:v>
                </c:pt>
                <c:pt idx="2105">
                  <c:v>0.23269999999999999</c:v>
                </c:pt>
                <c:pt idx="2106">
                  <c:v>0.248</c:v>
                </c:pt>
                <c:pt idx="2107">
                  <c:v>0.2147</c:v>
                </c:pt>
                <c:pt idx="2108">
                  <c:v>0.21636363636399999</c:v>
                </c:pt>
                <c:pt idx="2109">
                  <c:v>0.21716666666699999</c:v>
                </c:pt>
                <c:pt idx="2110">
                  <c:v>0.24249999999999999</c:v>
                </c:pt>
                <c:pt idx="2111">
                  <c:v>0.202909090909</c:v>
                </c:pt>
                <c:pt idx="2112">
                  <c:v>0.22158333333300001</c:v>
                </c:pt>
                <c:pt idx="2113">
                  <c:v>0.23599999999999999</c:v>
                </c:pt>
                <c:pt idx="2114">
                  <c:v>0.21479999999999999</c:v>
                </c:pt>
                <c:pt idx="2115">
                  <c:v>0.23974999999999999</c:v>
                </c:pt>
                <c:pt idx="2116">
                  <c:v>0.18174999999999999</c:v>
                </c:pt>
                <c:pt idx="2117">
                  <c:v>0.182</c:v>
                </c:pt>
                <c:pt idx="2118">
                  <c:v>0.23127272727299999</c:v>
                </c:pt>
                <c:pt idx="2119">
                  <c:v>0.21288888888900001</c:v>
                </c:pt>
                <c:pt idx="2120">
                  <c:v>0.220363636364</c:v>
                </c:pt>
                <c:pt idx="2121">
                  <c:v>0.20200000000000001</c:v>
                </c:pt>
                <c:pt idx="2122">
                  <c:v>0.19809090909099999</c:v>
                </c:pt>
                <c:pt idx="2123">
                  <c:v>0.19025</c:v>
                </c:pt>
                <c:pt idx="2124">
                  <c:v>0.21199999999999999</c:v>
                </c:pt>
                <c:pt idx="2125">
                  <c:v>0.166666666667</c:v>
                </c:pt>
                <c:pt idx="2126">
                  <c:v>0.18316666666699999</c:v>
                </c:pt>
                <c:pt idx="2127">
                  <c:v>0.16609090909099999</c:v>
                </c:pt>
                <c:pt idx="2128">
                  <c:v>0.18990909090899999</c:v>
                </c:pt>
                <c:pt idx="2129">
                  <c:v>0.193666666667</c:v>
                </c:pt>
                <c:pt idx="2130">
                  <c:v>0.20145454545499999</c:v>
                </c:pt>
                <c:pt idx="2131">
                  <c:v>0.179272727273</c:v>
                </c:pt>
                <c:pt idx="2132">
                  <c:v>0.22800000000000001</c:v>
                </c:pt>
                <c:pt idx="2133">
                  <c:v>0.17441666666700001</c:v>
                </c:pt>
                <c:pt idx="2134">
                  <c:v>0.17530000000000001</c:v>
                </c:pt>
                <c:pt idx="2135">
                  <c:v>0.19775000000000001</c:v>
                </c:pt>
                <c:pt idx="2136">
                  <c:v>0.174583333333</c:v>
                </c:pt>
                <c:pt idx="2137">
                  <c:v>0.18327272727300001</c:v>
                </c:pt>
                <c:pt idx="2138">
                  <c:v>0.18216666666699999</c:v>
                </c:pt>
                <c:pt idx="2139">
                  <c:v>0.189818181818</c:v>
                </c:pt>
                <c:pt idx="2140">
                  <c:v>0.164166666667</c:v>
                </c:pt>
                <c:pt idx="2141">
                  <c:v>0.1754</c:v>
                </c:pt>
                <c:pt idx="2142">
                  <c:v>0.17341666666700001</c:v>
                </c:pt>
                <c:pt idx="2143">
                  <c:v>0.17599999999999999</c:v>
                </c:pt>
                <c:pt idx="2144">
                  <c:v>0.16183333333300001</c:v>
                </c:pt>
                <c:pt idx="2145">
                  <c:v>0.18516666666699999</c:v>
                </c:pt>
                <c:pt idx="2146">
                  <c:v>0.17116666666700001</c:v>
                </c:pt>
                <c:pt idx="2147">
                  <c:v>0.1605</c:v>
                </c:pt>
                <c:pt idx="2148">
                  <c:v>0.17841666666700001</c:v>
                </c:pt>
                <c:pt idx="2149">
                  <c:v>0.16233333333300001</c:v>
                </c:pt>
                <c:pt idx="2150">
                  <c:v>0.206090909091</c:v>
                </c:pt>
                <c:pt idx="2151">
                  <c:v>0.18583333333300001</c:v>
                </c:pt>
                <c:pt idx="2152">
                  <c:v>0.18027272727300001</c:v>
                </c:pt>
                <c:pt idx="2153">
                  <c:v>0.170545454545</c:v>
                </c:pt>
                <c:pt idx="2154">
                  <c:v>0.1797</c:v>
                </c:pt>
                <c:pt idx="2155">
                  <c:v>0.15708333333300001</c:v>
                </c:pt>
                <c:pt idx="2156">
                  <c:v>0.174583333333</c:v>
                </c:pt>
                <c:pt idx="2157">
                  <c:v>0.15266666666699999</c:v>
                </c:pt>
                <c:pt idx="2158">
                  <c:v>0.19225</c:v>
                </c:pt>
                <c:pt idx="2159">
                  <c:v>0.176083333333</c:v>
                </c:pt>
                <c:pt idx="2160">
                  <c:v>0.17741666666700001</c:v>
                </c:pt>
                <c:pt idx="2161">
                  <c:v>0.189</c:v>
                </c:pt>
                <c:pt idx="2162">
                  <c:v>0.17249999999999999</c:v>
                </c:pt>
                <c:pt idx="2163">
                  <c:v>0.16189999999999999</c:v>
                </c:pt>
                <c:pt idx="2164">
                  <c:v>0.207833333333</c:v>
                </c:pt>
                <c:pt idx="2165">
                  <c:v>0.19016666666699999</c:v>
                </c:pt>
                <c:pt idx="2166">
                  <c:v>0.197166666667</c:v>
                </c:pt>
                <c:pt idx="2167">
                  <c:v>0.21274999999999999</c:v>
                </c:pt>
                <c:pt idx="2168">
                  <c:v>0.1696</c:v>
                </c:pt>
                <c:pt idx="2169">
                  <c:v>0.19600000000000001</c:v>
                </c:pt>
                <c:pt idx="2170">
                  <c:v>0.196666666667</c:v>
                </c:pt>
                <c:pt idx="2171">
                  <c:v>0.19500000000000001</c:v>
                </c:pt>
                <c:pt idx="2172">
                  <c:v>0.199090909091</c:v>
                </c:pt>
                <c:pt idx="2173">
                  <c:v>0.23283333333299999</c:v>
                </c:pt>
                <c:pt idx="2174">
                  <c:v>0.19933333333299999</c:v>
                </c:pt>
                <c:pt idx="2175">
                  <c:v>0.25390909090899999</c:v>
                </c:pt>
                <c:pt idx="2176">
                  <c:v>0.213583333333</c:v>
                </c:pt>
                <c:pt idx="2177">
                  <c:v>0.21708333333300001</c:v>
                </c:pt>
                <c:pt idx="2178">
                  <c:v>0.18954545454499999</c:v>
                </c:pt>
                <c:pt idx="2179">
                  <c:v>0.212833333333</c:v>
                </c:pt>
                <c:pt idx="2180">
                  <c:v>0.212333333333</c:v>
                </c:pt>
                <c:pt idx="2181">
                  <c:v>0.1905</c:v>
                </c:pt>
                <c:pt idx="2182">
                  <c:v>0.21024999999999999</c:v>
                </c:pt>
                <c:pt idx="2183">
                  <c:v>0.19708333333299999</c:v>
                </c:pt>
                <c:pt idx="2184">
                  <c:v>0.20266666666700001</c:v>
                </c:pt>
                <c:pt idx="2185">
                  <c:v>0.23849999999999999</c:v>
                </c:pt>
                <c:pt idx="2186">
                  <c:v>0.22500000000000001</c:v>
                </c:pt>
                <c:pt idx="2187">
                  <c:v>0.243555555556</c:v>
                </c:pt>
                <c:pt idx="2188">
                  <c:v>0.25288888888900002</c:v>
                </c:pt>
                <c:pt idx="2189">
                  <c:v>0.27200000000000002</c:v>
                </c:pt>
                <c:pt idx="2190">
                  <c:v>0.25066666666699999</c:v>
                </c:pt>
                <c:pt idx="2191">
                  <c:v>0.27110000000000001</c:v>
                </c:pt>
                <c:pt idx="2192">
                  <c:v>0.22439999999999999</c:v>
                </c:pt>
                <c:pt idx="2193">
                  <c:v>0.26263636363600001</c:v>
                </c:pt>
                <c:pt idx="2194">
                  <c:v>0.209272727273</c:v>
                </c:pt>
                <c:pt idx="2195">
                  <c:v>0.239272727273</c:v>
                </c:pt>
                <c:pt idx="2196">
                  <c:v>0.19700000000000001</c:v>
                </c:pt>
                <c:pt idx="2197">
                  <c:v>0.22581818181800001</c:v>
                </c:pt>
                <c:pt idx="2198">
                  <c:v>0.23949999999999999</c:v>
                </c:pt>
                <c:pt idx="2199">
                  <c:v>0.22559999999999999</c:v>
                </c:pt>
                <c:pt idx="2200">
                  <c:v>0.210272727273</c:v>
                </c:pt>
                <c:pt idx="2201">
                  <c:v>0.234909090909</c:v>
                </c:pt>
                <c:pt idx="2202">
                  <c:v>0.206571428571</c:v>
                </c:pt>
                <c:pt idx="2203">
                  <c:v>0.1923</c:v>
                </c:pt>
                <c:pt idx="2204">
                  <c:v>0.2228</c:v>
                </c:pt>
                <c:pt idx="2205">
                  <c:v>0.198545454545</c:v>
                </c:pt>
                <c:pt idx="2206">
                  <c:v>0.212777777778</c:v>
                </c:pt>
                <c:pt idx="2207">
                  <c:v>0.197666666667</c:v>
                </c:pt>
                <c:pt idx="2208">
                  <c:v>0.19550000000000001</c:v>
                </c:pt>
                <c:pt idx="2209">
                  <c:v>0.197416666667</c:v>
                </c:pt>
                <c:pt idx="2210">
                  <c:v>0.1988</c:v>
                </c:pt>
                <c:pt idx="2211">
                  <c:v>0.191916666667</c:v>
                </c:pt>
                <c:pt idx="2212">
                  <c:v>0.19589999999999999</c:v>
                </c:pt>
                <c:pt idx="2213">
                  <c:v>0.20008333333299999</c:v>
                </c:pt>
                <c:pt idx="2214">
                  <c:v>0.2069</c:v>
                </c:pt>
                <c:pt idx="2215">
                  <c:v>0.19009999999999999</c:v>
                </c:pt>
                <c:pt idx="2216">
                  <c:v>0.23145454545499999</c:v>
                </c:pt>
                <c:pt idx="2217">
                  <c:v>0.1794</c:v>
                </c:pt>
                <c:pt idx="2218">
                  <c:v>0.16755555555599999</c:v>
                </c:pt>
                <c:pt idx="2219">
                  <c:v>0.210636363636</c:v>
                </c:pt>
                <c:pt idx="2220">
                  <c:v>0.20949999999999999</c:v>
                </c:pt>
                <c:pt idx="2221">
                  <c:v>0.18908333333300001</c:v>
                </c:pt>
                <c:pt idx="2222">
                  <c:v>0.191916666667</c:v>
                </c:pt>
                <c:pt idx="2223">
                  <c:v>0.197888888889</c:v>
                </c:pt>
                <c:pt idx="2224">
                  <c:v>0.18690909090899999</c:v>
                </c:pt>
                <c:pt idx="2225">
                  <c:v>0.17918181818199999</c:v>
                </c:pt>
                <c:pt idx="2226">
                  <c:v>0.16045454545500001</c:v>
                </c:pt>
                <c:pt idx="2227">
                  <c:v>0.16930000000000001</c:v>
                </c:pt>
                <c:pt idx="2228">
                  <c:v>0.19137499999999999</c:v>
                </c:pt>
                <c:pt idx="2229">
                  <c:v>0.18024999999999999</c:v>
                </c:pt>
                <c:pt idx="2230">
                  <c:v>0.188636363636</c:v>
                </c:pt>
                <c:pt idx="2231">
                  <c:v>0.2087</c:v>
                </c:pt>
                <c:pt idx="2232">
                  <c:v>0.188818181818</c:v>
                </c:pt>
                <c:pt idx="2233">
                  <c:v>0.15429999999999999</c:v>
                </c:pt>
                <c:pt idx="2234">
                  <c:v>0.1925</c:v>
                </c:pt>
                <c:pt idx="2235">
                  <c:v>0.18790000000000001</c:v>
                </c:pt>
                <c:pt idx="2236">
                  <c:v>0.172454545455</c:v>
                </c:pt>
                <c:pt idx="2237">
                  <c:v>0.19308333333300001</c:v>
                </c:pt>
                <c:pt idx="2238">
                  <c:v>0.20974999999999999</c:v>
                </c:pt>
                <c:pt idx="2239">
                  <c:v>0.16070000000000001</c:v>
                </c:pt>
                <c:pt idx="2240">
                  <c:v>0.18854545454499999</c:v>
                </c:pt>
                <c:pt idx="2241">
                  <c:v>0.18016666666700001</c:v>
                </c:pt>
                <c:pt idx="2242">
                  <c:v>0.190181818182</c:v>
                </c:pt>
                <c:pt idx="2243">
                  <c:v>0.1701</c:v>
                </c:pt>
                <c:pt idx="2244">
                  <c:v>0.190818181818</c:v>
                </c:pt>
                <c:pt idx="2245">
                  <c:v>0.18149999999999999</c:v>
                </c:pt>
                <c:pt idx="2246">
                  <c:v>0.17681818181799999</c:v>
                </c:pt>
                <c:pt idx="2247">
                  <c:v>0.210333333333</c:v>
                </c:pt>
                <c:pt idx="2248">
                  <c:v>0.19618181818200001</c:v>
                </c:pt>
                <c:pt idx="2249">
                  <c:v>0.20499999999999999</c:v>
                </c:pt>
                <c:pt idx="2250">
                  <c:v>0.18741666666699999</c:v>
                </c:pt>
                <c:pt idx="2251">
                  <c:v>0.174333333333</c:v>
                </c:pt>
                <c:pt idx="2252">
                  <c:v>0.18291666666699999</c:v>
                </c:pt>
                <c:pt idx="2253">
                  <c:v>0.20458333333299999</c:v>
                </c:pt>
                <c:pt idx="2254">
                  <c:v>0.17924999999999999</c:v>
                </c:pt>
                <c:pt idx="2255">
                  <c:v>0.208833333333</c:v>
                </c:pt>
                <c:pt idx="2256">
                  <c:v>0.21891666666699999</c:v>
                </c:pt>
                <c:pt idx="2257">
                  <c:v>0.19718181818200001</c:v>
                </c:pt>
                <c:pt idx="2258">
                  <c:v>0.191181818182</c:v>
                </c:pt>
                <c:pt idx="2259">
                  <c:v>0.2515</c:v>
                </c:pt>
                <c:pt idx="2260">
                  <c:v>0.19658333333299999</c:v>
                </c:pt>
                <c:pt idx="2261">
                  <c:v>0.2215</c:v>
                </c:pt>
                <c:pt idx="2262">
                  <c:v>0.20899999999999999</c:v>
                </c:pt>
                <c:pt idx="2263">
                  <c:v>0.23150000000000001</c:v>
                </c:pt>
                <c:pt idx="2264">
                  <c:v>0.19033333333300001</c:v>
                </c:pt>
                <c:pt idx="2265">
                  <c:v>0.22141666666699999</c:v>
                </c:pt>
                <c:pt idx="2266">
                  <c:v>0.20200000000000001</c:v>
                </c:pt>
                <c:pt idx="2267">
                  <c:v>0.20599999999999999</c:v>
                </c:pt>
                <c:pt idx="2268">
                  <c:v>0.18791666666699999</c:v>
                </c:pt>
                <c:pt idx="2269">
                  <c:v>0.20075000000000001</c:v>
                </c:pt>
                <c:pt idx="2270">
                  <c:v>0.18741666666699999</c:v>
                </c:pt>
                <c:pt idx="2271">
                  <c:v>0.302571428571</c:v>
                </c:pt>
                <c:pt idx="2272">
                  <c:v>0.26524999999999999</c:v>
                </c:pt>
                <c:pt idx="2273">
                  <c:v>0.25388888888900002</c:v>
                </c:pt>
                <c:pt idx="2274">
                  <c:v>0.24737500000000001</c:v>
                </c:pt>
                <c:pt idx="2275">
                  <c:v>0.24666666666699999</c:v>
                </c:pt>
                <c:pt idx="2276">
                  <c:v>0.229666666667</c:v>
                </c:pt>
                <c:pt idx="2277">
                  <c:v>0.237111111111</c:v>
                </c:pt>
                <c:pt idx="2278">
                  <c:v>0.23019999999999999</c:v>
                </c:pt>
                <c:pt idx="2279">
                  <c:v>0.27409090909099998</c:v>
                </c:pt>
                <c:pt idx="2280">
                  <c:v>0.2185</c:v>
                </c:pt>
                <c:pt idx="2281">
                  <c:v>0.23763636363599999</c:v>
                </c:pt>
                <c:pt idx="2282">
                  <c:v>0.24099999999999999</c:v>
                </c:pt>
                <c:pt idx="2283">
                  <c:v>0.19209999999999999</c:v>
                </c:pt>
                <c:pt idx="2284">
                  <c:v>0.27144444444400001</c:v>
                </c:pt>
                <c:pt idx="2285">
                  <c:v>0.25127272727299999</c:v>
                </c:pt>
                <c:pt idx="2286">
                  <c:v>0.23225000000000001</c:v>
                </c:pt>
                <c:pt idx="2287">
                  <c:v>0.20430000000000001</c:v>
                </c:pt>
                <c:pt idx="2288">
                  <c:v>0.2339</c:v>
                </c:pt>
                <c:pt idx="2289">
                  <c:v>0.24</c:v>
                </c:pt>
                <c:pt idx="2290">
                  <c:v>0.230545454545</c:v>
                </c:pt>
                <c:pt idx="2291">
                  <c:v>0.20516666666700001</c:v>
                </c:pt>
                <c:pt idx="2292">
                  <c:v>0.2253</c:v>
                </c:pt>
                <c:pt idx="2293">
                  <c:v>0.18529999999999999</c:v>
                </c:pt>
                <c:pt idx="2294">
                  <c:v>0.233545454545</c:v>
                </c:pt>
                <c:pt idx="2295">
                  <c:v>0.19936363636400001</c:v>
                </c:pt>
                <c:pt idx="2296">
                  <c:v>0.219363636364</c:v>
                </c:pt>
                <c:pt idx="2297">
                  <c:v>0.20430000000000001</c:v>
                </c:pt>
                <c:pt idx="2298">
                  <c:v>0.20660000000000001</c:v>
                </c:pt>
                <c:pt idx="2299">
                  <c:v>0.18559999999999999</c:v>
                </c:pt>
                <c:pt idx="2300">
                  <c:v>0.23699999999999999</c:v>
                </c:pt>
                <c:pt idx="2301">
                  <c:v>0.19500000000000001</c:v>
                </c:pt>
                <c:pt idx="2302">
                  <c:v>0.19750000000000001</c:v>
                </c:pt>
                <c:pt idx="2303">
                  <c:v>0.20569999999999999</c:v>
                </c:pt>
                <c:pt idx="2304">
                  <c:v>0.206333333333</c:v>
                </c:pt>
                <c:pt idx="2305">
                  <c:v>0.19375000000000001</c:v>
                </c:pt>
                <c:pt idx="2306">
                  <c:v>0.19011111111099999</c:v>
                </c:pt>
                <c:pt idx="2307">
                  <c:v>0.22488888888899999</c:v>
                </c:pt>
                <c:pt idx="2308">
                  <c:v>0.21129999999999999</c:v>
                </c:pt>
                <c:pt idx="2309">
                  <c:v>0.22825000000000001</c:v>
                </c:pt>
                <c:pt idx="2310">
                  <c:v>0.171111111111</c:v>
                </c:pt>
                <c:pt idx="2311">
                  <c:v>0.196666666667</c:v>
                </c:pt>
                <c:pt idx="2312">
                  <c:v>0.21049999999999999</c:v>
                </c:pt>
                <c:pt idx="2313">
                  <c:v>0.18218181818199999</c:v>
                </c:pt>
                <c:pt idx="2314">
                  <c:v>0.19563636363600001</c:v>
                </c:pt>
                <c:pt idx="2315">
                  <c:v>0.214555555556</c:v>
                </c:pt>
                <c:pt idx="2316">
                  <c:v>0.1951</c:v>
                </c:pt>
                <c:pt idx="2317">
                  <c:v>0.222</c:v>
                </c:pt>
                <c:pt idx="2318">
                  <c:v>0.23469999999999999</c:v>
                </c:pt>
                <c:pt idx="2319">
                  <c:v>0.18060000000000001</c:v>
                </c:pt>
                <c:pt idx="2320">
                  <c:v>0.20233333333299999</c:v>
                </c:pt>
                <c:pt idx="2321">
                  <c:v>0.206454545455</c:v>
                </c:pt>
                <c:pt idx="2322">
                  <c:v>0.20150000000000001</c:v>
                </c:pt>
                <c:pt idx="2323">
                  <c:v>0.19350000000000001</c:v>
                </c:pt>
                <c:pt idx="2324">
                  <c:v>0.21422222222199999</c:v>
                </c:pt>
                <c:pt idx="2325">
                  <c:v>0.197727272727</c:v>
                </c:pt>
                <c:pt idx="2326">
                  <c:v>0.21360000000000001</c:v>
                </c:pt>
                <c:pt idx="2327">
                  <c:v>0.202625</c:v>
                </c:pt>
                <c:pt idx="2328">
                  <c:v>0.18890909090899999</c:v>
                </c:pt>
                <c:pt idx="2329">
                  <c:v>0.19400000000000001</c:v>
                </c:pt>
                <c:pt idx="2330">
                  <c:v>0.19539999999999999</c:v>
                </c:pt>
                <c:pt idx="2331">
                  <c:v>0.18533333333300001</c:v>
                </c:pt>
                <c:pt idx="2332">
                  <c:v>0.21683333333300001</c:v>
                </c:pt>
                <c:pt idx="2333">
                  <c:v>0.197666666667</c:v>
                </c:pt>
                <c:pt idx="2334">
                  <c:v>0.192416666667</c:v>
                </c:pt>
                <c:pt idx="2335">
                  <c:v>0.17972727272700001</c:v>
                </c:pt>
                <c:pt idx="2336">
                  <c:v>0.19309090909099999</c:v>
                </c:pt>
                <c:pt idx="2337">
                  <c:v>0.179833333333</c:v>
                </c:pt>
                <c:pt idx="2338">
                  <c:v>0.19733333333299999</c:v>
                </c:pt>
                <c:pt idx="2339">
                  <c:v>0.205083333333</c:v>
                </c:pt>
                <c:pt idx="2340">
                  <c:v>0.19375000000000001</c:v>
                </c:pt>
                <c:pt idx="2341">
                  <c:v>0.19533333333299999</c:v>
                </c:pt>
                <c:pt idx="2342">
                  <c:v>0.18954545454499999</c:v>
                </c:pt>
                <c:pt idx="2343">
                  <c:v>0.198416666667</c:v>
                </c:pt>
                <c:pt idx="2344">
                  <c:v>0.20374999999999999</c:v>
                </c:pt>
                <c:pt idx="2345">
                  <c:v>0.19908333333299999</c:v>
                </c:pt>
                <c:pt idx="2346">
                  <c:v>0.198666666667</c:v>
                </c:pt>
                <c:pt idx="2347">
                  <c:v>0.22108333333300001</c:v>
                </c:pt>
                <c:pt idx="2348">
                  <c:v>0.18945454545500001</c:v>
                </c:pt>
                <c:pt idx="2349">
                  <c:v>0.223666666667</c:v>
                </c:pt>
                <c:pt idx="2350">
                  <c:v>0.191</c:v>
                </c:pt>
                <c:pt idx="2351">
                  <c:v>0.214583333333</c:v>
                </c:pt>
                <c:pt idx="2352">
                  <c:v>0.19658333333299999</c:v>
                </c:pt>
                <c:pt idx="2353">
                  <c:v>0.173583333333</c:v>
                </c:pt>
                <c:pt idx="2354">
                  <c:v>0.209833333333</c:v>
                </c:pt>
                <c:pt idx="2355">
                  <c:v>0.2157</c:v>
                </c:pt>
                <c:pt idx="2356">
                  <c:v>0.27583333333299997</c:v>
                </c:pt>
                <c:pt idx="2357">
                  <c:v>0.204125</c:v>
                </c:pt>
                <c:pt idx="2358">
                  <c:v>0.22811111111099999</c:v>
                </c:pt>
                <c:pt idx="2359">
                  <c:v>0.26722222222199998</c:v>
                </c:pt>
                <c:pt idx="2360">
                  <c:v>0.264111111111</c:v>
                </c:pt>
                <c:pt idx="2361">
                  <c:v>0.27100000000000002</c:v>
                </c:pt>
                <c:pt idx="2362">
                  <c:v>0.23400000000000001</c:v>
                </c:pt>
                <c:pt idx="2363">
                  <c:v>0.24210000000000001</c:v>
                </c:pt>
                <c:pt idx="2364">
                  <c:v>0.23724999999999999</c:v>
                </c:pt>
                <c:pt idx="2365">
                  <c:v>0.241333333333</c:v>
                </c:pt>
                <c:pt idx="2366">
                  <c:v>0.22777777777800001</c:v>
                </c:pt>
                <c:pt idx="2367">
                  <c:v>0.2092</c:v>
                </c:pt>
                <c:pt idx="2368">
                  <c:v>0.23824999999999999</c:v>
                </c:pt>
                <c:pt idx="2369">
                  <c:v>0.28436363636400003</c:v>
                </c:pt>
                <c:pt idx="2370">
                  <c:v>0.24411111111100001</c:v>
                </c:pt>
                <c:pt idx="2371">
                  <c:v>0.21977777777800001</c:v>
                </c:pt>
                <c:pt idx="2372">
                  <c:v>0.25790000000000002</c:v>
                </c:pt>
                <c:pt idx="2373">
                  <c:v>0.23730000000000001</c:v>
                </c:pt>
                <c:pt idx="2374">
                  <c:v>0.22155555555600001</c:v>
                </c:pt>
                <c:pt idx="2375">
                  <c:v>0.22259999999999999</c:v>
                </c:pt>
                <c:pt idx="2376">
                  <c:v>0.21060000000000001</c:v>
                </c:pt>
                <c:pt idx="2377">
                  <c:v>0.228222222222</c:v>
                </c:pt>
                <c:pt idx="2378">
                  <c:v>0.22670000000000001</c:v>
                </c:pt>
                <c:pt idx="2379">
                  <c:v>0.18845454545500001</c:v>
                </c:pt>
                <c:pt idx="2380">
                  <c:v>0.228545454545</c:v>
                </c:pt>
                <c:pt idx="2381">
                  <c:v>0.21866666666699999</c:v>
                </c:pt>
                <c:pt idx="2382">
                  <c:v>0.215857142857</c:v>
                </c:pt>
                <c:pt idx="2383">
                  <c:v>0.18970000000000001</c:v>
                </c:pt>
                <c:pt idx="2384">
                  <c:v>0.21212500000000001</c:v>
                </c:pt>
                <c:pt idx="2385">
                  <c:v>0.2135</c:v>
                </c:pt>
                <c:pt idx="2386">
                  <c:v>0.249777777778</c:v>
                </c:pt>
                <c:pt idx="2387">
                  <c:v>0.204875</c:v>
                </c:pt>
                <c:pt idx="2388">
                  <c:v>0.210571428571</c:v>
                </c:pt>
                <c:pt idx="2389">
                  <c:v>0.23522222222200001</c:v>
                </c:pt>
                <c:pt idx="2390">
                  <c:v>0.21425</c:v>
                </c:pt>
                <c:pt idx="2391">
                  <c:v>0.193</c:v>
                </c:pt>
                <c:pt idx="2392">
                  <c:v>0.16771428571399999</c:v>
                </c:pt>
                <c:pt idx="2393">
                  <c:v>0.3115</c:v>
                </c:pt>
                <c:pt idx="2394">
                  <c:v>0.20474999999999999</c:v>
                </c:pt>
                <c:pt idx="2395">
                  <c:v>0.20399999999999999</c:v>
                </c:pt>
                <c:pt idx="2396">
                  <c:v>0.243714285714</c:v>
                </c:pt>
                <c:pt idx="2397">
                  <c:v>0.22109999999999999</c:v>
                </c:pt>
                <c:pt idx="2398">
                  <c:v>0.20860000000000001</c:v>
                </c:pt>
                <c:pt idx="2399">
                  <c:v>0.22500000000000001</c:v>
                </c:pt>
                <c:pt idx="2400">
                  <c:v>0.2021</c:v>
                </c:pt>
                <c:pt idx="2401">
                  <c:v>0.21711111111100001</c:v>
                </c:pt>
                <c:pt idx="2402">
                  <c:v>0.23350000000000001</c:v>
                </c:pt>
                <c:pt idx="2403">
                  <c:v>0.21837500000000001</c:v>
                </c:pt>
                <c:pt idx="2404">
                  <c:v>0.1933</c:v>
                </c:pt>
                <c:pt idx="2405">
                  <c:v>0.218222222222</c:v>
                </c:pt>
                <c:pt idx="2406">
                  <c:v>0.22354545454499999</c:v>
                </c:pt>
                <c:pt idx="2407">
                  <c:v>0.20642857142900001</c:v>
                </c:pt>
                <c:pt idx="2408">
                  <c:v>0.236727272727</c:v>
                </c:pt>
                <c:pt idx="2409">
                  <c:v>0.20399999999999999</c:v>
                </c:pt>
                <c:pt idx="2410">
                  <c:v>0.22011111111100001</c:v>
                </c:pt>
                <c:pt idx="2411">
                  <c:v>0.23275000000000001</c:v>
                </c:pt>
                <c:pt idx="2412">
                  <c:v>0.21210000000000001</c:v>
                </c:pt>
                <c:pt idx="2413">
                  <c:v>0.23749999999999999</c:v>
                </c:pt>
                <c:pt idx="2414">
                  <c:v>0.194666666667</c:v>
                </c:pt>
                <c:pt idx="2415">
                  <c:v>0.22681818181800001</c:v>
                </c:pt>
                <c:pt idx="2416">
                  <c:v>0.20341666666700001</c:v>
                </c:pt>
                <c:pt idx="2417">
                  <c:v>0.197916666667</c:v>
                </c:pt>
                <c:pt idx="2418">
                  <c:v>0.202454545455</c:v>
                </c:pt>
                <c:pt idx="2419">
                  <c:v>0.20158333333299999</c:v>
                </c:pt>
                <c:pt idx="2420">
                  <c:v>0.18841666666699999</c:v>
                </c:pt>
                <c:pt idx="2421">
                  <c:v>0.18390909090900001</c:v>
                </c:pt>
                <c:pt idx="2422">
                  <c:v>0.20699999999999999</c:v>
                </c:pt>
                <c:pt idx="2423">
                  <c:v>0.18275</c:v>
                </c:pt>
                <c:pt idx="2424">
                  <c:v>0.19883333333299999</c:v>
                </c:pt>
                <c:pt idx="2425">
                  <c:v>0.18941666666699999</c:v>
                </c:pt>
                <c:pt idx="2426">
                  <c:v>0.20366666666700001</c:v>
                </c:pt>
                <c:pt idx="2427">
                  <c:v>0.17033333333299999</c:v>
                </c:pt>
                <c:pt idx="2428">
                  <c:v>0.20333333333299999</c:v>
                </c:pt>
                <c:pt idx="2429">
                  <c:v>0.190416666667</c:v>
                </c:pt>
                <c:pt idx="2430">
                  <c:v>0.18725</c:v>
                </c:pt>
                <c:pt idx="2431">
                  <c:v>0.22116666666699999</c:v>
                </c:pt>
                <c:pt idx="2432">
                  <c:v>0.19325000000000001</c:v>
                </c:pt>
                <c:pt idx="2433">
                  <c:v>0.20158333333299999</c:v>
                </c:pt>
                <c:pt idx="2434">
                  <c:v>0.19433333333300001</c:v>
                </c:pt>
                <c:pt idx="2435">
                  <c:v>0.23058333333299999</c:v>
                </c:pt>
                <c:pt idx="2436">
                  <c:v>0.21891666666699999</c:v>
                </c:pt>
                <c:pt idx="2437">
                  <c:v>0.18533333333300001</c:v>
                </c:pt>
                <c:pt idx="2438">
                  <c:v>0.223416666667</c:v>
                </c:pt>
                <c:pt idx="2439">
                  <c:v>0.270125</c:v>
                </c:pt>
                <c:pt idx="2440">
                  <c:v>0.25324999999999998</c:v>
                </c:pt>
                <c:pt idx="2441">
                  <c:v>0.26177777777799999</c:v>
                </c:pt>
                <c:pt idx="2442">
                  <c:v>0.22875000000000001</c:v>
                </c:pt>
                <c:pt idx="2443">
                  <c:v>0.27655555555599998</c:v>
                </c:pt>
                <c:pt idx="2444">
                  <c:v>0.23780000000000001</c:v>
                </c:pt>
                <c:pt idx="2445">
                  <c:v>0.23966666666700001</c:v>
                </c:pt>
                <c:pt idx="2446">
                  <c:v>0.23350000000000001</c:v>
                </c:pt>
                <c:pt idx="2447">
                  <c:v>0.20854545454500001</c:v>
                </c:pt>
                <c:pt idx="2448">
                  <c:v>0.23250000000000001</c:v>
                </c:pt>
                <c:pt idx="2449">
                  <c:v>0.25637500000000002</c:v>
                </c:pt>
                <c:pt idx="2450">
                  <c:v>0.20280000000000001</c:v>
                </c:pt>
                <c:pt idx="2451">
                  <c:v>0.19675000000000001</c:v>
                </c:pt>
                <c:pt idx="2452">
                  <c:v>0.236888888889</c:v>
                </c:pt>
                <c:pt idx="2453">
                  <c:v>0.23150000000000001</c:v>
                </c:pt>
                <c:pt idx="2454">
                  <c:v>0.20844444444400001</c:v>
                </c:pt>
                <c:pt idx="2455">
                  <c:v>0.2109</c:v>
                </c:pt>
                <c:pt idx="2456">
                  <c:v>0.212555555556</c:v>
                </c:pt>
                <c:pt idx="2457">
                  <c:v>0.22757142857099999</c:v>
                </c:pt>
                <c:pt idx="2458">
                  <c:v>0.193666666667</c:v>
                </c:pt>
                <c:pt idx="2459">
                  <c:v>0.24160000000000001</c:v>
                </c:pt>
                <c:pt idx="2460">
                  <c:v>0.212833333333</c:v>
                </c:pt>
                <c:pt idx="2461">
                  <c:v>0.210714285714</c:v>
                </c:pt>
                <c:pt idx="2462">
                  <c:v>0.221142857143</c:v>
                </c:pt>
                <c:pt idx="2463">
                  <c:v>0.216857142857</c:v>
                </c:pt>
                <c:pt idx="2464">
                  <c:v>0.19387499999999999</c:v>
                </c:pt>
                <c:pt idx="2465">
                  <c:v>0.24883333333300001</c:v>
                </c:pt>
                <c:pt idx="2466">
                  <c:v>0.21642857142899999</c:v>
                </c:pt>
                <c:pt idx="2467">
                  <c:v>0.24066666666700001</c:v>
                </c:pt>
                <c:pt idx="2468">
                  <c:v>0.27466666666700001</c:v>
                </c:pt>
                <c:pt idx="2469">
                  <c:v>0.214</c:v>
                </c:pt>
                <c:pt idx="2470">
                  <c:v>0.2515</c:v>
                </c:pt>
                <c:pt idx="2471">
                  <c:v>0.174875</c:v>
                </c:pt>
                <c:pt idx="2472">
                  <c:v>0.18533333333300001</c:v>
                </c:pt>
                <c:pt idx="2473">
                  <c:v>0.27071428571400002</c:v>
                </c:pt>
                <c:pt idx="2474">
                  <c:v>0.208125</c:v>
                </c:pt>
                <c:pt idx="2475">
                  <c:v>0.19637499999999999</c:v>
                </c:pt>
                <c:pt idx="2476">
                  <c:v>0.27287499999999998</c:v>
                </c:pt>
                <c:pt idx="2477">
                  <c:v>0.229888888889</c:v>
                </c:pt>
                <c:pt idx="2478">
                  <c:v>0.2157</c:v>
                </c:pt>
                <c:pt idx="2479">
                  <c:v>0.22254545454499999</c:v>
                </c:pt>
                <c:pt idx="2480">
                  <c:v>0.18218181818199999</c:v>
                </c:pt>
                <c:pt idx="2481">
                  <c:v>0.2195</c:v>
                </c:pt>
                <c:pt idx="2482">
                  <c:v>0.244333333333</c:v>
                </c:pt>
                <c:pt idx="2483">
                  <c:v>0.24112500000000001</c:v>
                </c:pt>
                <c:pt idx="2484">
                  <c:v>0.18211111111100001</c:v>
                </c:pt>
                <c:pt idx="2485">
                  <c:v>0.2155</c:v>
                </c:pt>
                <c:pt idx="2486">
                  <c:v>0.21510000000000001</c:v>
                </c:pt>
                <c:pt idx="2487">
                  <c:v>0.217</c:v>
                </c:pt>
                <c:pt idx="2488">
                  <c:v>0.21060000000000001</c:v>
                </c:pt>
                <c:pt idx="2489">
                  <c:v>0.21199999999999999</c:v>
                </c:pt>
                <c:pt idx="2490">
                  <c:v>0.21066666666700001</c:v>
                </c:pt>
                <c:pt idx="2491">
                  <c:v>0.24588888888900001</c:v>
                </c:pt>
                <c:pt idx="2492">
                  <c:v>0.18672727272699999</c:v>
                </c:pt>
                <c:pt idx="2493">
                  <c:v>0.261666666667</c:v>
                </c:pt>
                <c:pt idx="2494">
                  <c:v>0.22381818181800001</c:v>
                </c:pt>
                <c:pt idx="2495">
                  <c:v>0.21310000000000001</c:v>
                </c:pt>
                <c:pt idx="2496">
                  <c:v>0.20449999999999999</c:v>
                </c:pt>
                <c:pt idx="2497">
                  <c:v>0.19358333333300001</c:v>
                </c:pt>
                <c:pt idx="2498">
                  <c:v>0.18775</c:v>
                </c:pt>
                <c:pt idx="2499">
                  <c:v>0.22320000000000001</c:v>
                </c:pt>
                <c:pt idx="2500">
                  <c:v>0.20972727272700001</c:v>
                </c:pt>
                <c:pt idx="2501">
                  <c:v>0.19609090909099999</c:v>
                </c:pt>
                <c:pt idx="2502">
                  <c:v>0.21354545454500001</c:v>
                </c:pt>
                <c:pt idx="2503">
                  <c:v>0.20018181818200001</c:v>
                </c:pt>
                <c:pt idx="2504">
                  <c:v>0.21975</c:v>
                </c:pt>
                <c:pt idx="2505">
                  <c:v>0.20036363636400001</c:v>
                </c:pt>
                <c:pt idx="2506">
                  <c:v>0.19950000000000001</c:v>
                </c:pt>
                <c:pt idx="2507">
                  <c:v>0.18172727272700001</c:v>
                </c:pt>
                <c:pt idx="2508">
                  <c:v>0.21016666666700001</c:v>
                </c:pt>
                <c:pt idx="2509">
                  <c:v>0.17954545454500001</c:v>
                </c:pt>
                <c:pt idx="2510">
                  <c:v>0.24775</c:v>
                </c:pt>
                <c:pt idx="2511">
                  <c:v>0.189636363636</c:v>
                </c:pt>
                <c:pt idx="2512">
                  <c:v>0.21366666666699999</c:v>
                </c:pt>
                <c:pt idx="2513">
                  <c:v>0.180833333333</c:v>
                </c:pt>
                <c:pt idx="2514">
                  <c:v>0.21740000000000001</c:v>
                </c:pt>
                <c:pt idx="2515">
                  <c:v>0.18691666666699999</c:v>
                </c:pt>
                <c:pt idx="2516">
                  <c:v>0.191</c:v>
                </c:pt>
                <c:pt idx="2517">
                  <c:v>0.22133333333300001</c:v>
                </c:pt>
                <c:pt idx="2518">
                  <c:v>0.191</c:v>
                </c:pt>
                <c:pt idx="2519">
                  <c:v>0.32783333333300002</c:v>
                </c:pt>
                <c:pt idx="2520">
                  <c:v>0.26616666666700001</c:v>
                </c:pt>
                <c:pt idx="2521">
                  <c:v>0.25600000000000001</c:v>
                </c:pt>
                <c:pt idx="2522">
                  <c:v>0.26088888888900003</c:v>
                </c:pt>
                <c:pt idx="2523">
                  <c:v>0.209333333333</c:v>
                </c:pt>
                <c:pt idx="2524">
                  <c:v>0.25511111111099999</c:v>
                </c:pt>
                <c:pt idx="2525">
                  <c:v>0.239555555556</c:v>
                </c:pt>
                <c:pt idx="2526">
                  <c:v>0.20333333333299999</c:v>
                </c:pt>
                <c:pt idx="2527">
                  <c:v>0.23269999999999999</c:v>
                </c:pt>
                <c:pt idx="2528">
                  <c:v>0.25137500000000002</c:v>
                </c:pt>
                <c:pt idx="2529">
                  <c:v>0.229875</c:v>
                </c:pt>
                <c:pt idx="2530">
                  <c:v>0.21299999999999999</c:v>
                </c:pt>
                <c:pt idx="2531">
                  <c:v>0.23574999999999999</c:v>
                </c:pt>
                <c:pt idx="2532">
                  <c:v>0.24288888888900001</c:v>
                </c:pt>
                <c:pt idx="2533">
                  <c:v>0.2238</c:v>
                </c:pt>
                <c:pt idx="2534">
                  <c:v>0.18820000000000001</c:v>
                </c:pt>
                <c:pt idx="2535">
                  <c:v>0.19775000000000001</c:v>
                </c:pt>
                <c:pt idx="2536">
                  <c:v>0.219</c:v>
                </c:pt>
                <c:pt idx="2537">
                  <c:v>0.245</c:v>
                </c:pt>
                <c:pt idx="2538">
                  <c:v>0.273111111111</c:v>
                </c:pt>
                <c:pt idx="2539">
                  <c:v>0.234875</c:v>
                </c:pt>
                <c:pt idx="2540">
                  <c:v>0.22083333333300001</c:v>
                </c:pt>
                <c:pt idx="2541">
                  <c:v>0.204571428571</c:v>
                </c:pt>
                <c:pt idx="2542">
                  <c:v>0.251142857143</c:v>
                </c:pt>
                <c:pt idx="2543">
                  <c:v>0.20100000000000001</c:v>
                </c:pt>
                <c:pt idx="2544">
                  <c:v>0.26816666666700001</c:v>
                </c:pt>
                <c:pt idx="2545">
                  <c:v>0.234428571429</c:v>
                </c:pt>
                <c:pt idx="2546">
                  <c:v>0.2069</c:v>
                </c:pt>
                <c:pt idx="2547">
                  <c:v>0.223</c:v>
                </c:pt>
                <c:pt idx="2548">
                  <c:v>0.1905</c:v>
                </c:pt>
                <c:pt idx="2549">
                  <c:v>0.229375</c:v>
                </c:pt>
                <c:pt idx="2550">
                  <c:v>0.2205</c:v>
                </c:pt>
                <c:pt idx="2551">
                  <c:v>0.18</c:v>
                </c:pt>
                <c:pt idx="2552">
                  <c:v>0.26533333333300002</c:v>
                </c:pt>
                <c:pt idx="2553">
                  <c:v>0.24587500000000001</c:v>
                </c:pt>
                <c:pt idx="2554">
                  <c:v>0.19775000000000001</c:v>
                </c:pt>
                <c:pt idx="2555">
                  <c:v>0.2555</c:v>
                </c:pt>
                <c:pt idx="2556">
                  <c:v>0.24166666666700001</c:v>
                </c:pt>
                <c:pt idx="2557">
                  <c:v>0.204090909091</c:v>
                </c:pt>
                <c:pt idx="2558">
                  <c:v>0.2089</c:v>
                </c:pt>
                <c:pt idx="2559">
                  <c:v>0.21790000000000001</c:v>
                </c:pt>
                <c:pt idx="2560">
                  <c:v>0.19009999999999999</c:v>
                </c:pt>
                <c:pt idx="2561">
                  <c:v>0.19550000000000001</c:v>
                </c:pt>
                <c:pt idx="2562">
                  <c:v>0.26771428571400002</c:v>
                </c:pt>
                <c:pt idx="2563">
                  <c:v>0.23966666666700001</c:v>
                </c:pt>
                <c:pt idx="2564">
                  <c:v>0.23888888888900001</c:v>
                </c:pt>
                <c:pt idx="2565">
                  <c:v>0.241857142857</c:v>
                </c:pt>
                <c:pt idx="2566">
                  <c:v>0.25583333333300001</c:v>
                </c:pt>
                <c:pt idx="2567">
                  <c:v>0.27757142857099998</c:v>
                </c:pt>
                <c:pt idx="2568">
                  <c:v>0.21128571428599999</c:v>
                </c:pt>
                <c:pt idx="2569">
                  <c:v>0.2228</c:v>
                </c:pt>
                <c:pt idx="2570">
                  <c:v>0.234571428571</c:v>
                </c:pt>
                <c:pt idx="2571">
                  <c:v>0.20100000000000001</c:v>
                </c:pt>
                <c:pt idx="2572">
                  <c:v>0.23122222222200001</c:v>
                </c:pt>
                <c:pt idx="2573">
                  <c:v>0.2208</c:v>
                </c:pt>
                <c:pt idx="2574">
                  <c:v>0.17749999999999999</c:v>
                </c:pt>
                <c:pt idx="2575">
                  <c:v>0.206454545455</c:v>
                </c:pt>
                <c:pt idx="2576">
                  <c:v>0.22159999999999999</c:v>
                </c:pt>
                <c:pt idx="2577">
                  <c:v>0.198545454545</c:v>
                </c:pt>
                <c:pt idx="2578">
                  <c:v>0.20730000000000001</c:v>
                </c:pt>
                <c:pt idx="2579">
                  <c:v>0.261909090909</c:v>
                </c:pt>
                <c:pt idx="2580">
                  <c:v>0.2185</c:v>
                </c:pt>
                <c:pt idx="2581">
                  <c:v>0.2258</c:v>
                </c:pt>
                <c:pt idx="2582">
                  <c:v>0.20519999999999999</c:v>
                </c:pt>
                <c:pt idx="2583">
                  <c:v>0.23536363636400001</c:v>
                </c:pt>
                <c:pt idx="2584">
                  <c:v>0.20518181818199999</c:v>
                </c:pt>
                <c:pt idx="2585">
                  <c:v>0.20050000000000001</c:v>
                </c:pt>
                <c:pt idx="2586">
                  <c:v>0.214</c:v>
                </c:pt>
                <c:pt idx="2587">
                  <c:v>0.255363636364</c:v>
                </c:pt>
                <c:pt idx="2588">
                  <c:v>0.20241666666700001</c:v>
                </c:pt>
                <c:pt idx="2589">
                  <c:v>0.23325000000000001</c:v>
                </c:pt>
                <c:pt idx="2590">
                  <c:v>0.19883333333299999</c:v>
                </c:pt>
                <c:pt idx="2591">
                  <c:v>0.17491666666700001</c:v>
                </c:pt>
                <c:pt idx="2592">
                  <c:v>0.18583333333300001</c:v>
                </c:pt>
                <c:pt idx="2593">
                  <c:v>0.200272727273</c:v>
                </c:pt>
                <c:pt idx="2594">
                  <c:v>0.197545454545</c:v>
                </c:pt>
                <c:pt idx="2595">
                  <c:v>0.21691666666699999</c:v>
                </c:pt>
                <c:pt idx="2596">
                  <c:v>0.212833333333</c:v>
                </c:pt>
                <c:pt idx="2597">
                  <c:v>0.196666666667</c:v>
                </c:pt>
                <c:pt idx="2598">
                  <c:v>0.29699999999999999</c:v>
                </c:pt>
                <c:pt idx="2599">
                  <c:v>0.27962500000000001</c:v>
                </c:pt>
                <c:pt idx="2600">
                  <c:v>0.236555555556</c:v>
                </c:pt>
                <c:pt idx="2601">
                  <c:v>0.26074999999999998</c:v>
                </c:pt>
                <c:pt idx="2602">
                  <c:v>0.23799999999999999</c:v>
                </c:pt>
                <c:pt idx="2603">
                  <c:v>0.25322222222200003</c:v>
                </c:pt>
                <c:pt idx="2604">
                  <c:v>0.20888888888900001</c:v>
                </c:pt>
                <c:pt idx="2605">
                  <c:v>0.239555555556</c:v>
                </c:pt>
                <c:pt idx="2606">
                  <c:v>0.229888888889</c:v>
                </c:pt>
                <c:pt idx="2607">
                  <c:v>0.219</c:v>
                </c:pt>
                <c:pt idx="2608">
                  <c:v>0.22455555555600001</c:v>
                </c:pt>
                <c:pt idx="2609">
                  <c:v>0.182</c:v>
                </c:pt>
                <c:pt idx="2610">
                  <c:v>0.249</c:v>
                </c:pt>
                <c:pt idx="2611">
                  <c:v>0.2132</c:v>
                </c:pt>
                <c:pt idx="2612">
                  <c:v>0.18612500000000001</c:v>
                </c:pt>
                <c:pt idx="2613">
                  <c:v>0.24344444444400001</c:v>
                </c:pt>
                <c:pt idx="2614">
                  <c:v>0.25224999999999997</c:v>
                </c:pt>
                <c:pt idx="2615">
                  <c:v>0.22450000000000001</c:v>
                </c:pt>
                <c:pt idx="2616">
                  <c:v>0.231666666667</c:v>
                </c:pt>
                <c:pt idx="2617">
                  <c:v>0.203571428571</c:v>
                </c:pt>
                <c:pt idx="2618">
                  <c:v>0.217</c:v>
                </c:pt>
                <c:pt idx="2619">
                  <c:v>0.24199999999999999</c:v>
                </c:pt>
                <c:pt idx="2620">
                  <c:v>0.18225</c:v>
                </c:pt>
                <c:pt idx="2621">
                  <c:v>0.247714285714</c:v>
                </c:pt>
                <c:pt idx="2622">
                  <c:v>0.26037500000000002</c:v>
                </c:pt>
                <c:pt idx="2623">
                  <c:v>0.22657142857099999</c:v>
                </c:pt>
                <c:pt idx="2624">
                  <c:v>0.21</c:v>
                </c:pt>
                <c:pt idx="2625">
                  <c:v>0.209571428571</c:v>
                </c:pt>
                <c:pt idx="2626">
                  <c:v>0.211777777778</c:v>
                </c:pt>
                <c:pt idx="2627">
                  <c:v>0.20200000000000001</c:v>
                </c:pt>
                <c:pt idx="2628">
                  <c:v>0.26850000000000002</c:v>
                </c:pt>
                <c:pt idx="2629">
                  <c:v>0.236555555556</c:v>
                </c:pt>
                <c:pt idx="2630">
                  <c:v>0.231888888889</c:v>
                </c:pt>
                <c:pt idx="2631">
                  <c:v>0.20030000000000001</c:v>
                </c:pt>
                <c:pt idx="2632">
                  <c:v>0.22375</c:v>
                </c:pt>
                <c:pt idx="2633">
                  <c:v>0.202444444444</c:v>
                </c:pt>
                <c:pt idx="2634">
                  <c:v>0.228888888889</c:v>
                </c:pt>
                <c:pt idx="2635">
                  <c:v>0.20169999999999999</c:v>
                </c:pt>
                <c:pt idx="2636">
                  <c:v>0.24199999999999999</c:v>
                </c:pt>
                <c:pt idx="2637">
                  <c:v>0.2525</c:v>
                </c:pt>
                <c:pt idx="2638">
                  <c:v>0.24944444444399999</c:v>
                </c:pt>
                <c:pt idx="2639">
                  <c:v>0.293875</c:v>
                </c:pt>
                <c:pt idx="2640">
                  <c:v>0.29833333333299999</c:v>
                </c:pt>
                <c:pt idx="2641">
                  <c:v>0.26671428571400002</c:v>
                </c:pt>
                <c:pt idx="2642">
                  <c:v>0.26685714285700002</c:v>
                </c:pt>
                <c:pt idx="2643">
                  <c:v>0.17549999999999999</c:v>
                </c:pt>
                <c:pt idx="2644">
                  <c:v>0.25285714285700001</c:v>
                </c:pt>
                <c:pt idx="2645">
                  <c:v>0.18857142857100001</c:v>
                </c:pt>
                <c:pt idx="2646">
                  <c:v>0.22044444444399999</c:v>
                </c:pt>
                <c:pt idx="2647">
                  <c:v>0.25337500000000002</c:v>
                </c:pt>
                <c:pt idx="2648">
                  <c:v>0.2555</c:v>
                </c:pt>
                <c:pt idx="2649">
                  <c:v>0.25442857142899999</c:v>
                </c:pt>
                <c:pt idx="2650">
                  <c:v>0.254</c:v>
                </c:pt>
                <c:pt idx="2651">
                  <c:v>0.213857142857</c:v>
                </c:pt>
                <c:pt idx="2652">
                  <c:v>0.26188888888900003</c:v>
                </c:pt>
                <c:pt idx="2653">
                  <c:v>0.2555</c:v>
                </c:pt>
                <c:pt idx="2654">
                  <c:v>0.24212500000000001</c:v>
                </c:pt>
                <c:pt idx="2655">
                  <c:v>0.246857142857</c:v>
                </c:pt>
                <c:pt idx="2656">
                  <c:v>0.27610000000000001</c:v>
                </c:pt>
                <c:pt idx="2657">
                  <c:v>0.23622222222200001</c:v>
                </c:pt>
                <c:pt idx="2658">
                  <c:v>0.2349</c:v>
                </c:pt>
                <c:pt idx="2659">
                  <c:v>0.31019999999999998</c:v>
                </c:pt>
                <c:pt idx="2660">
                  <c:v>0.230125</c:v>
                </c:pt>
                <c:pt idx="2661">
                  <c:v>0.21110000000000001</c:v>
                </c:pt>
                <c:pt idx="2662">
                  <c:v>0.21327272727300001</c:v>
                </c:pt>
                <c:pt idx="2663">
                  <c:v>0.18609090909100001</c:v>
                </c:pt>
                <c:pt idx="2664">
                  <c:v>0.21436363636399999</c:v>
                </c:pt>
                <c:pt idx="2665">
                  <c:v>0.21191666666699999</c:v>
                </c:pt>
                <c:pt idx="2666">
                  <c:v>0.227666666667</c:v>
                </c:pt>
                <c:pt idx="2667">
                  <c:v>0.207583333333</c:v>
                </c:pt>
                <c:pt idx="2668">
                  <c:v>0.198916666667</c:v>
                </c:pt>
                <c:pt idx="2669">
                  <c:v>0.19225</c:v>
                </c:pt>
                <c:pt idx="2670">
                  <c:v>0.177090909091</c:v>
                </c:pt>
                <c:pt idx="2671">
                  <c:v>0.17730000000000001</c:v>
                </c:pt>
                <c:pt idx="2672">
                  <c:v>0.22825000000000001</c:v>
                </c:pt>
                <c:pt idx="2673">
                  <c:v>0.18725</c:v>
                </c:pt>
                <c:pt idx="2674">
                  <c:v>0.23916666666700001</c:v>
                </c:pt>
                <c:pt idx="2675">
                  <c:v>0.37159999999999999</c:v>
                </c:pt>
                <c:pt idx="2676">
                  <c:v>0.231666666667</c:v>
                </c:pt>
                <c:pt idx="2677">
                  <c:v>0.23566666666700001</c:v>
                </c:pt>
                <c:pt idx="2678">
                  <c:v>0.26424999999999998</c:v>
                </c:pt>
                <c:pt idx="2679">
                  <c:v>0.233888888889</c:v>
                </c:pt>
                <c:pt idx="2680">
                  <c:v>0.25166666666699999</c:v>
                </c:pt>
                <c:pt idx="2681">
                  <c:v>0.241333333333</c:v>
                </c:pt>
                <c:pt idx="2682">
                  <c:v>0.21411111111100001</c:v>
                </c:pt>
                <c:pt idx="2683">
                  <c:v>0.178555555556</c:v>
                </c:pt>
                <c:pt idx="2684">
                  <c:v>0.24149999999999999</c:v>
                </c:pt>
                <c:pt idx="2685">
                  <c:v>0.27100000000000002</c:v>
                </c:pt>
                <c:pt idx="2686">
                  <c:v>0.22277777777800001</c:v>
                </c:pt>
                <c:pt idx="2687">
                  <c:v>0.20922222222199999</c:v>
                </c:pt>
                <c:pt idx="2688">
                  <c:v>0.20949999999999999</c:v>
                </c:pt>
                <c:pt idx="2689">
                  <c:v>0.23599999999999999</c:v>
                </c:pt>
                <c:pt idx="2690">
                  <c:v>0.23300000000000001</c:v>
                </c:pt>
                <c:pt idx="2691">
                  <c:v>0.231625</c:v>
                </c:pt>
                <c:pt idx="2692">
                  <c:v>0.21</c:v>
                </c:pt>
                <c:pt idx="2693">
                  <c:v>0.25950000000000001</c:v>
                </c:pt>
                <c:pt idx="2694">
                  <c:v>0.25128571428599999</c:v>
                </c:pt>
                <c:pt idx="2695">
                  <c:v>0.21725</c:v>
                </c:pt>
                <c:pt idx="2696">
                  <c:v>0.223166666667</c:v>
                </c:pt>
                <c:pt idx="2697">
                  <c:v>0.233111111111</c:v>
                </c:pt>
                <c:pt idx="2698">
                  <c:v>0.19312499999999999</c:v>
                </c:pt>
                <c:pt idx="2699">
                  <c:v>0.2321</c:v>
                </c:pt>
                <c:pt idx="2700">
                  <c:v>0.20128571428600001</c:v>
                </c:pt>
                <c:pt idx="2701">
                  <c:v>0.19475000000000001</c:v>
                </c:pt>
                <c:pt idx="2702">
                  <c:v>0.2364</c:v>
                </c:pt>
                <c:pt idx="2703">
                  <c:v>0.28299999999999997</c:v>
                </c:pt>
                <c:pt idx="2704">
                  <c:v>0.260125</c:v>
                </c:pt>
                <c:pt idx="2705">
                  <c:v>0.2424</c:v>
                </c:pt>
                <c:pt idx="2706">
                  <c:v>0.18</c:v>
                </c:pt>
                <c:pt idx="2707">
                  <c:v>0.23366666666700001</c:v>
                </c:pt>
                <c:pt idx="2708">
                  <c:v>0.25900000000000001</c:v>
                </c:pt>
                <c:pt idx="2709">
                  <c:v>0.235888888889</c:v>
                </c:pt>
                <c:pt idx="2710">
                  <c:v>0.22825000000000001</c:v>
                </c:pt>
                <c:pt idx="2711">
                  <c:v>0.252142857143</c:v>
                </c:pt>
                <c:pt idx="2712">
                  <c:v>0.20842857142900001</c:v>
                </c:pt>
                <c:pt idx="2713">
                  <c:v>0.23122222222200001</c:v>
                </c:pt>
                <c:pt idx="2714">
                  <c:v>0.375</c:v>
                </c:pt>
                <c:pt idx="2715">
                  <c:v>0.27100000000000002</c:v>
                </c:pt>
                <c:pt idx="2716">
                  <c:v>0.26750000000000002</c:v>
                </c:pt>
                <c:pt idx="2717">
                  <c:v>0.30080000000000001</c:v>
                </c:pt>
                <c:pt idx="2718">
                  <c:v>0.23083333333299999</c:v>
                </c:pt>
                <c:pt idx="2719">
                  <c:v>0.29514285714299998</c:v>
                </c:pt>
                <c:pt idx="2720">
                  <c:v>0.22657142857099999</c:v>
                </c:pt>
                <c:pt idx="2721">
                  <c:v>0.22957142857099999</c:v>
                </c:pt>
                <c:pt idx="2722">
                  <c:v>0.27512500000000001</c:v>
                </c:pt>
                <c:pt idx="2723">
                  <c:v>0.24859999999999999</c:v>
                </c:pt>
                <c:pt idx="2724">
                  <c:v>0.242333333333</c:v>
                </c:pt>
                <c:pt idx="2725">
                  <c:v>0.230888888889</c:v>
                </c:pt>
                <c:pt idx="2726">
                  <c:v>0.22762499999999999</c:v>
                </c:pt>
                <c:pt idx="2727">
                  <c:v>0.27085714285700002</c:v>
                </c:pt>
                <c:pt idx="2728">
                  <c:v>0.19922222222200001</c:v>
                </c:pt>
                <c:pt idx="2729">
                  <c:v>0.25609999999999999</c:v>
                </c:pt>
                <c:pt idx="2730">
                  <c:v>0.1885</c:v>
                </c:pt>
                <c:pt idx="2731">
                  <c:v>0.36042857142899998</c:v>
                </c:pt>
                <c:pt idx="2732">
                  <c:v>0.25324999999999998</c:v>
                </c:pt>
                <c:pt idx="2733">
                  <c:v>0.23100000000000001</c:v>
                </c:pt>
                <c:pt idx="2734">
                  <c:v>0.28688888888899999</c:v>
                </c:pt>
                <c:pt idx="2735">
                  <c:v>0.1895</c:v>
                </c:pt>
                <c:pt idx="2736">
                  <c:v>0.26633333333300002</c:v>
                </c:pt>
                <c:pt idx="2737">
                  <c:v>0.20544444444400001</c:v>
                </c:pt>
                <c:pt idx="2738">
                  <c:v>0.24440000000000001</c:v>
                </c:pt>
                <c:pt idx="2739">
                  <c:v>0.195545454545</c:v>
                </c:pt>
                <c:pt idx="2740">
                  <c:v>0.221666666667</c:v>
                </c:pt>
                <c:pt idx="2741">
                  <c:v>0.207833333333</c:v>
                </c:pt>
                <c:pt idx="2742">
                  <c:v>0.18074999999999999</c:v>
                </c:pt>
                <c:pt idx="2743">
                  <c:v>0.21641666666699999</c:v>
                </c:pt>
                <c:pt idx="2744">
                  <c:v>0.21074999999999999</c:v>
                </c:pt>
                <c:pt idx="2745">
                  <c:v>0.20874999999999999</c:v>
                </c:pt>
                <c:pt idx="2746">
                  <c:v>0.194666666667</c:v>
                </c:pt>
                <c:pt idx="2747">
                  <c:v>0.22533333333300001</c:v>
                </c:pt>
                <c:pt idx="2748">
                  <c:v>0.19825000000000001</c:v>
                </c:pt>
                <c:pt idx="2749">
                  <c:v>0.20416666666700001</c:v>
                </c:pt>
                <c:pt idx="2750">
                  <c:v>0.229285714286</c:v>
                </c:pt>
                <c:pt idx="2751">
                  <c:v>0.256666666667</c:v>
                </c:pt>
                <c:pt idx="2752">
                  <c:v>0.229888888889</c:v>
                </c:pt>
                <c:pt idx="2753">
                  <c:v>0.240111111111</c:v>
                </c:pt>
                <c:pt idx="2754">
                  <c:v>0.235111111111</c:v>
                </c:pt>
                <c:pt idx="2755">
                  <c:v>0.23577777777799999</c:v>
                </c:pt>
                <c:pt idx="2756">
                  <c:v>0.20566666666700001</c:v>
                </c:pt>
                <c:pt idx="2757">
                  <c:v>0.247</c:v>
                </c:pt>
                <c:pt idx="2758">
                  <c:v>0.239375</c:v>
                </c:pt>
                <c:pt idx="2759">
                  <c:v>0.23444444444400001</c:v>
                </c:pt>
                <c:pt idx="2760">
                  <c:v>0.21990000000000001</c:v>
                </c:pt>
                <c:pt idx="2761">
                  <c:v>0.23328571428600001</c:v>
                </c:pt>
                <c:pt idx="2762">
                  <c:v>0.26357142857100002</c:v>
                </c:pt>
                <c:pt idx="2763">
                  <c:v>0.25483333333300001</c:v>
                </c:pt>
                <c:pt idx="2764">
                  <c:v>0.21966666666699999</c:v>
                </c:pt>
                <c:pt idx="2765">
                  <c:v>0.20599999999999999</c:v>
                </c:pt>
                <c:pt idx="2766">
                  <c:v>0.254166666667</c:v>
                </c:pt>
                <c:pt idx="2767">
                  <c:v>0.25480000000000003</c:v>
                </c:pt>
                <c:pt idx="2768">
                  <c:v>0.24757142857100001</c:v>
                </c:pt>
                <c:pt idx="2769">
                  <c:v>0.24733333333300001</c:v>
                </c:pt>
                <c:pt idx="2770">
                  <c:v>0.26588888888899997</c:v>
                </c:pt>
                <c:pt idx="2771">
                  <c:v>0.22650000000000001</c:v>
                </c:pt>
                <c:pt idx="2772">
                  <c:v>0.23477777777799999</c:v>
                </c:pt>
                <c:pt idx="2773">
                  <c:v>0.198666666667</c:v>
                </c:pt>
                <c:pt idx="2774">
                  <c:v>0.20050000000000001</c:v>
                </c:pt>
                <c:pt idx="2775">
                  <c:v>0.22009090909099999</c:v>
                </c:pt>
                <c:pt idx="2776">
                  <c:v>0.263111111111</c:v>
                </c:pt>
                <c:pt idx="2777">
                  <c:v>0.21766666666699999</c:v>
                </c:pt>
                <c:pt idx="2778">
                  <c:v>0.28711111111100002</c:v>
                </c:pt>
                <c:pt idx="2779">
                  <c:v>0.20924999999999999</c:v>
                </c:pt>
                <c:pt idx="2780">
                  <c:v>0.229888888889</c:v>
                </c:pt>
                <c:pt idx="2781">
                  <c:v>0.23100000000000001</c:v>
                </c:pt>
                <c:pt idx="2782">
                  <c:v>0.22287499999999999</c:v>
                </c:pt>
                <c:pt idx="2783">
                  <c:v>0.207714285714</c:v>
                </c:pt>
                <c:pt idx="2784">
                  <c:v>0.23749999999999999</c:v>
                </c:pt>
                <c:pt idx="2785">
                  <c:v>0.22083333333300001</c:v>
                </c:pt>
                <c:pt idx="2786">
                  <c:v>0.212857142857</c:v>
                </c:pt>
                <c:pt idx="2787">
                  <c:v>0.225666666667</c:v>
                </c:pt>
                <c:pt idx="2788">
                  <c:v>0.318</c:v>
                </c:pt>
                <c:pt idx="2789">
                  <c:v>0.17399999999999999</c:v>
                </c:pt>
                <c:pt idx="2790">
                  <c:v>0.32850000000000001</c:v>
                </c:pt>
                <c:pt idx="2791">
                  <c:v>0.20899999999999999</c:v>
                </c:pt>
                <c:pt idx="2792">
                  <c:v>0.47449999999999998</c:v>
                </c:pt>
                <c:pt idx="2793">
                  <c:v>0.2288</c:v>
                </c:pt>
                <c:pt idx="2794">
                  <c:v>0.26650000000000001</c:v>
                </c:pt>
                <c:pt idx="2795">
                  <c:v>0.28614285714299997</c:v>
                </c:pt>
                <c:pt idx="2796">
                  <c:v>0.21199999999999999</c:v>
                </c:pt>
                <c:pt idx="2797">
                  <c:v>0.20716666666700001</c:v>
                </c:pt>
                <c:pt idx="2798">
                  <c:v>0.34116666666700002</c:v>
                </c:pt>
                <c:pt idx="2799">
                  <c:v>0.19757142857099999</c:v>
                </c:pt>
                <c:pt idx="2800">
                  <c:v>0.27887499999999998</c:v>
                </c:pt>
                <c:pt idx="2801">
                  <c:v>0.232875</c:v>
                </c:pt>
                <c:pt idx="2802">
                  <c:v>0.33574999999999999</c:v>
                </c:pt>
                <c:pt idx="2803">
                  <c:v>0.24042857142900001</c:v>
                </c:pt>
                <c:pt idx="2804">
                  <c:v>0.25800000000000001</c:v>
                </c:pt>
                <c:pt idx="2805">
                  <c:v>0.29959999999999998</c:v>
                </c:pt>
                <c:pt idx="2806">
                  <c:v>0.22625000000000001</c:v>
                </c:pt>
                <c:pt idx="2807">
                  <c:v>0.22625000000000001</c:v>
                </c:pt>
                <c:pt idx="2808">
                  <c:v>0.37874999999999998</c:v>
                </c:pt>
                <c:pt idx="2809">
                  <c:v>0.22520000000000001</c:v>
                </c:pt>
                <c:pt idx="2810">
                  <c:v>0.23699999999999999</c:v>
                </c:pt>
                <c:pt idx="2811">
                  <c:v>0.261625</c:v>
                </c:pt>
                <c:pt idx="2812">
                  <c:v>0.20960000000000001</c:v>
                </c:pt>
                <c:pt idx="2813">
                  <c:v>0.23025000000000001</c:v>
                </c:pt>
                <c:pt idx="2814">
                  <c:v>0.2195</c:v>
                </c:pt>
                <c:pt idx="2815">
                  <c:v>0.20874999999999999</c:v>
                </c:pt>
                <c:pt idx="2816">
                  <c:v>0.22708333333299999</c:v>
                </c:pt>
                <c:pt idx="2817">
                  <c:v>0.22763636363600001</c:v>
                </c:pt>
                <c:pt idx="2818">
                  <c:v>0.19008333333300001</c:v>
                </c:pt>
                <c:pt idx="2819">
                  <c:v>0.19033333333300001</c:v>
                </c:pt>
                <c:pt idx="2820">
                  <c:v>0.20374999999999999</c:v>
                </c:pt>
                <c:pt idx="2821">
                  <c:v>0.21299999999999999</c:v>
                </c:pt>
                <c:pt idx="2822">
                  <c:v>0.21236363636399999</c:v>
                </c:pt>
                <c:pt idx="2823">
                  <c:v>0.28544444444400002</c:v>
                </c:pt>
                <c:pt idx="2824">
                  <c:v>0.22288888888899999</c:v>
                </c:pt>
                <c:pt idx="2825">
                  <c:v>0.26944444444400001</c:v>
                </c:pt>
                <c:pt idx="2826">
                  <c:v>0.23799999999999999</c:v>
                </c:pt>
                <c:pt idx="2827">
                  <c:v>0.214</c:v>
                </c:pt>
                <c:pt idx="2828">
                  <c:v>0.22262499999999999</c:v>
                </c:pt>
                <c:pt idx="2829">
                  <c:v>0.233375</c:v>
                </c:pt>
                <c:pt idx="2830">
                  <c:v>0.22412499999999999</c:v>
                </c:pt>
                <c:pt idx="2831">
                  <c:v>0.27114285714300002</c:v>
                </c:pt>
                <c:pt idx="2832">
                  <c:v>0.222285714286</c:v>
                </c:pt>
                <c:pt idx="2833">
                  <c:v>0.21833333333300001</c:v>
                </c:pt>
                <c:pt idx="2834">
                  <c:v>0.22957142857099999</c:v>
                </c:pt>
                <c:pt idx="2835">
                  <c:v>0.206111111111</c:v>
                </c:pt>
                <c:pt idx="2836">
                  <c:v>0.24475</c:v>
                </c:pt>
                <c:pt idx="2837">
                  <c:v>0.23083333333299999</c:v>
                </c:pt>
                <c:pt idx="2838">
                  <c:v>0.22485714285700001</c:v>
                </c:pt>
                <c:pt idx="2839">
                  <c:v>0.24688888888900001</c:v>
                </c:pt>
                <c:pt idx="2840">
                  <c:v>0.29299999999999998</c:v>
                </c:pt>
                <c:pt idx="2841">
                  <c:v>0.22177777777800001</c:v>
                </c:pt>
                <c:pt idx="2842">
                  <c:v>0.27185714285700002</c:v>
                </c:pt>
                <c:pt idx="2843">
                  <c:v>0.26037500000000002</c:v>
                </c:pt>
                <c:pt idx="2844">
                  <c:v>0.24766666666699999</c:v>
                </c:pt>
                <c:pt idx="2845">
                  <c:v>0.23300000000000001</c:v>
                </c:pt>
                <c:pt idx="2846">
                  <c:v>0.2467</c:v>
                </c:pt>
                <c:pt idx="2847">
                  <c:v>0.2147</c:v>
                </c:pt>
                <c:pt idx="2848">
                  <c:v>0.203375</c:v>
                </c:pt>
                <c:pt idx="2849">
                  <c:v>0.20449999999999999</c:v>
                </c:pt>
                <c:pt idx="2850">
                  <c:v>0.30049999999999999</c:v>
                </c:pt>
                <c:pt idx="2851">
                  <c:v>0.21883333333300001</c:v>
                </c:pt>
                <c:pt idx="2852">
                  <c:v>0.24887500000000001</c:v>
                </c:pt>
                <c:pt idx="2853">
                  <c:v>0.25633333333300001</c:v>
                </c:pt>
                <c:pt idx="2854">
                  <c:v>0.28899999999999998</c:v>
                </c:pt>
                <c:pt idx="2855">
                  <c:v>0.18687500000000001</c:v>
                </c:pt>
                <c:pt idx="2856">
                  <c:v>0.24666666666699999</c:v>
                </c:pt>
                <c:pt idx="2857">
                  <c:v>0.27800000000000002</c:v>
                </c:pt>
                <c:pt idx="2858">
                  <c:v>0.114</c:v>
                </c:pt>
                <c:pt idx="2859">
                  <c:v>0.320666666667</c:v>
                </c:pt>
                <c:pt idx="2860">
                  <c:v>0.27900000000000003</c:v>
                </c:pt>
                <c:pt idx="2861">
                  <c:v>0.27800000000000002</c:v>
                </c:pt>
                <c:pt idx="2862">
                  <c:v>0.184</c:v>
                </c:pt>
                <c:pt idx="2863">
                  <c:v>0.20349999999999999</c:v>
                </c:pt>
                <c:pt idx="2864">
                  <c:v>0.14199999999999999</c:v>
                </c:pt>
                <c:pt idx="2865">
                  <c:v>0.3145</c:v>
                </c:pt>
                <c:pt idx="2866">
                  <c:v>0.42699999999999999</c:v>
                </c:pt>
                <c:pt idx="2867">
                  <c:v>0.29575000000000001</c:v>
                </c:pt>
                <c:pt idx="2868">
                  <c:v>0.21425</c:v>
                </c:pt>
                <c:pt idx="2869">
                  <c:v>0.23350000000000001</c:v>
                </c:pt>
                <c:pt idx="2870">
                  <c:v>0.16750000000000001</c:v>
                </c:pt>
                <c:pt idx="2871">
                  <c:v>0.28975000000000001</c:v>
                </c:pt>
                <c:pt idx="2872">
                  <c:v>0.25216666666699999</c:v>
                </c:pt>
                <c:pt idx="2873">
                  <c:v>0.29314285714299998</c:v>
                </c:pt>
                <c:pt idx="2874">
                  <c:v>0.20599999999999999</c:v>
                </c:pt>
                <c:pt idx="2875">
                  <c:v>0.25687500000000002</c:v>
                </c:pt>
                <c:pt idx="2876">
                  <c:v>0.27250000000000002</c:v>
                </c:pt>
                <c:pt idx="2877">
                  <c:v>0.31524999999999997</c:v>
                </c:pt>
                <c:pt idx="2878">
                  <c:v>0.17033333333299999</c:v>
                </c:pt>
                <c:pt idx="2879">
                  <c:v>0.17033333333299999</c:v>
                </c:pt>
                <c:pt idx="2880">
                  <c:v>0.17033333333299999</c:v>
                </c:pt>
                <c:pt idx="2881">
                  <c:v>0.20799999999999999</c:v>
                </c:pt>
                <c:pt idx="2882">
                  <c:v>0.2974</c:v>
                </c:pt>
                <c:pt idx="2883">
                  <c:v>0.25659999999999999</c:v>
                </c:pt>
                <c:pt idx="2884">
                  <c:v>0.24955555555600001</c:v>
                </c:pt>
                <c:pt idx="2885">
                  <c:v>0.19663636363600001</c:v>
                </c:pt>
                <c:pt idx="2886">
                  <c:v>0.22325</c:v>
                </c:pt>
                <c:pt idx="2887">
                  <c:v>0.20383333333299999</c:v>
                </c:pt>
                <c:pt idx="2888">
                  <c:v>0.26874999999999999</c:v>
                </c:pt>
                <c:pt idx="2889">
                  <c:v>0.209333333333</c:v>
                </c:pt>
                <c:pt idx="2890">
                  <c:v>0.17030000000000001</c:v>
                </c:pt>
                <c:pt idx="2891">
                  <c:v>0.21491666666699999</c:v>
                </c:pt>
                <c:pt idx="2892">
                  <c:v>0.19975000000000001</c:v>
                </c:pt>
                <c:pt idx="2893">
                  <c:v>0.22939999999999999</c:v>
                </c:pt>
                <c:pt idx="2894">
                  <c:v>0.22358333333300001</c:v>
                </c:pt>
                <c:pt idx="2895">
                  <c:v>0.28228571428600002</c:v>
                </c:pt>
                <c:pt idx="2896">
                  <c:v>0.24857142857100001</c:v>
                </c:pt>
                <c:pt idx="2897">
                  <c:v>0.20449999999999999</c:v>
                </c:pt>
                <c:pt idx="2898">
                  <c:v>0.27312500000000001</c:v>
                </c:pt>
                <c:pt idx="2899">
                  <c:v>0.2235</c:v>
                </c:pt>
                <c:pt idx="2900">
                  <c:v>0.239875</c:v>
                </c:pt>
                <c:pt idx="2901">
                  <c:v>0.20619999999999999</c:v>
                </c:pt>
                <c:pt idx="2902">
                  <c:v>0.245714285714</c:v>
                </c:pt>
                <c:pt idx="2903">
                  <c:v>0.21787500000000001</c:v>
                </c:pt>
                <c:pt idx="2904">
                  <c:v>0.2</c:v>
                </c:pt>
                <c:pt idx="2905">
                  <c:v>0.21342857142900001</c:v>
                </c:pt>
                <c:pt idx="2906">
                  <c:v>0.20912500000000001</c:v>
                </c:pt>
                <c:pt idx="2907">
                  <c:v>0.2319</c:v>
                </c:pt>
                <c:pt idx="2908">
                  <c:v>0.23574999999999999</c:v>
                </c:pt>
                <c:pt idx="2909">
                  <c:v>0.26400000000000001</c:v>
                </c:pt>
                <c:pt idx="2910">
                  <c:v>0.313857142857</c:v>
                </c:pt>
                <c:pt idx="2911">
                  <c:v>0.24742857142899999</c:v>
                </c:pt>
                <c:pt idx="2912">
                  <c:v>0.231428571429</c:v>
                </c:pt>
                <c:pt idx="2913">
                  <c:v>0.26937499999999998</c:v>
                </c:pt>
                <c:pt idx="2914">
                  <c:v>0.25133333333300001</c:v>
                </c:pt>
                <c:pt idx="2915">
                  <c:v>0.22955555555599999</c:v>
                </c:pt>
                <c:pt idx="2916">
                  <c:v>0.24049999999999999</c:v>
                </c:pt>
                <c:pt idx="2917">
                  <c:v>0.27066666666700001</c:v>
                </c:pt>
                <c:pt idx="2918">
                  <c:v>0.239375</c:v>
                </c:pt>
                <c:pt idx="2919">
                  <c:v>0.259666666667</c:v>
                </c:pt>
                <c:pt idx="2920">
                  <c:v>0.265428571429</c:v>
                </c:pt>
                <c:pt idx="2921">
                  <c:v>0.3322</c:v>
                </c:pt>
                <c:pt idx="2922">
                  <c:v>0.18959999999999999</c:v>
                </c:pt>
                <c:pt idx="2923">
                  <c:v>0.30825000000000002</c:v>
                </c:pt>
                <c:pt idx="2924">
                  <c:v>0.23433333333299999</c:v>
                </c:pt>
                <c:pt idx="2925">
                  <c:v>0.28566666666700002</c:v>
                </c:pt>
                <c:pt idx="2926">
                  <c:v>0.222</c:v>
                </c:pt>
                <c:pt idx="2927">
                  <c:v>0.154</c:v>
                </c:pt>
                <c:pt idx="2928">
                  <c:v>0.30599999999999999</c:v>
                </c:pt>
                <c:pt idx="2929">
                  <c:v>0.193</c:v>
                </c:pt>
                <c:pt idx="2930">
                  <c:v>0.27600000000000002</c:v>
                </c:pt>
                <c:pt idx="2931">
                  <c:v>0.27400000000000002</c:v>
                </c:pt>
                <c:pt idx="2932">
                  <c:v>0.27400000000000002</c:v>
                </c:pt>
                <c:pt idx="2933">
                  <c:v>0.27400000000000002</c:v>
                </c:pt>
                <c:pt idx="2934">
                  <c:v>0.27400000000000002</c:v>
                </c:pt>
                <c:pt idx="2935">
                  <c:v>0.19900000000000001</c:v>
                </c:pt>
                <c:pt idx="2936">
                  <c:v>0.26350000000000001</c:v>
                </c:pt>
                <c:pt idx="2937">
                  <c:v>0.22239999999999999</c:v>
                </c:pt>
                <c:pt idx="2938">
                  <c:v>0.25800000000000001</c:v>
                </c:pt>
                <c:pt idx="2939">
                  <c:v>0.22700000000000001</c:v>
                </c:pt>
                <c:pt idx="2940">
                  <c:v>0.39500000000000002</c:v>
                </c:pt>
                <c:pt idx="2941">
                  <c:v>0.20966666666700001</c:v>
                </c:pt>
                <c:pt idx="2942">
                  <c:v>0.878</c:v>
                </c:pt>
                <c:pt idx="2943">
                  <c:v>0.26400000000000001</c:v>
                </c:pt>
                <c:pt idx="2944">
                  <c:v>0.30349999999999999</c:v>
                </c:pt>
                <c:pt idx="2945">
                  <c:v>0.22472727272699999</c:v>
                </c:pt>
                <c:pt idx="2946">
                  <c:v>0.22383333333300001</c:v>
                </c:pt>
                <c:pt idx="2947">
                  <c:v>0.242636363636</c:v>
                </c:pt>
                <c:pt idx="2948">
                  <c:v>0.24475</c:v>
                </c:pt>
                <c:pt idx="2949">
                  <c:v>0.24109090909100001</c:v>
                </c:pt>
                <c:pt idx="2950">
                  <c:v>0.20399999999999999</c:v>
                </c:pt>
                <c:pt idx="2951">
                  <c:v>0.22509090909099999</c:v>
                </c:pt>
                <c:pt idx="2952">
                  <c:v>0.20574999999999999</c:v>
                </c:pt>
                <c:pt idx="2953">
                  <c:v>0.23533333333299999</c:v>
                </c:pt>
                <c:pt idx="2954">
                  <c:v>0.213333333333</c:v>
                </c:pt>
                <c:pt idx="2955">
                  <c:v>0.28071428571399998</c:v>
                </c:pt>
                <c:pt idx="2956">
                  <c:v>0.27683333333299998</c:v>
                </c:pt>
                <c:pt idx="2957">
                  <c:v>0.23283333333299999</c:v>
                </c:pt>
                <c:pt idx="2958">
                  <c:v>0.25924999999999998</c:v>
                </c:pt>
                <c:pt idx="2959">
                  <c:v>0.20874999999999999</c:v>
                </c:pt>
                <c:pt idx="2960">
                  <c:v>0.20924999999999999</c:v>
                </c:pt>
                <c:pt idx="2961">
                  <c:v>0.21342857142900001</c:v>
                </c:pt>
                <c:pt idx="2962">
                  <c:v>0.2495</c:v>
                </c:pt>
                <c:pt idx="2963">
                  <c:v>0.21759999999999999</c:v>
                </c:pt>
                <c:pt idx="2964">
                  <c:v>0.26883333333300002</c:v>
                </c:pt>
                <c:pt idx="2965">
                  <c:v>0.27050000000000002</c:v>
                </c:pt>
                <c:pt idx="2966">
                  <c:v>0.3034</c:v>
                </c:pt>
                <c:pt idx="2967">
                  <c:v>0.228666666667</c:v>
                </c:pt>
                <c:pt idx="2968">
                  <c:v>0.302833333333</c:v>
                </c:pt>
                <c:pt idx="2969">
                  <c:v>0.24957142857100001</c:v>
                </c:pt>
                <c:pt idx="2970">
                  <c:v>0.23428571428600001</c:v>
                </c:pt>
                <c:pt idx="2971">
                  <c:v>0.24988888888899999</c:v>
                </c:pt>
                <c:pt idx="2972">
                  <c:v>0.25271428571400001</c:v>
                </c:pt>
                <c:pt idx="2973">
                  <c:v>0.25837500000000002</c:v>
                </c:pt>
                <c:pt idx="2974">
                  <c:v>0.24637500000000001</c:v>
                </c:pt>
                <c:pt idx="2975">
                  <c:v>0.28283333333299998</c:v>
                </c:pt>
                <c:pt idx="2976">
                  <c:v>0.24575</c:v>
                </c:pt>
                <c:pt idx="2977">
                  <c:v>0.24079999999999999</c:v>
                </c:pt>
                <c:pt idx="2978">
                  <c:v>0.2732</c:v>
                </c:pt>
                <c:pt idx="2979">
                  <c:v>0.23899999999999999</c:v>
                </c:pt>
                <c:pt idx="2980">
                  <c:v>0.26900000000000002</c:v>
                </c:pt>
                <c:pt idx="2981">
                  <c:v>0.34100000000000003</c:v>
                </c:pt>
                <c:pt idx="2982">
                  <c:v>0.311</c:v>
                </c:pt>
                <c:pt idx="2983">
                  <c:v>0.27650000000000002</c:v>
                </c:pt>
                <c:pt idx="2984">
                  <c:v>0.27650000000000002</c:v>
                </c:pt>
                <c:pt idx="2985">
                  <c:v>0.2135</c:v>
                </c:pt>
                <c:pt idx="2986">
                  <c:v>0.23300000000000001</c:v>
                </c:pt>
                <c:pt idx="2987">
                  <c:v>0.311</c:v>
                </c:pt>
                <c:pt idx="2988">
                  <c:v>0.22600000000000001</c:v>
                </c:pt>
                <c:pt idx="2989">
                  <c:v>0.22600000000000001</c:v>
                </c:pt>
                <c:pt idx="2990">
                  <c:v>0.22600000000000001</c:v>
                </c:pt>
                <c:pt idx="2991">
                  <c:v>0.21340000000000001</c:v>
                </c:pt>
                <c:pt idx="2992">
                  <c:v>0.11849999999999999</c:v>
                </c:pt>
                <c:pt idx="2993">
                  <c:v>0.2445</c:v>
                </c:pt>
                <c:pt idx="2994">
                  <c:v>0.2445</c:v>
                </c:pt>
                <c:pt idx="2995">
                  <c:v>0.248</c:v>
                </c:pt>
                <c:pt idx="2996">
                  <c:v>0.23542857142900001</c:v>
                </c:pt>
                <c:pt idx="2997">
                  <c:v>0.25040000000000001</c:v>
                </c:pt>
                <c:pt idx="2998">
                  <c:v>0.247</c:v>
                </c:pt>
                <c:pt idx="2999">
                  <c:v>0.21625</c:v>
                </c:pt>
                <c:pt idx="3000">
                  <c:v>0.20599999999999999</c:v>
                </c:pt>
                <c:pt idx="3001">
                  <c:v>0.23150000000000001</c:v>
                </c:pt>
                <c:pt idx="3002">
                  <c:v>0.21299999999999999</c:v>
                </c:pt>
                <c:pt idx="3003">
                  <c:v>0.210454545455</c:v>
                </c:pt>
                <c:pt idx="3004">
                  <c:v>0.21833333333300001</c:v>
                </c:pt>
                <c:pt idx="3005">
                  <c:v>0.239833333333</c:v>
                </c:pt>
                <c:pt idx="3006">
                  <c:v>0.20836363636399999</c:v>
                </c:pt>
                <c:pt idx="3007">
                  <c:v>0.30499999999999999</c:v>
                </c:pt>
                <c:pt idx="3008">
                  <c:v>0.23025000000000001</c:v>
                </c:pt>
                <c:pt idx="3009">
                  <c:v>0.24242857142900001</c:v>
                </c:pt>
                <c:pt idx="3010">
                  <c:v>0.226666666667</c:v>
                </c:pt>
                <c:pt idx="3011">
                  <c:v>0.24212500000000001</c:v>
                </c:pt>
                <c:pt idx="3012">
                  <c:v>0.27760000000000001</c:v>
                </c:pt>
                <c:pt idx="3013">
                  <c:v>0.26033333333300002</c:v>
                </c:pt>
                <c:pt idx="3014">
                  <c:v>0.18279999999999999</c:v>
                </c:pt>
                <c:pt idx="3015">
                  <c:v>0.26371428571400002</c:v>
                </c:pt>
                <c:pt idx="3016">
                  <c:v>0.24625</c:v>
                </c:pt>
                <c:pt idx="3017">
                  <c:v>0.193</c:v>
                </c:pt>
                <c:pt idx="3018">
                  <c:v>0.24560000000000001</c:v>
                </c:pt>
                <c:pt idx="3019">
                  <c:v>0.25271428571400001</c:v>
                </c:pt>
                <c:pt idx="3020">
                  <c:v>0.26587499999999997</c:v>
                </c:pt>
                <c:pt idx="3021">
                  <c:v>0.265625</c:v>
                </c:pt>
                <c:pt idx="3022">
                  <c:v>0.23133333333299999</c:v>
                </c:pt>
                <c:pt idx="3023">
                  <c:v>0.26257142857100002</c:v>
                </c:pt>
                <c:pt idx="3024">
                  <c:v>0.25411111111099999</c:v>
                </c:pt>
                <c:pt idx="3025">
                  <c:v>0.235625</c:v>
                </c:pt>
                <c:pt idx="3026">
                  <c:v>0.29585714285699999</c:v>
                </c:pt>
                <c:pt idx="3027">
                  <c:v>0.23742857142900001</c:v>
                </c:pt>
                <c:pt idx="3028">
                  <c:v>0.23180000000000001</c:v>
                </c:pt>
                <c:pt idx="3029">
                  <c:v>0.24166666666700001</c:v>
                </c:pt>
                <c:pt idx="3030">
                  <c:v>0.252</c:v>
                </c:pt>
                <c:pt idx="3031">
                  <c:v>0.63</c:v>
                </c:pt>
                <c:pt idx="3032">
                  <c:v>0.14699999999999999</c:v>
                </c:pt>
                <c:pt idx="3033">
                  <c:v>0.14699999999999999</c:v>
                </c:pt>
                <c:pt idx="3034">
                  <c:v>0.14699999999999999</c:v>
                </c:pt>
                <c:pt idx="3035">
                  <c:v>0.14699999999999999</c:v>
                </c:pt>
                <c:pt idx="3036">
                  <c:v>0.14699999999999999</c:v>
                </c:pt>
                <c:pt idx="3037">
                  <c:v>0.14699999999999999</c:v>
                </c:pt>
                <c:pt idx="3038">
                  <c:v>0.14699999999999999</c:v>
                </c:pt>
                <c:pt idx="3039">
                  <c:v>0.14699999999999999</c:v>
                </c:pt>
                <c:pt idx="3040">
                  <c:v>1.1825000000000001</c:v>
                </c:pt>
                <c:pt idx="3041">
                  <c:v>0.2525</c:v>
                </c:pt>
                <c:pt idx="3042">
                  <c:v>0.31</c:v>
                </c:pt>
                <c:pt idx="3043">
                  <c:v>0.25333333333300001</c:v>
                </c:pt>
                <c:pt idx="3044">
                  <c:v>0.20030000000000001</c:v>
                </c:pt>
                <c:pt idx="3045">
                  <c:v>0.28170000000000001</c:v>
                </c:pt>
                <c:pt idx="3046">
                  <c:v>0.221</c:v>
                </c:pt>
                <c:pt idx="3047">
                  <c:v>0.21341666666699999</c:v>
                </c:pt>
                <c:pt idx="3048">
                  <c:v>0.21491666666699999</c:v>
                </c:pt>
                <c:pt idx="3049">
                  <c:v>0.22758333333299999</c:v>
                </c:pt>
                <c:pt idx="3050">
                  <c:v>0.20225000000000001</c:v>
                </c:pt>
                <c:pt idx="3051">
                  <c:v>0.23158333333299999</c:v>
                </c:pt>
                <c:pt idx="3052">
                  <c:v>0.22500000000000001</c:v>
                </c:pt>
                <c:pt idx="3053">
                  <c:v>0.22016666666699999</c:v>
                </c:pt>
                <c:pt idx="3054">
                  <c:v>0.22285714285700001</c:v>
                </c:pt>
                <c:pt idx="3055">
                  <c:v>0.29966666666699998</c:v>
                </c:pt>
                <c:pt idx="3056">
                  <c:v>0.22857142857099999</c:v>
                </c:pt>
                <c:pt idx="3057">
                  <c:v>0.28433333333299998</c:v>
                </c:pt>
                <c:pt idx="3058">
                  <c:v>0.28575</c:v>
                </c:pt>
                <c:pt idx="3059">
                  <c:v>0.37375000000000003</c:v>
                </c:pt>
                <c:pt idx="3060">
                  <c:v>0.28016666666700002</c:v>
                </c:pt>
                <c:pt idx="3061">
                  <c:v>0.25585714285700001</c:v>
                </c:pt>
                <c:pt idx="3062">
                  <c:v>0.3115</c:v>
                </c:pt>
                <c:pt idx="3063">
                  <c:v>0.24349999999999999</c:v>
                </c:pt>
                <c:pt idx="3064">
                  <c:v>0.21322222222199999</c:v>
                </c:pt>
                <c:pt idx="3065">
                  <c:v>0.26133333333300002</c:v>
                </c:pt>
                <c:pt idx="3066">
                  <c:v>0.240857142857</c:v>
                </c:pt>
                <c:pt idx="3067">
                  <c:v>0.22914285714300001</c:v>
                </c:pt>
                <c:pt idx="3068">
                  <c:v>0.31171428571400001</c:v>
                </c:pt>
                <c:pt idx="3069">
                  <c:v>0.25212499999999999</c:v>
                </c:pt>
                <c:pt idx="3070">
                  <c:v>0.24242857142900001</c:v>
                </c:pt>
                <c:pt idx="3071">
                  <c:v>0.26300000000000001</c:v>
                </c:pt>
                <c:pt idx="3072">
                  <c:v>0.23180000000000001</c:v>
                </c:pt>
                <c:pt idx="3073">
                  <c:v>0.40866666666700002</c:v>
                </c:pt>
                <c:pt idx="3074">
                  <c:v>0.29166666666699997</c:v>
                </c:pt>
                <c:pt idx="3075">
                  <c:v>0.29166666666699997</c:v>
                </c:pt>
                <c:pt idx="3076">
                  <c:v>0.29166666666699997</c:v>
                </c:pt>
                <c:pt idx="3077">
                  <c:v>0.157</c:v>
                </c:pt>
                <c:pt idx="3078">
                  <c:v>0.157</c:v>
                </c:pt>
                <c:pt idx="3079">
                  <c:v>0.157</c:v>
                </c:pt>
                <c:pt idx="3080">
                  <c:v>0.157</c:v>
                </c:pt>
                <c:pt idx="3081">
                  <c:v>0.157</c:v>
                </c:pt>
                <c:pt idx="3082">
                  <c:v>0.221</c:v>
                </c:pt>
                <c:pt idx="3083">
                  <c:v>0.247</c:v>
                </c:pt>
                <c:pt idx="3084">
                  <c:v>0.30399999999999999</c:v>
                </c:pt>
                <c:pt idx="3085">
                  <c:v>0.28620000000000001</c:v>
                </c:pt>
                <c:pt idx="3086">
                  <c:v>0.2195</c:v>
                </c:pt>
                <c:pt idx="3087">
                  <c:v>0.23749999999999999</c:v>
                </c:pt>
                <c:pt idx="3088">
                  <c:v>0.22381818181800001</c:v>
                </c:pt>
                <c:pt idx="3089">
                  <c:v>0.229727272727</c:v>
                </c:pt>
                <c:pt idx="3090">
                  <c:v>0.22681818181800001</c:v>
                </c:pt>
                <c:pt idx="3091">
                  <c:v>0.21975</c:v>
                </c:pt>
                <c:pt idx="3092">
                  <c:v>0.21783333333300001</c:v>
                </c:pt>
                <c:pt idx="3093">
                  <c:v>0.21425</c:v>
                </c:pt>
                <c:pt idx="3094">
                  <c:v>0.214083333333</c:v>
                </c:pt>
                <c:pt idx="3095">
                  <c:v>0.240090909091</c:v>
                </c:pt>
                <c:pt idx="3096">
                  <c:v>0.2366</c:v>
                </c:pt>
                <c:pt idx="3097">
                  <c:v>0.26140000000000002</c:v>
                </c:pt>
                <c:pt idx="3098">
                  <c:v>0.31440000000000001</c:v>
                </c:pt>
                <c:pt idx="3099">
                  <c:v>0.29199999999999998</c:v>
                </c:pt>
                <c:pt idx="3100">
                  <c:v>0.32900000000000001</c:v>
                </c:pt>
                <c:pt idx="3101">
                  <c:v>0.240857142857</c:v>
                </c:pt>
                <c:pt idx="3102">
                  <c:v>0.2248</c:v>
                </c:pt>
                <c:pt idx="3103">
                  <c:v>0.27</c:v>
                </c:pt>
                <c:pt idx="3104">
                  <c:v>0.23766666666700001</c:v>
                </c:pt>
                <c:pt idx="3105">
                  <c:v>0.28849999999999998</c:v>
                </c:pt>
                <c:pt idx="3106">
                  <c:v>0.28299999999999997</c:v>
                </c:pt>
                <c:pt idx="3107">
                  <c:v>0.24424999999999999</c:v>
                </c:pt>
                <c:pt idx="3108">
                  <c:v>0.26600000000000001</c:v>
                </c:pt>
                <c:pt idx="3109">
                  <c:v>0.28466666666700002</c:v>
                </c:pt>
                <c:pt idx="3110">
                  <c:v>0.28542857142900002</c:v>
                </c:pt>
                <c:pt idx="3111">
                  <c:v>0.24833333333300001</c:v>
                </c:pt>
                <c:pt idx="3112">
                  <c:v>0.245</c:v>
                </c:pt>
                <c:pt idx="3113">
                  <c:v>0.10100000000000001</c:v>
                </c:pt>
                <c:pt idx="3114">
                  <c:v>0.10100000000000001</c:v>
                </c:pt>
                <c:pt idx="3115">
                  <c:v>0.51600000000000001</c:v>
                </c:pt>
                <c:pt idx="3116">
                  <c:v>0.51600000000000001</c:v>
                </c:pt>
                <c:pt idx="3117">
                  <c:v>0.51600000000000001</c:v>
                </c:pt>
                <c:pt idx="3118">
                  <c:v>0.263666666667</c:v>
                </c:pt>
                <c:pt idx="3119">
                  <c:v>0.30630000000000002</c:v>
                </c:pt>
                <c:pt idx="3120">
                  <c:v>0.38900000000000001</c:v>
                </c:pt>
                <c:pt idx="3121">
                  <c:v>0.17966666666700001</c:v>
                </c:pt>
                <c:pt idx="3122">
                  <c:v>0.299833333333</c:v>
                </c:pt>
                <c:pt idx="3123">
                  <c:v>0.33133333333300002</c:v>
                </c:pt>
                <c:pt idx="3124">
                  <c:v>0.261545454545</c:v>
                </c:pt>
                <c:pt idx="3125">
                  <c:v>0.219222222222</c:v>
                </c:pt>
                <c:pt idx="3126">
                  <c:v>0.26819999999999999</c:v>
                </c:pt>
                <c:pt idx="3127">
                  <c:v>0.20854545454500001</c:v>
                </c:pt>
                <c:pt idx="3128">
                  <c:v>0.20818181818199999</c:v>
                </c:pt>
                <c:pt idx="3129">
                  <c:v>0.20960000000000001</c:v>
                </c:pt>
                <c:pt idx="3130">
                  <c:v>0.21909090909100001</c:v>
                </c:pt>
                <c:pt idx="3131">
                  <c:v>0.21299999999999999</c:v>
                </c:pt>
                <c:pt idx="3132">
                  <c:v>0.208454545455</c:v>
                </c:pt>
                <c:pt idx="3133">
                  <c:v>0.249181818182</c:v>
                </c:pt>
                <c:pt idx="3134">
                  <c:v>0.22950000000000001</c:v>
                </c:pt>
                <c:pt idx="3135">
                  <c:v>0.27233333333300003</c:v>
                </c:pt>
                <c:pt idx="3136">
                  <c:v>0.28050000000000003</c:v>
                </c:pt>
                <c:pt idx="3137">
                  <c:v>0.37680000000000002</c:v>
                </c:pt>
                <c:pt idx="3138">
                  <c:v>0.23175000000000001</c:v>
                </c:pt>
                <c:pt idx="3139">
                  <c:v>0.25783333333300001</c:v>
                </c:pt>
                <c:pt idx="3140">
                  <c:v>0.304714285714</c:v>
                </c:pt>
                <c:pt idx="3141">
                  <c:v>0.31757142857100001</c:v>
                </c:pt>
                <c:pt idx="3142">
                  <c:v>0.39366666666700001</c:v>
                </c:pt>
                <c:pt idx="3143">
                  <c:v>0.27866666666700002</c:v>
                </c:pt>
                <c:pt idx="3144">
                  <c:v>0.26150000000000001</c:v>
                </c:pt>
                <c:pt idx="3145">
                  <c:v>0.3135</c:v>
                </c:pt>
                <c:pt idx="3146">
                  <c:v>0.25900000000000001</c:v>
                </c:pt>
                <c:pt idx="3147">
                  <c:v>0.32940000000000003</c:v>
                </c:pt>
                <c:pt idx="3148">
                  <c:v>0.29612500000000003</c:v>
                </c:pt>
                <c:pt idx="3149">
                  <c:v>0.24428571428599999</c:v>
                </c:pt>
                <c:pt idx="3150">
                  <c:v>0.28620000000000001</c:v>
                </c:pt>
                <c:pt idx="3151">
                  <c:v>0.21099999999999999</c:v>
                </c:pt>
                <c:pt idx="3152">
                  <c:v>0.20177777777799999</c:v>
                </c:pt>
                <c:pt idx="3153">
                  <c:v>0.2049</c:v>
                </c:pt>
                <c:pt idx="3154">
                  <c:v>0.226666666667</c:v>
                </c:pt>
                <c:pt idx="3155">
                  <c:v>0.25280000000000002</c:v>
                </c:pt>
                <c:pt idx="3156">
                  <c:v>0.2354</c:v>
                </c:pt>
                <c:pt idx="3157">
                  <c:v>0.244818181818</c:v>
                </c:pt>
                <c:pt idx="3158">
                  <c:v>0.2366</c:v>
                </c:pt>
                <c:pt idx="3159">
                  <c:v>0.32700000000000001</c:v>
                </c:pt>
                <c:pt idx="3160">
                  <c:v>0.32700000000000001</c:v>
                </c:pt>
                <c:pt idx="3161">
                  <c:v>0.43866666666699999</c:v>
                </c:pt>
                <c:pt idx="3162">
                  <c:v>0.20200000000000001</c:v>
                </c:pt>
                <c:pt idx="3163">
                  <c:v>0.22259999999999999</c:v>
                </c:pt>
                <c:pt idx="3164">
                  <c:v>0.22259999999999999</c:v>
                </c:pt>
                <c:pt idx="3165">
                  <c:v>0.30349999999999999</c:v>
                </c:pt>
                <c:pt idx="3166">
                  <c:v>0.27983333333299998</c:v>
                </c:pt>
                <c:pt idx="3167">
                  <c:v>0.29249999999999998</c:v>
                </c:pt>
                <c:pt idx="3168">
                  <c:v>0.29666666666699998</c:v>
                </c:pt>
                <c:pt idx="3169">
                  <c:v>0.323666666667</c:v>
                </c:pt>
                <c:pt idx="3170">
                  <c:v>0.248857142857</c:v>
                </c:pt>
                <c:pt idx="3171">
                  <c:v>0.25390000000000001</c:v>
                </c:pt>
                <c:pt idx="3172">
                  <c:v>0.21345454545500001</c:v>
                </c:pt>
                <c:pt idx="3173">
                  <c:v>0.22470000000000001</c:v>
                </c:pt>
                <c:pt idx="3174">
                  <c:v>0.21149999999999999</c:v>
                </c:pt>
                <c:pt idx="3175">
                  <c:v>0.25327272727299999</c:v>
                </c:pt>
                <c:pt idx="3176">
                  <c:v>0.24036363636399999</c:v>
                </c:pt>
                <c:pt idx="3177">
                  <c:v>0.23981818181799999</c:v>
                </c:pt>
                <c:pt idx="3178">
                  <c:v>0.22670000000000001</c:v>
                </c:pt>
                <c:pt idx="3179">
                  <c:v>0.3226</c:v>
                </c:pt>
                <c:pt idx="3180">
                  <c:v>0.29499999999999998</c:v>
                </c:pt>
                <c:pt idx="3181">
                  <c:v>0.26550000000000001</c:v>
                </c:pt>
                <c:pt idx="3182">
                  <c:v>0.200666666667</c:v>
                </c:pt>
                <c:pt idx="3183">
                  <c:v>0.236333333333</c:v>
                </c:pt>
                <c:pt idx="3184">
                  <c:v>0.214777777778</c:v>
                </c:pt>
                <c:pt idx="3185">
                  <c:v>0.20699999999999999</c:v>
                </c:pt>
                <c:pt idx="3186">
                  <c:v>0.27029999999999998</c:v>
                </c:pt>
                <c:pt idx="3187">
                  <c:v>0.23718181818199999</c:v>
                </c:pt>
                <c:pt idx="3188">
                  <c:v>0.24909999999999999</c:v>
                </c:pt>
                <c:pt idx="3189">
                  <c:v>0.22225</c:v>
                </c:pt>
                <c:pt idx="3190">
                  <c:v>0.28666666666700003</c:v>
                </c:pt>
                <c:pt idx="3191">
                  <c:v>0.24187500000000001</c:v>
                </c:pt>
                <c:pt idx="3192">
                  <c:v>0.202125</c:v>
                </c:pt>
                <c:pt idx="3193">
                  <c:v>0.24222222222199999</c:v>
                </c:pt>
                <c:pt idx="3194">
                  <c:v>0.25177777777799998</c:v>
                </c:pt>
                <c:pt idx="3195">
                  <c:v>0.239375</c:v>
                </c:pt>
                <c:pt idx="3196">
                  <c:v>0.24588888888900001</c:v>
                </c:pt>
                <c:pt idx="3197">
                  <c:v>0.3029</c:v>
                </c:pt>
                <c:pt idx="3198">
                  <c:v>0.23666666666700001</c:v>
                </c:pt>
                <c:pt idx="3199">
                  <c:v>0.21787500000000001</c:v>
                </c:pt>
                <c:pt idx="3200">
                  <c:v>0.52100000000000002</c:v>
                </c:pt>
                <c:pt idx="3201">
                  <c:v>0.30085714285699999</c:v>
                </c:pt>
                <c:pt idx="3202">
                  <c:v>0.25857142857100002</c:v>
                </c:pt>
                <c:pt idx="3203">
                  <c:v>0.29985714285699999</c:v>
                </c:pt>
                <c:pt idx="3204">
                  <c:v>0.231375</c:v>
                </c:pt>
                <c:pt idx="3205">
                  <c:v>0.269111111111</c:v>
                </c:pt>
                <c:pt idx="3206">
                  <c:v>0.235375</c:v>
                </c:pt>
                <c:pt idx="3207">
                  <c:v>0.29542857142899998</c:v>
                </c:pt>
                <c:pt idx="3208">
                  <c:v>0.28683333333299998</c:v>
                </c:pt>
                <c:pt idx="3209">
                  <c:v>0.257285714286</c:v>
                </c:pt>
                <c:pt idx="3210">
                  <c:v>0.302571428571</c:v>
                </c:pt>
                <c:pt idx="3211">
                  <c:v>0.226428571429</c:v>
                </c:pt>
                <c:pt idx="3212">
                  <c:v>0.24542857142899999</c:v>
                </c:pt>
                <c:pt idx="3213">
                  <c:v>0.36399999999999999</c:v>
                </c:pt>
                <c:pt idx="3214">
                  <c:v>0.31762499999999999</c:v>
                </c:pt>
                <c:pt idx="3215">
                  <c:v>0.27300000000000002</c:v>
                </c:pt>
                <c:pt idx="3216">
                  <c:v>0.27566666666700002</c:v>
                </c:pt>
                <c:pt idx="3217">
                  <c:v>0.26314285714300001</c:v>
                </c:pt>
                <c:pt idx="3218">
                  <c:v>0.30416666666699999</c:v>
                </c:pt>
                <c:pt idx="3219">
                  <c:v>0.2135</c:v>
                </c:pt>
                <c:pt idx="3220">
                  <c:v>0.35333333333299999</c:v>
                </c:pt>
                <c:pt idx="3221">
                  <c:v>0.323428571429</c:v>
                </c:pt>
                <c:pt idx="3222">
                  <c:v>0.29449999999999998</c:v>
                </c:pt>
                <c:pt idx="3223">
                  <c:v>0.33900000000000002</c:v>
                </c:pt>
                <c:pt idx="3224">
                  <c:v>0.29275000000000001</c:v>
                </c:pt>
                <c:pt idx="3225">
                  <c:v>0.40433333333299998</c:v>
                </c:pt>
                <c:pt idx="3226">
                  <c:v>0.46600000000000003</c:v>
                </c:pt>
                <c:pt idx="3227">
                  <c:v>0.26674999999999999</c:v>
                </c:pt>
                <c:pt idx="3228">
                  <c:v>0.30499999999999999</c:v>
                </c:pt>
                <c:pt idx="3229">
                  <c:v>0.2535</c:v>
                </c:pt>
                <c:pt idx="3230">
                  <c:v>0.27</c:v>
                </c:pt>
                <c:pt idx="3231">
                  <c:v>0.53066666666700002</c:v>
                </c:pt>
                <c:pt idx="3232">
                  <c:v>0.306333333333</c:v>
                </c:pt>
                <c:pt idx="3233">
                  <c:v>0.36349999999999999</c:v>
                </c:pt>
                <c:pt idx="3234">
                  <c:v>0.38700000000000001</c:v>
                </c:pt>
              </c:numCache>
            </c:numRef>
          </c:yVal>
          <c:smooth val="0"/>
        </c:ser>
        <c:dLbls>
          <c:showLegendKey val="0"/>
          <c:showVal val="0"/>
          <c:showCatName val="0"/>
          <c:showSerName val="0"/>
          <c:showPercent val="0"/>
          <c:showBubbleSize val="0"/>
        </c:dLbls>
        <c:axId val="185450856"/>
        <c:axId val="185451248"/>
      </c:scatterChart>
      <c:valAx>
        <c:axId val="1854508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BOEM Total PM</a:t>
                </a:r>
                <a:r>
                  <a:rPr lang="en-US" baseline="-25000">
                    <a:latin typeface="Century Gothic" panose="020B0502020202020204" pitchFamily="34" charset="0"/>
                  </a:rPr>
                  <a:t>2.5</a:t>
                </a:r>
                <a:r>
                  <a:rPr lang="en-US">
                    <a:latin typeface="Century Gothic" panose="020B0502020202020204" pitchFamily="34" charset="0"/>
                  </a:rPr>
                  <a:t> (tons per 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5451248"/>
        <c:crosses val="autoZero"/>
        <c:crossBetween val="midCat"/>
      </c:valAx>
      <c:valAx>
        <c:axId val="185451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MODIS Average</a:t>
                </a:r>
                <a:r>
                  <a:rPr lang="en-US" baseline="0">
                    <a:latin typeface="Century Gothic" panose="020B0502020202020204" pitchFamily="34" charset="0"/>
                  </a:rPr>
                  <a:t> </a:t>
                </a:r>
                <a:r>
                  <a:rPr lang="en-US">
                    <a:latin typeface="Century Gothic" panose="020B0502020202020204" pitchFamily="34" charset="0"/>
                  </a:rPr>
                  <a:t>AOD</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54508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chart" Target="../charts/chart3.xml"/><Relationship Id="rId3" Type="http://schemas.openxmlformats.org/officeDocument/2006/relationships/image" Target="../media/image4.png"/><Relationship Id="rId21" Type="http://schemas.openxmlformats.org/officeDocument/2006/relationships/chart" Target="../charts/chart1.xml"/><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chart" Target="../charts/chart2.xml"/><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28155" y="10958776"/>
            <a:ext cx="8638392" cy="6675120"/>
          </a:xfrm>
          <a:prstGeom prst="rect">
            <a:avLst/>
          </a:prstGeom>
        </p:spPr>
      </p:pic>
      <p:sp>
        <p:nvSpPr>
          <p:cNvPr id="2" name="Text Placeholder 1"/>
          <p:cNvSpPr>
            <a:spLocks noGrp="1"/>
          </p:cNvSpPr>
          <p:nvPr>
            <p:ph type="body" sz="quarter" idx="13"/>
          </p:nvPr>
        </p:nvSpPr>
        <p:spPr/>
        <p:txBody>
          <a:bodyPr/>
          <a:lstStyle/>
          <a:p>
            <a:r>
              <a:rPr lang="en-US" dirty="0" smtClean="0"/>
              <a:t>NASA Goddard Space Flight Center</a:t>
            </a:r>
            <a:endParaRPr lang="en-US" dirty="0"/>
          </a:p>
        </p:txBody>
      </p:sp>
      <p:sp>
        <p:nvSpPr>
          <p:cNvPr id="4" name="Text Placeholder 3"/>
          <p:cNvSpPr>
            <a:spLocks noGrp="1"/>
          </p:cNvSpPr>
          <p:nvPr>
            <p:ph type="body" sz="quarter" idx="11"/>
          </p:nvPr>
        </p:nvSpPr>
        <p:spPr>
          <a:xfrm>
            <a:off x="2794001" y="2176272"/>
            <a:ext cx="21481844" cy="1227328"/>
          </a:xfrm>
        </p:spPr>
        <p:txBody>
          <a:bodyPr/>
          <a:lstStyle/>
          <a:p>
            <a:r>
              <a:rPr lang="en-US" dirty="0" smtClean="0"/>
              <a:t>Utilizing NASA Earth observations to manage </a:t>
            </a:r>
            <a:r>
              <a:rPr lang="en-US" dirty="0"/>
              <a:t>a</a:t>
            </a:r>
            <a:r>
              <a:rPr lang="en-US" dirty="0" smtClean="0"/>
              <a:t>ir </a:t>
            </a:r>
            <a:r>
              <a:rPr lang="en-US" dirty="0"/>
              <a:t>q</a:t>
            </a:r>
            <a:r>
              <a:rPr lang="en-US" dirty="0" smtClean="0"/>
              <a:t>uality and pollutants over the Gulf of Mexico</a:t>
            </a:r>
            <a:endParaRPr lang="en-US" dirty="0"/>
          </a:p>
        </p:txBody>
      </p:sp>
      <p:sp>
        <p:nvSpPr>
          <p:cNvPr id="5" name="Text Placeholder 4"/>
          <p:cNvSpPr>
            <a:spLocks noGrp="1"/>
          </p:cNvSpPr>
          <p:nvPr>
            <p:ph type="body" sz="quarter" idx="10"/>
          </p:nvPr>
        </p:nvSpPr>
        <p:spPr/>
        <p:txBody>
          <a:bodyPr/>
          <a:lstStyle/>
          <a:p>
            <a:r>
              <a:rPr lang="en-US" dirty="0" smtClean="0"/>
              <a:t>Gulf of Mexico Health &amp; Air Quality</a:t>
            </a:r>
            <a:endParaRPr lang="en-US" dirty="0"/>
          </a:p>
        </p:txBody>
      </p:sp>
      <p:sp>
        <p:nvSpPr>
          <p:cNvPr id="9" name="Text Placeholder 16"/>
          <p:cNvSpPr txBox="1">
            <a:spLocks/>
          </p:cNvSpPr>
          <p:nvPr/>
        </p:nvSpPr>
        <p:spPr>
          <a:xfrm>
            <a:off x="19990523" y="34395492"/>
            <a:ext cx="5671751" cy="5683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Lori Mandable and Amanda Clayton</a:t>
            </a:r>
          </a:p>
        </p:txBody>
      </p:sp>
      <p:sp>
        <p:nvSpPr>
          <p:cNvPr id="12" name="Text Placeholder 16"/>
          <p:cNvSpPr txBox="1">
            <a:spLocks/>
          </p:cNvSpPr>
          <p:nvPr/>
        </p:nvSpPr>
        <p:spPr>
          <a:xfrm>
            <a:off x="18287283" y="22347171"/>
            <a:ext cx="8229600" cy="756205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Terra’s </a:t>
            </a:r>
            <a:r>
              <a:rPr lang="en-US" dirty="0"/>
              <a:t>MODIS and Aura’s OMI instruments successfully </a:t>
            </a:r>
            <a:r>
              <a:rPr lang="en-US" dirty="0" smtClean="0"/>
              <a:t>provided AOD and NO</a:t>
            </a:r>
            <a:r>
              <a:rPr lang="en-US" baseline="-25000" dirty="0" smtClean="0"/>
              <a:t>2</a:t>
            </a:r>
            <a:r>
              <a:rPr lang="en-US" dirty="0" smtClean="0"/>
              <a:t> emission data to analyze </a:t>
            </a:r>
            <a:r>
              <a:rPr lang="en-US" dirty="0"/>
              <a:t>patterns on a regional </a:t>
            </a:r>
            <a:r>
              <a:rPr lang="en-US" dirty="0" smtClean="0"/>
              <a:t>scale over a time span of 10+ years</a:t>
            </a:r>
            <a:r>
              <a:rPr lang="en-US" dirty="0" smtClean="0"/>
              <a:t>.</a:t>
            </a:r>
          </a:p>
          <a:p>
            <a:pPr marL="0" indent="0">
              <a:buNone/>
            </a:pPr>
            <a:endParaRPr lang="en-US" dirty="0" smtClean="0"/>
          </a:p>
          <a:p>
            <a:pPr marL="347663" indent="-347663"/>
            <a:r>
              <a:rPr lang="en-US" dirty="0" smtClean="0"/>
              <a:t>No </a:t>
            </a:r>
            <a:r>
              <a:rPr lang="en-US" dirty="0" smtClean="0"/>
              <a:t>significant </a:t>
            </a:r>
            <a:r>
              <a:rPr lang="en-US" dirty="0"/>
              <a:t>correlation </a:t>
            </a:r>
            <a:r>
              <a:rPr lang="en-US" dirty="0" smtClean="0"/>
              <a:t>existed between </a:t>
            </a:r>
            <a:r>
              <a:rPr lang="en-US" dirty="0"/>
              <a:t>BOEM’s Emission Inventory data for the years 2005, 2008 and 2011 and corresponding satellite data for AOD and </a:t>
            </a:r>
            <a:r>
              <a:rPr lang="en-US" dirty="0" smtClean="0"/>
              <a:t>NO</a:t>
            </a:r>
            <a:r>
              <a:rPr lang="en-US" baseline="-25000" dirty="0" smtClean="0"/>
              <a:t>2</a:t>
            </a:r>
            <a:r>
              <a:rPr lang="en-US" dirty="0" smtClean="0"/>
              <a:t>.</a:t>
            </a:r>
          </a:p>
          <a:p>
            <a:pPr marL="347663" indent="-347663"/>
            <a:endParaRPr lang="en-US" dirty="0" smtClean="0"/>
          </a:p>
          <a:p>
            <a:pPr marL="347663" indent="-347663"/>
            <a:r>
              <a:rPr lang="en-US" dirty="0" smtClean="0"/>
              <a:t>Process </a:t>
            </a:r>
            <a:r>
              <a:rPr lang="en-US" dirty="0" smtClean="0"/>
              <a:t>improvement includes </a:t>
            </a:r>
            <a:r>
              <a:rPr lang="en-US" dirty="0" smtClean="0"/>
              <a:t>adding </a:t>
            </a:r>
            <a:r>
              <a:rPr lang="en-US" dirty="0" smtClean="0"/>
              <a:t>BOEM’s 2014 Emissions Inventory when it becomes available in </a:t>
            </a:r>
            <a:r>
              <a:rPr lang="en-US" dirty="0" smtClean="0"/>
              <a:t>the summer of 2016</a:t>
            </a:r>
            <a:r>
              <a:rPr lang="en-US" dirty="0" smtClean="0"/>
              <a:t>, utilizing CALIPSO’s CALIOP </a:t>
            </a:r>
            <a:r>
              <a:rPr lang="en-US" dirty="0" smtClean="0"/>
              <a:t>LiDAR </a:t>
            </a:r>
            <a:r>
              <a:rPr lang="en-US" dirty="0" smtClean="0"/>
              <a:t>data to augment AOD </a:t>
            </a:r>
            <a:r>
              <a:rPr lang="en-US" dirty="0" smtClean="0"/>
              <a:t>measurements, </a:t>
            </a:r>
            <a:r>
              <a:rPr lang="en-US" dirty="0" smtClean="0"/>
              <a:t>and examining additional pollutants such as sulfur dioxide, methane, carbon </a:t>
            </a:r>
            <a:r>
              <a:rPr lang="en-US" dirty="0" smtClean="0"/>
              <a:t>monoxide, </a:t>
            </a:r>
            <a:r>
              <a:rPr lang="en-US" dirty="0" smtClean="0"/>
              <a:t>and volatile organic compounds for correlation. </a:t>
            </a:r>
            <a:endParaRPr lang="en-US" dirty="0" smtClean="0">
              <a:solidFill>
                <a:srgbClr val="FF0000"/>
              </a:solidFill>
            </a:endParaRPr>
          </a:p>
        </p:txBody>
      </p:sp>
      <p:sp>
        <p:nvSpPr>
          <p:cNvPr id="14" name="Text Placeholder 16"/>
          <p:cNvSpPr txBox="1">
            <a:spLocks/>
          </p:cNvSpPr>
          <p:nvPr/>
        </p:nvSpPr>
        <p:spPr>
          <a:xfrm>
            <a:off x="23669222" y="20625860"/>
            <a:ext cx="1248508"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Terra</a:t>
            </a:r>
          </a:p>
        </p:txBody>
      </p:sp>
      <p:sp>
        <p:nvSpPr>
          <p:cNvPr id="15" name="Text Placeholder 16"/>
          <p:cNvSpPr txBox="1">
            <a:spLocks/>
          </p:cNvSpPr>
          <p:nvPr/>
        </p:nvSpPr>
        <p:spPr>
          <a:xfrm>
            <a:off x="18288000" y="6243411"/>
            <a:ext cx="8229600" cy="36821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Map</a:t>
            </a:r>
            <a:r>
              <a:rPr lang="en-US" dirty="0" smtClean="0">
                <a:solidFill>
                  <a:schemeClr val="accent1"/>
                </a:solidFill>
              </a:rPr>
              <a:t> </a:t>
            </a:r>
            <a:r>
              <a:rPr lang="en-US" dirty="0" smtClean="0"/>
              <a:t>and analyze remotely sensed airborne pollutant concentrations of PM</a:t>
            </a:r>
            <a:r>
              <a:rPr lang="en-US" baseline="-25000" dirty="0" smtClean="0"/>
              <a:t>2.5</a:t>
            </a:r>
            <a:r>
              <a:rPr lang="en-US" dirty="0"/>
              <a:t> </a:t>
            </a:r>
            <a:r>
              <a:rPr lang="en-US" dirty="0" smtClean="0"/>
              <a:t>and nitrogen dioxide (NO</a:t>
            </a:r>
            <a:r>
              <a:rPr lang="en-US" baseline="-25000" dirty="0" smtClean="0"/>
              <a:t>2</a:t>
            </a:r>
            <a:r>
              <a:rPr lang="en-US" dirty="0" smtClean="0"/>
              <a:t>)</a:t>
            </a:r>
            <a:endParaRPr lang="en-US" dirty="0"/>
          </a:p>
          <a:p>
            <a:pPr marL="347663" indent="-347663"/>
            <a:r>
              <a:rPr lang="en-US" b="1" dirty="0" smtClean="0">
                <a:solidFill>
                  <a:schemeClr val="accent1"/>
                </a:solidFill>
              </a:rPr>
              <a:t>Obtain</a:t>
            </a:r>
            <a:r>
              <a:rPr lang="en-US" dirty="0" smtClean="0"/>
              <a:t> </a:t>
            </a:r>
            <a:r>
              <a:rPr lang="en-US" i="1" dirty="0" smtClean="0"/>
              <a:t>in situ </a:t>
            </a:r>
            <a:r>
              <a:rPr lang="en-US" dirty="0" smtClean="0"/>
              <a:t>data from BOEM to determine correlations between pollutants and primary emission sources</a:t>
            </a:r>
            <a:endParaRPr lang="en-US" dirty="0"/>
          </a:p>
          <a:p>
            <a:pPr marL="347663" indent="-347663"/>
            <a:r>
              <a:rPr lang="en-US" b="1" dirty="0" smtClean="0">
                <a:solidFill>
                  <a:srgbClr val="BE5341"/>
                </a:solidFill>
              </a:rPr>
              <a:t>Develop</a:t>
            </a:r>
            <a:r>
              <a:rPr lang="en-US" dirty="0" smtClean="0"/>
              <a:t> methodology for continuing emissions monitoring utilizing NASA Earth observations</a:t>
            </a:r>
            <a:endParaRPr lang="en-US" dirty="0"/>
          </a:p>
        </p:txBody>
      </p:sp>
      <p:sp>
        <p:nvSpPr>
          <p:cNvPr id="16" name="TextBox 15"/>
          <p:cNvSpPr txBox="1"/>
          <p:nvPr/>
        </p:nvSpPr>
        <p:spPr>
          <a:xfrm>
            <a:off x="862218" y="5423197"/>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7283" y="547606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855203" y="1050860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1019110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62601" y="1784265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818636" y="20384855"/>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328155" y="2105044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9320418" y="3070489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73656" y="3059653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262601" y="3031993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889001" y="4118490"/>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Amanda Clayton (Project Lead), Lori Mandable</a:t>
            </a:r>
          </a:p>
          <a:p>
            <a:r>
              <a:rPr lang="en-US" sz="2400" dirty="0" smtClean="0"/>
              <a:t>DEVELOP National Program at NASA Goddard Space Flight Center</a:t>
            </a:r>
            <a:endParaRPr lang="en-US" sz="2400"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98711" y="18784881"/>
            <a:ext cx="4066013" cy="2286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8455" y="18638082"/>
            <a:ext cx="2793819" cy="2103120"/>
          </a:xfrm>
          <a:prstGeom prst="rect">
            <a:avLst/>
          </a:prstGeom>
        </p:spPr>
      </p:pic>
      <p:sp>
        <p:nvSpPr>
          <p:cNvPr id="33" name="Text Placeholder 16"/>
          <p:cNvSpPr txBox="1">
            <a:spLocks/>
          </p:cNvSpPr>
          <p:nvPr/>
        </p:nvSpPr>
        <p:spPr>
          <a:xfrm>
            <a:off x="20981415" y="19043261"/>
            <a:ext cx="1248508"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Aura</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54" y="31866308"/>
            <a:ext cx="5029200" cy="201168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74670" y="15163247"/>
            <a:ext cx="3773572" cy="1828800"/>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4764" t="25914" r="12279"/>
          <a:stretch/>
        </p:blipFill>
        <p:spPr>
          <a:xfrm>
            <a:off x="19937002" y="31186537"/>
            <a:ext cx="4778128" cy="3200400"/>
          </a:xfrm>
          <a:prstGeom prst="rect">
            <a:avLst/>
          </a:prstGeom>
        </p:spPr>
      </p:pic>
      <p:sp>
        <p:nvSpPr>
          <p:cNvPr id="41" name="TextBox 40"/>
          <p:cNvSpPr txBox="1"/>
          <p:nvPr/>
        </p:nvSpPr>
        <p:spPr>
          <a:xfrm>
            <a:off x="9358074" y="31685036"/>
            <a:ext cx="7186909" cy="1754326"/>
          </a:xfrm>
          <a:prstGeom prst="rect">
            <a:avLst/>
          </a:prstGeom>
          <a:noFill/>
        </p:spPr>
        <p:txBody>
          <a:bodyPr wrap="square" numCol="2" rtlCol="0">
            <a:spAutoFit/>
          </a:bodyPr>
          <a:lstStyle/>
          <a:p>
            <a:r>
              <a:rPr lang="en-US" sz="2700" dirty="0" smtClean="0"/>
              <a:t>Dr. Robert Levy</a:t>
            </a:r>
          </a:p>
          <a:p>
            <a:r>
              <a:rPr lang="en-US" sz="2700" dirty="0" smtClean="0"/>
              <a:t>Dr. Bryan Duncan</a:t>
            </a:r>
          </a:p>
          <a:p>
            <a:r>
              <a:rPr lang="en-US" sz="2700" dirty="0" smtClean="0"/>
              <a:t>Dr. </a:t>
            </a:r>
            <a:r>
              <a:rPr lang="en-US" sz="2700" dirty="0" err="1" smtClean="0"/>
              <a:t>Nickolay</a:t>
            </a:r>
            <a:r>
              <a:rPr lang="en-US" sz="2700" dirty="0" smtClean="0"/>
              <a:t> </a:t>
            </a:r>
            <a:r>
              <a:rPr lang="en-US" sz="2700" dirty="0" err="1" smtClean="0"/>
              <a:t>Krotkov</a:t>
            </a:r>
            <a:endParaRPr lang="en-US" sz="2700" dirty="0"/>
          </a:p>
          <a:p>
            <a:endParaRPr lang="en-US" sz="2700" dirty="0" smtClean="0"/>
          </a:p>
          <a:p>
            <a:r>
              <a:rPr lang="en-US" sz="2700" dirty="0" smtClean="0"/>
              <a:t>Dr</a:t>
            </a:r>
            <a:r>
              <a:rPr lang="en-US" sz="2700" dirty="0"/>
              <a:t>. </a:t>
            </a:r>
            <a:r>
              <a:rPr lang="en-US" sz="2700" dirty="0" err="1"/>
              <a:t>Pawan</a:t>
            </a:r>
            <a:r>
              <a:rPr lang="en-US" sz="2700" dirty="0"/>
              <a:t> Gupta</a:t>
            </a:r>
            <a:endParaRPr lang="en-US" sz="2700" dirty="0" smtClean="0"/>
          </a:p>
          <a:p>
            <a:r>
              <a:rPr lang="en-US" sz="2700" dirty="0" smtClean="0"/>
              <a:t>Dr. </a:t>
            </a:r>
            <a:r>
              <a:rPr lang="en-US" sz="2700" dirty="0" err="1" smtClean="0"/>
              <a:t>Lok</a:t>
            </a:r>
            <a:r>
              <a:rPr lang="en-US" sz="2700" dirty="0" smtClean="0"/>
              <a:t> </a:t>
            </a:r>
            <a:r>
              <a:rPr lang="en-US" sz="2700" dirty="0" err="1" smtClean="0"/>
              <a:t>Lamsal</a:t>
            </a:r>
            <a:endParaRPr lang="en-US" sz="2700" dirty="0"/>
          </a:p>
        </p:txBody>
      </p:sp>
      <p:pic>
        <p:nvPicPr>
          <p:cNvPr id="22" name="Picture 21" descr="nasa+goddard+log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6992" y="33016736"/>
            <a:ext cx="5636712" cy="1828800"/>
          </a:xfrm>
          <a:prstGeom prst="rect">
            <a:avLst/>
          </a:prstGeom>
        </p:spPr>
      </p:pic>
      <p:pic>
        <p:nvPicPr>
          <p:cNvPr id="50" name="Picture 4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326327" y="14638014"/>
            <a:ext cx="3518263" cy="2743200"/>
          </a:xfrm>
          <a:prstGeom prst="rect">
            <a:avLst/>
          </a:prstGeom>
        </p:spPr>
      </p:pic>
      <p:sp>
        <p:nvSpPr>
          <p:cNvPr id="51" name="TextBox 50"/>
          <p:cNvSpPr txBox="1"/>
          <p:nvPr/>
        </p:nvSpPr>
        <p:spPr>
          <a:xfrm>
            <a:off x="19242887" y="11786528"/>
            <a:ext cx="923651" cy="430887"/>
          </a:xfrm>
          <a:prstGeom prst="rect">
            <a:avLst/>
          </a:prstGeom>
          <a:noFill/>
        </p:spPr>
        <p:txBody>
          <a:bodyPr wrap="none" rtlCol="0">
            <a:spAutoFit/>
          </a:bodyPr>
          <a:lstStyle/>
          <a:p>
            <a:r>
              <a:rPr lang="en-US" sz="2200" dirty="0" smtClean="0">
                <a:solidFill>
                  <a:schemeClr val="tx1">
                    <a:lumMod val="50000"/>
                  </a:schemeClr>
                </a:solidFill>
                <a:latin typeface="+mj-lt"/>
              </a:rPr>
              <a:t>Texas</a:t>
            </a:r>
            <a:endParaRPr lang="en-US" sz="2200" dirty="0">
              <a:solidFill>
                <a:schemeClr val="tx1">
                  <a:lumMod val="50000"/>
                </a:schemeClr>
              </a:solidFill>
              <a:latin typeface="+mj-lt"/>
            </a:endParaRPr>
          </a:p>
        </p:txBody>
      </p:sp>
      <p:sp>
        <p:nvSpPr>
          <p:cNvPr id="52" name="TextBox 51"/>
          <p:cNvSpPr txBox="1"/>
          <p:nvPr/>
        </p:nvSpPr>
        <p:spPr>
          <a:xfrm>
            <a:off x="21914461" y="11636772"/>
            <a:ext cx="1447832" cy="430887"/>
          </a:xfrm>
          <a:prstGeom prst="rect">
            <a:avLst/>
          </a:prstGeom>
          <a:noFill/>
        </p:spPr>
        <p:txBody>
          <a:bodyPr wrap="none" rtlCol="0">
            <a:spAutoFit/>
          </a:bodyPr>
          <a:lstStyle/>
          <a:p>
            <a:r>
              <a:rPr lang="en-US" sz="2200" dirty="0" smtClean="0">
                <a:solidFill>
                  <a:schemeClr val="tx1">
                    <a:lumMod val="50000"/>
                  </a:schemeClr>
                </a:solidFill>
                <a:latin typeface="+mj-lt"/>
              </a:rPr>
              <a:t>Louisiana</a:t>
            </a:r>
            <a:endParaRPr lang="en-US" sz="2200" dirty="0">
              <a:solidFill>
                <a:schemeClr val="tx1">
                  <a:lumMod val="50000"/>
                </a:schemeClr>
              </a:solidFill>
              <a:latin typeface="+mj-lt"/>
            </a:endParaRPr>
          </a:p>
        </p:txBody>
      </p:sp>
      <p:sp>
        <p:nvSpPr>
          <p:cNvPr id="53" name="TextBox 52"/>
          <p:cNvSpPr txBox="1"/>
          <p:nvPr/>
        </p:nvSpPr>
        <p:spPr>
          <a:xfrm>
            <a:off x="24753672" y="11110778"/>
            <a:ext cx="1483098" cy="430887"/>
          </a:xfrm>
          <a:prstGeom prst="rect">
            <a:avLst/>
          </a:prstGeom>
          <a:noFill/>
        </p:spPr>
        <p:txBody>
          <a:bodyPr wrap="none" rtlCol="0">
            <a:spAutoFit/>
          </a:bodyPr>
          <a:lstStyle/>
          <a:p>
            <a:r>
              <a:rPr lang="en-US" sz="2200" dirty="0" smtClean="0">
                <a:solidFill>
                  <a:schemeClr val="tx1">
                    <a:lumMod val="50000"/>
                  </a:schemeClr>
                </a:solidFill>
                <a:latin typeface="+mj-lt"/>
              </a:rPr>
              <a:t>Alabama</a:t>
            </a:r>
            <a:endParaRPr lang="en-US" sz="2200" dirty="0">
              <a:solidFill>
                <a:schemeClr val="tx1">
                  <a:lumMod val="50000"/>
                </a:schemeClr>
              </a:solidFill>
              <a:latin typeface="+mj-lt"/>
            </a:endParaRPr>
          </a:p>
        </p:txBody>
      </p:sp>
      <p:sp>
        <p:nvSpPr>
          <p:cNvPr id="54" name="TextBox 53"/>
          <p:cNvSpPr txBox="1"/>
          <p:nvPr/>
        </p:nvSpPr>
        <p:spPr>
          <a:xfrm>
            <a:off x="23016111" y="11113190"/>
            <a:ext cx="1489510" cy="430887"/>
          </a:xfrm>
          <a:prstGeom prst="rect">
            <a:avLst/>
          </a:prstGeom>
          <a:noFill/>
        </p:spPr>
        <p:txBody>
          <a:bodyPr wrap="none" rtlCol="0">
            <a:spAutoFit/>
          </a:bodyPr>
          <a:lstStyle/>
          <a:p>
            <a:r>
              <a:rPr lang="en-US" sz="2200" dirty="0" smtClean="0">
                <a:solidFill>
                  <a:schemeClr val="tx1">
                    <a:lumMod val="50000"/>
                  </a:schemeClr>
                </a:solidFill>
                <a:latin typeface="+mj-lt"/>
              </a:rPr>
              <a:t>Mississippi</a:t>
            </a:r>
            <a:endParaRPr lang="en-US" sz="2200" dirty="0">
              <a:solidFill>
                <a:schemeClr val="tx1">
                  <a:lumMod val="50000"/>
                </a:schemeClr>
              </a:solidFill>
              <a:latin typeface="+mj-lt"/>
            </a:endParaRPr>
          </a:p>
        </p:txBody>
      </p:sp>
      <p:sp>
        <p:nvSpPr>
          <p:cNvPr id="56" name="Rectangle 55"/>
          <p:cNvSpPr/>
          <p:nvPr/>
        </p:nvSpPr>
        <p:spPr>
          <a:xfrm>
            <a:off x="914398" y="12508681"/>
            <a:ext cx="7772400" cy="82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BOEM </a:t>
            </a:r>
            <a:r>
              <a:rPr lang="en-US" sz="3200" dirty="0" err="1"/>
              <a:t>Gulfwide</a:t>
            </a:r>
            <a:r>
              <a:rPr lang="en-US" sz="3200" dirty="0"/>
              <a:t> Emissions Inventories</a:t>
            </a:r>
          </a:p>
        </p:txBody>
      </p:sp>
      <p:sp>
        <p:nvSpPr>
          <p:cNvPr id="59" name="Rectangle 58"/>
          <p:cNvSpPr>
            <a:spLocks noChangeAspect="1"/>
          </p:cNvSpPr>
          <p:nvPr/>
        </p:nvSpPr>
        <p:spPr>
          <a:xfrm>
            <a:off x="921454" y="13518034"/>
            <a:ext cx="7765344" cy="5143042"/>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943321" y="12521370"/>
            <a:ext cx="7772400" cy="82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L2 Terra MODIS and Aura OMI </a:t>
            </a:r>
            <a:endParaRPr lang="en-US" sz="3200" dirty="0"/>
          </a:p>
        </p:txBody>
      </p:sp>
      <p:sp>
        <p:nvSpPr>
          <p:cNvPr id="62" name="Text Placeholder 16"/>
          <p:cNvSpPr txBox="1">
            <a:spLocks/>
          </p:cNvSpPr>
          <p:nvPr/>
        </p:nvSpPr>
        <p:spPr>
          <a:xfrm>
            <a:off x="970502" y="13608653"/>
            <a:ext cx="6773321" cy="36821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500" i="1" dirty="0" smtClean="0"/>
              <a:t>In situ </a:t>
            </a:r>
            <a:r>
              <a:rPr lang="en-US" sz="2500" dirty="0" smtClean="0"/>
              <a:t>emissions measurements at platform and non-platform sites </a:t>
            </a:r>
          </a:p>
          <a:p>
            <a:pPr marL="347663" indent="-347663"/>
            <a:r>
              <a:rPr lang="en-US" sz="2500" dirty="0" smtClean="0"/>
              <a:t>2005, 2008, &amp; 2011 survey years</a:t>
            </a:r>
          </a:p>
          <a:p>
            <a:pPr marL="347663" indent="-347663"/>
            <a:r>
              <a:rPr lang="en-US" sz="2500" dirty="0" smtClean="0"/>
              <a:t>Extract monthly data for PM</a:t>
            </a:r>
            <a:r>
              <a:rPr lang="en-US" sz="2500" baseline="-25000" dirty="0" smtClean="0"/>
              <a:t>2.5</a:t>
            </a:r>
            <a:r>
              <a:rPr lang="en-US" sz="2500" dirty="0" smtClean="0"/>
              <a:t> and NO</a:t>
            </a:r>
            <a:r>
              <a:rPr lang="en-US" sz="2500" baseline="-25000" dirty="0" smtClean="0"/>
              <a:t>2</a:t>
            </a:r>
          </a:p>
          <a:p>
            <a:pPr marL="347663" indent="-347663"/>
            <a:r>
              <a:rPr lang="en-US" sz="2500" dirty="0" smtClean="0"/>
              <a:t>Aggregate and grid point data to 0.1 degree raster</a:t>
            </a:r>
          </a:p>
        </p:txBody>
      </p:sp>
      <p:sp>
        <p:nvSpPr>
          <p:cNvPr id="64" name="Rectangle 63"/>
          <p:cNvSpPr>
            <a:spLocks/>
          </p:cNvSpPr>
          <p:nvPr/>
        </p:nvSpPr>
        <p:spPr>
          <a:xfrm>
            <a:off x="8943321" y="13529882"/>
            <a:ext cx="7772399" cy="5122884"/>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16"/>
          <p:cNvSpPr txBox="1">
            <a:spLocks/>
          </p:cNvSpPr>
          <p:nvPr/>
        </p:nvSpPr>
        <p:spPr>
          <a:xfrm>
            <a:off x="8902239" y="13670467"/>
            <a:ext cx="7180285" cy="36821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500" dirty="0" smtClean="0"/>
              <a:t>Monthly and annual aggregates of gridded L2 data products</a:t>
            </a:r>
          </a:p>
          <a:p>
            <a:pPr marL="347663" indent="-347663"/>
            <a:r>
              <a:rPr lang="en-US" sz="2500" dirty="0" smtClean="0"/>
              <a:t>Time series graphs</a:t>
            </a:r>
          </a:p>
        </p:txBody>
      </p:sp>
      <p:pic>
        <p:nvPicPr>
          <p:cNvPr id="69" name="Picture 68"/>
          <p:cNvPicPr>
            <a:picLocks noChangeAspect="1"/>
          </p:cNvPicPr>
          <p:nvPr/>
        </p:nvPicPr>
        <p:blipFill rotWithShape="1">
          <a:blip r:embed="rId10" cstate="print">
            <a:extLst>
              <a:ext uri="{28A0092B-C50C-407E-A947-70E740481C1C}">
                <a14:useLocalDpi xmlns:a14="http://schemas.microsoft.com/office/drawing/2010/main" val="0"/>
              </a:ext>
            </a:extLst>
          </a:blip>
          <a:srcRect t="47167"/>
          <a:stretch/>
        </p:blipFill>
        <p:spPr>
          <a:xfrm>
            <a:off x="2952612" y="16211351"/>
            <a:ext cx="3209724" cy="2194560"/>
          </a:xfrm>
          <a:prstGeom prst="rect">
            <a:avLst/>
          </a:prstGeom>
        </p:spPr>
      </p:pic>
      <p:sp>
        <p:nvSpPr>
          <p:cNvPr id="78" name="Rectangle 77"/>
          <p:cNvSpPr/>
          <p:nvPr/>
        </p:nvSpPr>
        <p:spPr>
          <a:xfrm>
            <a:off x="4083222" y="11478910"/>
            <a:ext cx="9365972" cy="82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Giovanni Visualization: Preliminary Regional Analysis</a:t>
            </a:r>
            <a:endParaRPr lang="en-US" sz="3200" dirty="0"/>
          </a:p>
        </p:txBody>
      </p:sp>
      <p:sp>
        <p:nvSpPr>
          <p:cNvPr id="79" name="Rectangle 78"/>
          <p:cNvSpPr/>
          <p:nvPr/>
        </p:nvSpPr>
        <p:spPr>
          <a:xfrm>
            <a:off x="5034249" y="19158283"/>
            <a:ext cx="7290601" cy="1084697"/>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rPr>
              <a:t>Collocate &amp; Correlate</a:t>
            </a:r>
          </a:p>
          <a:p>
            <a:pPr algn="ctr"/>
            <a:r>
              <a:rPr lang="en-US" sz="2500" i="1" dirty="0" smtClean="0">
                <a:solidFill>
                  <a:schemeClr val="tx1"/>
                </a:solidFill>
              </a:rPr>
              <a:t>In situ </a:t>
            </a:r>
            <a:r>
              <a:rPr lang="en-US" sz="2500" dirty="0" smtClean="0">
                <a:solidFill>
                  <a:schemeClr val="tx1"/>
                </a:solidFill>
              </a:rPr>
              <a:t>vs.</a:t>
            </a:r>
            <a:r>
              <a:rPr lang="en-US" sz="2500" i="1" dirty="0">
                <a:solidFill>
                  <a:schemeClr val="tx1"/>
                </a:solidFill>
              </a:rPr>
              <a:t> </a:t>
            </a:r>
            <a:r>
              <a:rPr lang="en-US" sz="2500" dirty="0" smtClean="0">
                <a:solidFill>
                  <a:schemeClr val="tx1"/>
                </a:solidFill>
              </a:rPr>
              <a:t>satellite emissions measurements</a:t>
            </a:r>
          </a:p>
        </p:txBody>
      </p:sp>
      <p:sp>
        <p:nvSpPr>
          <p:cNvPr id="81" name="Chevron 80"/>
          <p:cNvSpPr/>
          <p:nvPr/>
        </p:nvSpPr>
        <p:spPr>
          <a:xfrm rot="5400000">
            <a:off x="7973926" y="17911455"/>
            <a:ext cx="1411248" cy="140020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82"/>
          <p:cNvSpPr txBox="1"/>
          <p:nvPr/>
        </p:nvSpPr>
        <p:spPr>
          <a:xfrm>
            <a:off x="970502" y="6164100"/>
            <a:ext cx="15745219" cy="4154984"/>
          </a:xfrm>
          <a:prstGeom prst="rect">
            <a:avLst/>
          </a:prstGeom>
          <a:noFill/>
        </p:spPr>
        <p:txBody>
          <a:bodyPr wrap="square" rtlCol="0">
            <a:spAutoFit/>
          </a:bodyPr>
          <a:lstStyle/>
          <a:p>
            <a:r>
              <a:rPr lang="en-US" sz="2400" dirty="0"/>
              <a:t>The Outer Continental Shelf (OCS) of the Gulf of Mexico houses over 3,000 offshore oil and gas production facilities. These facilities emit criteria pollutants that are known to have both human health and environmental impacts. The Bureau of Ocean Energy Management (BOEM) is tasked with monitoring the onshore impacts of these emissions under federal regulations. Current practice requires that facility operators collect monthly emissions inventory data that is used to model air quality. NASA Earth observations were utilized to produce a long-term, regional study in the Gulf of Mexico to monitor changes in air quality. Terra Moderate Resolution Imaging </a:t>
            </a:r>
            <a:r>
              <a:rPr lang="en-US" sz="2400" dirty="0" err="1"/>
              <a:t>Spectroradiometer</a:t>
            </a:r>
            <a:r>
              <a:rPr lang="en-US" sz="2400" dirty="0"/>
              <a:t> (MODIS) and Aura Ozone Monitoring Instrument (OMI) data were used to create emissions profiles for particulate matter of 2.5 microns in diameter (PM</a:t>
            </a:r>
            <a:r>
              <a:rPr lang="en-US" sz="2400" baseline="-25000" dirty="0"/>
              <a:t>2.5</a:t>
            </a:r>
            <a:r>
              <a:rPr lang="en-US" sz="2400" dirty="0"/>
              <a:t>) and nitrogen dioxide for the Gulf of Mexico. Time series and time-averaged maps were created to illustrate emissions over the 2000-2015 timeframe. Lastly, satellite data were extracted and correlated with data provided by BOEM’s platform sites to identify areas where emissions levels exceeded average annual thresholds. The project methodology allows BOEM to incorporate satellite data for monitoring atmospheric plumes associated with offshore drilling by oil and natural gas platforms to address future environmental concerns in the Gulf of Mexico</a:t>
            </a:r>
            <a:r>
              <a:rPr lang="en-US" sz="2400" dirty="0" smtClean="0"/>
              <a:t>.</a:t>
            </a:r>
          </a:p>
        </p:txBody>
      </p:sp>
      <p:sp>
        <p:nvSpPr>
          <p:cNvPr id="89" name="TextBox 88"/>
          <p:cNvSpPr txBox="1"/>
          <p:nvPr/>
        </p:nvSpPr>
        <p:spPr>
          <a:xfrm>
            <a:off x="1854467" y="24294624"/>
            <a:ext cx="6117984" cy="338554"/>
          </a:xfrm>
          <a:prstGeom prst="rect">
            <a:avLst/>
          </a:prstGeom>
          <a:noFill/>
        </p:spPr>
        <p:txBody>
          <a:bodyPr wrap="square" rtlCol="0">
            <a:spAutoFit/>
          </a:bodyPr>
          <a:lstStyle/>
          <a:p>
            <a:r>
              <a:rPr lang="en-US" sz="1600" b="1" dirty="0" smtClean="0">
                <a:latin typeface="Garamond" panose="02020404030301010803" pitchFamily="18" charset="0"/>
              </a:rPr>
              <a:t>MODIS – Terra AOD</a:t>
            </a:r>
            <a:endParaRPr lang="en-US" sz="1600" b="1" dirty="0">
              <a:latin typeface="Garamond" panose="02020404030301010803" pitchFamily="18" charset="0"/>
            </a:endParaRPr>
          </a:p>
        </p:txBody>
      </p:sp>
      <p:grpSp>
        <p:nvGrpSpPr>
          <p:cNvPr id="19" name="Group 18"/>
          <p:cNvGrpSpPr/>
          <p:nvPr/>
        </p:nvGrpSpPr>
        <p:grpSpPr>
          <a:xfrm>
            <a:off x="945230" y="24417194"/>
            <a:ext cx="6180542" cy="2153113"/>
            <a:chOff x="280435" y="24580363"/>
            <a:chExt cx="6180542" cy="2153113"/>
          </a:xfrm>
        </p:grpSpPr>
        <p:sp>
          <p:nvSpPr>
            <p:cNvPr id="90" name="TextBox 89"/>
            <p:cNvSpPr txBox="1"/>
            <p:nvPr/>
          </p:nvSpPr>
          <p:spPr>
            <a:xfrm>
              <a:off x="539955" y="26394922"/>
              <a:ext cx="5921022" cy="338554"/>
            </a:xfrm>
            <a:prstGeom prst="rect">
              <a:avLst/>
            </a:prstGeom>
            <a:noFill/>
          </p:spPr>
          <p:txBody>
            <a:bodyPr wrap="square" rtlCol="0">
              <a:spAutoFit/>
            </a:bodyPr>
            <a:lstStyle/>
            <a:p>
              <a:r>
                <a:rPr lang="en-US" sz="1600" dirty="0" smtClean="0">
                  <a:latin typeface="Garamond" panose="02020404030301010803" pitchFamily="18" charset="0"/>
                </a:rPr>
                <a:t>2000              2005            2010           2015</a:t>
              </a:r>
              <a:endParaRPr lang="en-US" sz="1600" dirty="0">
                <a:latin typeface="Garamond" panose="02020404030301010803" pitchFamily="18" charset="0"/>
              </a:endParaRPr>
            </a:p>
          </p:txBody>
        </p:sp>
        <p:pic>
          <p:nvPicPr>
            <p:cNvPr id="88" name="Picture 87"/>
            <p:cNvPicPr>
              <a:picLocks noChangeAspect="1"/>
            </p:cNvPicPr>
            <p:nvPr/>
          </p:nvPicPr>
          <p:blipFill rotWithShape="1">
            <a:blip r:embed="rId11">
              <a:extLst>
                <a:ext uri="{28A0092B-C50C-407E-A947-70E740481C1C}">
                  <a14:useLocalDpi xmlns:a14="http://schemas.microsoft.com/office/drawing/2010/main" val="0"/>
                </a:ext>
              </a:extLst>
            </a:blip>
            <a:srcRect l="9177" t="18649" r="2823" b="14213"/>
            <a:stretch/>
          </p:blipFill>
          <p:spPr>
            <a:xfrm>
              <a:off x="708822" y="24735573"/>
              <a:ext cx="4026724" cy="1728046"/>
            </a:xfrm>
            <a:prstGeom prst="rect">
              <a:avLst/>
            </a:prstGeom>
          </p:spPr>
        </p:pic>
        <p:sp>
          <p:nvSpPr>
            <p:cNvPr id="91" name="TextBox 90"/>
            <p:cNvSpPr txBox="1"/>
            <p:nvPr/>
          </p:nvSpPr>
          <p:spPr>
            <a:xfrm>
              <a:off x="280435" y="24580363"/>
              <a:ext cx="485269" cy="1969770"/>
            </a:xfrm>
            <a:prstGeom prst="rect">
              <a:avLst/>
            </a:prstGeom>
            <a:noFill/>
          </p:spPr>
          <p:txBody>
            <a:bodyPr wrap="square" rtlCol="0">
              <a:spAutoFit/>
            </a:bodyPr>
            <a:lstStyle/>
            <a:p>
              <a:pPr algn="r">
                <a:spcBef>
                  <a:spcPts val="100"/>
                </a:spcBef>
                <a:spcAft>
                  <a:spcPts val="100"/>
                </a:spcAft>
              </a:pPr>
              <a:r>
                <a:rPr lang="en-US" sz="1600" dirty="0" smtClean="0">
                  <a:latin typeface="Garamond" panose="02020404030301010803" pitchFamily="18" charset="0"/>
                </a:rPr>
                <a:t>1</a:t>
              </a:r>
            </a:p>
            <a:p>
              <a:pPr algn="r">
                <a:spcBef>
                  <a:spcPts val="100"/>
                </a:spcBef>
                <a:spcAft>
                  <a:spcPts val="100"/>
                </a:spcAft>
              </a:pPr>
              <a:endParaRPr lang="en-US" sz="1600" dirty="0" smtClean="0">
                <a:latin typeface="Garamond" panose="02020404030301010803" pitchFamily="18" charset="0"/>
              </a:endParaRPr>
            </a:p>
            <a:p>
              <a:pPr algn="r">
                <a:spcBef>
                  <a:spcPts val="100"/>
                </a:spcBef>
                <a:spcAft>
                  <a:spcPts val="100"/>
                </a:spcAft>
              </a:pPr>
              <a:r>
                <a:rPr lang="en-US" sz="1600" dirty="0" smtClean="0">
                  <a:latin typeface="Garamond" panose="02020404030301010803" pitchFamily="18" charset="0"/>
                </a:rPr>
                <a:t>0.6</a:t>
              </a:r>
            </a:p>
            <a:p>
              <a:pPr algn="r">
                <a:spcBef>
                  <a:spcPts val="100"/>
                </a:spcBef>
                <a:spcAft>
                  <a:spcPts val="100"/>
                </a:spcAft>
              </a:pPr>
              <a:endParaRPr lang="en-US" sz="1600" dirty="0" smtClean="0">
                <a:latin typeface="Garamond" panose="02020404030301010803" pitchFamily="18" charset="0"/>
              </a:endParaRPr>
            </a:p>
            <a:p>
              <a:pPr algn="r">
                <a:spcBef>
                  <a:spcPts val="100"/>
                </a:spcBef>
                <a:spcAft>
                  <a:spcPts val="100"/>
                </a:spcAft>
              </a:pPr>
              <a:r>
                <a:rPr lang="en-US" sz="1600" dirty="0" smtClean="0">
                  <a:latin typeface="Garamond" panose="02020404030301010803" pitchFamily="18" charset="0"/>
                </a:rPr>
                <a:t>0.2</a:t>
              </a:r>
            </a:p>
            <a:p>
              <a:pPr algn="r">
                <a:spcBef>
                  <a:spcPts val="100"/>
                </a:spcBef>
                <a:spcAft>
                  <a:spcPts val="100"/>
                </a:spcAft>
              </a:pPr>
              <a:endParaRPr lang="en-US" sz="1600" dirty="0" smtClean="0">
                <a:latin typeface="Garamond" panose="02020404030301010803" pitchFamily="18" charset="0"/>
              </a:endParaRPr>
            </a:p>
            <a:p>
              <a:pPr algn="r">
                <a:spcBef>
                  <a:spcPts val="100"/>
                </a:spcBef>
                <a:spcAft>
                  <a:spcPts val="100"/>
                </a:spcAft>
              </a:pPr>
              <a:r>
                <a:rPr lang="en-US" sz="1600" dirty="0" smtClean="0">
                  <a:latin typeface="Garamond" panose="02020404030301010803" pitchFamily="18" charset="0"/>
                </a:rPr>
                <a:t>-0.2</a:t>
              </a:r>
              <a:endParaRPr lang="en-US" sz="1600" dirty="0">
                <a:latin typeface="Garamond" panose="02020404030301010803" pitchFamily="18" charset="0"/>
              </a:endParaRPr>
            </a:p>
          </p:txBody>
        </p:sp>
      </p:grpSp>
      <p:sp>
        <p:nvSpPr>
          <p:cNvPr id="95" name="TextBox 94"/>
          <p:cNvSpPr txBox="1"/>
          <p:nvPr/>
        </p:nvSpPr>
        <p:spPr>
          <a:xfrm>
            <a:off x="8903239" y="24442129"/>
            <a:ext cx="874821" cy="1938992"/>
          </a:xfrm>
          <a:prstGeom prst="rect">
            <a:avLst/>
          </a:prstGeom>
          <a:noFill/>
        </p:spPr>
        <p:txBody>
          <a:bodyPr wrap="square" rtlCol="0">
            <a:spAutoFit/>
          </a:bodyPr>
          <a:lstStyle/>
          <a:p>
            <a:pPr algn="r">
              <a:spcBef>
                <a:spcPts val="600"/>
              </a:spcBef>
              <a:spcAft>
                <a:spcPts val="600"/>
              </a:spcAft>
            </a:pPr>
            <a:r>
              <a:rPr lang="en-US" sz="1600" dirty="0" smtClean="0">
                <a:latin typeface="Garamond" panose="02020404030301010803" pitchFamily="18" charset="0"/>
              </a:rPr>
              <a:t>7e + 15</a:t>
            </a:r>
            <a:endParaRPr lang="en-US" sz="1600" dirty="0">
              <a:latin typeface="Garamond" panose="02020404030301010803" pitchFamily="18" charset="0"/>
            </a:endParaRPr>
          </a:p>
          <a:p>
            <a:pPr algn="r">
              <a:spcBef>
                <a:spcPts val="600"/>
              </a:spcBef>
              <a:spcAft>
                <a:spcPts val="600"/>
              </a:spcAft>
            </a:pPr>
            <a:r>
              <a:rPr lang="en-US" sz="1600" dirty="0" smtClean="0">
                <a:latin typeface="Garamond" panose="02020404030301010803" pitchFamily="18" charset="0"/>
              </a:rPr>
              <a:t>5e </a:t>
            </a:r>
            <a:r>
              <a:rPr lang="en-US" sz="1600" dirty="0">
                <a:latin typeface="Garamond" panose="02020404030301010803" pitchFamily="18" charset="0"/>
              </a:rPr>
              <a:t>+ </a:t>
            </a:r>
            <a:r>
              <a:rPr lang="en-US" sz="1600" dirty="0" smtClean="0">
                <a:latin typeface="Garamond" panose="02020404030301010803" pitchFamily="18" charset="0"/>
              </a:rPr>
              <a:t>15</a:t>
            </a:r>
            <a:endParaRPr lang="en-US" sz="1600" dirty="0">
              <a:latin typeface="Garamond" panose="02020404030301010803" pitchFamily="18" charset="0"/>
            </a:endParaRPr>
          </a:p>
          <a:p>
            <a:pPr algn="r">
              <a:spcBef>
                <a:spcPts val="600"/>
              </a:spcBef>
              <a:spcAft>
                <a:spcPts val="600"/>
              </a:spcAft>
            </a:pPr>
            <a:r>
              <a:rPr lang="en-US" sz="1600" dirty="0" smtClean="0">
                <a:latin typeface="Garamond" panose="02020404030301010803" pitchFamily="18" charset="0"/>
              </a:rPr>
              <a:t>3e </a:t>
            </a:r>
            <a:r>
              <a:rPr lang="en-US" sz="1600" dirty="0">
                <a:latin typeface="Garamond" panose="02020404030301010803" pitchFamily="18" charset="0"/>
              </a:rPr>
              <a:t>+ </a:t>
            </a:r>
            <a:r>
              <a:rPr lang="en-US" sz="1600" dirty="0" smtClean="0">
                <a:latin typeface="Garamond" panose="02020404030301010803" pitchFamily="18" charset="0"/>
              </a:rPr>
              <a:t>15</a:t>
            </a:r>
          </a:p>
          <a:p>
            <a:pPr algn="r">
              <a:spcBef>
                <a:spcPts val="600"/>
              </a:spcBef>
              <a:spcAft>
                <a:spcPts val="600"/>
              </a:spcAft>
            </a:pPr>
            <a:r>
              <a:rPr lang="en-US" sz="1600" dirty="0" smtClean="0">
                <a:latin typeface="Garamond" panose="02020404030301010803" pitchFamily="18" charset="0"/>
              </a:rPr>
              <a:t>1e </a:t>
            </a:r>
            <a:r>
              <a:rPr lang="en-US" sz="1600" dirty="0">
                <a:latin typeface="Garamond" panose="02020404030301010803" pitchFamily="18" charset="0"/>
              </a:rPr>
              <a:t>+ </a:t>
            </a:r>
            <a:r>
              <a:rPr lang="en-US" sz="1600" dirty="0" smtClean="0">
                <a:latin typeface="Garamond" panose="02020404030301010803" pitchFamily="18" charset="0"/>
              </a:rPr>
              <a:t>15</a:t>
            </a:r>
          </a:p>
          <a:p>
            <a:pPr algn="r">
              <a:spcBef>
                <a:spcPts val="600"/>
              </a:spcBef>
              <a:spcAft>
                <a:spcPts val="600"/>
              </a:spcAft>
            </a:pPr>
            <a:r>
              <a:rPr lang="en-US" sz="1600" dirty="0" smtClean="0">
                <a:latin typeface="Garamond" panose="02020404030301010803" pitchFamily="18" charset="0"/>
              </a:rPr>
              <a:t>-1e + 15</a:t>
            </a:r>
            <a:endParaRPr lang="en-US" sz="1600" dirty="0">
              <a:latin typeface="Garamond" panose="02020404030301010803" pitchFamily="18" charset="0"/>
            </a:endParaRPr>
          </a:p>
        </p:txBody>
      </p:sp>
      <p:sp>
        <p:nvSpPr>
          <p:cNvPr id="96" name="TextBox 95"/>
          <p:cNvSpPr txBox="1"/>
          <p:nvPr/>
        </p:nvSpPr>
        <p:spPr>
          <a:xfrm rot="16200000">
            <a:off x="8525038" y="25192256"/>
            <a:ext cx="842682" cy="338554"/>
          </a:xfrm>
          <a:prstGeom prst="rect">
            <a:avLst/>
          </a:prstGeom>
          <a:noFill/>
        </p:spPr>
        <p:txBody>
          <a:bodyPr wrap="square" rtlCol="0">
            <a:spAutoFit/>
          </a:bodyPr>
          <a:lstStyle/>
          <a:p>
            <a:r>
              <a:rPr lang="en-US" sz="1600" dirty="0" smtClean="0">
                <a:latin typeface="Garamond" panose="02020404030301010803" pitchFamily="18" charset="0"/>
              </a:rPr>
              <a:t>1/cm2</a:t>
            </a:r>
            <a:endParaRPr lang="en-US" sz="1600" dirty="0">
              <a:latin typeface="Garamond" panose="02020404030301010803" pitchFamily="18" charset="0"/>
            </a:endParaRPr>
          </a:p>
        </p:txBody>
      </p:sp>
      <p:pic>
        <p:nvPicPr>
          <p:cNvPr id="97" name="Picture 96"/>
          <p:cNvPicPr>
            <a:picLocks noChangeAspect="1"/>
          </p:cNvPicPr>
          <p:nvPr/>
        </p:nvPicPr>
        <p:blipFill rotWithShape="1">
          <a:blip r:embed="rId12">
            <a:extLst>
              <a:ext uri="{28A0092B-C50C-407E-A947-70E740481C1C}">
                <a14:useLocalDpi xmlns:a14="http://schemas.microsoft.com/office/drawing/2010/main" val="0"/>
              </a:ext>
            </a:extLst>
          </a:blip>
          <a:srcRect l="11600" t="18355" r="2600" b="14088"/>
          <a:stretch/>
        </p:blipFill>
        <p:spPr>
          <a:xfrm>
            <a:off x="9741058" y="24511513"/>
            <a:ext cx="3902128" cy="1728216"/>
          </a:xfrm>
          <a:prstGeom prst="rect">
            <a:avLst/>
          </a:prstGeom>
        </p:spPr>
      </p:pic>
      <p:pic>
        <p:nvPicPr>
          <p:cNvPr id="100" name="Picture 99"/>
          <p:cNvPicPr>
            <a:picLocks noChangeAspect="1"/>
          </p:cNvPicPr>
          <p:nvPr/>
        </p:nvPicPr>
        <p:blipFill rotWithShape="1">
          <a:blip r:embed="rId13" cstate="print">
            <a:extLst>
              <a:ext uri="{28A0092B-C50C-407E-A947-70E740481C1C}">
                <a14:useLocalDpi xmlns:a14="http://schemas.microsoft.com/office/drawing/2010/main" val="0"/>
              </a:ext>
            </a:extLst>
          </a:blip>
          <a:srcRect r="756"/>
          <a:stretch/>
        </p:blipFill>
        <p:spPr>
          <a:xfrm>
            <a:off x="12724177" y="23185583"/>
            <a:ext cx="3992944" cy="3108960"/>
          </a:xfrm>
          <a:prstGeom prst="rect">
            <a:avLst/>
          </a:prstGeom>
          <a:ln>
            <a:solidFill>
              <a:schemeClr val="tx1"/>
            </a:solidFill>
          </a:ln>
        </p:spPr>
      </p:pic>
      <p:pic>
        <p:nvPicPr>
          <p:cNvPr id="98" name="Picture 9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29048" y="21147869"/>
            <a:ext cx="4023366" cy="3108960"/>
          </a:xfrm>
          <a:prstGeom prst="rect">
            <a:avLst/>
          </a:prstGeom>
          <a:ln>
            <a:solidFill>
              <a:schemeClr val="tx1"/>
            </a:solidFill>
          </a:ln>
        </p:spPr>
      </p:pic>
      <p:pic>
        <p:nvPicPr>
          <p:cNvPr id="102" name="Picture 101"/>
          <p:cNvPicPr>
            <a:picLocks noChangeAspect="1"/>
          </p:cNvPicPr>
          <p:nvPr/>
        </p:nvPicPr>
        <p:blipFill rotWithShape="1">
          <a:blip r:embed="rId15">
            <a:extLst>
              <a:ext uri="{28A0092B-C50C-407E-A947-70E740481C1C}">
                <a14:useLocalDpi xmlns:a14="http://schemas.microsoft.com/office/drawing/2010/main" val="0"/>
              </a:ext>
            </a:extLst>
          </a:blip>
          <a:srcRect l="3223" t="4558" r="2973" b="6047"/>
          <a:stretch/>
        </p:blipFill>
        <p:spPr>
          <a:xfrm>
            <a:off x="11202145" y="22729891"/>
            <a:ext cx="2332778" cy="1504200"/>
          </a:xfrm>
          <a:prstGeom prst="rect">
            <a:avLst/>
          </a:prstGeom>
        </p:spPr>
      </p:pic>
      <p:pic>
        <p:nvPicPr>
          <p:cNvPr id="108" name="Picture 10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17602" y="23221179"/>
            <a:ext cx="4023360" cy="3108960"/>
          </a:xfrm>
          <a:prstGeom prst="rect">
            <a:avLst/>
          </a:prstGeom>
          <a:ln>
            <a:solidFill>
              <a:schemeClr val="tx1"/>
            </a:solidFill>
          </a:ln>
        </p:spPr>
      </p:pic>
      <p:pic>
        <p:nvPicPr>
          <p:cNvPr id="106" name="Picture 10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98709" y="21174621"/>
            <a:ext cx="4023359" cy="3108960"/>
          </a:xfrm>
          <a:prstGeom prst="rect">
            <a:avLst/>
          </a:prstGeom>
          <a:ln>
            <a:solidFill>
              <a:schemeClr val="tx1"/>
            </a:solidFill>
          </a:ln>
        </p:spPr>
      </p:pic>
      <p:pic>
        <p:nvPicPr>
          <p:cNvPr id="107" name="Picture 106"/>
          <p:cNvPicPr>
            <a:picLocks noChangeAspect="1"/>
          </p:cNvPicPr>
          <p:nvPr/>
        </p:nvPicPr>
        <p:blipFill rotWithShape="1">
          <a:blip r:embed="rId18">
            <a:extLst>
              <a:ext uri="{28A0092B-C50C-407E-A947-70E740481C1C}">
                <a14:useLocalDpi xmlns:a14="http://schemas.microsoft.com/office/drawing/2010/main" val="0"/>
              </a:ext>
            </a:extLst>
          </a:blip>
          <a:srcRect r="2982" b="9012"/>
          <a:stretch/>
        </p:blipFill>
        <p:spPr>
          <a:xfrm>
            <a:off x="3208475" y="22857595"/>
            <a:ext cx="2255870" cy="1399234"/>
          </a:xfrm>
          <a:prstGeom prst="rect">
            <a:avLst/>
          </a:prstGeom>
        </p:spPr>
      </p:pic>
      <p:pic>
        <p:nvPicPr>
          <p:cNvPr id="99" name="Picture 98"/>
          <p:cNvPicPr>
            <a:picLocks noChangeAspect="1"/>
          </p:cNvPicPr>
          <p:nvPr/>
        </p:nvPicPr>
        <p:blipFill rotWithShape="1">
          <a:blip r:embed="rId19">
            <a:extLst>
              <a:ext uri="{28A0092B-C50C-407E-A947-70E740481C1C}">
                <a14:useLocalDpi xmlns:a14="http://schemas.microsoft.com/office/drawing/2010/main" val="0"/>
              </a:ext>
            </a:extLst>
          </a:blip>
          <a:srcRect l="3742" r="-1" b="4959"/>
          <a:stretch/>
        </p:blipFill>
        <p:spPr>
          <a:xfrm>
            <a:off x="14980883" y="25030665"/>
            <a:ext cx="1695960" cy="1249095"/>
          </a:xfrm>
          <a:prstGeom prst="rect">
            <a:avLst/>
          </a:prstGeom>
        </p:spPr>
      </p:pic>
      <p:sp>
        <p:nvSpPr>
          <p:cNvPr id="109" name="Text Placeholder 16"/>
          <p:cNvSpPr txBox="1">
            <a:spLocks/>
          </p:cNvSpPr>
          <p:nvPr/>
        </p:nvSpPr>
        <p:spPr>
          <a:xfrm>
            <a:off x="889001" y="27801394"/>
            <a:ext cx="1619377" cy="58347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b="1" dirty="0" smtClean="0">
                <a:solidFill>
                  <a:schemeClr val="accent1"/>
                </a:solidFill>
              </a:rPr>
              <a:t>*</a:t>
            </a:r>
            <a:r>
              <a:rPr lang="en-US" sz="2400" dirty="0" smtClean="0"/>
              <a:t> Example result for year 2005</a:t>
            </a:r>
            <a:endParaRPr lang="en-US" sz="2400" dirty="0"/>
          </a:p>
        </p:txBody>
      </p:sp>
      <p:sp>
        <p:nvSpPr>
          <p:cNvPr id="110" name="TextBox 109"/>
          <p:cNvSpPr txBox="1"/>
          <p:nvPr/>
        </p:nvSpPr>
        <p:spPr>
          <a:xfrm>
            <a:off x="5857552" y="21661076"/>
            <a:ext cx="2756895" cy="954107"/>
          </a:xfrm>
          <a:prstGeom prst="rect">
            <a:avLst/>
          </a:prstGeom>
          <a:noFill/>
          <a:ln>
            <a:noFill/>
          </a:ln>
        </p:spPr>
        <p:txBody>
          <a:bodyPr wrap="square" rtlCol="0">
            <a:spAutoFit/>
          </a:bodyPr>
          <a:lstStyle/>
          <a:p>
            <a:pPr algn="ctr"/>
            <a:r>
              <a:rPr lang="en-US" sz="2800" b="1" dirty="0" smtClean="0">
                <a:solidFill>
                  <a:schemeClr val="accent1"/>
                </a:solidFill>
              </a:rPr>
              <a:t>Aerosol Optical Depth / PM</a:t>
            </a:r>
            <a:r>
              <a:rPr lang="en-US" sz="2800" b="1" baseline="-25000" dirty="0" smtClean="0">
                <a:solidFill>
                  <a:schemeClr val="accent1"/>
                </a:solidFill>
              </a:rPr>
              <a:t>2.5</a:t>
            </a:r>
            <a:endParaRPr lang="en-US" sz="2800" b="1" dirty="0" smtClean="0">
              <a:solidFill>
                <a:schemeClr val="accent1"/>
              </a:solidFill>
            </a:endParaRPr>
          </a:p>
        </p:txBody>
      </p:sp>
      <p:sp>
        <p:nvSpPr>
          <p:cNvPr id="111" name="TextBox 110"/>
          <p:cNvSpPr txBox="1"/>
          <p:nvPr/>
        </p:nvSpPr>
        <p:spPr>
          <a:xfrm>
            <a:off x="13840225" y="21716625"/>
            <a:ext cx="2870529" cy="954107"/>
          </a:xfrm>
          <a:prstGeom prst="rect">
            <a:avLst/>
          </a:prstGeom>
          <a:noFill/>
          <a:ln>
            <a:noFill/>
          </a:ln>
        </p:spPr>
        <p:txBody>
          <a:bodyPr wrap="none" rtlCol="0">
            <a:spAutoFit/>
          </a:bodyPr>
          <a:lstStyle/>
          <a:p>
            <a:r>
              <a:rPr lang="en-US" sz="2800" b="1" dirty="0" smtClean="0">
                <a:solidFill>
                  <a:schemeClr val="accent1"/>
                </a:solidFill>
              </a:rPr>
              <a:t>Nitrogen Dioxide</a:t>
            </a:r>
          </a:p>
          <a:p>
            <a:pPr algn="ctr"/>
            <a:r>
              <a:rPr lang="en-US" sz="2800" b="1" dirty="0" smtClean="0">
                <a:solidFill>
                  <a:schemeClr val="accent1"/>
                </a:solidFill>
              </a:rPr>
              <a:t>NO</a:t>
            </a:r>
            <a:r>
              <a:rPr lang="en-US" sz="2800" b="1" baseline="-25000" dirty="0" smtClean="0">
                <a:solidFill>
                  <a:schemeClr val="accent1"/>
                </a:solidFill>
              </a:rPr>
              <a:t>2</a:t>
            </a:r>
            <a:endParaRPr lang="en-US" sz="2800" b="1" baseline="-25000" dirty="0">
              <a:solidFill>
                <a:schemeClr val="accent1"/>
              </a:solidFill>
            </a:endParaRPr>
          </a:p>
        </p:txBody>
      </p:sp>
      <p:pic>
        <p:nvPicPr>
          <p:cNvPr id="112" name="Picture 111"/>
          <p:cNvPicPr>
            <a:picLocks noChangeAspect="1"/>
          </p:cNvPicPr>
          <p:nvPr/>
        </p:nvPicPr>
        <p:blipFill rotWithShape="1">
          <a:blip r:embed="rId20">
            <a:extLst>
              <a:ext uri="{28A0092B-C50C-407E-A947-70E740481C1C}">
                <a14:useLocalDpi xmlns:a14="http://schemas.microsoft.com/office/drawing/2010/main" val="0"/>
              </a:ext>
            </a:extLst>
          </a:blip>
          <a:srcRect l="3185" t="3657" b="6949"/>
          <a:stretch/>
        </p:blipFill>
        <p:spPr>
          <a:xfrm>
            <a:off x="6677640" y="25056637"/>
            <a:ext cx="1998602" cy="1221091"/>
          </a:xfrm>
          <a:prstGeom prst="rect">
            <a:avLst/>
          </a:prstGeom>
        </p:spPr>
      </p:pic>
      <p:graphicFrame>
        <p:nvGraphicFramePr>
          <p:cNvPr id="116" name="Chart 115"/>
          <p:cNvGraphicFramePr>
            <a:graphicFrameLocks/>
          </p:cNvGraphicFramePr>
          <p:nvPr>
            <p:extLst>
              <p:ext uri="{D42A27DB-BD31-4B8C-83A1-F6EECF244321}">
                <p14:modId xmlns:p14="http://schemas.microsoft.com/office/powerpoint/2010/main" val="2462389517"/>
              </p:ext>
            </p:extLst>
          </p:nvPr>
        </p:nvGraphicFramePr>
        <p:xfrm>
          <a:off x="9617266" y="16022478"/>
          <a:ext cx="3646897" cy="2374167"/>
        </p:xfrm>
        <a:graphic>
          <a:graphicData uri="http://schemas.openxmlformats.org/drawingml/2006/chart">
            <c:chart xmlns:c="http://schemas.openxmlformats.org/drawingml/2006/chart" xmlns:r="http://schemas.openxmlformats.org/officeDocument/2006/relationships" r:id="rId21"/>
          </a:graphicData>
        </a:graphic>
      </p:graphicFrame>
      <p:grpSp>
        <p:nvGrpSpPr>
          <p:cNvPr id="74" name="Group 73"/>
          <p:cNvGrpSpPr>
            <a:grpSpLocks noChangeAspect="1"/>
          </p:cNvGrpSpPr>
          <p:nvPr/>
        </p:nvGrpSpPr>
        <p:grpSpPr>
          <a:xfrm rot="21044320">
            <a:off x="12174153" y="13708643"/>
            <a:ext cx="4363847" cy="4221480"/>
            <a:chOff x="1336802" y="-24278"/>
            <a:chExt cx="8045440" cy="7782964"/>
          </a:xfrm>
        </p:grpSpPr>
        <p:pic>
          <p:nvPicPr>
            <p:cNvPr id="75" name="Picture 74"/>
            <p:cNvPicPr>
              <a:picLocks noChangeAspect="1"/>
            </p:cNvPicPr>
            <p:nvPr/>
          </p:nvPicPr>
          <p:blipFill>
            <a:blip r:embed="rId22"/>
            <a:stretch>
              <a:fillRect/>
            </a:stretch>
          </p:blipFill>
          <p:spPr>
            <a:xfrm>
              <a:off x="1336802" y="-24278"/>
              <a:ext cx="6696356" cy="3656292"/>
            </a:xfrm>
            <a:prstGeom prst="rect">
              <a:avLst/>
            </a:prstGeom>
          </p:spPr>
        </p:pic>
        <p:pic>
          <p:nvPicPr>
            <p:cNvPr id="76" name="Picture 75"/>
            <p:cNvPicPr>
              <a:picLocks noChangeAspect="1"/>
            </p:cNvPicPr>
            <p:nvPr/>
          </p:nvPicPr>
          <p:blipFill>
            <a:blip r:embed="rId23"/>
            <a:stretch>
              <a:fillRect/>
            </a:stretch>
          </p:blipFill>
          <p:spPr>
            <a:xfrm>
              <a:off x="1814684" y="1432659"/>
              <a:ext cx="6734174" cy="4248150"/>
            </a:xfrm>
            <a:prstGeom prst="rect">
              <a:avLst/>
            </a:prstGeom>
          </p:spPr>
        </p:pic>
        <p:pic>
          <p:nvPicPr>
            <p:cNvPr id="77" name="Picture 76"/>
            <p:cNvPicPr>
              <a:picLocks noChangeAspect="1"/>
            </p:cNvPicPr>
            <p:nvPr/>
          </p:nvPicPr>
          <p:blipFill>
            <a:blip r:embed="rId24"/>
            <a:stretch>
              <a:fillRect/>
            </a:stretch>
          </p:blipFill>
          <p:spPr>
            <a:xfrm>
              <a:off x="2472134" y="3215541"/>
              <a:ext cx="6910108" cy="4543145"/>
            </a:xfrm>
            <a:prstGeom prst="rect">
              <a:avLst/>
            </a:prstGeom>
          </p:spPr>
        </p:pic>
      </p:grpSp>
      <p:sp>
        <p:nvSpPr>
          <p:cNvPr id="84" name="TextBox 83"/>
          <p:cNvSpPr txBox="1"/>
          <p:nvPr/>
        </p:nvSpPr>
        <p:spPr>
          <a:xfrm>
            <a:off x="9668076" y="26168171"/>
            <a:ext cx="5921022" cy="338554"/>
          </a:xfrm>
          <a:prstGeom prst="rect">
            <a:avLst/>
          </a:prstGeom>
          <a:noFill/>
        </p:spPr>
        <p:txBody>
          <a:bodyPr wrap="square" rtlCol="0">
            <a:spAutoFit/>
          </a:bodyPr>
          <a:lstStyle/>
          <a:p>
            <a:r>
              <a:rPr lang="en-US" sz="1600" dirty="0" smtClean="0">
                <a:latin typeface="Garamond" panose="02020404030301010803" pitchFamily="18" charset="0"/>
              </a:rPr>
              <a:t>2005                 2010                 2015         </a:t>
            </a:r>
            <a:endParaRPr lang="en-US" sz="1600" dirty="0">
              <a:latin typeface="Garamond" panose="02020404030301010803" pitchFamily="18" charset="0"/>
            </a:endParaRPr>
          </a:p>
        </p:txBody>
      </p:sp>
      <p:sp>
        <p:nvSpPr>
          <p:cNvPr id="93" name="TextBox 92"/>
          <p:cNvSpPr txBox="1"/>
          <p:nvPr/>
        </p:nvSpPr>
        <p:spPr>
          <a:xfrm>
            <a:off x="10291432" y="24243520"/>
            <a:ext cx="6385410" cy="338554"/>
          </a:xfrm>
          <a:prstGeom prst="rect">
            <a:avLst/>
          </a:prstGeom>
          <a:noFill/>
        </p:spPr>
        <p:txBody>
          <a:bodyPr wrap="square" rtlCol="0">
            <a:spAutoFit/>
          </a:bodyPr>
          <a:lstStyle/>
          <a:p>
            <a:r>
              <a:rPr lang="en-US" sz="1600" b="1" dirty="0" smtClean="0">
                <a:latin typeface="Garamond" panose="02020404030301010803" pitchFamily="18" charset="0"/>
              </a:rPr>
              <a:t>OMI – Aura NO</a:t>
            </a:r>
            <a:r>
              <a:rPr lang="en-US" sz="1600" b="1" baseline="-25000" dirty="0" smtClean="0">
                <a:latin typeface="Garamond" panose="02020404030301010803" pitchFamily="18" charset="0"/>
              </a:rPr>
              <a:t>2</a:t>
            </a:r>
            <a:endParaRPr lang="en-US" sz="1600" b="1" baseline="-25000" dirty="0">
              <a:latin typeface="Garamond" panose="02020404030301010803" pitchFamily="18" charset="0"/>
            </a:endParaRPr>
          </a:p>
        </p:txBody>
      </p:sp>
      <p:graphicFrame>
        <p:nvGraphicFramePr>
          <p:cNvPr id="85" name="Chart 84"/>
          <p:cNvGraphicFramePr>
            <a:graphicFrameLocks/>
          </p:cNvGraphicFramePr>
          <p:nvPr>
            <p:extLst>
              <p:ext uri="{D42A27DB-BD31-4B8C-83A1-F6EECF244321}">
                <p14:modId xmlns:p14="http://schemas.microsoft.com/office/powerpoint/2010/main" val="1825003838"/>
              </p:ext>
            </p:extLst>
          </p:nvPr>
        </p:nvGraphicFramePr>
        <p:xfrm>
          <a:off x="9926443" y="26666614"/>
          <a:ext cx="6618539" cy="3963897"/>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86" name="Chart 85"/>
          <p:cNvGraphicFramePr>
            <a:graphicFrameLocks/>
          </p:cNvGraphicFramePr>
          <p:nvPr>
            <p:extLst>
              <p:ext uri="{D42A27DB-BD31-4B8C-83A1-F6EECF244321}">
                <p14:modId xmlns:p14="http://schemas.microsoft.com/office/powerpoint/2010/main" val="201805812"/>
              </p:ext>
            </p:extLst>
          </p:nvPr>
        </p:nvGraphicFramePr>
        <p:xfrm>
          <a:off x="2508378" y="26666614"/>
          <a:ext cx="6545015" cy="3827714"/>
        </p:xfrm>
        <a:graphic>
          <a:graphicData uri="http://schemas.openxmlformats.org/drawingml/2006/chart">
            <c:chart xmlns:c="http://schemas.openxmlformats.org/drawingml/2006/chart" xmlns:r="http://schemas.openxmlformats.org/officeDocument/2006/relationships" r:id="rId26"/>
          </a:graphicData>
        </a:graphic>
      </p:graphicFrame>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6059</TotalTime>
  <Words>619</Words>
  <Application>Microsoft Office PowerPoint</Application>
  <PresentationFormat>Custom</PresentationFormat>
  <Paragraphs>77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168</cp:revision>
  <dcterms:created xsi:type="dcterms:W3CDTF">2015-06-02T14:58:58Z</dcterms:created>
  <dcterms:modified xsi:type="dcterms:W3CDTF">2016-04-06T20:20:13Z</dcterms:modified>
</cp:coreProperties>
</file>