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AB4"/>
    <a:srgbClr val="C15442"/>
    <a:srgbClr val="52B37B"/>
    <a:srgbClr val="218754"/>
    <a:srgbClr val="EA7845"/>
    <a:srgbClr val="EAA24A"/>
    <a:srgbClr val="586991"/>
    <a:srgbClr val="7DB862"/>
    <a:srgbClr val="FFFFFF"/>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2F8AB4"/>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2F8AB4"/>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2F8AB4"/>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5"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8" name="TextBox 27"/>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7"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2820</TotalTime>
  <Words>645</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146</cp:revision>
  <dcterms:created xsi:type="dcterms:W3CDTF">2015-05-18T13:26:09Z</dcterms:created>
  <dcterms:modified xsi:type="dcterms:W3CDTF">2016-06-03T15:53:35Z</dcterms:modified>
</cp:coreProperties>
</file>