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handoutMasterIdLst>
    <p:handoutMasterId r:id="rId4"/>
  </p:handout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toff, Kiersten (GSFC-6104)[DEVELOP]" initials="NK(" lastIdx="9" clrIdx="0">
    <p:extLst>
      <p:ext uri="{19B8F6BF-5375-455C-9EA6-DF929625EA0E}">
        <p15:presenceInfo xmlns:p15="http://schemas.microsoft.com/office/powerpoint/2012/main" userId="S-1-5-21-330711430-3775241029-4075259233-6331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3D29"/>
    <a:srgbClr val="CB4E35"/>
    <a:srgbClr val="D1614B"/>
    <a:srgbClr val="D56E59"/>
    <a:srgbClr val="D97C69"/>
    <a:srgbClr val="D15E47"/>
    <a:srgbClr val="D7735F"/>
    <a:srgbClr val="DE8C7C"/>
    <a:srgbClr val="E7ADA1"/>
    <a:srgbClr val="E799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05" autoAdjust="0"/>
  </p:normalViewPr>
  <p:slideViewPr>
    <p:cSldViewPr>
      <p:cViewPr>
        <p:scale>
          <a:sx n="40" d="100"/>
          <a:sy n="40" d="100"/>
        </p:scale>
        <p:origin x="600" y="-156"/>
      </p:cViewPr>
      <p:guideLst>
        <p:guide orient="horz" pos="11520"/>
        <p:guide pos="8640"/>
      </p:guideLst>
    </p:cSldViewPr>
  </p:slideViewPr>
  <p:notesTextViewPr>
    <p:cViewPr>
      <p:scale>
        <a:sx n="1" d="1"/>
        <a:sy n="1" d="1"/>
      </p:scale>
      <p:origin x="0" y="0"/>
    </p:cViewPr>
  </p:notesTextViewPr>
  <p:notesViewPr>
    <p:cSldViewPr>
      <p:cViewPr varScale="1">
        <p:scale>
          <a:sx n="83" d="100"/>
          <a:sy n="83" d="100"/>
        </p:scale>
        <p:origin x="-204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7-02T07:54:47.928" idx="1">
    <p:pos x="16189" y="4720"/>
    <p:text>Since these are incompelte sentences, remove the periods at the end</p:text>
    <p:extLst>
      <p:ext uri="{C676402C-5697-4E1C-873F-D02D1690AC5C}">
        <p15:threadingInfo xmlns:p15="http://schemas.microsoft.com/office/powerpoint/2012/main" timeZoneBias="240"/>
      </p:ext>
    </p:extLst>
  </p:cm>
  <p:cm authorId="1" dt="2015-07-02T07:56:38.455" idx="2">
    <p:pos x="4380" y="8019"/>
    <p:text>You should put a mini title over each of these methodologies, such as "Identifying Villages" -- " Suitability Index" etc.</p:text>
    <p:extLst>
      <p:ext uri="{C676402C-5697-4E1C-873F-D02D1690AC5C}">
        <p15:threadingInfo xmlns:p15="http://schemas.microsoft.com/office/powerpoint/2012/main" timeZoneBias="240"/>
      </p:ext>
    </p:extLst>
  </p:cm>
  <p:cm authorId="1" dt="2015-07-02T07:57:59.832" idx="3">
    <p:pos x="234" y="9928"/>
    <p:text>The font size of the vertical text in these various boxes are different sizes, be sure to keep them consistent</p:text>
    <p:extLst>
      <p:ext uri="{C676402C-5697-4E1C-873F-D02D1690AC5C}">
        <p15:threadingInfo xmlns:p15="http://schemas.microsoft.com/office/powerpoint/2012/main" timeZoneBias="240"/>
      </p:ext>
    </p:extLst>
  </p:cm>
  <p:cm authorId="1" dt="2015-07-02T08:01:44.842" idx="4">
    <p:pos x="15415" y="17563"/>
    <p:text>I think this is the order from the P.S., but this really should be organized from most to least important (although everyone is important... :) ) For example, Jim tucker should probably be number one since without him this project would be impossible because we wouldn't be able to get imagery. Even if you keep the rest of the order the same, Jim should be first. He's the one who works with Nancy Searby and all the NASA admin too to get this project started</p:text>
    <p:extLst>
      <p:ext uri="{C676402C-5697-4E1C-873F-D02D1690AC5C}">
        <p15:threadingInfo xmlns:p15="http://schemas.microsoft.com/office/powerpoint/2012/main" timeZoneBias="240"/>
      </p:ext>
    </p:extLst>
  </p:cm>
  <p:cm authorId="1" dt="2015-07-02T08:08:50.173" idx="7">
    <p:pos x="15415" y="17659"/>
    <p:text>May want to also group all CL/ACL at the end</p:text>
    <p:extLst>
      <p:ext uri="{C676402C-5697-4E1C-873F-D02D1690AC5C}">
        <p15:threadingInfo xmlns:p15="http://schemas.microsoft.com/office/powerpoint/2012/main" timeZoneBias="240">
          <p15:parentCm authorId="1" idx="4"/>
        </p15:threadingInfo>
      </p:ext>
    </p:extLst>
  </p:cm>
  <p:cm authorId="1" dt="2015-07-02T08:09:45.578" idx="8">
    <p:pos x="15415" y="17755"/>
    <p:text>Kel's stuff in paranethses should be his organization, not role, same for CLs</p:text>
    <p:extLst>
      <p:ext uri="{C676402C-5697-4E1C-873F-D02D1690AC5C}">
        <p15:threadingInfo xmlns:p15="http://schemas.microsoft.com/office/powerpoint/2012/main" timeZoneBias="240">
          <p15:parentCm authorId="1" idx="4"/>
        </p15:threadingInfo>
      </p:ext>
    </p:extLst>
  </p:cm>
  <p:cm authorId="1" dt="2015-07-02T08:05:51.544" idx="6">
    <p:pos x="4244" y="18250"/>
    <p:text>I think team photos would be nice here, GSFC has one so that can go in. If you need more room you can shift the project partners part around</p:text>
    <p:extLst>
      <p:ext uri="{C676402C-5697-4E1C-873F-D02D1690AC5C}">
        <p15:threadingInfo xmlns:p15="http://schemas.microsoft.com/office/powerpoint/2012/main" timeZoneBias="240"/>
      </p:ext>
    </p:extLst>
  </p:cm>
  <p:cm authorId="1" dt="2015-07-02T08:12:32.248" idx="9">
    <p:pos x="576" y="22282"/>
    <p:text>Location goes here, you can list all three -- project is technically assigned to GSFC but no idea if that matters</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DAD3F-A9A7-40BB-A927-9A9F09996CD3}" type="doc">
      <dgm:prSet loTypeId="urn:microsoft.com/office/officeart/2005/8/layout/process2" loCatId="process" qsTypeId="urn:microsoft.com/office/officeart/2005/8/quickstyle/simple1" qsCatId="simple" csTypeId="urn:microsoft.com/office/officeart/2005/8/colors/accent1_2" csCatId="accent1" phldr="1"/>
      <dgm:spPr/>
    </dgm:pt>
    <dgm:pt modelId="{01287575-FDD1-47FA-AC6D-566C7EFEABD8}">
      <dgm:prSet phldrT="[Text]" phldr="1"/>
      <dgm:spPr>
        <a:ln>
          <a:noFill/>
        </a:ln>
      </dgm:spPr>
      <dgm:t>
        <a:bodyPr/>
        <a:lstStyle/>
        <a:p>
          <a:endParaRPr lang="en-US" dirty="0"/>
        </a:p>
      </dgm:t>
    </dgm:pt>
    <dgm:pt modelId="{46AB2B92-806A-4CA3-9F66-D57004739129}" type="parTrans" cxnId="{AFE52E78-6DFC-4700-B582-117DC71C3C8A}">
      <dgm:prSet/>
      <dgm:spPr/>
      <dgm:t>
        <a:bodyPr/>
        <a:lstStyle/>
        <a:p>
          <a:endParaRPr lang="en-US"/>
        </a:p>
      </dgm:t>
    </dgm:pt>
    <dgm:pt modelId="{226CA9E5-D4B1-44D6-BDC1-13F4EE5B643C}" type="sibTrans" cxnId="{AFE52E78-6DFC-4700-B582-117DC71C3C8A}">
      <dgm:prSet/>
      <dgm:spPr>
        <a:solidFill>
          <a:schemeClr val="tx1"/>
        </a:solidFill>
        <a:ln w="28575">
          <a:solidFill>
            <a:schemeClr val="accent1"/>
          </a:solidFill>
        </a:ln>
      </dgm:spPr>
      <dgm:t>
        <a:bodyPr/>
        <a:lstStyle/>
        <a:p>
          <a:endParaRPr lang="en-US">
            <a:solidFill>
              <a:schemeClr val="tx1"/>
            </a:solidFill>
          </a:endParaRPr>
        </a:p>
      </dgm:t>
    </dgm:pt>
    <dgm:pt modelId="{5346CAA6-F3CC-4DB0-8EAB-272EB6AC4E39}">
      <dgm:prSet phldrT="[Text]" phldr="1"/>
      <dgm:spPr/>
      <dgm:t>
        <a:bodyPr/>
        <a:lstStyle/>
        <a:p>
          <a:endParaRPr lang="en-US" dirty="0"/>
        </a:p>
      </dgm:t>
    </dgm:pt>
    <dgm:pt modelId="{BA9A8C56-68BC-41E7-A212-3DA50DBF159F}" type="parTrans" cxnId="{94255881-A618-46CE-B839-A7CA643E4974}">
      <dgm:prSet/>
      <dgm:spPr/>
      <dgm:t>
        <a:bodyPr/>
        <a:lstStyle/>
        <a:p>
          <a:endParaRPr lang="en-US"/>
        </a:p>
      </dgm:t>
    </dgm:pt>
    <dgm:pt modelId="{30073003-D7EB-46E9-876D-8C4FAD795802}" type="sibTrans" cxnId="{94255881-A618-46CE-B839-A7CA643E4974}">
      <dgm:prSet/>
      <dgm:spPr/>
      <dgm:t>
        <a:bodyPr/>
        <a:lstStyle/>
        <a:p>
          <a:endParaRPr lang="en-US"/>
        </a:p>
      </dgm:t>
    </dgm:pt>
    <dgm:pt modelId="{A3806EA3-8A17-4F45-B7F2-AD301156CBCB}">
      <dgm:prSet/>
      <dgm:spPr/>
      <dgm:t>
        <a:bodyPr/>
        <a:lstStyle/>
        <a:p>
          <a:endParaRPr lang="en-US" dirty="0"/>
        </a:p>
      </dgm:t>
    </dgm:pt>
    <dgm:pt modelId="{0DAD5D75-6D79-47DA-83B2-025D6535797C}" type="sibTrans" cxnId="{1BC48A36-E466-4204-BC61-3ECDE22054D3}">
      <dgm:prSet/>
      <dgm:spPr>
        <a:solidFill>
          <a:schemeClr val="tx1"/>
        </a:solidFill>
        <a:ln w="28575">
          <a:solidFill>
            <a:schemeClr val="accent1"/>
          </a:solidFill>
        </a:ln>
      </dgm:spPr>
      <dgm:t>
        <a:bodyPr/>
        <a:lstStyle/>
        <a:p>
          <a:endParaRPr lang="en-US"/>
        </a:p>
      </dgm:t>
    </dgm:pt>
    <dgm:pt modelId="{1FF5023D-688C-4EF9-827B-92795914AD8A}" type="parTrans" cxnId="{1BC48A36-E466-4204-BC61-3ECDE22054D3}">
      <dgm:prSet/>
      <dgm:spPr/>
      <dgm:t>
        <a:bodyPr/>
        <a:lstStyle/>
        <a:p>
          <a:endParaRPr lang="en-US"/>
        </a:p>
      </dgm:t>
    </dgm:pt>
    <dgm:pt modelId="{63C44762-C577-4FBF-8AEE-A8CE18B52225}" type="pres">
      <dgm:prSet presAssocID="{B95DAD3F-A9A7-40BB-A927-9A9F09996CD3}" presName="linearFlow" presStyleCnt="0">
        <dgm:presLayoutVars>
          <dgm:resizeHandles val="exact"/>
        </dgm:presLayoutVars>
      </dgm:prSet>
      <dgm:spPr/>
    </dgm:pt>
    <dgm:pt modelId="{C514F9CF-6633-44BD-BF7A-72E468BF0C15}" type="pres">
      <dgm:prSet presAssocID="{01287575-FDD1-47FA-AC6D-566C7EFEABD8}" presName="node" presStyleLbl="node1" presStyleIdx="0" presStyleCnt="3" custScaleX="373355" custScaleY="147833">
        <dgm:presLayoutVars>
          <dgm:bulletEnabled val="1"/>
        </dgm:presLayoutVars>
      </dgm:prSet>
      <dgm:spPr/>
      <dgm:t>
        <a:bodyPr/>
        <a:lstStyle/>
        <a:p>
          <a:endParaRPr lang="en-US"/>
        </a:p>
      </dgm:t>
    </dgm:pt>
    <dgm:pt modelId="{3ACD65CE-7661-4C4C-A825-BD390FB6726C}" type="pres">
      <dgm:prSet presAssocID="{226CA9E5-D4B1-44D6-BDC1-13F4EE5B643C}" presName="sibTrans" presStyleLbl="sibTrans2D1" presStyleIdx="0" presStyleCnt="2" custScaleX="87494" custScaleY="67724"/>
      <dgm:spPr/>
      <dgm:t>
        <a:bodyPr/>
        <a:lstStyle/>
        <a:p>
          <a:endParaRPr lang="en-US"/>
        </a:p>
      </dgm:t>
    </dgm:pt>
    <dgm:pt modelId="{A3C0B451-C6CF-4B46-9001-BFDF8CC01030}" type="pres">
      <dgm:prSet presAssocID="{226CA9E5-D4B1-44D6-BDC1-13F4EE5B643C}" presName="connectorText" presStyleLbl="sibTrans2D1" presStyleIdx="0" presStyleCnt="2"/>
      <dgm:spPr/>
      <dgm:t>
        <a:bodyPr/>
        <a:lstStyle/>
        <a:p>
          <a:endParaRPr lang="en-US"/>
        </a:p>
      </dgm:t>
    </dgm:pt>
    <dgm:pt modelId="{53696CF0-C47B-4064-B775-8D2E50D9329D}" type="pres">
      <dgm:prSet presAssocID="{A3806EA3-8A17-4F45-B7F2-AD301156CBCB}" presName="node" presStyleLbl="node1" presStyleIdx="1" presStyleCnt="3" custScaleX="373355" custScaleY="147547">
        <dgm:presLayoutVars>
          <dgm:bulletEnabled val="1"/>
        </dgm:presLayoutVars>
      </dgm:prSet>
      <dgm:spPr/>
      <dgm:t>
        <a:bodyPr/>
        <a:lstStyle/>
        <a:p>
          <a:endParaRPr lang="en-US"/>
        </a:p>
      </dgm:t>
    </dgm:pt>
    <dgm:pt modelId="{653E9A2E-8ACF-4FBF-9DB5-127EF533440B}" type="pres">
      <dgm:prSet presAssocID="{0DAD5D75-6D79-47DA-83B2-025D6535797C}" presName="sibTrans" presStyleLbl="sibTrans2D1" presStyleIdx="1" presStyleCnt="2" custScaleX="87494" custScaleY="67725"/>
      <dgm:spPr/>
      <dgm:t>
        <a:bodyPr/>
        <a:lstStyle/>
        <a:p>
          <a:endParaRPr lang="en-US"/>
        </a:p>
      </dgm:t>
    </dgm:pt>
    <dgm:pt modelId="{BCDEF124-DBDA-48F3-A96E-B243E07421BA}" type="pres">
      <dgm:prSet presAssocID="{0DAD5D75-6D79-47DA-83B2-025D6535797C}" presName="connectorText" presStyleLbl="sibTrans2D1" presStyleIdx="1" presStyleCnt="2"/>
      <dgm:spPr/>
      <dgm:t>
        <a:bodyPr/>
        <a:lstStyle/>
        <a:p>
          <a:endParaRPr lang="en-US"/>
        </a:p>
      </dgm:t>
    </dgm:pt>
    <dgm:pt modelId="{A30E6471-D995-4AE5-BD25-048D194E1883}" type="pres">
      <dgm:prSet presAssocID="{5346CAA6-F3CC-4DB0-8EAB-272EB6AC4E39}" presName="node" presStyleLbl="node1" presStyleIdx="2" presStyleCnt="3" custScaleX="373355" custScaleY="147637">
        <dgm:presLayoutVars>
          <dgm:bulletEnabled val="1"/>
        </dgm:presLayoutVars>
      </dgm:prSet>
      <dgm:spPr/>
      <dgm:t>
        <a:bodyPr/>
        <a:lstStyle/>
        <a:p>
          <a:endParaRPr lang="en-US"/>
        </a:p>
      </dgm:t>
    </dgm:pt>
  </dgm:ptLst>
  <dgm:cxnLst>
    <dgm:cxn modelId="{0E66E724-6416-40BE-966D-B1C27F4C91D5}" type="presOf" srcId="{0DAD5D75-6D79-47DA-83B2-025D6535797C}" destId="{653E9A2E-8ACF-4FBF-9DB5-127EF533440B}" srcOrd="0" destOrd="0" presId="urn:microsoft.com/office/officeart/2005/8/layout/process2"/>
    <dgm:cxn modelId="{DBAEA33E-F6F6-4FA9-BC66-21F4B07D3DB0}" type="presOf" srcId="{226CA9E5-D4B1-44D6-BDC1-13F4EE5B643C}" destId="{3ACD65CE-7661-4C4C-A825-BD390FB6726C}" srcOrd="0" destOrd="0" presId="urn:microsoft.com/office/officeart/2005/8/layout/process2"/>
    <dgm:cxn modelId="{E6DB643C-6F7F-491F-99BD-8C900F61E4DA}" type="presOf" srcId="{B95DAD3F-A9A7-40BB-A927-9A9F09996CD3}" destId="{63C44762-C577-4FBF-8AEE-A8CE18B52225}" srcOrd="0" destOrd="0" presId="urn:microsoft.com/office/officeart/2005/8/layout/process2"/>
    <dgm:cxn modelId="{94255881-A618-46CE-B839-A7CA643E4974}" srcId="{B95DAD3F-A9A7-40BB-A927-9A9F09996CD3}" destId="{5346CAA6-F3CC-4DB0-8EAB-272EB6AC4E39}" srcOrd="2" destOrd="0" parTransId="{BA9A8C56-68BC-41E7-A212-3DA50DBF159F}" sibTransId="{30073003-D7EB-46E9-876D-8C4FAD795802}"/>
    <dgm:cxn modelId="{AFE52E78-6DFC-4700-B582-117DC71C3C8A}" srcId="{B95DAD3F-A9A7-40BB-A927-9A9F09996CD3}" destId="{01287575-FDD1-47FA-AC6D-566C7EFEABD8}" srcOrd="0" destOrd="0" parTransId="{46AB2B92-806A-4CA3-9F66-D57004739129}" sibTransId="{226CA9E5-D4B1-44D6-BDC1-13F4EE5B643C}"/>
    <dgm:cxn modelId="{F81E11D8-EC55-4D45-9209-38A82A1340CD}" type="presOf" srcId="{0DAD5D75-6D79-47DA-83B2-025D6535797C}" destId="{BCDEF124-DBDA-48F3-A96E-B243E07421BA}" srcOrd="1" destOrd="0" presId="urn:microsoft.com/office/officeart/2005/8/layout/process2"/>
    <dgm:cxn modelId="{A5E066EF-962D-41CC-BB7E-921BCAE8C2F9}" type="presOf" srcId="{226CA9E5-D4B1-44D6-BDC1-13F4EE5B643C}" destId="{A3C0B451-C6CF-4B46-9001-BFDF8CC01030}" srcOrd="1" destOrd="0" presId="urn:microsoft.com/office/officeart/2005/8/layout/process2"/>
    <dgm:cxn modelId="{26BDF42D-664C-47DA-9400-C55C3217F636}" type="presOf" srcId="{01287575-FDD1-47FA-AC6D-566C7EFEABD8}" destId="{C514F9CF-6633-44BD-BF7A-72E468BF0C15}" srcOrd="0" destOrd="0" presId="urn:microsoft.com/office/officeart/2005/8/layout/process2"/>
    <dgm:cxn modelId="{1BC48A36-E466-4204-BC61-3ECDE22054D3}" srcId="{B95DAD3F-A9A7-40BB-A927-9A9F09996CD3}" destId="{A3806EA3-8A17-4F45-B7F2-AD301156CBCB}" srcOrd="1" destOrd="0" parTransId="{1FF5023D-688C-4EF9-827B-92795914AD8A}" sibTransId="{0DAD5D75-6D79-47DA-83B2-025D6535797C}"/>
    <dgm:cxn modelId="{8E2F8767-3DF0-488D-9D88-0BDC3B38F6C1}" type="presOf" srcId="{5346CAA6-F3CC-4DB0-8EAB-272EB6AC4E39}" destId="{A30E6471-D995-4AE5-BD25-048D194E1883}" srcOrd="0" destOrd="0" presId="urn:microsoft.com/office/officeart/2005/8/layout/process2"/>
    <dgm:cxn modelId="{663EF2C7-6C68-49D2-A728-BFB43A3D9665}" type="presOf" srcId="{A3806EA3-8A17-4F45-B7F2-AD301156CBCB}" destId="{53696CF0-C47B-4064-B775-8D2E50D9329D}" srcOrd="0" destOrd="0" presId="urn:microsoft.com/office/officeart/2005/8/layout/process2"/>
    <dgm:cxn modelId="{821AFFD9-9A96-4B7F-A199-9E6932343DCE}" type="presParOf" srcId="{63C44762-C577-4FBF-8AEE-A8CE18B52225}" destId="{C514F9CF-6633-44BD-BF7A-72E468BF0C15}" srcOrd="0" destOrd="0" presId="urn:microsoft.com/office/officeart/2005/8/layout/process2"/>
    <dgm:cxn modelId="{1590BA40-070A-4A2C-808B-C60E4CA51D93}" type="presParOf" srcId="{63C44762-C577-4FBF-8AEE-A8CE18B52225}" destId="{3ACD65CE-7661-4C4C-A825-BD390FB6726C}" srcOrd="1" destOrd="0" presId="urn:microsoft.com/office/officeart/2005/8/layout/process2"/>
    <dgm:cxn modelId="{C36D06DD-A06C-40E4-B4F0-29C03A8AC61C}" type="presParOf" srcId="{3ACD65CE-7661-4C4C-A825-BD390FB6726C}" destId="{A3C0B451-C6CF-4B46-9001-BFDF8CC01030}" srcOrd="0" destOrd="0" presId="urn:microsoft.com/office/officeart/2005/8/layout/process2"/>
    <dgm:cxn modelId="{D847373E-FF15-4165-B619-D537F96E6418}" type="presParOf" srcId="{63C44762-C577-4FBF-8AEE-A8CE18B52225}" destId="{53696CF0-C47B-4064-B775-8D2E50D9329D}" srcOrd="2" destOrd="0" presId="urn:microsoft.com/office/officeart/2005/8/layout/process2"/>
    <dgm:cxn modelId="{1D7E7DE5-964B-4A17-8D80-9FBBF91240A1}" type="presParOf" srcId="{63C44762-C577-4FBF-8AEE-A8CE18B52225}" destId="{653E9A2E-8ACF-4FBF-9DB5-127EF533440B}" srcOrd="3" destOrd="0" presId="urn:microsoft.com/office/officeart/2005/8/layout/process2"/>
    <dgm:cxn modelId="{90C3E468-8849-4842-B6F9-90223EF61CC6}" type="presParOf" srcId="{653E9A2E-8ACF-4FBF-9DB5-127EF533440B}" destId="{BCDEF124-DBDA-48F3-A96E-B243E07421BA}" srcOrd="0" destOrd="0" presId="urn:microsoft.com/office/officeart/2005/8/layout/process2"/>
    <dgm:cxn modelId="{EDB801FF-8251-43A9-AB5A-6D2F31B63B07}" type="presParOf" srcId="{63C44762-C577-4FBF-8AEE-A8CE18B52225}" destId="{A30E6471-D995-4AE5-BD25-048D194E1883}"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DBA650-3776-448A-B99F-779C2A17B58A}" type="doc">
      <dgm:prSet loTypeId="urn:microsoft.com/office/officeart/2005/8/layout/hProcess7" loCatId="process" qsTypeId="urn:microsoft.com/office/officeart/2005/8/quickstyle/simple4" qsCatId="simple" csTypeId="urn:microsoft.com/office/officeart/2005/8/colors/colorful2" csCatId="colorful" phldr="1"/>
      <dgm:spPr/>
      <dgm:t>
        <a:bodyPr/>
        <a:lstStyle/>
        <a:p>
          <a:endParaRPr lang="en-US"/>
        </a:p>
      </dgm:t>
    </dgm:pt>
    <dgm:pt modelId="{204CDA9F-0965-4298-849C-0E6A01E9089D}">
      <dgm:prSet phldrT="[Text]"/>
      <dgm:spPr>
        <a:ln w="28575">
          <a:solidFill>
            <a:schemeClr val="tx1"/>
          </a:solidFill>
        </a:ln>
      </dgm:spPr>
      <dgm:t>
        <a:bodyPr anchor="ctr"/>
        <a:lstStyle/>
        <a:p>
          <a:pPr algn="ctr"/>
          <a:endParaRPr lang="en-US" dirty="0">
            <a:solidFill>
              <a:schemeClr val="bg2"/>
            </a:solidFill>
            <a:latin typeface="Century Gothic" panose="020B0502020202020204" pitchFamily="34" charset="0"/>
          </a:endParaRPr>
        </a:p>
      </dgm:t>
    </dgm:pt>
    <dgm:pt modelId="{251702F0-93B4-47A5-9742-9828E640F7E8}" type="parTrans" cxnId="{3B8F1830-8A41-46E6-9135-1086452279E6}">
      <dgm:prSet/>
      <dgm:spPr/>
      <dgm:t>
        <a:bodyPr/>
        <a:lstStyle/>
        <a:p>
          <a:endParaRPr lang="en-US"/>
        </a:p>
      </dgm:t>
    </dgm:pt>
    <dgm:pt modelId="{9FC55B31-4ECE-4E1C-9C9E-6924865E3CEC}" type="sibTrans" cxnId="{3B8F1830-8A41-46E6-9135-1086452279E6}">
      <dgm:prSet/>
      <dgm:spPr/>
      <dgm:t>
        <a:bodyPr/>
        <a:lstStyle/>
        <a:p>
          <a:endParaRPr lang="en-US"/>
        </a:p>
      </dgm:t>
    </dgm:pt>
    <dgm:pt modelId="{0185EA48-2EA7-4A5B-A943-73A08757A6E1}">
      <dgm:prSet phldrT="[Text]" custT="1"/>
      <dgm:spPr/>
      <dgm:t>
        <a:bodyPr anchor="ctr"/>
        <a:lstStyle/>
        <a:p>
          <a:pPr algn="ctr">
            <a:lnSpc>
              <a:spcPct val="100000"/>
            </a:lnSpc>
            <a:spcAft>
              <a:spcPts val="0"/>
            </a:spcAft>
          </a:pPr>
          <a:r>
            <a:rPr lang="en-US" sz="3200" dirty="0" smtClean="0">
              <a:solidFill>
                <a:schemeClr val="bg1"/>
              </a:solidFill>
              <a:effectLst/>
              <a:latin typeface="Garamond" panose="02020404030301010803" pitchFamily="18" charset="0"/>
            </a:rPr>
            <a:t>Landsat 8 Scenes</a:t>
          </a:r>
          <a:endParaRPr lang="en-US" sz="3200" dirty="0">
            <a:solidFill>
              <a:schemeClr val="bg1"/>
            </a:solidFill>
            <a:effectLst/>
            <a:latin typeface="Garamond" panose="02020404030301010803" pitchFamily="18" charset="0"/>
          </a:endParaRPr>
        </a:p>
      </dgm:t>
    </dgm:pt>
    <dgm:pt modelId="{E48D5AC0-3035-4750-8C9B-50A6E168853E}" type="parTrans" cxnId="{75C96DD9-7A63-4448-9F9F-C589174C4090}">
      <dgm:prSet/>
      <dgm:spPr/>
      <dgm:t>
        <a:bodyPr/>
        <a:lstStyle/>
        <a:p>
          <a:endParaRPr lang="en-US"/>
        </a:p>
      </dgm:t>
    </dgm:pt>
    <dgm:pt modelId="{F9B38CD7-3B3E-4D5D-A1D5-681995EE6122}" type="sibTrans" cxnId="{75C96DD9-7A63-4448-9F9F-C589174C4090}">
      <dgm:prSet/>
      <dgm:spPr/>
      <dgm:t>
        <a:bodyPr/>
        <a:lstStyle/>
        <a:p>
          <a:endParaRPr lang="en-US"/>
        </a:p>
      </dgm:t>
    </dgm:pt>
    <dgm:pt modelId="{BA857A9E-AB1C-4F15-8296-9B45BA4D9196}">
      <dgm:prSet phldrT="[Text]"/>
      <dgm:spPr>
        <a:ln w="28575">
          <a:solidFill>
            <a:schemeClr val="tx1"/>
          </a:solidFill>
        </a:ln>
      </dgm:spPr>
      <dgm:t>
        <a:bodyPr anchor="ctr"/>
        <a:lstStyle/>
        <a:p>
          <a:pPr algn="ctr"/>
          <a:endParaRPr lang="en-US" dirty="0">
            <a:solidFill>
              <a:schemeClr val="bg2"/>
            </a:solidFill>
            <a:latin typeface="Century Gothic" panose="020B0502020202020204" pitchFamily="34" charset="0"/>
          </a:endParaRPr>
        </a:p>
      </dgm:t>
    </dgm:pt>
    <dgm:pt modelId="{421B3856-E678-488C-921B-56DD0B133317}" type="parTrans" cxnId="{F7E137A3-333B-4B53-91EC-3DD3C9CDCF87}">
      <dgm:prSet/>
      <dgm:spPr/>
      <dgm:t>
        <a:bodyPr/>
        <a:lstStyle/>
        <a:p>
          <a:endParaRPr lang="en-US"/>
        </a:p>
      </dgm:t>
    </dgm:pt>
    <dgm:pt modelId="{C00C818D-BEBD-4B37-B69C-606CE92739B4}" type="sibTrans" cxnId="{F7E137A3-333B-4B53-91EC-3DD3C9CDCF87}">
      <dgm:prSet/>
      <dgm:spPr/>
      <dgm:t>
        <a:bodyPr/>
        <a:lstStyle/>
        <a:p>
          <a:endParaRPr lang="en-US"/>
        </a:p>
      </dgm:t>
    </dgm:pt>
    <dgm:pt modelId="{C4A0231F-862F-4BED-8CE6-71315FCE7F85}">
      <dgm:prSet phldrT="[Text]" custT="1"/>
      <dgm:spPr>
        <a:ln>
          <a:solidFill>
            <a:schemeClr val="tx1"/>
          </a:solidFill>
        </a:ln>
      </dgm:spPr>
      <dgm:t>
        <a:bodyPr anchor="ctr"/>
        <a:lstStyle/>
        <a:p>
          <a:pPr algn="ctr"/>
          <a:r>
            <a:rPr lang="en-US" sz="2800" dirty="0" smtClean="0">
              <a:solidFill>
                <a:schemeClr val="bg1"/>
              </a:solidFill>
              <a:latin typeface="Garamond" panose="02020404030301010803" pitchFamily="18" charset="0"/>
            </a:rPr>
            <a:t>Composite Images</a:t>
          </a:r>
          <a:endParaRPr lang="en-US" sz="2800" dirty="0">
            <a:solidFill>
              <a:schemeClr val="bg1"/>
            </a:solidFill>
            <a:latin typeface="Garamond" panose="02020404030301010803" pitchFamily="18" charset="0"/>
          </a:endParaRPr>
        </a:p>
      </dgm:t>
    </dgm:pt>
    <dgm:pt modelId="{9B93747F-40F3-45C7-9275-85061B231E12}" type="parTrans" cxnId="{FEDEE512-40F8-4F26-80EC-28BA6F7E19AD}">
      <dgm:prSet/>
      <dgm:spPr/>
      <dgm:t>
        <a:bodyPr/>
        <a:lstStyle/>
        <a:p>
          <a:endParaRPr lang="en-US"/>
        </a:p>
      </dgm:t>
    </dgm:pt>
    <dgm:pt modelId="{6E216DC6-1370-4AA8-B99D-2BA7C87FF90E}" type="sibTrans" cxnId="{FEDEE512-40F8-4F26-80EC-28BA6F7E19AD}">
      <dgm:prSet/>
      <dgm:spPr/>
      <dgm:t>
        <a:bodyPr/>
        <a:lstStyle/>
        <a:p>
          <a:endParaRPr lang="en-US"/>
        </a:p>
      </dgm:t>
    </dgm:pt>
    <dgm:pt modelId="{348457EE-1AC4-4E1E-86AC-ED74DE5A6F8A}">
      <dgm:prSet phldrT="[Text]"/>
      <dgm:spPr>
        <a:ln w="28575">
          <a:solidFill>
            <a:schemeClr val="tx1"/>
          </a:solidFill>
        </a:ln>
      </dgm:spPr>
      <dgm:t>
        <a:bodyPr anchor="ctr"/>
        <a:lstStyle/>
        <a:p>
          <a:pPr algn="ctr"/>
          <a:endParaRPr lang="en-US" dirty="0">
            <a:solidFill>
              <a:schemeClr val="bg2"/>
            </a:solidFill>
            <a:latin typeface="Century Gothic" panose="020B0502020202020204" pitchFamily="34" charset="0"/>
          </a:endParaRPr>
        </a:p>
      </dgm:t>
    </dgm:pt>
    <dgm:pt modelId="{98D127FB-1851-4FDA-BC2B-EF11FF0157AD}" type="parTrans" cxnId="{0A61D295-6A3C-4193-9922-9CFD27B91AC0}">
      <dgm:prSet/>
      <dgm:spPr/>
      <dgm:t>
        <a:bodyPr/>
        <a:lstStyle/>
        <a:p>
          <a:endParaRPr lang="en-US"/>
        </a:p>
      </dgm:t>
    </dgm:pt>
    <dgm:pt modelId="{D6DB14AF-CB89-4990-B4B3-BA4473A7B008}" type="sibTrans" cxnId="{0A61D295-6A3C-4193-9922-9CFD27B91AC0}">
      <dgm:prSet/>
      <dgm:spPr/>
      <dgm:t>
        <a:bodyPr/>
        <a:lstStyle/>
        <a:p>
          <a:endParaRPr lang="en-US"/>
        </a:p>
      </dgm:t>
    </dgm:pt>
    <dgm:pt modelId="{0685418E-9BB5-4AD4-9B48-F42133E05983}">
      <dgm:prSet phldrT="[Text]" custT="1"/>
      <dgm:spPr/>
      <dgm:t>
        <a:bodyPr anchor="ctr"/>
        <a:lstStyle/>
        <a:p>
          <a:pPr algn="ctr"/>
          <a:r>
            <a:rPr lang="en-US" sz="2800" dirty="0" smtClean="0">
              <a:solidFill>
                <a:schemeClr val="bg1"/>
              </a:solidFill>
              <a:effectLst/>
              <a:latin typeface="Garamond" panose="02020404030301010803" pitchFamily="18" charset="0"/>
            </a:rPr>
            <a:t>Final Cloud-free Composite Image</a:t>
          </a:r>
          <a:endParaRPr lang="en-US" sz="2800" dirty="0">
            <a:solidFill>
              <a:schemeClr val="bg1"/>
            </a:solidFill>
            <a:effectLst/>
            <a:latin typeface="Garamond" panose="02020404030301010803" pitchFamily="18" charset="0"/>
          </a:endParaRPr>
        </a:p>
      </dgm:t>
    </dgm:pt>
    <dgm:pt modelId="{1D10AE33-6873-47AB-B54A-0EEB86D50F31}" type="parTrans" cxnId="{BA07D49C-8B6C-4717-8D18-5E13B62FA1AB}">
      <dgm:prSet/>
      <dgm:spPr/>
      <dgm:t>
        <a:bodyPr/>
        <a:lstStyle/>
        <a:p>
          <a:endParaRPr lang="en-US"/>
        </a:p>
      </dgm:t>
    </dgm:pt>
    <dgm:pt modelId="{6AA92B86-B245-4D7B-8388-DAF942C3EC98}" type="sibTrans" cxnId="{BA07D49C-8B6C-4717-8D18-5E13B62FA1AB}">
      <dgm:prSet/>
      <dgm:spPr/>
      <dgm:t>
        <a:bodyPr/>
        <a:lstStyle/>
        <a:p>
          <a:endParaRPr lang="en-US"/>
        </a:p>
      </dgm:t>
    </dgm:pt>
    <dgm:pt modelId="{9687C878-6ED2-4525-BE7C-1CA5436A8B5B}" type="pres">
      <dgm:prSet presAssocID="{17DBA650-3776-448A-B99F-779C2A17B58A}" presName="Name0" presStyleCnt="0">
        <dgm:presLayoutVars>
          <dgm:dir/>
          <dgm:animLvl val="lvl"/>
          <dgm:resizeHandles val="exact"/>
        </dgm:presLayoutVars>
      </dgm:prSet>
      <dgm:spPr/>
      <dgm:t>
        <a:bodyPr/>
        <a:lstStyle/>
        <a:p>
          <a:endParaRPr lang="en-US"/>
        </a:p>
      </dgm:t>
    </dgm:pt>
    <dgm:pt modelId="{ED968E64-80F7-471A-9408-E0D625328C05}" type="pres">
      <dgm:prSet presAssocID="{204CDA9F-0965-4298-849C-0E6A01E9089D}" presName="compositeNode" presStyleCnt="0">
        <dgm:presLayoutVars>
          <dgm:bulletEnabled val="1"/>
        </dgm:presLayoutVars>
      </dgm:prSet>
      <dgm:spPr/>
      <dgm:t>
        <a:bodyPr/>
        <a:lstStyle/>
        <a:p>
          <a:endParaRPr lang="en-US"/>
        </a:p>
      </dgm:t>
    </dgm:pt>
    <dgm:pt modelId="{286E389D-7C8F-4FE1-8496-613A0AD5698F}" type="pres">
      <dgm:prSet presAssocID="{204CDA9F-0965-4298-849C-0E6A01E9089D}" presName="bgRect" presStyleLbl="node1" presStyleIdx="0" presStyleCnt="3" custScaleX="106138"/>
      <dgm:spPr/>
      <dgm:t>
        <a:bodyPr/>
        <a:lstStyle/>
        <a:p>
          <a:endParaRPr lang="en-US"/>
        </a:p>
      </dgm:t>
    </dgm:pt>
    <dgm:pt modelId="{53CEBA90-F0AD-42CB-8829-EE2CD1E2B671}" type="pres">
      <dgm:prSet presAssocID="{204CDA9F-0965-4298-849C-0E6A01E9089D}" presName="parentNode" presStyleLbl="node1" presStyleIdx="0" presStyleCnt="3">
        <dgm:presLayoutVars>
          <dgm:chMax val="0"/>
          <dgm:bulletEnabled val="1"/>
        </dgm:presLayoutVars>
      </dgm:prSet>
      <dgm:spPr/>
      <dgm:t>
        <a:bodyPr/>
        <a:lstStyle/>
        <a:p>
          <a:endParaRPr lang="en-US"/>
        </a:p>
      </dgm:t>
    </dgm:pt>
    <dgm:pt modelId="{119EB58F-34FE-479B-B330-99C37A9447D3}" type="pres">
      <dgm:prSet presAssocID="{204CDA9F-0965-4298-849C-0E6A01E9089D}" presName="childNode" presStyleLbl="node1" presStyleIdx="0" presStyleCnt="3">
        <dgm:presLayoutVars>
          <dgm:bulletEnabled val="1"/>
        </dgm:presLayoutVars>
      </dgm:prSet>
      <dgm:spPr/>
      <dgm:t>
        <a:bodyPr/>
        <a:lstStyle/>
        <a:p>
          <a:endParaRPr lang="en-US"/>
        </a:p>
      </dgm:t>
    </dgm:pt>
    <dgm:pt modelId="{E91F2421-45B5-4BEE-A227-A4FB19A1EB1E}" type="pres">
      <dgm:prSet presAssocID="{9FC55B31-4ECE-4E1C-9C9E-6924865E3CEC}" presName="hSp" presStyleCnt="0"/>
      <dgm:spPr/>
      <dgm:t>
        <a:bodyPr/>
        <a:lstStyle/>
        <a:p>
          <a:endParaRPr lang="en-US"/>
        </a:p>
      </dgm:t>
    </dgm:pt>
    <dgm:pt modelId="{5BB3D062-9056-4955-9F5A-97EC4D70BA2B}" type="pres">
      <dgm:prSet presAssocID="{9FC55B31-4ECE-4E1C-9C9E-6924865E3CEC}" presName="vProcSp" presStyleCnt="0"/>
      <dgm:spPr/>
      <dgm:t>
        <a:bodyPr/>
        <a:lstStyle/>
        <a:p>
          <a:endParaRPr lang="en-US"/>
        </a:p>
      </dgm:t>
    </dgm:pt>
    <dgm:pt modelId="{7F97A6CE-C7FB-4DC4-89ED-9F1813A61123}" type="pres">
      <dgm:prSet presAssocID="{9FC55B31-4ECE-4E1C-9C9E-6924865E3CEC}" presName="vSp1" presStyleCnt="0"/>
      <dgm:spPr/>
      <dgm:t>
        <a:bodyPr/>
        <a:lstStyle/>
        <a:p>
          <a:endParaRPr lang="en-US"/>
        </a:p>
      </dgm:t>
    </dgm:pt>
    <dgm:pt modelId="{4C072CF3-B422-4087-A90C-96443E75FC59}" type="pres">
      <dgm:prSet presAssocID="{9FC55B31-4ECE-4E1C-9C9E-6924865E3CEC}" presName="simulatedConn" presStyleLbl="solidFgAcc1" presStyleIdx="0" presStyleCnt="2"/>
      <dgm:spPr>
        <a:solidFill>
          <a:schemeClr val="tx1"/>
        </a:solidFill>
        <a:ln>
          <a:solidFill>
            <a:schemeClr val="accent1"/>
          </a:solidFill>
        </a:ln>
      </dgm:spPr>
      <dgm:t>
        <a:bodyPr/>
        <a:lstStyle/>
        <a:p>
          <a:endParaRPr lang="en-US"/>
        </a:p>
      </dgm:t>
    </dgm:pt>
    <dgm:pt modelId="{8A8C812D-3CCA-4257-AD91-A8DEDECA3AD0}" type="pres">
      <dgm:prSet presAssocID="{9FC55B31-4ECE-4E1C-9C9E-6924865E3CEC}" presName="vSp2" presStyleCnt="0"/>
      <dgm:spPr/>
      <dgm:t>
        <a:bodyPr/>
        <a:lstStyle/>
        <a:p>
          <a:endParaRPr lang="en-US"/>
        </a:p>
      </dgm:t>
    </dgm:pt>
    <dgm:pt modelId="{75E85CF1-ABF3-43BC-91FC-DED75A6E2BB6}" type="pres">
      <dgm:prSet presAssocID="{9FC55B31-4ECE-4E1C-9C9E-6924865E3CEC}" presName="sibTrans" presStyleCnt="0"/>
      <dgm:spPr/>
      <dgm:t>
        <a:bodyPr/>
        <a:lstStyle/>
        <a:p>
          <a:endParaRPr lang="en-US"/>
        </a:p>
      </dgm:t>
    </dgm:pt>
    <dgm:pt modelId="{4D2320DF-A905-4F7D-BE9F-01FB02B162B2}" type="pres">
      <dgm:prSet presAssocID="{BA857A9E-AB1C-4F15-8296-9B45BA4D9196}" presName="compositeNode" presStyleCnt="0">
        <dgm:presLayoutVars>
          <dgm:bulletEnabled val="1"/>
        </dgm:presLayoutVars>
      </dgm:prSet>
      <dgm:spPr/>
      <dgm:t>
        <a:bodyPr/>
        <a:lstStyle/>
        <a:p>
          <a:endParaRPr lang="en-US"/>
        </a:p>
      </dgm:t>
    </dgm:pt>
    <dgm:pt modelId="{A8D0D328-72FD-430C-8856-5849448371BF}" type="pres">
      <dgm:prSet presAssocID="{BA857A9E-AB1C-4F15-8296-9B45BA4D9196}" presName="bgRect" presStyleLbl="node1" presStyleIdx="1" presStyleCnt="3"/>
      <dgm:spPr/>
      <dgm:t>
        <a:bodyPr/>
        <a:lstStyle/>
        <a:p>
          <a:endParaRPr lang="en-US"/>
        </a:p>
      </dgm:t>
    </dgm:pt>
    <dgm:pt modelId="{B89F8E93-FB48-4EF9-9C95-BB740FC03A90}" type="pres">
      <dgm:prSet presAssocID="{BA857A9E-AB1C-4F15-8296-9B45BA4D9196}" presName="parentNode" presStyleLbl="node1" presStyleIdx="1" presStyleCnt="3">
        <dgm:presLayoutVars>
          <dgm:chMax val="0"/>
          <dgm:bulletEnabled val="1"/>
        </dgm:presLayoutVars>
      </dgm:prSet>
      <dgm:spPr/>
      <dgm:t>
        <a:bodyPr/>
        <a:lstStyle/>
        <a:p>
          <a:endParaRPr lang="en-US"/>
        </a:p>
      </dgm:t>
    </dgm:pt>
    <dgm:pt modelId="{2E8AE2C5-FB51-44C1-BF81-6292EB948709}" type="pres">
      <dgm:prSet presAssocID="{BA857A9E-AB1C-4F15-8296-9B45BA4D9196}" presName="childNode" presStyleLbl="node1" presStyleIdx="1" presStyleCnt="3">
        <dgm:presLayoutVars>
          <dgm:bulletEnabled val="1"/>
        </dgm:presLayoutVars>
      </dgm:prSet>
      <dgm:spPr/>
      <dgm:t>
        <a:bodyPr/>
        <a:lstStyle/>
        <a:p>
          <a:endParaRPr lang="en-US"/>
        </a:p>
      </dgm:t>
    </dgm:pt>
    <dgm:pt modelId="{0E9B3A71-8E7E-4302-9A32-FFCF13B88C91}" type="pres">
      <dgm:prSet presAssocID="{C00C818D-BEBD-4B37-B69C-606CE92739B4}" presName="hSp" presStyleCnt="0"/>
      <dgm:spPr/>
      <dgm:t>
        <a:bodyPr/>
        <a:lstStyle/>
        <a:p>
          <a:endParaRPr lang="en-US"/>
        </a:p>
      </dgm:t>
    </dgm:pt>
    <dgm:pt modelId="{D71E8C77-FCD8-41EC-9DED-14EA61B20015}" type="pres">
      <dgm:prSet presAssocID="{C00C818D-BEBD-4B37-B69C-606CE92739B4}" presName="vProcSp" presStyleCnt="0"/>
      <dgm:spPr/>
      <dgm:t>
        <a:bodyPr/>
        <a:lstStyle/>
        <a:p>
          <a:endParaRPr lang="en-US"/>
        </a:p>
      </dgm:t>
    </dgm:pt>
    <dgm:pt modelId="{D14A69D6-43A5-41AA-83A4-CBDFDBBC07AE}" type="pres">
      <dgm:prSet presAssocID="{C00C818D-BEBD-4B37-B69C-606CE92739B4}" presName="vSp1" presStyleCnt="0"/>
      <dgm:spPr/>
      <dgm:t>
        <a:bodyPr/>
        <a:lstStyle/>
        <a:p>
          <a:endParaRPr lang="en-US"/>
        </a:p>
      </dgm:t>
    </dgm:pt>
    <dgm:pt modelId="{2F1EF6F2-64AA-4DF9-B16A-E078073C46BE}" type="pres">
      <dgm:prSet presAssocID="{C00C818D-BEBD-4B37-B69C-606CE92739B4}" presName="simulatedConn" presStyleLbl="solidFgAcc1" presStyleIdx="1" presStyleCnt="2"/>
      <dgm:spPr>
        <a:solidFill>
          <a:schemeClr val="tx1"/>
        </a:solidFill>
        <a:ln>
          <a:solidFill>
            <a:schemeClr val="accent1"/>
          </a:solidFill>
        </a:ln>
      </dgm:spPr>
      <dgm:t>
        <a:bodyPr/>
        <a:lstStyle/>
        <a:p>
          <a:endParaRPr lang="en-US"/>
        </a:p>
      </dgm:t>
    </dgm:pt>
    <dgm:pt modelId="{5E0A7669-2CF0-4029-A257-E21C15CE57F3}" type="pres">
      <dgm:prSet presAssocID="{C00C818D-BEBD-4B37-B69C-606CE92739B4}" presName="vSp2" presStyleCnt="0"/>
      <dgm:spPr/>
      <dgm:t>
        <a:bodyPr/>
        <a:lstStyle/>
        <a:p>
          <a:endParaRPr lang="en-US"/>
        </a:p>
      </dgm:t>
    </dgm:pt>
    <dgm:pt modelId="{0062C00E-CAA5-485B-BE56-7EBC561C15D0}" type="pres">
      <dgm:prSet presAssocID="{C00C818D-BEBD-4B37-B69C-606CE92739B4}" presName="sibTrans" presStyleCnt="0"/>
      <dgm:spPr/>
      <dgm:t>
        <a:bodyPr/>
        <a:lstStyle/>
        <a:p>
          <a:endParaRPr lang="en-US"/>
        </a:p>
      </dgm:t>
    </dgm:pt>
    <dgm:pt modelId="{2A224482-DB5F-4603-8EB7-E7D36C7B98CB}" type="pres">
      <dgm:prSet presAssocID="{348457EE-1AC4-4E1E-86AC-ED74DE5A6F8A}" presName="compositeNode" presStyleCnt="0">
        <dgm:presLayoutVars>
          <dgm:bulletEnabled val="1"/>
        </dgm:presLayoutVars>
      </dgm:prSet>
      <dgm:spPr/>
      <dgm:t>
        <a:bodyPr/>
        <a:lstStyle/>
        <a:p>
          <a:endParaRPr lang="en-US"/>
        </a:p>
      </dgm:t>
    </dgm:pt>
    <dgm:pt modelId="{56EFA61A-1786-4282-83FF-00B9808A2CFD}" type="pres">
      <dgm:prSet presAssocID="{348457EE-1AC4-4E1E-86AC-ED74DE5A6F8A}" presName="bgRect" presStyleLbl="node1" presStyleIdx="2" presStyleCnt="3"/>
      <dgm:spPr/>
      <dgm:t>
        <a:bodyPr/>
        <a:lstStyle/>
        <a:p>
          <a:endParaRPr lang="en-US"/>
        </a:p>
      </dgm:t>
    </dgm:pt>
    <dgm:pt modelId="{E717E6F6-D558-440C-93D8-F47D9620611F}" type="pres">
      <dgm:prSet presAssocID="{348457EE-1AC4-4E1E-86AC-ED74DE5A6F8A}" presName="parentNode" presStyleLbl="node1" presStyleIdx="2" presStyleCnt="3">
        <dgm:presLayoutVars>
          <dgm:chMax val="0"/>
          <dgm:bulletEnabled val="1"/>
        </dgm:presLayoutVars>
      </dgm:prSet>
      <dgm:spPr/>
      <dgm:t>
        <a:bodyPr/>
        <a:lstStyle/>
        <a:p>
          <a:endParaRPr lang="en-US"/>
        </a:p>
      </dgm:t>
    </dgm:pt>
    <dgm:pt modelId="{1F088094-A7B9-4848-8885-0A8119749CE2}" type="pres">
      <dgm:prSet presAssocID="{348457EE-1AC4-4E1E-86AC-ED74DE5A6F8A}" presName="childNode" presStyleLbl="node1" presStyleIdx="2" presStyleCnt="3">
        <dgm:presLayoutVars>
          <dgm:bulletEnabled val="1"/>
        </dgm:presLayoutVars>
      </dgm:prSet>
      <dgm:spPr/>
      <dgm:t>
        <a:bodyPr/>
        <a:lstStyle/>
        <a:p>
          <a:endParaRPr lang="en-US"/>
        </a:p>
      </dgm:t>
    </dgm:pt>
  </dgm:ptLst>
  <dgm:cxnLst>
    <dgm:cxn modelId="{3CD754EE-F050-4CAA-864C-B8BDEC470950}" type="presOf" srcId="{0185EA48-2EA7-4A5B-A943-73A08757A6E1}" destId="{119EB58F-34FE-479B-B330-99C37A9447D3}" srcOrd="0" destOrd="0" presId="urn:microsoft.com/office/officeart/2005/8/layout/hProcess7"/>
    <dgm:cxn modelId="{03C6A74B-3B3A-4053-89D6-4F87AEB9356A}" type="presOf" srcId="{BA857A9E-AB1C-4F15-8296-9B45BA4D9196}" destId="{B89F8E93-FB48-4EF9-9C95-BB740FC03A90}" srcOrd="1" destOrd="0" presId="urn:microsoft.com/office/officeart/2005/8/layout/hProcess7"/>
    <dgm:cxn modelId="{3B8F1830-8A41-46E6-9135-1086452279E6}" srcId="{17DBA650-3776-448A-B99F-779C2A17B58A}" destId="{204CDA9F-0965-4298-849C-0E6A01E9089D}" srcOrd="0" destOrd="0" parTransId="{251702F0-93B4-47A5-9742-9828E640F7E8}" sibTransId="{9FC55B31-4ECE-4E1C-9C9E-6924865E3CEC}"/>
    <dgm:cxn modelId="{836A31CA-E13F-4261-B7A3-9A47D0BE97B4}" type="presOf" srcId="{C4A0231F-862F-4BED-8CE6-71315FCE7F85}" destId="{2E8AE2C5-FB51-44C1-BF81-6292EB948709}" srcOrd="0" destOrd="0" presId="urn:microsoft.com/office/officeart/2005/8/layout/hProcess7"/>
    <dgm:cxn modelId="{BDBD44F1-E5FF-4EEA-B084-B6C025AB8741}" type="presOf" srcId="{348457EE-1AC4-4E1E-86AC-ED74DE5A6F8A}" destId="{E717E6F6-D558-440C-93D8-F47D9620611F}" srcOrd="1" destOrd="0" presId="urn:microsoft.com/office/officeart/2005/8/layout/hProcess7"/>
    <dgm:cxn modelId="{8468F5E0-A0DF-48C8-AE05-7EDF04DC3BAD}" type="presOf" srcId="{0685418E-9BB5-4AD4-9B48-F42133E05983}" destId="{1F088094-A7B9-4848-8885-0A8119749CE2}" srcOrd="0" destOrd="0" presId="urn:microsoft.com/office/officeart/2005/8/layout/hProcess7"/>
    <dgm:cxn modelId="{F7E137A3-333B-4B53-91EC-3DD3C9CDCF87}" srcId="{17DBA650-3776-448A-B99F-779C2A17B58A}" destId="{BA857A9E-AB1C-4F15-8296-9B45BA4D9196}" srcOrd="1" destOrd="0" parTransId="{421B3856-E678-488C-921B-56DD0B133317}" sibTransId="{C00C818D-BEBD-4B37-B69C-606CE92739B4}"/>
    <dgm:cxn modelId="{75C96DD9-7A63-4448-9F9F-C589174C4090}" srcId="{204CDA9F-0965-4298-849C-0E6A01E9089D}" destId="{0185EA48-2EA7-4A5B-A943-73A08757A6E1}" srcOrd="0" destOrd="0" parTransId="{E48D5AC0-3035-4750-8C9B-50A6E168853E}" sibTransId="{F9B38CD7-3B3E-4D5D-A1D5-681995EE6122}"/>
    <dgm:cxn modelId="{FEDEE512-40F8-4F26-80EC-28BA6F7E19AD}" srcId="{BA857A9E-AB1C-4F15-8296-9B45BA4D9196}" destId="{C4A0231F-862F-4BED-8CE6-71315FCE7F85}" srcOrd="0" destOrd="0" parTransId="{9B93747F-40F3-45C7-9275-85061B231E12}" sibTransId="{6E216DC6-1370-4AA8-B99D-2BA7C87FF90E}"/>
    <dgm:cxn modelId="{6BCC096C-440B-454D-8E70-A9FA971CB22B}" type="presOf" srcId="{17DBA650-3776-448A-B99F-779C2A17B58A}" destId="{9687C878-6ED2-4525-BE7C-1CA5436A8B5B}" srcOrd="0" destOrd="0" presId="urn:microsoft.com/office/officeart/2005/8/layout/hProcess7"/>
    <dgm:cxn modelId="{AB3F50EC-B203-41E1-9F5D-EDBB1739CB8E}" type="presOf" srcId="{348457EE-1AC4-4E1E-86AC-ED74DE5A6F8A}" destId="{56EFA61A-1786-4282-83FF-00B9808A2CFD}" srcOrd="0" destOrd="0" presId="urn:microsoft.com/office/officeart/2005/8/layout/hProcess7"/>
    <dgm:cxn modelId="{0A61D295-6A3C-4193-9922-9CFD27B91AC0}" srcId="{17DBA650-3776-448A-B99F-779C2A17B58A}" destId="{348457EE-1AC4-4E1E-86AC-ED74DE5A6F8A}" srcOrd="2" destOrd="0" parTransId="{98D127FB-1851-4FDA-BC2B-EF11FF0157AD}" sibTransId="{D6DB14AF-CB89-4990-B4B3-BA4473A7B008}"/>
    <dgm:cxn modelId="{581A6C37-6B31-4EE6-A327-B6C41AF0CD71}" type="presOf" srcId="{204CDA9F-0965-4298-849C-0E6A01E9089D}" destId="{53CEBA90-F0AD-42CB-8829-EE2CD1E2B671}" srcOrd="1" destOrd="0" presId="urn:microsoft.com/office/officeart/2005/8/layout/hProcess7"/>
    <dgm:cxn modelId="{57387EA9-32E8-496D-BF4A-45BB7D364D7E}" type="presOf" srcId="{204CDA9F-0965-4298-849C-0E6A01E9089D}" destId="{286E389D-7C8F-4FE1-8496-613A0AD5698F}" srcOrd="0" destOrd="0" presId="urn:microsoft.com/office/officeart/2005/8/layout/hProcess7"/>
    <dgm:cxn modelId="{BAA1EB37-6F09-494E-AD51-F1E90391B35E}" type="presOf" srcId="{BA857A9E-AB1C-4F15-8296-9B45BA4D9196}" destId="{A8D0D328-72FD-430C-8856-5849448371BF}" srcOrd="0" destOrd="0" presId="urn:microsoft.com/office/officeart/2005/8/layout/hProcess7"/>
    <dgm:cxn modelId="{BA07D49C-8B6C-4717-8D18-5E13B62FA1AB}" srcId="{348457EE-1AC4-4E1E-86AC-ED74DE5A6F8A}" destId="{0685418E-9BB5-4AD4-9B48-F42133E05983}" srcOrd="0" destOrd="0" parTransId="{1D10AE33-6873-47AB-B54A-0EEB86D50F31}" sibTransId="{6AA92B86-B245-4D7B-8388-DAF942C3EC98}"/>
    <dgm:cxn modelId="{16D72AFC-0235-4027-8A31-D0260ECF923B}" type="presParOf" srcId="{9687C878-6ED2-4525-BE7C-1CA5436A8B5B}" destId="{ED968E64-80F7-471A-9408-E0D625328C05}" srcOrd="0" destOrd="0" presId="urn:microsoft.com/office/officeart/2005/8/layout/hProcess7"/>
    <dgm:cxn modelId="{F4CDD4AE-929E-4EC7-93B3-C43598FE8427}" type="presParOf" srcId="{ED968E64-80F7-471A-9408-E0D625328C05}" destId="{286E389D-7C8F-4FE1-8496-613A0AD5698F}" srcOrd="0" destOrd="0" presId="urn:microsoft.com/office/officeart/2005/8/layout/hProcess7"/>
    <dgm:cxn modelId="{ABEDA903-FA90-45C7-89DC-85D4008257EE}" type="presParOf" srcId="{ED968E64-80F7-471A-9408-E0D625328C05}" destId="{53CEBA90-F0AD-42CB-8829-EE2CD1E2B671}" srcOrd="1" destOrd="0" presId="urn:microsoft.com/office/officeart/2005/8/layout/hProcess7"/>
    <dgm:cxn modelId="{2A075F98-2657-4103-9E90-68AD4EC020B9}" type="presParOf" srcId="{ED968E64-80F7-471A-9408-E0D625328C05}" destId="{119EB58F-34FE-479B-B330-99C37A9447D3}" srcOrd="2" destOrd="0" presId="urn:microsoft.com/office/officeart/2005/8/layout/hProcess7"/>
    <dgm:cxn modelId="{D22F97C7-E3A1-499D-9F80-683333C57896}" type="presParOf" srcId="{9687C878-6ED2-4525-BE7C-1CA5436A8B5B}" destId="{E91F2421-45B5-4BEE-A227-A4FB19A1EB1E}" srcOrd="1" destOrd="0" presId="urn:microsoft.com/office/officeart/2005/8/layout/hProcess7"/>
    <dgm:cxn modelId="{0ED0217E-5D68-4E38-9853-73AE75C9509D}" type="presParOf" srcId="{9687C878-6ED2-4525-BE7C-1CA5436A8B5B}" destId="{5BB3D062-9056-4955-9F5A-97EC4D70BA2B}" srcOrd="2" destOrd="0" presId="urn:microsoft.com/office/officeart/2005/8/layout/hProcess7"/>
    <dgm:cxn modelId="{BB66D6A2-55E8-4C1E-AA4D-74591122F455}" type="presParOf" srcId="{5BB3D062-9056-4955-9F5A-97EC4D70BA2B}" destId="{7F97A6CE-C7FB-4DC4-89ED-9F1813A61123}" srcOrd="0" destOrd="0" presId="urn:microsoft.com/office/officeart/2005/8/layout/hProcess7"/>
    <dgm:cxn modelId="{1E2E2C17-C31D-4CA7-95B8-6CDCF998A131}" type="presParOf" srcId="{5BB3D062-9056-4955-9F5A-97EC4D70BA2B}" destId="{4C072CF3-B422-4087-A90C-96443E75FC59}" srcOrd="1" destOrd="0" presId="urn:microsoft.com/office/officeart/2005/8/layout/hProcess7"/>
    <dgm:cxn modelId="{FF7D0BB9-14D7-49DC-A1F8-B2BA50916FB5}" type="presParOf" srcId="{5BB3D062-9056-4955-9F5A-97EC4D70BA2B}" destId="{8A8C812D-3CCA-4257-AD91-A8DEDECA3AD0}" srcOrd="2" destOrd="0" presId="urn:microsoft.com/office/officeart/2005/8/layout/hProcess7"/>
    <dgm:cxn modelId="{1C56BC6C-216E-4EE4-BAEF-471E50B0BFA6}" type="presParOf" srcId="{9687C878-6ED2-4525-BE7C-1CA5436A8B5B}" destId="{75E85CF1-ABF3-43BC-91FC-DED75A6E2BB6}" srcOrd="3" destOrd="0" presId="urn:microsoft.com/office/officeart/2005/8/layout/hProcess7"/>
    <dgm:cxn modelId="{D98A4467-5890-45A2-A8F7-3273A184A8D9}" type="presParOf" srcId="{9687C878-6ED2-4525-BE7C-1CA5436A8B5B}" destId="{4D2320DF-A905-4F7D-BE9F-01FB02B162B2}" srcOrd="4" destOrd="0" presId="urn:microsoft.com/office/officeart/2005/8/layout/hProcess7"/>
    <dgm:cxn modelId="{D3A9D8FB-E50E-4D32-9309-5F4BEDF01402}" type="presParOf" srcId="{4D2320DF-A905-4F7D-BE9F-01FB02B162B2}" destId="{A8D0D328-72FD-430C-8856-5849448371BF}" srcOrd="0" destOrd="0" presId="urn:microsoft.com/office/officeart/2005/8/layout/hProcess7"/>
    <dgm:cxn modelId="{E163DCE9-A06C-4DAD-829B-F64F45009A21}" type="presParOf" srcId="{4D2320DF-A905-4F7D-BE9F-01FB02B162B2}" destId="{B89F8E93-FB48-4EF9-9C95-BB740FC03A90}" srcOrd="1" destOrd="0" presId="urn:microsoft.com/office/officeart/2005/8/layout/hProcess7"/>
    <dgm:cxn modelId="{C8DC217C-2BFA-40C5-BABB-84332A05235F}" type="presParOf" srcId="{4D2320DF-A905-4F7D-BE9F-01FB02B162B2}" destId="{2E8AE2C5-FB51-44C1-BF81-6292EB948709}" srcOrd="2" destOrd="0" presId="urn:microsoft.com/office/officeart/2005/8/layout/hProcess7"/>
    <dgm:cxn modelId="{3EFA9BB0-2C81-43AC-BEBA-9E48055C8E0A}" type="presParOf" srcId="{9687C878-6ED2-4525-BE7C-1CA5436A8B5B}" destId="{0E9B3A71-8E7E-4302-9A32-FFCF13B88C91}" srcOrd="5" destOrd="0" presId="urn:microsoft.com/office/officeart/2005/8/layout/hProcess7"/>
    <dgm:cxn modelId="{739AE5EC-2E8D-4660-A390-FE5D437510C1}" type="presParOf" srcId="{9687C878-6ED2-4525-BE7C-1CA5436A8B5B}" destId="{D71E8C77-FCD8-41EC-9DED-14EA61B20015}" srcOrd="6" destOrd="0" presId="urn:microsoft.com/office/officeart/2005/8/layout/hProcess7"/>
    <dgm:cxn modelId="{998C2EFD-C524-4DC8-960F-FE7AA153C159}" type="presParOf" srcId="{D71E8C77-FCD8-41EC-9DED-14EA61B20015}" destId="{D14A69D6-43A5-41AA-83A4-CBDFDBBC07AE}" srcOrd="0" destOrd="0" presId="urn:microsoft.com/office/officeart/2005/8/layout/hProcess7"/>
    <dgm:cxn modelId="{226FFC37-CCC4-4911-82EB-2091A1D80FBE}" type="presParOf" srcId="{D71E8C77-FCD8-41EC-9DED-14EA61B20015}" destId="{2F1EF6F2-64AA-4DF9-B16A-E078073C46BE}" srcOrd="1" destOrd="0" presId="urn:microsoft.com/office/officeart/2005/8/layout/hProcess7"/>
    <dgm:cxn modelId="{79AFF3A7-4661-42DA-A7C7-6577FDE5F8FF}" type="presParOf" srcId="{D71E8C77-FCD8-41EC-9DED-14EA61B20015}" destId="{5E0A7669-2CF0-4029-A257-E21C15CE57F3}" srcOrd="2" destOrd="0" presId="urn:microsoft.com/office/officeart/2005/8/layout/hProcess7"/>
    <dgm:cxn modelId="{3F3FB92D-869F-4774-BC8C-9FD5BA540430}" type="presParOf" srcId="{9687C878-6ED2-4525-BE7C-1CA5436A8B5B}" destId="{0062C00E-CAA5-485B-BE56-7EBC561C15D0}" srcOrd="7" destOrd="0" presId="urn:microsoft.com/office/officeart/2005/8/layout/hProcess7"/>
    <dgm:cxn modelId="{F1D42273-F6B0-425B-9DB6-A69234AB0DEB}" type="presParOf" srcId="{9687C878-6ED2-4525-BE7C-1CA5436A8B5B}" destId="{2A224482-DB5F-4603-8EB7-E7D36C7B98CB}" srcOrd="8" destOrd="0" presId="urn:microsoft.com/office/officeart/2005/8/layout/hProcess7"/>
    <dgm:cxn modelId="{E3A15826-3A61-404C-BC95-1C3EAC0B51E1}" type="presParOf" srcId="{2A224482-DB5F-4603-8EB7-E7D36C7B98CB}" destId="{56EFA61A-1786-4282-83FF-00B9808A2CFD}" srcOrd="0" destOrd="0" presId="urn:microsoft.com/office/officeart/2005/8/layout/hProcess7"/>
    <dgm:cxn modelId="{1959F66B-55C8-4E2F-A8A1-93ABC0B18EF7}" type="presParOf" srcId="{2A224482-DB5F-4603-8EB7-E7D36C7B98CB}" destId="{E717E6F6-D558-440C-93D8-F47D9620611F}" srcOrd="1" destOrd="0" presId="urn:microsoft.com/office/officeart/2005/8/layout/hProcess7"/>
    <dgm:cxn modelId="{E29D8200-A731-4026-BF83-832CEC14C10C}" type="presParOf" srcId="{2A224482-DB5F-4603-8EB7-E7D36C7B98CB}" destId="{1F088094-A7B9-4848-8885-0A8119749CE2}" srcOrd="2" destOrd="0" presId="urn:microsoft.com/office/officeart/2005/8/layout/hProcess7"/>
  </dgm:cxnLst>
  <dgm:bg/>
  <dgm:whole>
    <a:ln>
      <a:noFill/>
    </a:ln>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AC51688-BCC0-4C77-BF00-CDC2EB6441E1}" type="doc">
      <dgm:prSet loTypeId="urn:microsoft.com/office/officeart/2005/8/layout/hProcess7" loCatId="process" qsTypeId="urn:microsoft.com/office/officeart/2005/8/quickstyle/simple4" qsCatId="simple" csTypeId="urn:microsoft.com/office/officeart/2005/8/colors/colorful2" csCatId="colorful" phldr="1"/>
      <dgm:spPr/>
      <dgm:t>
        <a:bodyPr/>
        <a:lstStyle/>
        <a:p>
          <a:endParaRPr lang="en-US"/>
        </a:p>
      </dgm:t>
    </dgm:pt>
    <dgm:pt modelId="{790F1D7D-41E6-4B7D-9916-BFB4B9D5DB70}">
      <dgm:prSet phldrT="[Text]"/>
      <dgm:spPr>
        <a:ln w="28575">
          <a:solidFill>
            <a:schemeClr val="tx1"/>
          </a:solidFill>
        </a:ln>
      </dgm:spPr>
      <dgm:t>
        <a:bodyPr anchor="ctr"/>
        <a:lstStyle/>
        <a:p>
          <a:pPr algn="ctr"/>
          <a:endParaRPr lang="en-US" dirty="0">
            <a:solidFill>
              <a:schemeClr val="bg2"/>
            </a:solidFill>
            <a:latin typeface="Century Gothic" panose="020B0502020202020204" pitchFamily="34" charset="0"/>
          </a:endParaRPr>
        </a:p>
      </dgm:t>
    </dgm:pt>
    <dgm:pt modelId="{AB569BB7-3207-43B1-B619-CEBB8E0FF248}" type="parTrans" cxnId="{37E6D237-7595-4743-80C2-830AA00FEDB9}">
      <dgm:prSet/>
      <dgm:spPr/>
      <dgm:t>
        <a:bodyPr/>
        <a:lstStyle/>
        <a:p>
          <a:endParaRPr lang="en-US"/>
        </a:p>
      </dgm:t>
    </dgm:pt>
    <dgm:pt modelId="{0EF2FA89-4A90-45A9-9888-04CDD2AF85DF}" type="sibTrans" cxnId="{37E6D237-7595-4743-80C2-830AA00FEDB9}">
      <dgm:prSet/>
      <dgm:spPr/>
      <dgm:t>
        <a:bodyPr/>
        <a:lstStyle/>
        <a:p>
          <a:endParaRPr lang="en-US"/>
        </a:p>
      </dgm:t>
    </dgm:pt>
    <dgm:pt modelId="{1DC6B7F4-3A62-4C88-AE91-F5B6F4C542E6}">
      <dgm:prSet phldrT="[Text]" custT="1"/>
      <dgm:spPr/>
      <dgm:t>
        <a:bodyPr anchor="ctr"/>
        <a:lstStyle/>
        <a:p>
          <a:pPr algn="ctr"/>
          <a:r>
            <a:rPr lang="en-US" sz="2800" dirty="0" smtClean="0">
              <a:solidFill>
                <a:schemeClr val="bg1"/>
              </a:solidFill>
              <a:latin typeface="Garamond" panose="02020404030301010803" pitchFamily="18" charset="0"/>
            </a:rPr>
            <a:t>K-means Classified Image</a:t>
          </a:r>
          <a:endParaRPr lang="en-US" sz="2800" dirty="0">
            <a:solidFill>
              <a:schemeClr val="bg1"/>
            </a:solidFill>
            <a:latin typeface="Garamond" panose="02020404030301010803" pitchFamily="18" charset="0"/>
          </a:endParaRPr>
        </a:p>
      </dgm:t>
    </dgm:pt>
    <dgm:pt modelId="{66862577-027D-4E62-9E04-4E0E9F17E9CA}" type="parTrans" cxnId="{2DEEF118-3976-4E76-A1DA-6E3554252302}">
      <dgm:prSet/>
      <dgm:spPr/>
      <dgm:t>
        <a:bodyPr/>
        <a:lstStyle/>
        <a:p>
          <a:endParaRPr lang="en-US"/>
        </a:p>
      </dgm:t>
    </dgm:pt>
    <dgm:pt modelId="{C3A40E08-C090-4B0B-8A18-70D8FB102BD5}" type="sibTrans" cxnId="{2DEEF118-3976-4E76-A1DA-6E3554252302}">
      <dgm:prSet/>
      <dgm:spPr/>
      <dgm:t>
        <a:bodyPr/>
        <a:lstStyle/>
        <a:p>
          <a:endParaRPr lang="en-US"/>
        </a:p>
      </dgm:t>
    </dgm:pt>
    <dgm:pt modelId="{988ED3F8-ED94-4A5F-85C6-A151C9F3A48A}">
      <dgm:prSet phldrT="[Text]"/>
      <dgm:spPr>
        <a:ln w="28575">
          <a:solidFill>
            <a:schemeClr val="tx1"/>
          </a:solidFill>
        </a:ln>
      </dgm:spPr>
      <dgm:t>
        <a:bodyPr anchor="ctr"/>
        <a:lstStyle/>
        <a:p>
          <a:pPr algn="ctr"/>
          <a:endParaRPr lang="en-US" dirty="0" smtClean="0">
            <a:solidFill>
              <a:schemeClr val="bg2"/>
            </a:solidFill>
            <a:latin typeface="Century Gothic" panose="020B0502020202020204" pitchFamily="34" charset="0"/>
          </a:endParaRPr>
        </a:p>
        <a:p>
          <a:pPr algn="ctr"/>
          <a:endParaRPr lang="en-US" dirty="0">
            <a:solidFill>
              <a:schemeClr val="bg2"/>
            </a:solidFill>
            <a:latin typeface="Century Gothic" panose="020B0502020202020204" pitchFamily="34" charset="0"/>
          </a:endParaRPr>
        </a:p>
      </dgm:t>
    </dgm:pt>
    <dgm:pt modelId="{1B919E96-5C18-4D1C-9CBB-CAAE8E523130}" type="parTrans" cxnId="{ABE56483-3C18-4B49-84E2-4645FCED5500}">
      <dgm:prSet/>
      <dgm:spPr/>
      <dgm:t>
        <a:bodyPr/>
        <a:lstStyle/>
        <a:p>
          <a:endParaRPr lang="en-US"/>
        </a:p>
      </dgm:t>
    </dgm:pt>
    <dgm:pt modelId="{630758C4-047E-4382-B3F0-EB1830F1D422}" type="sibTrans" cxnId="{ABE56483-3C18-4B49-84E2-4645FCED5500}">
      <dgm:prSet/>
      <dgm:spPr/>
      <dgm:t>
        <a:bodyPr/>
        <a:lstStyle/>
        <a:p>
          <a:endParaRPr lang="en-US"/>
        </a:p>
      </dgm:t>
    </dgm:pt>
    <dgm:pt modelId="{9CDA975C-E4C3-4403-B7D9-6919B4E07BC2}">
      <dgm:prSet phldrT="[Text]" custT="1"/>
      <dgm:spPr/>
      <dgm:t>
        <a:bodyPr anchor="ctr"/>
        <a:lstStyle/>
        <a:p>
          <a:pPr algn="ctr"/>
          <a:r>
            <a:rPr lang="en-US" sz="2800" dirty="0" smtClean="0">
              <a:solidFill>
                <a:schemeClr val="bg1"/>
              </a:solidFill>
              <a:effectLst/>
              <a:latin typeface="Garamond" panose="02020404030301010803" pitchFamily="18" charset="0"/>
            </a:rPr>
            <a:t>Locating Yanomami Villages using Worldview-3 Imagery</a:t>
          </a:r>
          <a:endParaRPr lang="en-US" sz="2800" dirty="0">
            <a:solidFill>
              <a:schemeClr val="bg1"/>
            </a:solidFill>
            <a:effectLst/>
            <a:latin typeface="Garamond" panose="02020404030301010803" pitchFamily="18" charset="0"/>
          </a:endParaRPr>
        </a:p>
      </dgm:t>
    </dgm:pt>
    <dgm:pt modelId="{44830896-F072-4DBD-A25F-BA04FB636BBF}" type="parTrans" cxnId="{B0F9572F-D9EE-40E0-817E-8FA2F9572C1E}">
      <dgm:prSet/>
      <dgm:spPr/>
      <dgm:t>
        <a:bodyPr/>
        <a:lstStyle/>
        <a:p>
          <a:endParaRPr lang="en-US"/>
        </a:p>
      </dgm:t>
    </dgm:pt>
    <dgm:pt modelId="{B9134215-BF28-45B3-80B2-6ED65CD42BCC}" type="sibTrans" cxnId="{B0F9572F-D9EE-40E0-817E-8FA2F9572C1E}">
      <dgm:prSet/>
      <dgm:spPr/>
      <dgm:t>
        <a:bodyPr/>
        <a:lstStyle/>
        <a:p>
          <a:endParaRPr lang="en-US"/>
        </a:p>
      </dgm:t>
    </dgm:pt>
    <dgm:pt modelId="{E3C4BE00-85B5-4C41-A23D-05209C7DEDB7}" type="pres">
      <dgm:prSet presAssocID="{0AC51688-BCC0-4C77-BF00-CDC2EB6441E1}" presName="Name0" presStyleCnt="0">
        <dgm:presLayoutVars>
          <dgm:dir/>
          <dgm:animLvl val="lvl"/>
          <dgm:resizeHandles val="exact"/>
        </dgm:presLayoutVars>
      </dgm:prSet>
      <dgm:spPr/>
      <dgm:t>
        <a:bodyPr/>
        <a:lstStyle/>
        <a:p>
          <a:endParaRPr lang="en-US"/>
        </a:p>
      </dgm:t>
    </dgm:pt>
    <dgm:pt modelId="{E700F540-0062-4B2F-87EF-79DAFFEA7481}" type="pres">
      <dgm:prSet presAssocID="{790F1D7D-41E6-4B7D-9916-BFB4B9D5DB70}" presName="compositeNode" presStyleCnt="0">
        <dgm:presLayoutVars>
          <dgm:bulletEnabled val="1"/>
        </dgm:presLayoutVars>
      </dgm:prSet>
      <dgm:spPr/>
      <dgm:t>
        <a:bodyPr/>
        <a:lstStyle/>
        <a:p>
          <a:endParaRPr lang="en-US"/>
        </a:p>
      </dgm:t>
    </dgm:pt>
    <dgm:pt modelId="{7CC6D0A5-7E2C-468D-B6BD-BCE21A4E5A35}" type="pres">
      <dgm:prSet presAssocID="{790F1D7D-41E6-4B7D-9916-BFB4B9D5DB70}" presName="bgRect" presStyleLbl="node1" presStyleIdx="0" presStyleCnt="2"/>
      <dgm:spPr/>
      <dgm:t>
        <a:bodyPr/>
        <a:lstStyle/>
        <a:p>
          <a:endParaRPr lang="en-US"/>
        </a:p>
      </dgm:t>
    </dgm:pt>
    <dgm:pt modelId="{1542048C-568C-4603-9808-34AB6304CD54}" type="pres">
      <dgm:prSet presAssocID="{790F1D7D-41E6-4B7D-9916-BFB4B9D5DB70}" presName="parentNode" presStyleLbl="node1" presStyleIdx="0" presStyleCnt="2">
        <dgm:presLayoutVars>
          <dgm:chMax val="0"/>
          <dgm:bulletEnabled val="1"/>
        </dgm:presLayoutVars>
      </dgm:prSet>
      <dgm:spPr/>
      <dgm:t>
        <a:bodyPr/>
        <a:lstStyle/>
        <a:p>
          <a:endParaRPr lang="en-US"/>
        </a:p>
      </dgm:t>
    </dgm:pt>
    <dgm:pt modelId="{3B1CE53E-919A-4D0F-9016-B03BF2CB8474}" type="pres">
      <dgm:prSet presAssocID="{790F1D7D-41E6-4B7D-9916-BFB4B9D5DB70}" presName="childNode" presStyleLbl="node1" presStyleIdx="0" presStyleCnt="2">
        <dgm:presLayoutVars>
          <dgm:bulletEnabled val="1"/>
        </dgm:presLayoutVars>
      </dgm:prSet>
      <dgm:spPr/>
      <dgm:t>
        <a:bodyPr/>
        <a:lstStyle/>
        <a:p>
          <a:endParaRPr lang="en-US"/>
        </a:p>
      </dgm:t>
    </dgm:pt>
    <dgm:pt modelId="{CD250C3D-2587-461F-9F09-27445974CFDD}" type="pres">
      <dgm:prSet presAssocID="{0EF2FA89-4A90-45A9-9888-04CDD2AF85DF}" presName="hSp" presStyleCnt="0"/>
      <dgm:spPr/>
      <dgm:t>
        <a:bodyPr/>
        <a:lstStyle/>
        <a:p>
          <a:endParaRPr lang="en-US"/>
        </a:p>
      </dgm:t>
    </dgm:pt>
    <dgm:pt modelId="{FAF7743D-CE77-474B-816E-511826FE4A8B}" type="pres">
      <dgm:prSet presAssocID="{0EF2FA89-4A90-45A9-9888-04CDD2AF85DF}" presName="vProcSp" presStyleCnt="0"/>
      <dgm:spPr/>
      <dgm:t>
        <a:bodyPr/>
        <a:lstStyle/>
        <a:p>
          <a:endParaRPr lang="en-US"/>
        </a:p>
      </dgm:t>
    </dgm:pt>
    <dgm:pt modelId="{AFA3A4BC-07AF-4D65-8467-93B30D4B7ECF}" type="pres">
      <dgm:prSet presAssocID="{0EF2FA89-4A90-45A9-9888-04CDD2AF85DF}" presName="vSp1" presStyleCnt="0"/>
      <dgm:spPr/>
      <dgm:t>
        <a:bodyPr/>
        <a:lstStyle/>
        <a:p>
          <a:endParaRPr lang="en-US"/>
        </a:p>
      </dgm:t>
    </dgm:pt>
    <dgm:pt modelId="{C0487469-3BD5-481B-A307-ED3160B32831}" type="pres">
      <dgm:prSet presAssocID="{0EF2FA89-4A90-45A9-9888-04CDD2AF85DF}" presName="simulatedConn" presStyleLbl="solidFgAcc1" presStyleIdx="0" presStyleCnt="1" custScaleX="62248" custScaleY="83356" custLinFactNeighborX="-8359" custLinFactNeighborY="11649"/>
      <dgm:spPr>
        <a:solidFill>
          <a:schemeClr val="tx1"/>
        </a:solidFill>
        <a:ln>
          <a:solidFill>
            <a:schemeClr val="accent1"/>
          </a:solidFill>
        </a:ln>
      </dgm:spPr>
      <dgm:t>
        <a:bodyPr/>
        <a:lstStyle/>
        <a:p>
          <a:endParaRPr lang="en-US"/>
        </a:p>
      </dgm:t>
    </dgm:pt>
    <dgm:pt modelId="{735D10B7-880A-4E57-9AAE-E315EFAF2421}" type="pres">
      <dgm:prSet presAssocID="{0EF2FA89-4A90-45A9-9888-04CDD2AF85DF}" presName="vSp2" presStyleCnt="0"/>
      <dgm:spPr/>
      <dgm:t>
        <a:bodyPr/>
        <a:lstStyle/>
        <a:p>
          <a:endParaRPr lang="en-US"/>
        </a:p>
      </dgm:t>
    </dgm:pt>
    <dgm:pt modelId="{9D4E5D2D-D4FC-4FB6-BB04-E7232BC2DF1B}" type="pres">
      <dgm:prSet presAssocID="{0EF2FA89-4A90-45A9-9888-04CDD2AF85DF}" presName="sibTrans" presStyleCnt="0"/>
      <dgm:spPr/>
      <dgm:t>
        <a:bodyPr/>
        <a:lstStyle/>
        <a:p>
          <a:endParaRPr lang="en-US"/>
        </a:p>
      </dgm:t>
    </dgm:pt>
    <dgm:pt modelId="{EFE19EA5-1A4D-4CEA-B08C-D8BC4A82FC47}" type="pres">
      <dgm:prSet presAssocID="{988ED3F8-ED94-4A5F-85C6-A151C9F3A48A}" presName="compositeNode" presStyleCnt="0">
        <dgm:presLayoutVars>
          <dgm:bulletEnabled val="1"/>
        </dgm:presLayoutVars>
      </dgm:prSet>
      <dgm:spPr/>
      <dgm:t>
        <a:bodyPr/>
        <a:lstStyle/>
        <a:p>
          <a:endParaRPr lang="en-US"/>
        </a:p>
      </dgm:t>
    </dgm:pt>
    <dgm:pt modelId="{C1380AFA-7F73-4895-9137-6ED3099E91F5}" type="pres">
      <dgm:prSet presAssocID="{988ED3F8-ED94-4A5F-85C6-A151C9F3A48A}" presName="bgRect" presStyleLbl="node1" presStyleIdx="1" presStyleCnt="2"/>
      <dgm:spPr/>
      <dgm:t>
        <a:bodyPr/>
        <a:lstStyle/>
        <a:p>
          <a:endParaRPr lang="en-US"/>
        </a:p>
      </dgm:t>
    </dgm:pt>
    <dgm:pt modelId="{2D25023F-816A-4306-83E1-4F3916484A02}" type="pres">
      <dgm:prSet presAssocID="{988ED3F8-ED94-4A5F-85C6-A151C9F3A48A}" presName="parentNode" presStyleLbl="node1" presStyleIdx="1" presStyleCnt="2">
        <dgm:presLayoutVars>
          <dgm:chMax val="0"/>
          <dgm:bulletEnabled val="1"/>
        </dgm:presLayoutVars>
      </dgm:prSet>
      <dgm:spPr/>
      <dgm:t>
        <a:bodyPr/>
        <a:lstStyle/>
        <a:p>
          <a:endParaRPr lang="en-US"/>
        </a:p>
      </dgm:t>
    </dgm:pt>
    <dgm:pt modelId="{58A33D02-70E1-4F68-99B7-7A6C8FC1D661}" type="pres">
      <dgm:prSet presAssocID="{988ED3F8-ED94-4A5F-85C6-A151C9F3A48A}" presName="childNode" presStyleLbl="node1" presStyleIdx="1" presStyleCnt="2">
        <dgm:presLayoutVars>
          <dgm:bulletEnabled val="1"/>
        </dgm:presLayoutVars>
      </dgm:prSet>
      <dgm:spPr/>
      <dgm:t>
        <a:bodyPr/>
        <a:lstStyle/>
        <a:p>
          <a:endParaRPr lang="en-US"/>
        </a:p>
      </dgm:t>
    </dgm:pt>
  </dgm:ptLst>
  <dgm:cxnLst>
    <dgm:cxn modelId="{2DEEF118-3976-4E76-A1DA-6E3554252302}" srcId="{790F1D7D-41E6-4B7D-9916-BFB4B9D5DB70}" destId="{1DC6B7F4-3A62-4C88-AE91-F5B6F4C542E6}" srcOrd="0" destOrd="0" parTransId="{66862577-027D-4E62-9E04-4E0E9F17E9CA}" sibTransId="{C3A40E08-C090-4B0B-8A18-70D8FB102BD5}"/>
    <dgm:cxn modelId="{354CBFD0-0280-43DD-B262-86F99D21EFA4}" type="presOf" srcId="{9CDA975C-E4C3-4403-B7D9-6919B4E07BC2}" destId="{58A33D02-70E1-4F68-99B7-7A6C8FC1D661}" srcOrd="0" destOrd="0" presId="urn:microsoft.com/office/officeart/2005/8/layout/hProcess7"/>
    <dgm:cxn modelId="{F045F5A3-059E-430D-9D48-21046ED7FB80}" type="presOf" srcId="{790F1D7D-41E6-4B7D-9916-BFB4B9D5DB70}" destId="{1542048C-568C-4603-9808-34AB6304CD54}" srcOrd="1" destOrd="0" presId="urn:microsoft.com/office/officeart/2005/8/layout/hProcess7"/>
    <dgm:cxn modelId="{D4BB36CD-0980-44C3-87CD-14187C93552C}" type="presOf" srcId="{0AC51688-BCC0-4C77-BF00-CDC2EB6441E1}" destId="{E3C4BE00-85B5-4C41-A23D-05209C7DEDB7}" srcOrd="0" destOrd="0" presId="urn:microsoft.com/office/officeart/2005/8/layout/hProcess7"/>
    <dgm:cxn modelId="{4645DD05-AFA6-4460-A83E-6D05E79777C9}" type="presOf" srcId="{790F1D7D-41E6-4B7D-9916-BFB4B9D5DB70}" destId="{7CC6D0A5-7E2C-468D-B6BD-BCE21A4E5A35}" srcOrd="0" destOrd="0" presId="urn:microsoft.com/office/officeart/2005/8/layout/hProcess7"/>
    <dgm:cxn modelId="{40BB7D76-1B0A-4851-9AA3-44DDB8C23B01}" type="presOf" srcId="{1DC6B7F4-3A62-4C88-AE91-F5B6F4C542E6}" destId="{3B1CE53E-919A-4D0F-9016-B03BF2CB8474}" srcOrd="0" destOrd="0" presId="urn:microsoft.com/office/officeart/2005/8/layout/hProcess7"/>
    <dgm:cxn modelId="{B0F9572F-D9EE-40E0-817E-8FA2F9572C1E}" srcId="{988ED3F8-ED94-4A5F-85C6-A151C9F3A48A}" destId="{9CDA975C-E4C3-4403-B7D9-6919B4E07BC2}" srcOrd="0" destOrd="0" parTransId="{44830896-F072-4DBD-A25F-BA04FB636BBF}" sibTransId="{B9134215-BF28-45B3-80B2-6ED65CD42BCC}"/>
    <dgm:cxn modelId="{8E1C0445-B631-4BF5-8285-25F4C130C2CE}" type="presOf" srcId="{988ED3F8-ED94-4A5F-85C6-A151C9F3A48A}" destId="{2D25023F-816A-4306-83E1-4F3916484A02}" srcOrd="1" destOrd="0" presId="urn:microsoft.com/office/officeart/2005/8/layout/hProcess7"/>
    <dgm:cxn modelId="{37E6D237-7595-4743-80C2-830AA00FEDB9}" srcId="{0AC51688-BCC0-4C77-BF00-CDC2EB6441E1}" destId="{790F1D7D-41E6-4B7D-9916-BFB4B9D5DB70}" srcOrd="0" destOrd="0" parTransId="{AB569BB7-3207-43B1-B619-CEBB8E0FF248}" sibTransId="{0EF2FA89-4A90-45A9-9888-04CDD2AF85DF}"/>
    <dgm:cxn modelId="{0C36547B-D10A-4DB9-94AF-DF0FE192D558}" type="presOf" srcId="{988ED3F8-ED94-4A5F-85C6-A151C9F3A48A}" destId="{C1380AFA-7F73-4895-9137-6ED3099E91F5}" srcOrd="0" destOrd="0" presId="urn:microsoft.com/office/officeart/2005/8/layout/hProcess7"/>
    <dgm:cxn modelId="{ABE56483-3C18-4B49-84E2-4645FCED5500}" srcId="{0AC51688-BCC0-4C77-BF00-CDC2EB6441E1}" destId="{988ED3F8-ED94-4A5F-85C6-A151C9F3A48A}" srcOrd="1" destOrd="0" parTransId="{1B919E96-5C18-4D1C-9CBB-CAAE8E523130}" sibTransId="{630758C4-047E-4382-B3F0-EB1830F1D422}"/>
    <dgm:cxn modelId="{13E3C57F-DA5B-4F06-B266-973388600DB9}" type="presParOf" srcId="{E3C4BE00-85B5-4C41-A23D-05209C7DEDB7}" destId="{E700F540-0062-4B2F-87EF-79DAFFEA7481}" srcOrd="0" destOrd="0" presId="urn:microsoft.com/office/officeart/2005/8/layout/hProcess7"/>
    <dgm:cxn modelId="{658118FD-506C-467F-8D6D-690ACF099BA3}" type="presParOf" srcId="{E700F540-0062-4B2F-87EF-79DAFFEA7481}" destId="{7CC6D0A5-7E2C-468D-B6BD-BCE21A4E5A35}" srcOrd="0" destOrd="0" presId="urn:microsoft.com/office/officeart/2005/8/layout/hProcess7"/>
    <dgm:cxn modelId="{E4B9668B-510D-4BC4-8136-DF6554A484D1}" type="presParOf" srcId="{E700F540-0062-4B2F-87EF-79DAFFEA7481}" destId="{1542048C-568C-4603-9808-34AB6304CD54}" srcOrd="1" destOrd="0" presId="urn:microsoft.com/office/officeart/2005/8/layout/hProcess7"/>
    <dgm:cxn modelId="{29117790-261F-4AA2-8BAF-F057E4A5F375}" type="presParOf" srcId="{E700F540-0062-4B2F-87EF-79DAFFEA7481}" destId="{3B1CE53E-919A-4D0F-9016-B03BF2CB8474}" srcOrd="2" destOrd="0" presId="urn:microsoft.com/office/officeart/2005/8/layout/hProcess7"/>
    <dgm:cxn modelId="{922F2D47-1717-4946-B4DA-9679F7B3B966}" type="presParOf" srcId="{E3C4BE00-85B5-4C41-A23D-05209C7DEDB7}" destId="{CD250C3D-2587-461F-9F09-27445974CFDD}" srcOrd="1" destOrd="0" presId="urn:microsoft.com/office/officeart/2005/8/layout/hProcess7"/>
    <dgm:cxn modelId="{FB589D29-DA3A-450E-92E5-753A5B0E9673}" type="presParOf" srcId="{E3C4BE00-85B5-4C41-A23D-05209C7DEDB7}" destId="{FAF7743D-CE77-474B-816E-511826FE4A8B}" srcOrd="2" destOrd="0" presId="urn:microsoft.com/office/officeart/2005/8/layout/hProcess7"/>
    <dgm:cxn modelId="{6D26F6CF-2C6D-49FF-A934-C0E588CC52F1}" type="presParOf" srcId="{FAF7743D-CE77-474B-816E-511826FE4A8B}" destId="{AFA3A4BC-07AF-4D65-8467-93B30D4B7ECF}" srcOrd="0" destOrd="0" presId="urn:microsoft.com/office/officeart/2005/8/layout/hProcess7"/>
    <dgm:cxn modelId="{F149D237-9190-49B2-951D-7FF39F279BE9}" type="presParOf" srcId="{FAF7743D-CE77-474B-816E-511826FE4A8B}" destId="{C0487469-3BD5-481B-A307-ED3160B32831}" srcOrd="1" destOrd="0" presId="urn:microsoft.com/office/officeart/2005/8/layout/hProcess7"/>
    <dgm:cxn modelId="{8BFD6E37-77B4-4504-B01B-AE54459CEE74}" type="presParOf" srcId="{FAF7743D-CE77-474B-816E-511826FE4A8B}" destId="{735D10B7-880A-4E57-9AAE-E315EFAF2421}" srcOrd="2" destOrd="0" presId="urn:microsoft.com/office/officeart/2005/8/layout/hProcess7"/>
    <dgm:cxn modelId="{3146A4DC-3C3A-4FEE-9636-A40FF91DB27C}" type="presParOf" srcId="{E3C4BE00-85B5-4C41-A23D-05209C7DEDB7}" destId="{9D4E5D2D-D4FC-4FB6-BB04-E7232BC2DF1B}" srcOrd="3" destOrd="0" presId="urn:microsoft.com/office/officeart/2005/8/layout/hProcess7"/>
    <dgm:cxn modelId="{1C86E118-2AF9-43E6-82CB-164F1B11D425}" type="presParOf" srcId="{E3C4BE00-85B5-4C41-A23D-05209C7DEDB7}" destId="{EFE19EA5-1A4D-4CEA-B08C-D8BC4A82FC47}" srcOrd="4" destOrd="0" presId="urn:microsoft.com/office/officeart/2005/8/layout/hProcess7"/>
    <dgm:cxn modelId="{A981633C-92F1-498F-8498-902E63333BC0}" type="presParOf" srcId="{EFE19EA5-1A4D-4CEA-B08C-D8BC4A82FC47}" destId="{C1380AFA-7F73-4895-9137-6ED3099E91F5}" srcOrd="0" destOrd="0" presId="urn:microsoft.com/office/officeart/2005/8/layout/hProcess7"/>
    <dgm:cxn modelId="{22752854-F7B9-4B61-B072-BF61D4761653}" type="presParOf" srcId="{EFE19EA5-1A4D-4CEA-B08C-D8BC4A82FC47}" destId="{2D25023F-816A-4306-83E1-4F3916484A02}" srcOrd="1" destOrd="0" presId="urn:microsoft.com/office/officeart/2005/8/layout/hProcess7"/>
    <dgm:cxn modelId="{0D549AD3-26C0-4F2D-8964-F09B4B0FD26B}" type="presParOf" srcId="{EFE19EA5-1A4D-4CEA-B08C-D8BC4A82FC47}" destId="{58A33D02-70E1-4F68-99B7-7A6C8FC1D661}" srcOrd="2" destOrd="0" presId="urn:microsoft.com/office/officeart/2005/8/layout/hProcess7"/>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7C33D8-E5C0-4D1C-B073-4719BC8E5946}" type="doc">
      <dgm:prSet loTypeId="urn:microsoft.com/office/officeart/2005/8/layout/hProcess7" loCatId="process" qsTypeId="urn:microsoft.com/office/officeart/2005/8/quickstyle/simple4" qsCatId="simple" csTypeId="urn:microsoft.com/office/officeart/2005/8/colors/colorful2" csCatId="colorful" phldr="1"/>
      <dgm:spPr/>
      <dgm:t>
        <a:bodyPr/>
        <a:lstStyle/>
        <a:p>
          <a:endParaRPr lang="en-US"/>
        </a:p>
      </dgm:t>
    </dgm:pt>
    <dgm:pt modelId="{32C22D60-7F22-4A29-B987-055128D763E6}">
      <dgm:prSet phldrT="[Text]"/>
      <dgm:spPr>
        <a:ln w="28575">
          <a:solidFill>
            <a:schemeClr val="tx1"/>
          </a:solidFill>
        </a:ln>
      </dgm:spPr>
      <dgm:t>
        <a:bodyPr anchor="ctr"/>
        <a:lstStyle/>
        <a:p>
          <a:pPr algn="ctr"/>
          <a:endParaRPr lang="en-US" dirty="0">
            <a:latin typeface="Century Gothic" panose="020B0502020202020204" pitchFamily="34" charset="0"/>
          </a:endParaRPr>
        </a:p>
      </dgm:t>
    </dgm:pt>
    <dgm:pt modelId="{0C4A10E4-013D-4E16-B81C-9F57DC39DFBF}" type="parTrans" cxnId="{21CF4BF1-BCB4-46C1-813E-E534E686B6BB}">
      <dgm:prSet/>
      <dgm:spPr/>
      <dgm:t>
        <a:bodyPr/>
        <a:lstStyle/>
        <a:p>
          <a:endParaRPr lang="en-US"/>
        </a:p>
      </dgm:t>
    </dgm:pt>
    <dgm:pt modelId="{92BF5099-D0CE-4075-98A3-B2B54C11DAC3}" type="sibTrans" cxnId="{21CF4BF1-BCB4-46C1-813E-E534E686B6BB}">
      <dgm:prSet/>
      <dgm:spPr/>
      <dgm:t>
        <a:bodyPr/>
        <a:lstStyle/>
        <a:p>
          <a:endParaRPr lang="en-US"/>
        </a:p>
      </dgm:t>
    </dgm:pt>
    <dgm:pt modelId="{7A8A64CF-8D99-4658-81A8-389034E5D713}">
      <dgm:prSet phldrT="[Text]" custT="1"/>
      <dgm:spPr>
        <a:ln>
          <a:noFill/>
        </a:ln>
      </dgm:spPr>
      <dgm:t>
        <a:bodyPr anchor="ctr"/>
        <a:lstStyle/>
        <a:p>
          <a:pPr algn="ctr">
            <a:lnSpc>
              <a:spcPct val="100000"/>
            </a:lnSpc>
            <a:spcAft>
              <a:spcPts val="600"/>
            </a:spcAft>
          </a:pPr>
          <a:r>
            <a:rPr lang="en-US" sz="4400" dirty="0" smtClean="0">
              <a:solidFill>
                <a:schemeClr val="bg1"/>
              </a:solidFill>
              <a:latin typeface="Garamond" panose="02020404030301010803" pitchFamily="18" charset="0"/>
            </a:rPr>
            <a:t>Village Location </a:t>
          </a:r>
          <a:r>
            <a:rPr lang="en-US" sz="4400" dirty="0" smtClean="0">
              <a:solidFill>
                <a:schemeClr val="bg1"/>
              </a:solidFill>
              <a:effectLst/>
              <a:latin typeface="Garamond" panose="02020404030301010803" pitchFamily="18" charset="0"/>
            </a:rPr>
            <a:t>Shapefile</a:t>
          </a:r>
        </a:p>
        <a:p>
          <a:pPr algn="ctr">
            <a:lnSpc>
              <a:spcPct val="100000"/>
            </a:lnSpc>
            <a:spcAft>
              <a:spcPts val="600"/>
            </a:spcAft>
          </a:pPr>
          <a:r>
            <a:rPr lang="en-US" sz="4400" dirty="0" smtClean="0">
              <a:solidFill>
                <a:schemeClr val="bg1"/>
              </a:solidFill>
              <a:latin typeface="Garamond" panose="02020404030301010803" pitchFamily="18" charset="0"/>
            </a:rPr>
            <a:t>Population Estimate</a:t>
          </a:r>
          <a:endParaRPr lang="en-US" sz="4400" dirty="0">
            <a:solidFill>
              <a:schemeClr val="bg1"/>
            </a:solidFill>
            <a:latin typeface="Garamond" panose="02020404030301010803" pitchFamily="18" charset="0"/>
          </a:endParaRPr>
        </a:p>
      </dgm:t>
    </dgm:pt>
    <dgm:pt modelId="{4BFA8361-A7B7-4607-A74A-342F37D9C80B}" type="parTrans" cxnId="{AFA4AD32-5930-41E8-9750-CB062923ABD8}">
      <dgm:prSet/>
      <dgm:spPr/>
      <dgm:t>
        <a:bodyPr/>
        <a:lstStyle/>
        <a:p>
          <a:endParaRPr lang="en-US"/>
        </a:p>
      </dgm:t>
    </dgm:pt>
    <dgm:pt modelId="{F4BF5B5D-BC88-467D-999D-8D194E88AA9D}" type="sibTrans" cxnId="{AFA4AD32-5930-41E8-9750-CB062923ABD8}">
      <dgm:prSet/>
      <dgm:spPr/>
      <dgm:t>
        <a:bodyPr/>
        <a:lstStyle/>
        <a:p>
          <a:endParaRPr lang="en-US"/>
        </a:p>
      </dgm:t>
    </dgm:pt>
    <dgm:pt modelId="{35F8EFC3-3B2C-4E31-BF2C-9B02927DE437}" type="pres">
      <dgm:prSet presAssocID="{497C33D8-E5C0-4D1C-B073-4719BC8E5946}" presName="Name0" presStyleCnt="0">
        <dgm:presLayoutVars>
          <dgm:dir/>
          <dgm:animLvl val="lvl"/>
          <dgm:resizeHandles val="exact"/>
        </dgm:presLayoutVars>
      </dgm:prSet>
      <dgm:spPr/>
      <dgm:t>
        <a:bodyPr/>
        <a:lstStyle/>
        <a:p>
          <a:endParaRPr lang="en-US"/>
        </a:p>
      </dgm:t>
    </dgm:pt>
    <dgm:pt modelId="{81EF5597-E700-41D4-AC97-B7C7390DBFEF}" type="pres">
      <dgm:prSet presAssocID="{32C22D60-7F22-4A29-B987-055128D763E6}" presName="compositeNode" presStyleCnt="0">
        <dgm:presLayoutVars>
          <dgm:bulletEnabled val="1"/>
        </dgm:presLayoutVars>
      </dgm:prSet>
      <dgm:spPr/>
      <dgm:t>
        <a:bodyPr/>
        <a:lstStyle/>
        <a:p>
          <a:endParaRPr lang="en-US"/>
        </a:p>
      </dgm:t>
    </dgm:pt>
    <dgm:pt modelId="{2E5FCD80-0777-4A32-A163-17896A7B77CA}" type="pres">
      <dgm:prSet presAssocID="{32C22D60-7F22-4A29-B987-055128D763E6}" presName="bgRect" presStyleLbl="node1" presStyleIdx="0" presStyleCnt="1" custScaleY="92201" custLinFactNeighborY="5640"/>
      <dgm:spPr/>
      <dgm:t>
        <a:bodyPr/>
        <a:lstStyle/>
        <a:p>
          <a:endParaRPr lang="en-US"/>
        </a:p>
      </dgm:t>
    </dgm:pt>
    <dgm:pt modelId="{55B8CDAB-329D-473F-AE0D-09B9BC2C6215}" type="pres">
      <dgm:prSet presAssocID="{32C22D60-7F22-4A29-B987-055128D763E6}" presName="parentNode" presStyleLbl="node1" presStyleIdx="0" presStyleCnt="1">
        <dgm:presLayoutVars>
          <dgm:chMax val="0"/>
          <dgm:bulletEnabled val="1"/>
        </dgm:presLayoutVars>
      </dgm:prSet>
      <dgm:spPr/>
      <dgm:t>
        <a:bodyPr/>
        <a:lstStyle/>
        <a:p>
          <a:endParaRPr lang="en-US"/>
        </a:p>
      </dgm:t>
    </dgm:pt>
    <dgm:pt modelId="{A5831A52-13CC-4F0B-99A9-96E33CB9C89F}" type="pres">
      <dgm:prSet presAssocID="{32C22D60-7F22-4A29-B987-055128D763E6}" presName="childNode" presStyleLbl="node1" presStyleIdx="0" presStyleCnt="1">
        <dgm:presLayoutVars>
          <dgm:bulletEnabled val="1"/>
        </dgm:presLayoutVars>
      </dgm:prSet>
      <dgm:spPr/>
      <dgm:t>
        <a:bodyPr/>
        <a:lstStyle/>
        <a:p>
          <a:endParaRPr lang="en-US"/>
        </a:p>
      </dgm:t>
    </dgm:pt>
  </dgm:ptLst>
  <dgm:cxnLst>
    <dgm:cxn modelId="{EE536814-1338-45C8-95BE-710DCE4D4F43}" type="presOf" srcId="{32C22D60-7F22-4A29-B987-055128D763E6}" destId="{2E5FCD80-0777-4A32-A163-17896A7B77CA}" srcOrd="0" destOrd="0" presId="urn:microsoft.com/office/officeart/2005/8/layout/hProcess7"/>
    <dgm:cxn modelId="{21CF4BF1-BCB4-46C1-813E-E534E686B6BB}" srcId="{497C33D8-E5C0-4D1C-B073-4719BC8E5946}" destId="{32C22D60-7F22-4A29-B987-055128D763E6}" srcOrd="0" destOrd="0" parTransId="{0C4A10E4-013D-4E16-B81C-9F57DC39DFBF}" sibTransId="{92BF5099-D0CE-4075-98A3-B2B54C11DAC3}"/>
    <dgm:cxn modelId="{1DF25BED-2B74-427B-9B38-B53B27698D8C}" type="presOf" srcId="{32C22D60-7F22-4A29-B987-055128D763E6}" destId="{55B8CDAB-329D-473F-AE0D-09B9BC2C6215}" srcOrd="1" destOrd="0" presId="urn:microsoft.com/office/officeart/2005/8/layout/hProcess7"/>
    <dgm:cxn modelId="{6B6454DF-AD2E-4F5A-98D2-F1F3E93E3733}" type="presOf" srcId="{497C33D8-E5C0-4D1C-B073-4719BC8E5946}" destId="{35F8EFC3-3B2C-4E31-BF2C-9B02927DE437}" srcOrd="0" destOrd="0" presId="urn:microsoft.com/office/officeart/2005/8/layout/hProcess7"/>
    <dgm:cxn modelId="{AFA4AD32-5930-41E8-9750-CB062923ABD8}" srcId="{32C22D60-7F22-4A29-B987-055128D763E6}" destId="{7A8A64CF-8D99-4658-81A8-389034E5D713}" srcOrd="0" destOrd="0" parTransId="{4BFA8361-A7B7-4607-A74A-342F37D9C80B}" sibTransId="{F4BF5B5D-BC88-467D-999D-8D194E88AA9D}"/>
    <dgm:cxn modelId="{91F1C885-637D-4183-BA34-CF7C10F5B584}" type="presOf" srcId="{7A8A64CF-8D99-4658-81A8-389034E5D713}" destId="{A5831A52-13CC-4F0B-99A9-96E33CB9C89F}" srcOrd="0" destOrd="0" presId="urn:microsoft.com/office/officeart/2005/8/layout/hProcess7"/>
    <dgm:cxn modelId="{21C43C88-9D11-4415-A696-C66586E58864}" type="presParOf" srcId="{35F8EFC3-3B2C-4E31-BF2C-9B02927DE437}" destId="{81EF5597-E700-41D4-AC97-B7C7390DBFEF}" srcOrd="0" destOrd="0" presId="urn:microsoft.com/office/officeart/2005/8/layout/hProcess7"/>
    <dgm:cxn modelId="{90F2905C-7179-4F51-859B-51903D94EAC9}" type="presParOf" srcId="{81EF5597-E700-41D4-AC97-B7C7390DBFEF}" destId="{2E5FCD80-0777-4A32-A163-17896A7B77CA}" srcOrd="0" destOrd="0" presId="urn:microsoft.com/office/officeart/2005/8/layout/hProcess7"/>
    <dgm:cxn modelId="{73A54C9D-C7DB-48DB-8951-E0C35CA9EDE6}" type="presParOf" srcId="{81EF5597-E700-41D4-AC97-B7C7390DBFEF}" destId="{55B8CDAB-329D-473F-AE0D-09B9BC2C6215}" srcOrd="1" destOrd="0" presId="urn:microsoft.com/office/officeart/2005/8/layout/hProcess7"/>
    <dgm:cxn modelId="{4D43BBD8-AD01-48A2-BD71-C67A1ACD6E83}" type="presParOf" srcId="{81EF5597-E700-41D4-AC97-B7C7390DBFEF}" destId="{A5831A52-13CC-4F0B-99A9-96E33CB9C89F}" srcOrd="2" destOrd="0" presId="urn:microsoft.com/office/officeart/2005/8/layout/hProcess7"/>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4F9CF-6633-44BD-BF7A-72E468BF0C15}">
      <dsp:nvSpPr>
        <dsp:cNvPr id="0" name=""/>
        <dsp:cNvSpPr/>
      </dsp:nvSpPr>
      <dsp:spPr>
        <a:xfrm>
          <a:off x="0" y="1416"/>
          <a:ext cx="8572500" cy="1911097"/>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en-US" sz="6400" kern="1200" dirty="0"/>
        </a:p>
      </dsp:txBody>
      <dsp:txXfrm>
        <a:off x="55974" y="57390"/>
        <a:ext cx="8460552" cy="1799149"/>
      </dsp:txXfrm>
    </dsp:sp>
    <dsp:sp modelId="{3ACD65CE-7661-4C4C-A825-BD390FB6726C}">
      <dsp:nvSpPr>
        <dsp:cNvPr id="0" name=""/>
        <dsp:cNvSpPr/>
      </dsp:nvSpPr>
      <dsp:spPr>
        <a:xfrm rot="5400000">
          <a:off x="4074174" y="2038711"/>
          <a:ext cx="424151" cy="393973"/>
        </a:xfrm>
        <a:prstGeom prst="rightArrow">
          <a:avLst>
            <a:gd name="adj1" fmla="val 60000"/>
            <a:gd name="adj2" fmla="val 50000"/>
          </a:avLst>
        </a:prstGeom>
        <a:solidFill>
          <a:schemeClr val="tx1"/>
        </a:solidFill>
        <a:ln w="28575">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solidFill>
              <a:schemeClr val="tx1"/>
            </a:solidFill>
          </a:endParaRPr>
        </a:p>
      </dsp:txBody>
      <dsp:txXfrm rot="-5400000">
        <a:off x="4168058" y="2023622"/>
        <a:ext cx="236383" cy="305959"/>
      </dsp:txXfrm>
    </dsp:sp>
    <dsp:sp modelId="{53696CF0-C47B-4064-B775-8D2E50D9329D}">
      <dsp:nvSpPr>
        <dsp:cNvPr id="0" name=""/>
        <dsp:cNvSpPr/>
      </dsp:nvSpPr>
      <dsp:spPr>
        <a:xfrm>
          <a:off x="0" y="2558883"/>
          <a:ext cx="8572500" cy="19073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en-US" sz="6400" kern="1200" dirty="0"/>
        </a:p>
      </dsp:txBody>
      <dsp:txXfrm>
        <a:off x="55866" y="2614749"/>
        <a:ext cx="8460768" cy="1795667"/>
      </dsp:txXfrm>
    </dsp:sp>
    <dsp:sp modelId="{653E9A2E-8ACF-4FBF-9DB5-127EF533440B}">
      <dsp:nvSpPr>
        <dsp:cNvPr id="0" name=""/>
        <dsp:cNvSpPr/>
      </dsp:nvSpPr>
      <dsp:spPr>
        <a:xfrm rot="5400000">
          <a:off x="4074174" y="4592479"/>
          <a:ext cx="424151" cy="393978"/>
        </a:xfrm>
        <a:prstGeom prst="rightArrow">
          <a:avLst>
            <a:gd name="adj1" fmla="val 60000"/>
            <a:gd name="adj2" fmla="val 50000"/>
          </a:avLst>
        </a:prstGeom>
        <a:solidFill>
          <a:schemeClr val="tx1"/>
        </a:solidFill>
        <a:ln w="28575">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5400000">
        <a:off x="4168057" y="4577393"/>
        <a:ext cx="236386" cy="305958"/>
      </dsp:txXfrm>
    </dsp:sp>
    <dsp:sp modelId="{A30E6471-D995-4AE5-BD25-048D194E1883}">
      <dsp:nvSpPr>
        <dsp:cNvPr id="0" name=""/>
        <dsp:cNvSpPr/>
      </dsp:nvSpPr>
      <dsp:spPr>
        <a:xfrm>
          <a:off x="0" y="5112653"/>
          <a:ext cx="8572500" cy="19085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en-US" sz="6400" kern="1200" dirty="0"/>
        </a:p>
      </dsp:txBody>
      <dsp:txXfrm>
        <a:off x="55900" y="5168553"/>
        <a:ext cx="8460700" cy="17967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E389D-7C8F-4FE1-8496-613A0AD5698F}">
      <dsp:nvSpPr>
        <dsp:cNvPr id="0" name=""/>
        <dsp:cNvSpPr/>
      </dsp:nvSpPr>
      <dsp:spPr>
        <a:xfrm>
          <a:off x="158" y="0"/>
          <a:ext cx="2835802" cy="1645920"/>
        </a:xfrm>
        <a:prstGeom prst="roundRect">
          <a:avLst>
            <a:gd name="adj" fmla="val 5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28575">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09728" rIns="142240" bIns="0" numCol="1" spcCol="1270" anchor="ctr" anchorCtr="0">
          <a:noAutofit/>
        </a:bodyPr>
        <a:lstStyle/>
        <a:p>
          <a:pPr lvl="0" algn="ctr" defTabSz="1422400">
            <a:lnSpc>
              <a:spcPct val="90000"/>
            </a:lnSpc>
            <a:spcBef>
              <a:spcPct val="0"/>
            </a:spcBef>
            <a:spcAft>
              <a:spcPct val="35000"/>
            </a:spcAft>
          </a:pPr>
          <a:endParaRPr lang="en-US" sz="3200" kern="1200" dirty="0">
            <a:solidFill>
              <a:schemeClr val="bg2"/>
            </a:solidFill>
            <a:latin typeface="Century Gothic" panose="020B0502020202020204" pitchFamily="34" charset="0"/>
          </a:endParaRPr>
        </a:p>
      </dsp:txBody>
      <dsp:txXfrm rot="16200000">
        <a:off x="-391088" y="391246"/>
        <a:ext cx="1349654" cy="567160"/>
      </dsp:txXfrm>
    </dsp:sp>
    <dsp:sp modelId="{119EB58F-34FE-479B-B330-99C37A9447D3}">
      <dsp:nvSpPr>
        <dsp:cNvPr id="0" name=""/>
        <dsp:cNvSpPr/>
      </dsp:nvSpPr>
      <dsp:spPr>
        <a:xfrm>
          <a:off x="555429" y="0"/>
          <a:ext cx="2112672" cy="164592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09728" rIns="0" bIns="0" numCol="1" spcCol="1270" anchor="ctr" anchorCtr="0">
          <a:noAutofit/>
        </a:bodyPr>
        <a:lstStyle/>
        <a:p>
          <a:pPr lvl="0" algn="ctr" defTabSz="1422400">
            <a:lnSpc>
              <a:spcPct val="100000"/>
            </a:lnSpc>
            <a:spcBef>
              <a:spcPct val="0"/>
            </a:spcBef>
            <a:spcAft>
              <a:spcPts val="0"/>
            </a:spcAft>
          </a:pPr>
          <a:r>
            <a:rPr lang="en-US" sz="3200" kern="1200" dirty="0" smtClean="0">
              <a:solidFill>
                <a:schemeClr val="bg1"/>
              </a:solidFill>
              <a:effectLst/>
              <a:latin typeface="Garamond" panose="02020404030301010803" pitchFamily="18" charset="0"/>
            </a:rPr>
            <a:t>Landsat 8 Scenes</a:t>
          </a:r>
          <a:endParaRPr lang="en-US" sz="3200" kern="1200" dirty="0">
            <a:solidFill>
              <a:schemeClr val="bg1"/>
            </a:solidFill>
            <a:effectLst/>
            <a:latin typeface="Garamond" panose="02020404030301010803" pitchFamily="18" charset="0"/>
          </a:endParaRPr>
        </a:p>
      </dsp:txBody>
      <dsp:txXfrm>
        <a:off x="555429" y="0"/>
        <a:ext cx="2112672" cy="1645920"/>
      </dsp:txXfrm>
    </dsp:sp>
    <dsp:sp modelId="{A8D0D328-72FD-430C-8856-5849448371BF}">
      <dsp:nvSpPr>
        <dsp:cNvPr id="0" name=""/>
        <dsp:cNvSpPr/>
      </dsp:nvSpPr>
      <dsp:spPr>
        <a:xfrm>
          <a:off x="2929474" y="0"/>
          <a:ext cx="2671807" cy="1645920"/>
        </a:xfrm>
        <a:prstGeom prst="roundRect">
          <a:avLst>
            <a:gd name="adj" fmla="val 5000"/>
          </a:avLst>
        </a:prstGeom>
        <a:gradFill rotWithShape="0">
          <a:gsLst>
            <a:gs pos="0">
              <a:schemeClr val="accent2">
                <a:hueOff val="324598"/>
                <a:satOff val="6465"/>
                <a:lumOff val="4510"/>
                <a:alphaOff val="0"/>
                <a:tint val="100000"/>
                <a:shade val="100000"/>
                <a:satMod val="130000"/>
              </a:schemeClr>
            </a:gs>
            <a:gs pos="100000">
              <a:schemeClr val="accent2">
                <a:hueOff val="324598"/>
                <a:satOff val="6465"/>
                <a:lumOff val="4510"/>
                <a:alphaOff val="0"/>
                <a:tint val="50000"/>
                <a:shade val="100000"/>
                <a:satMod val="350000"/>
              </a:schemeClr>
            </a:gs>
          </a:gsLst>
          <a:lin ang="16200000" scaled="0"/>
        </a:gradFill>
        <a:ln w="28575">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02870" rIns="133350" bIns="0" numCol="1" spcCol="1270" anchor="ctr" anchorCtr="0">
          <a:noAutofit/>
        </a:bodyPr>
        <a:lstStyle/>
        <a:p>
          <a:pPr lvl="0" algn="ctr" defTabSz="1333500">
            <a:lnSpc>
              <a:spcPct val="90000"/>
            </a:lnSpc>
            <a:spcBef>
              <a:spcPct val="0"/>
            </a:spcBef>
            <a:spcAft>
              <a:spcPct val="35000"/>
            </a:spcAft>
          </a:pPr>
          <a:endParaRPr lang="en-US" sz="3000" kern="1200" dirty="0">
            <a:solidFill>
              <a:schemeClr val="bg2"/>
            </a:solidFill>
            <a:latin typeface="Century Gothic" panose="020B0502020202020204" pitchFamily="34" charset="0"/>
          </a:endParaRPr>
        </a:p>
      </dsp:txBody>
      <dsp:txXfrm rot="16200000">
        <a:off x="2521827" y="407646"/>
        <a:ext cx="1349654" cy="534361"/>
      </dsp:txXfrm>
    </dsp:sp>
    <dsp:sp modelId="{4C072CF3-B422-4087-A90C-96443E75FC59}">
      <dsp:nvSpPr>
        <dsp:cNvPr id="0" name=""/>
        <dsp:cNvSpPr/>
      </dsp:nvSpPr>
      <dsp:spPr>
        <a:xfrm rot="5400000">
          <a:off x="2821958" y="1209820"/>
          <a:ext cx="241749" cy="400771"/>
        </a:xfrm>
        <a:prstGeom prst="flowChartExtract">
          <a:avLst/>
        </a:prstGeom>
        <a:solidFill>
          <a:schemeClr val="tx1"/>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sp>
    <dsp:sp modelId="{2E8AE2C5-FB51-44C1-BF81-6292EB948709}">
      <dsp:nvSpPr>
        <dsp:cNvPr id="0" name=""/>
        <dsp:cNvSpPr/>
      </dsp:nvSpPr>
      <dsp:spPr>
        <a:xfrm>
          <a:off x="3463835" y="0"/>
          <a:ext cx="1990496" cy="164592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0" bIns="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latin typeface="Garamond" panose="02020404030301010803" pitchFamily="18" charset="0"/>
            </a:rPr>
            <a:t>Composite Images</a:t>
          </a:r>
          <a:endParaRPr lang="en-US" sz="2800" kern="1200" dirty="0">
            <a:solidFill>
              <a:schemeClr val="bg1"/>
            </a:solidFill>
            <a:latin typeface="Garamond" panose="02020404030301010803" pitchFamily="18" charset="0"/>
          </a:endParaRPr>
        </a:p>
      </dsp:txBody>
      <dsp:txXfrm>
        <a:off x="3463835" y="0"/>
        <a:ext cx="1990496" cy="1645920"/>
      </dsp:txXfrm>
    </dsp:sp>
    <dsp:sp modelId="{56EFA61A-1786-4282-83FF-00B9808A2CFD}">
      <dsp:nvSpPr>
        <dsp:cNvPr id="0" name=""/>
        <dsp:cNvSpPr/>
      </dsp:nvSpPr>
      <dsp:spPr>
        <a:xfrm>
          <a:off x="5694794" y="0"/>
          <a:ext cx="2671807" cy="1645920"/>
        </a:xfrm>
        <a:prstGeom prst="roundRect">
          <a:avLst>
            <a:gd name="adj" fmla="val 5000"/>
          </a:avLst>
        </a:prstGeom>
        <a:gradFill rotWithShape="0">
          <a:gsLst>
            <a:gs pos="0">
              <a:schemeClr val="accent2">
                <a:hueOff val="649196"/>
                <a:satOff val="12930"/>
                <a:lumOff val="9020"/>
                <a:alphaOff val="0"/>
                <a:tint val="100000"/>
                <a:shade val="100000"/>
                <a:satMod val="130000"/>
              </a:schemeClr>
            </a:gs>
            <a:gs pos="100000">
              <a:schemeClr val="accent2">
                <a:hueOff val="649196"/>
                <a:satOff val="12930"/>
                <a:lumOff val="9020"/>
                <a:alphaOff val="0"/>
                <a:tint val="50000"/>
                <a:shade val="100000"/>
                <a:satMod val="350000"/>
              </a:schemeClr>
            </a:gs>
          </a:gsLst>
          <a:lin ang="16200000" scaled="0"/>
        </a:gradFill>
        <a:ln w="28575">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02870" rIns="133350" bIns="0" numCol="1" spcCol="1270" anchor="ctr" anchorCtr="0">
          <a:noAutofit/>
        </a:bodyPr>
        <a:lstStyle/>
        <a:p>
          <a:pPr lvl="0" algn="ctr" defTabSz="1333500">
            <a:lnSpc>
              <a:spcPct val="90000"/>
            </a:lnSpc>
            <a:spcBef>
              <a:spcPct val="0"/>
            </a:spcBef>
            <a:spcAft>
              <a:spcPct val="35000"/>
            </a:spcAft>
          </a:pPr>
          <a:endParaRPr lang="en-US" sz="3000" kern="1200" dirty="0">
            <a:solidFill>
              <a:schemeClr val="bg2"/>
            </a:solidFill>
            <a:latin typeface="Century Gothic" panose="020B0502020202020204" pitchFamily="34" charset="0"/>
          </a:endParaRPr>
        </a:p>
      </dsp:txBody>
      <dsp:txXfrm rot="16200000">
        <a:off x="5287148" y="407646"/>
        <a:ext cx="1349654" cy="534361"/>
      </dsp:txXfrm>
    </dsp:sp>
    <dsp:sp modelId="{2F1EF6F2-64AA-4DF9-B16A-E078073C46BE}">
      <dsp:nvSpPr>
        <dsp:cNvPr id="0" name=""/>
        <dsp:cNvSpPr/>
      </dsp:nvSpPr>
      <dsp:spPr>
        <a:xfrm rot="5400000">
          <a:off x="5587278" y="1209820"/>
          <a:ext cx="241749" cy="400771"/>
        </a:xfrm>
        <a:prstGeom prst="flowChartExtract">
          <a:avLst/>
        </a:prstGeom>
        <a:solidFill>
          <a:schemeClr val="tx1"/>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sp>
    <dsp:sp modelId="{1F088094-A7B9-4848-8885-0A8119749CE2}">
      <dsp:nvSpPr>
        <dsp:cNvPr id="0" name=""/>
        <dsp:cNvSpPr/>
      </dsp:nvSpPr>
      <dsp:spPr>
        <a:xfrm>
          <a:off x="6229156" y="0"/>
          <a:ext cx="1990496" cy="164592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0" bIns="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effectLst/>
              <a:latin typeface="Garamond" panose="02020404030301010803" pitchFamily="18" charset="0"/>
            </a:rPr>
            <a:t>Final Cloud-free Composite Image</a:t>
          </a:r>
          <a:endParaRPr lang="en-US" sz="2800" kern="1200" dirty="0">
            <a:solidFill>
              <a:schemeClr val="bg1"/>
            </a:solidFill>
            <a:effectLst/>
            <a:latin typeface="Garamond" panose="02020404030301010803" pitchFamily="18" charset="0"/>
          </a:endParaRPr>
        </a:p>
      </dsp:txBody>
      <dsp:txXfrm>
        <a:off x="6229156" y="0"/>
        <a:ext cx="1990496" cy="16459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6D0A5-7E2C-468D-B6BD-BCE21A4E5A35}">
      <dsp:nvSpPr>
        <dsp:cNvPr id="0" name=""/>
        <dsp:cNvSpPr/>
      </dsp:nvSpPr>
      <dsp:spPr>
        <a:xfrm>
          <a:off x="1612" y="0"/>
          <a:ext cx="4107971" cy="1645920"/>
        </a:xfrm>
        <a:prstGeom prst="roundRect">
          <a:avLst>
            <a:gd name="adj" fmla="val 5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28575">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75438" rIns="97790" bIns="0" numCol="1" spcCol="1270" anchor="ctr" anchorCtr="0">
          <a:noAutofit/>
        </a:bodyPr>
        <a:lstStyle/>
        <a:p>
          <a:pPr lvl="0" algn="ctr" defTabSz="977900">
            <a:lnSpc>
              <a:spcPct val="90000"/>
            </a:lnSpc>
            <a:spcBef>
              <a:spcPct val="0"/>
            </a:spcBef>
            <a:spcAft>
              <a:spcPct val="35000"/>
            </a:spcAft>
          </a:pPr>
          <a:endParaRPr lang="en-US" sz="2200" kern="1200" dirty="0">
            <a:solidFill>
              <a:schemeClr val="bg2"/>
            </a:solidFill>
            <a:latin typeface="Century Gothic" panose="020B0502020202020204" pitchFamily="34" charset="0"/>
          </a:endParaRPr>
        </a:p>
      </dsp:txBody>
      <dsp:txXfrm rot="16200000">
        <a:off x="-262417" y="264030"/>
        <a:ext cx="1349654" cy="821594"/>
      </dsp:txXfrm>
    </dsp:sp>
    <dsp:sp modelId="{3B1CE53E-919A-4D0F-9016-B03BF2CB8474}">
      <dsp:nvSpPr>
        <dsp:cNvPr id="0" name=""/>
        <dsp:cNvSpPr/>
      </dsp:nvSpPr>
      <dsp:spPr>
        <a:xfrm>
          <a:off x="823207" y="0"/>
          <a:ext cx="3060438" cy="164592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0" bIns="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latin typeface="Garamond" panose="02020404030301010803" pitchFamily="18" charset="0"/>
            </a:rPr>
            <a:t>K-means Classified Image</a:t>
          </a:r>
          <a:endParaRPr lang="en-US" sz="2800" kern="1200" dirty="0">
            <a:solidFill>
              <a:schemeClr val="bg1"/>
            </a:solidFill>
            <a:latin typeface="Garamond" panose="02020404030301010803" pitchFamily="18" charset="0"/>
          </a:endParaRPr>
        </a:p>
      </dsp:txBody>
      <dsp:txXfrm>
        <a:off x="823207" y="0"/>
        <a:ext cx="3060438" cy="1645920"/>
      </dsp:txXfrm>
    </dsp:sp>
    <dsp:sp modelId="{C1380AFA-7F73-4895-9137-6ED3099E91F5}">
      <dsp:nvSpPr>
        <dsp:cNvPr id="0" name=""/>
        <dsp:cNvSpPr/>
      </dsp:nvSpPr>
      <dsp:spPr>
        <a:xfrm>
          <a:off x="4253363" y="0"/>
          <a:ext cx="4107971" cy="1645920"/>
        </a:xfrm>
        <a:prstGeom prst="roundRect">
          <a:avLst>
            <a:gd name="adj" fmla="val 5000"/>
          </a:avLst>
        </a:prstGeom>
        <a:gradFill rotWithShape="0">
          <a:gsLst>
            <a:gs pos="0">
              <a:schemeClr val="accent2">
                <a:hueOff val="649196"/>
                <a:satOff val="12930"/>
                <a:lumOff val="9020"/>
                <a:alphaOff val="0"/>
                <a:tint val="100000"/>
                <a:shade val="100000"/>
                <a:satMod val="130000"/>
              </a:schemeClr>
            </a:gs>
            <a:gs pos="100000">
              <a:schemeClr val="accent2">
                <a:hueOff val="649196"/>
                <a:satOff val="12930"/>
                <a:lumOff val="9020"/>
                <a:alphaOff val="0"/>
                <a:tint val="50000"/>
                <a:shade val="100000"/>
                <a:satMod val="350000"/>
              </a:schemeClr>
            </a:gs>
          </a:gsLst>
          <a:lin ang="16200000" scaled="0"/>
        </a:gradFill>
        <a:ln w="28575">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75438" rIns="97790" bIns="0" numCol="1" spcCol="1270" anchor="ctr" anchorCtr="0">
          <a:noAutofit/>
        </a:bodyPr>
        <a:lstStyle/>
        <a:p>
          <a:pPr lvl="0" algn="ctr" defTabSz="977900">
            <a:lnSpc>
              <a:spcPct val="90000"/>
            </a:lnSpc>
            <a:spcBef>
              <a:spcPct val="0"/>
            </a:spcBef>
            <a:spcAft>
              <a:spcPct val="35000"/>
            </a:spcAft>
          </a:pPr>
          <a:endParaRPr lang="en-US" sz="2200" kern="1200" dirty="0" smtClean="0">
            <a:solidFill>
              <a:schemeClr val="bg2"/>
            </a:solidFill>
            <a:latin typeface="Century Gothic" panose="020B0502020202020204" pitchFamily="34" charset="0"/>
          </a:endParaRPr>
        </a:p>
        <a:p>
          <a:pPr lvl="0" algn="ctr" defTabSz="977900">
            <a:lnSpc>
              <a:spcPct val="90000"/>
            </a:lnSpc>
            <a:spcBef>
              <a:spcPct val="0"/>
            </a:spcBef>
            <a:spcAft>
              <a:spcPct val="35000"/>
            </a:spcAft>
          </a:pPr>
          <a:endParaRPr lang="en-US" sz="2200" kern="1200" dirty="0">
            <a:solidFill>
              <a:schemeClr val="bg2"/>
            </a:solidFill>
            <a:latin typeface="Century Gothic" panose="020B0502020202020204" pitchFamily="34" charset="0"/>
          </a:endParaRPr>
        </a:p>
      </dsp:txBody>
      <dsp:txXfrm rot="16200000">
        <a:off x="3989333" y="264030"/>
        <a:ext cx="1349654" cy="821594"/>
      </dsp:txXfrm>
    </dsp:sp>
    <dsp:sp modelId="{C0487469-3BD5-481B-A307-ED3160B32831}">
      <dsp:nvSpPr>
        <dsp:cNvPr id="0" name=""/>
        <dsp:cNvSpPr/>
      </dsp:nvSpPr>
      <dsp:spPr>
        <a:xfrm rot="5400000">
          <a:off x="4119004" y="1248136"/>
          <a:ext cx="206781" cy="383569"/>
        </a:xfrm>
        <a:prstGeom prst="flowChartExtract">
          <a:avLst/>
        </a:prstGeom>
        <a:solidFill>
          <a:schemeClr val="tx1"/>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sp>
    <dsp:sp modelId="{58A33D02-70E1-4F68-99B7-7A6C8FC1D661}">
      <dsp:nvSpPr>
        <dsp:cNvPr id="0" name=""/>
        <dsp:cNvSpPr/>
      </dsp:nvSpPr>
      <dsp:spPr>
        <a:xfrm>
          <a:off x="5074957" y="0"/>
          <a:ext cx="3060438" cy="1645920"/>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0" bIns="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effectLst/>
              <a:latin typeface="Garamond" panose="02020404030301010803" pitchFamily="18" charset="0"/>
            </a:rPr>
            <a:t>Locating Yanomami Villages using Worldview-3 Imagery</a:t>
          </a:r>
          <a:endParaRPr lang="en-US" sz="2800" kern="1200" dirty="0">
            <a:solidFill>
              <a:schemeClr val="bg1"/>
            </a:solidFill>
            <a:effectLst/>
            <a:latin typeface="Garamond" panose="02020404030301010803" pitchFamily="18" charset="0"/>
          </a:endParaRPr>
        </a:p>
      </dsp:txBody>
      <dsp:txXfrm>
        <a:off x="5074957" y="0"/>
        <a:ext cx="3060438" cy="1645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FCD80-0777-4A32-A163-17896A7B77CA}">
      <dsp:nvSpPr>
        <dsp:cNvPr id="0" name=""/>
        <dsp:cNvSpPr/>
      </dsp:nvSpPr>
      <dsp:spPr>
        <a:xfrm>
          <a:off x="0" y="139222"/>
          <a:ext cx="8363196" cy="1645913"/>
        </a:xfrm>
        <a:prstGeom prst="roundRect">
          <a:avLst>
            <a:gd name="adj" fmla="val 5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28575">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22885" rIns="288925" bIns="0" numCol="1" spcCol="1270" anchor="ctr" anchorCtr="0">
          <a:noAutofit/>
        </a:bodyPr>
        <a:lstStyle/>
        <a:p>
          <a:pPr lvl="0" algn="ctr" defTabSz="2889250">
            <a:lnSpc>
              <a:spcPct val="90000"/>
            </a:lnSpc>
            <a:spcBef>
              <a:spcPct val="0"/>
            </a:spcBef>
            <a:spcAft>
              <a:spcPct val="35000"/>
            </a:spcAft>
          </a:pPr>
          <a:endParaRPr lang="en-US" sz="6500" kern="1200" dirty="0">
            <a:latin typeface="Century Gothic" panose="020B0502020202020204" pitchFamily="34" charset="0"/>
          </a:endParaRPr>
        </a:p>
      </dsp:txBody>
      <dsp:txXfrm rot="16200000">
        <a:off x="161495" y="-22272"/>
        <a:ext cx="1349648" cy="1672639"/>
      </dsp:txXfrm>
    </dsp:sp>
    <dsp:sp modelId="{A5831A52-13CC-4F0B-99A9-96E33CB9C89F}">
      <dsp:nvSpPr>
        <dsp:cNvPr id="0" name=""/>
        <dsp:cNvSpPr/>
      </dsp:nvSpPr>
      <dsp:spPr>
        <a:xfrm>
          <a:off x="1672639" y="139222"/>
          <a:ext cx="6230581" cy="1645913"/>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50876" rIns="0" bIns="0" numCol="1" spcCol="1270" anchor="ctr" anchorCtr="0">
          <a:noAutofit/>
        </a:bodyPr>
        <a:lstStyle/>
        <a:p>
          <a:pPr lvl="0" algn="ctr" defTabSz="1955800">
            <a:lnSpc>
              <a:spcPct val="100000"/>
            </a:lnSpc>
            <a:spcBef>
              <a:spcPct val="0"/>
            </a:spcBef>
            <a:spcAft>
              <a:spcPts val="600"/>
            </a:spcAft>
          </a:pPr>
          <a:r>
            <a:rPr lang="en-US" sz="4400" kern="1200" dirty="0" smtClean="0">
              <a:solidFill>
                <a:schemeClr val="bg1"/>
              </a:solidFill>
              <a:latin typeface="Garamond" panose="02020404030301010803" pitchFamily="18" charset="0"/>
            </a:rPr>
            <a:t>Village Location </a:t>
          </a:r>
          <a:r>
            <a:rPr lang="en-US" sz="4400" kern="1200" dirty="0" smtClean="0">
              <a:solidFill>
                <a:schemeClr val="bg1"/>
              </a:solidFill>
              <a:effectLst/>
              <a:latin typeface="Garamond" panose="02020404030301010803" pitchFamily="18" charset="0"/>
            </a:rPr>
            <a:t>Shapefile</a:t>
          </a:r>
        </a:p>
        <a:p>
          <a:pPr lvl="0" algn="ctr" defTabSz="1955800">
            <a:lnSpc>
              <a:spcPct val="100000"/>
            </a:lnSpc>
            <a:spcBef>
              <a:spcPct val="0"/>
            </a:spcBef>
            <a:spcAft>
              <a:spcPts val="600"/>
            </a:spcAft>
          </a:pPr>
          <a:r>
            <a:rPr lang="en-US" sz="4400" kern="1200" dirty="0" smtClean="0">
              <a:solidFill>
                <a:schemeClr val="bg1"/>
              </a:solidFill>
              <a:latin typeface="Garamond" panose="02020404030301010803" pitchFamily="18" charset="0"/>
            </a:rPr>
            <a:t>Population Estimate</a:t>
          </a:r>
          <a:endParaRPr lang="en-US" sz="4400" kern="1200" dirty="0">
            <a:solidFill>
              <a:schemeClr val="bg1"/>
            </a:solidFill>
            <a:latin typeface="Garamond" panose="02020404030301010803" pitchFamily="18" charset="0"/>
          </a:endParaRPr>
        </a:p>
      </dsp:txBody>
      <dsp:txXfrm>
        <a:off x="1672639" y="139222"/>
        <a:ext cx="6230581" cy="1645913"/>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4DCD58-5435-407C-8B99-87F8F28F082F}" type="datetimeFigureOut">
              <a:rPr lang="en-US" smtClean="0"/>
              <a:t>7/2/2015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2F5B46-8DD9-47F5-878C-A751670E3A2A}" type="slidenum">
              <a:rPr lang="en-US" smtClean="0"/>
              <a:t>‹#›</a:t>
            </a:fld>
            <a:endParaRPr lang="en-US" dirty="0"/>
          </a:p>
        </p:txBody>
      </p:sp>
    </p:spTree>
    <p:extLst>
      <p:ext uri="{BB962C8B-B14F-4D97-AF65-F5344CB8AC3E}">
        <p14:creationId xmlns:p14="http://schemas.microsoft.com/office/powerpoint/2010/main" val="2044159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2612272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 name="Shape 42"/>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92636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image" Target="../media/image6.tiff"/><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image" Target="../media/image4.png"/><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image" Target="../media/image3.png"/><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endParaRPr sz="3600" b="1" i="0" u="none" strike="noStrike" cap="none" baseline="0" dirty="0">
              <a:solidFill>
                <a:schemeClr val="dk1"/>
              </a:solidFill>
              <a:latin typeface="Century Gothic"/>
              <a:ea typeface="Century Gothic"/>
              <a:cs typeface="Century Gothic"/>
              <a:sym typeface="Century Gothic"/>
            </a:endParaRPr>
          </a:p>
        </p:txBody>
      </p:sp>
      <p:sp>
        <p:nvSpPr>
          <p:cNvPr id="16" name="Shape 16"/>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lvl="0" rtl="0">
              <a:lnSpc>
                <a:spcPct val="90000"/>
              </a:lnSpc>
              <a:spcBef>
                <a:spcPts val="0"/>
              </a:spcBef>
              <a:buClr>
                <a:schemeClr val="dk1"/>
              </a:buClr>
              <a:buSzPct val="25000"/>
              <a:buFont typeface="Arial"/>
              <a:buNone/>
            </a:pPr>
            <a:r>
              <a:rPr lang="en-US" sz="3000" i="1" dirty="0">
                <a:solidFill>
                  <a:schemeClr val="dk1"/>
                </a:solidFill>
                <a:latin typeface="Century Gothic"/>
                <a:ea typeface="Century Gothic"/>
                <a:cs typeface="Century Gothic"/>
                <a:sym typeface="Century Gothic"/>
              </a:rPr>
              <a:t>Utilizing NASA Earth Observations to Locate Remote Yanomami Villages in the Alto Orinoco Municipality for Targeted Eradication of River Blindness Disease</a:t>
            </a:r>
          </a:p>
          <a:p>
            <a:pPr marL="0" marR="0" lvl="0" indent="0" algn="ctr" rtl="0">
              <a:lnSpc>
                <a:spcPct val="90000"/>
              </a:lnSpc>
              <a:spcBef>
                <a:spcPts val="0"/>
              </a:spcBef>
              <a:buClr>
                <a:schemeClr val="dk1"/>
              </a:buClr>
              <a:buFont typeface="Arial"/>
              <a:buNone/>
            </a:pPr>
            <a:endParaRPr sz="3600" dirty="0">
              <a:solidFill>
                <a:schemeClr val="dk1"/>
              </a:solidFill>
              <a:latin typeface="Century Gothic"/>
              <a:ea typeface="Century Gothic"/>
              <a:cs typeface="Century Gothic"/>
              <a:sym typeface="Century Gothic"/>
            </a:endParaRPr>
          </a:p>
        </p:txBody>
      </p:sp>
      <p:sp>
        <p:nvSpPr>
          <p:cNvPr id="17" name="Shape 17"/>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lvl="0" rtl="0">
              <a:lnSpc>
                <a:spcPct val="108000"/>
              </a:lnSpc>
              <a:spcBef>
                <a:spcPts val="0"/>
              </a:spcBef>
              <a:buClr>
                <a:srgbClr val="000000"/>
              </a:buClr>
              <a:buSzPct val="25000"/>
              <a:buFont typeface="Arial"/>
              <a:buNone/>
            </a:pPr>
            <a:r>
              <a:rPr lang="en-US" sz="8400" b="1" dirty="0">
                <a:solidFill>
                  <a:srgbClr val="BE5341"/>
                </a:solidFill>
                <a:latin typeface="Century Gothic"/>
                <a:ea typeface="Century Gothic"/>
                <a:cs typeface="Century Gothic"/>
                <a:sym typeface="Century Gothic"/>
              </a:rPr>
              <a:t>Alto Orinoco Health &amp; Air Quality</a:t>
            </a:r>
          </a:p>
          <a:p>
            <a:pPr marL="0" marR="0" lvl="0" indent="0" algn="ctr" rtl="0">
              <a:lnSpc>
                <a:spcPct val="90000"/>
              </a:lnSpc>
              <a:spcBef>
                <a:spcPts val="0"/>
              </a:spcBef>
              <a:buClr>
                <a:schemeClr val="accent1"/>
              </a:buClr>
              <a:buFont typeface="Arial"/>
              <a:buNone/>
            </a:pPr>
            <a:endParaRPr sz="8400" b="1" dirty="0">
              <a:solidFill>
                <a:schemeClr val="accent1"/>
              </a:solidFill>
              <a:latin typeface="Century Gothic"/>
              <a:ea typeface="Century Gothic"/>
              <a:cs typeface="Century Gothic"/>
              <a:sym typeface="Century Gothic"/>
            </a:endParaRPr>
          </a:p>
        </p:txBody>
      </p:sp>
      <p:sp>
        <p:nvSpPr>
          <p:cNvPr id="18" name="Shape 18"/>
          <p:cNvSpPr txBox="1"/>
          <p:nvPr/>
        </p:nvSpPr>
        <p:spPr>
          <a:xfrm>
            <a:off x="914400" y="28555043"/>
            <a:ext cx="8229600" cy="576072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700" b="0" i="0" u="none" strike="noStrike" cap="none" baseline="0" dirty="0">
                <a:solidFill>
                  <a:schemeClr val="dk1"/>
                </a:solidFill>
                <a:latin typeface="Garamond"/>
                <a:ea typeface="Garamond"/>
                <a:cs typeface="Garamond"/>
                <a:sym typeface="Garamond"/>
              </a:rPr>
              <a:t>Use a professional-looking photo.</a:t>
            </a:r>
          </a:p>
          <a:p>
            <a:pPr marL="0" marR="0" lvl="0" indent="0" algn="l" rtl="0">
              <a:lnSpc>
                <a:spcPct val="90000"/>
              </a:lnSpc>
              <a:spcBef>
                <a:spcPts val="1800"/>
              </a:spcBef>
              <a:buClr>
                <a:schemeClr val="dk1"/>
              </a:buClr>
              <a:buSzPct val="25000"/>
              <a:buFont typeface="Arial"/>
              <a:buNone/>
            </a:pPr>
            <a:r>
              <a:rPr lang="en-US" sz="2700" b="0" i="0" u="none" strike="noStrike" cap="none" baseline="0" dirty="0">
                <a:solidFill>
                  <a:schemeClr val="dk1"/>
                </a:solidFill>
                <a:latin typeface="Garamond"/>
                <a:ea typeface="Garamond"/>
                <a:cs typeface="Garamond"/>
                <a:sym typeface="Garamond"/>
              </a:rPr>
              <a:t>Individual headshots are ok, if they aren’t pixelated and are all the same size.</a:t>
            </a:r>
          </a:p>
          <a:p>
            <a:pPr marL="0" marR="0" lvl="0" indent="0" algn="l" rtl="0">
              <a:lnSpc>
                <a:spcPct val="90000"/>
              </a:lnSpc>
              <a:spcBef>
                <a:spcPts val="1800"/>
              </a:spcBef>
              <a:buClr>
                <a:schemeClr val="dk1"/>
              </a:buClr>
              <a:buSzPct val="25000"/>
              <a:buFont typeface="Arial"/>
              <a:buNone/>
            </a:pPr>
            <a:r>
              <a:rPr lang="en-US" sz="2700" b="0" i="0" u="none" strike="noStrike" cap="none" baseline="0" dirty="0">
                <a:solidFill>
                  <a:schemeClr val="dk1"/>
                </a:solidFill>
                <a:latin typeface="Garamond"/>
                <a:ea typeface="Garamond"/>
                <a:cs typeface="Garamond"/>
                <a:sym typeface="Garamond"/>
              </a:rPr>
              <a:t>Include a caption that states the team members’ names.</a:t>
            </a:r>
          </a:p>
          <a:p>
            <a:pPr marL="0" marR="0" lvl="0" indent="0" algn="l" rtl="0">
              <a:lnSpc>
                <a:spcPct val="90000"/>
              </a:lnSpc>
              <a:spcBef>
                <a:spcPts val="1800"/>
              </a:spcBef>
              <a:buClr>
                <a:schemeClr val="dk1"/>
              </a:buClr>
              <a:buSzPct val="25000"/>
              <a:buFont typeface="Arial"/>
              <a:buNone/>
            </a:pPr>
            <a:r>
              <a:rPr lang="en-US" sz="2700" dirty="0">
                <a:solidFill>
                  <a:schemeClr val="dk1"/>
                </a:solidFill>
                <a:latin typeface="Garamond"/>
                <a:ea typeface="Garamond"/>
                <a:cs typeface="Garamond"/>
                <a:sym typeface="Garamond"/>
              </a:rPr>
              <a:t>Should we do separate headshots or three different node group photos?</a:t>
            </a:r>
          </a:p>
        </p:txBody>
      </p:sp>
      <p:sp>
        <p:nvSpPr>
          <p:cNvPr id="19" name="Shape 19"/>
          <p:cNvSpPr txBox="1"/>
          <p:nvPr/>
        </p:nvSpPr>
        <p:spPr>
          <a:xfrm>
            <a:off x="9601200" y="28555043"/>
            <a:ext cx="8229600" cy="5760720"/>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endParaRPr lang="en-US" sz="4400" b="1" dirty="0" smtClean="0">
              <a:solidFill>
                <a:schemeClr val="dk1"/>
              </a:solidFill>
              <a:latin typeface="Garamond" panose="02020404030301010803" pitchFamily="18" charset="0"/>
              <a:ea typeface="Garamond"/>
              <a:cs typeface="Garamond"/>
              <a:sym typeface="Garamond"/>
            </a:endParaRPr>
          </a:p>
          <a:p>
            <a:pPr marL="0" marR="0" lvl="0" indent="0" algn="l" rtl="0">
              <a:lnSpc>
                <a:spcPct val="90000"/>
              </a:lnSpc>
              <a:spcBef>
                <a:spcPts val="1800"/>
              </a:spcBef>
              <a:buClr>
                <a:schemeClr val="dk1"/>
              </a:buClr>
              <a:buSzPct val="25000"/>
              <a:buFont typeface="Arial"/>
              <a:buNone/>
            </a:pPr>
            <a:r>
              <a:rPr lang="en-US" sz="4400" b="1" dirty="0" smtClean="0">
                <a:solidFill>
                  <a:schemeClr val="dk1"/>
                </a:solidFill>
                <a:latin typeface="Garamond" panose="02020404030301010803" pitchFamily="18" charset="0"/>
                <a:ea typeface="Garamond"/>
                <a:cs typeface="Garamond"/>
                <a:sym typeface="Garamond"/>
              </a:rPr>
              <a:t>The </a:t>
            </a:r>
            <a:r>
              <a:rPr lang="en-US" sz="4400" b="1" dirty="0">
                <a:solidFill>
                  <a:schemeClr val="dk1"/>
                </a:solidFill>
                <a:latin typeface="Garamond" panose="02020404030301010803" pitchFamily="18" charset="0"/>
                <a:ea typeface="Garamond"/>
                <a:cs typeface="Garamond"/>
                <a:sym typeface="Garamond"/>
              </a:rPr>
              <a:t>Carter </a:t>
            </a:r>
            <a:r>
              <a:rPr lang="en-US" sz="4400" b="1" dirty="0" smtClean="0">
                <a:solidFill>
                  <a:schemeClr val="dk1"/>
                </a:solidFill>
                <a:latin typeface="Garamond" panose="02020404030301010803" pitchFamily="18" charset="0"/>
                <a:ea typeface="Garamond"/>
                <a:cs typeface="Garamond"/>
                <a:sym typeface="Garamond"/>
              </a:rPr>
              <a:t>Center</a:t>
            </a:r>
            <a:endParaRPr lang="en-US" sz="4400" b="1" dirty="0">
              <a:solidFill>
                <a:schemeClr val="dk1"/>
              </a:solidFill>
              <a:latin typeface="Garamond" panose="02020404030301010803" pitchFamily="18" charset="0"/>
              <a:ea typeface="Garamond"/>
              <a:cs typeface="Garamond"/>
              <a:sym typeface="Garamond"/>
            </a:endParaRPr>
          </a:p>
        </p:txBody>
      </p:sp>
      <p:sp>
        <p:nvSpPr>
          <p:cNvPr id="20" name="Shape 20"/>
          <p:cNvSpPr txBox="1"/>
          <p:nvPr/>
        </p:nvSpPr>
        <p:spPr>
          <a:xfrm>
            <a:off x="18288000" y="28555043"/>
            <a:ext cx="8229600" cy="5760720"/>
          </a:xfrm>
          <a:prstGeom prst="rect">
            <a:avLst/>
          </a:prstGeom>
          <a:noFill/>
          <a:ln>
            <a:noFill/>
          </a:ln>
        </p:spPr>
        <p:txBody>
          <a:bodyPr lIns="91425" tIns="45700" rIns="91425" bIns="45700" anchor="t" anchorCtr="0">
            <a:noAutofit/>
          </a:bodyPr>
          <a:lstStyle/>
          <a:p>
            <a:pPr marL="457200" lvl="0" indent="-457200">
              <a:buClr>
                <a:schemeClr val="accent1"/>
              </a:buClr>
              <a:buFont typeface="Arial" panose="020B0604020202020204" pitchFamily="34" charset="0"/>
              <a:buChar char="•"/>
            </a:pPr>
            <a:r>
              <a:rPr lang="en-US" sz="2400" dirty="0" err="1">
                <a:solidFill>
                  <a:schemeClr val="tx1"/>
                </a:solidFill>
                <a:latin typeface="Garamond" panose="02020404030301010803" pitchFamily="18" charset="0"/>
              </a:rPr>
              <a:t>Kel</a:t>
            </a:r>
            <a:r>
              <a:rPr lang="en-US" sz="2400" dirty="0">
                <a:solidFill>
                  <a:schemeClr val="tx1"/>
                </a:solidFill>
                <a:latin typeface="Garamond" panose="02020404030301010803" pitchFamily="18" charset="0"/>
              </a:rPr>
              <a:t> </a:t>
            </a:r>
            <a:r>
              <a:rPr lang="en-US" sz="2400" dirty="0" err="1">
                <a:solidFill>
                  <a:schemeClr val="tx1"/>
                </a:solidFill>
                <a:latin typeface="Garamond" panose="02020404030301010803" pitchFamily="18" charset="0"/>
              </a:rPr>
              <a:t>Markert</a:t>
            </a:r>
            <a:r>
              <a:rPr lang="en-US" sz="2400" dirty="0">
                <a:solidFill>
                  <a:schemeClr val="tx1"/>
                </a:solidFill>
                <a:latin typeface="Garamond" panose="02020404030301010803" pitchFamily="18" charset="0"/>
              </a:rPr>
              <a:t> (Mentor &amp; Science Advisor)</a:t>
            </a:r>
          </a:p>
          <a:p>
            <a:pPr marL="457200" lvl="0" indent="-457200">
              <a:buClr>
                <a:schemeClr val="accent1"/>
              </a:buClr>
              <a:buFont typeface="Arial" panose="020B0604020202020204" pitchFamily="34" charset="0"/>
              <a:buChar char="•"/>
            </a:pPr>
            <a:r>
              <a:rPr lang="en-US" sz="2400" dirty="0">
                <a:solidFill>
                  <a:schemeClr val="tx1"/>
                </a:solidFill>
                <a:latin typeface="Garamond" panose="02020404030301010803" pitchFamily="18" charset="0"/>
              </a:rPr>
              <a:t>Dan Irwin (SERVIR Collaborator)</a:t>
            </a:r>
          </a:p>
          <a:p>
            <a:pPr marL="457200" lvl="0" indent="-457200">
              <a:buClr>
                <a:schemeClr val="accent1"/>
              </a:buClr>
              <a:buFont typeface="Arial" panose="020B0604020202020204" pitchFamily="34" charset="0"/>
              <a:buChar char="•"/>
            </a:pPr>
            <a:r>
              <a:rPr lang="en-US" sz="2400" dirty="0">
                <a:solidFill>
                  <a:schemeClr val="tx1"/>
                </a:solidFill>
                <a:latin typeface="Garamond" panose="02020404030301010803" pitchFamily="18" charset="0"/>
              </a:rPr>
              <a:t>Leigh Sinclair (Center Lead, Marshall Space Flight Center)</a:t>
            </a:r>
          </a:p>
          <a:p>
            <a:pPr marL="457200" lvl="0" indent="-457200">
              <a:buClr>
                <a:schemeClr val="accent1"/>
              </a:buClr>
              <a:buFont typeface="Arial" panose="020B0604020202020204" pitchFamily="34" charset="0"/>
              <a:buChar char="•"/>
            </a:pPr>
            <a:r>
              <a:rPr lang="en-US" sz="2400" dirty="0" err="1">
                <a:solidFill>
                  <a:schemeClr val="tx1"/>
                </a:solidFill>
                <a:latin typeface="Garamond" panose="02020404030301010803" pitchFamily="18" charset="0"/>
              </a:rPr>
              <a:t>Amberle</a:t>
            </a:r>
            <a:r>
              <a:rPr lang="en-US" sz="2400" dirty="0">
                <a:solidFill>
                  <a:schemeClr val="tx1"/>
                </a:solidFill>
                <a:latin typeface="Garamond" panose="02020404030301010803" pitchFamily="18" charset="0"/>
              </a:rPr>
              <a:t> Keith (Assistant Center Lead, Marshall Space Flight Center)</a:t>
            </a:r>
          </a:p>
          <a:p>
            <a:pPr marL="457200" lvl="0" indent="-457200">
              <a:buClr>
                <a:schemeClr val="accent1"/>
              </a:buClr>
              <a:buFont typeface="Arial" panose="020B0604020202020204" pitchFamily="34" charset="0"/>
              <a:buChar char="•"/>
            </a:pPr>
            <a:r>
              <a:rPr lang="en-US" sz="2400" dirty="0">
                <a:solidFill>
                  <a:schemeClr val="tx1"/>
                </a:solidFill>
                <a:latin typeface="Garamond" panose="02020404030301010803" pitchFamily="18" charset="0"/>
              </a:rPr>
              <a:t>Dr. Kenton Ross (NASA DEVELOP)</a:t>
            </a:r>
          </a:p>
          <a:p>
            <a:pPr marL="457200" lvl="0" indent="-457200">
              <a:buClr>
                <a:schemeClr val="accent1"/>
              </a:buClr>
              <a:buFont typeface="Arial" panose="020B0604020202020204" pitchFamily="34" charset="0"/>
              <a:buChar char="•"/>
            </a:pPr>
            <a:r>
              <a:rPr lang="en-US" sz="2400" dirty="0">
                <a:solidFill>
                  <a:schemeClr val="tx1"/>
                </a:solidFill>
                <a:latin typeface="Garamond" panose="02020404030301010803" pitchFamily="18" charset="0"/>
              </a:rPr>
              <a:t>Dr. John D. </a:t>
            </a:r>
            <a:r>
              <a:rPr lang="en-US" sz="2400" dirty="0" err="1">
                <a:solidFill>
                  <a:schemeClr val="tx1"/>
                </a:solidFill>
                <a:latin typeface="Garamond" panose="02020404030301010803" pitchFamily="18" charset="0"/>
              </a:rPr>
              <a:t>Bolten</a:t>
            </a:r>
            <a:r>
              <a:rPr lang="en-US" sz="2400" dirty="0">
                <a:solidFill>
                  <a:schemeClr val="tx1"/>
                </a:solidFill>
                <a:latin typeface="Garamond" panose="02020404030301010803" pitchFamily="18" charset="0"/>
              </a:rPr>
              <a:t> (NASA Goddard Space Flight Center)</a:t>
            </a:r>
          </a:p>
          <a:p>
            <a:pPr marL="457200" lvl="0" indent="-457200">
              <a:buClr>
                <a:schemeClr val="accent1"/>
              </a:buClr>
              <a:buFont typeface="Arial" panose="020B0604020202020204" pitchFamily="34" charset="0"/>
              <a:buChar char="•"/>
            </a:pPr>
            <a:r>
              <a:rPr lang="en-US" sz="2400" dirty="0">
                <a:solidFill>
                  <a:schemeClr val="tx1"/>
                </a:solidFill>
                <a:latin typeface="Garamond" panose="02020404030301010803" pitchFamily="18" charset="0"/>
              </a:rPr>
              <a:t>Dr. Jeff </a:t>
            </a:r>
            <a:r>
              <a:rPr lang="en-US" sz="2400" dirty="0" err="1">
                <a:solidFill>
                  <a:schemeClr val="tx1"/>
                </a:solidFill>
                <a:latin typeface="Garamond" panose="02020404030301010803" pitchFamily="18" charset="0"/>
              </a:rPr>
              <a:t>Luvall</a:t>
            </a:r>
            <a:r>
              <a:rPr lang="en-US" sz="2400" dirty="0">
                <a:solidFill>
                  <a:schemeClr val="tx1"/>
                </a:solidFill>
                <a:latin typeface="Garamond" panose="02020404030301010803" pitchFamily="18" charset="0"/>
              </a:rPr>
              <a:t> (NASA at National Space Science and Technology Center)</a:t>
            </a:r>
          </a:p>
          <a:p>
            <a:pPr marL="457200" lvl="0" indent="-457200">
              <a:buClr>
                <a:schemeClr val="accent1"/>
              </a:buClr>
              <a:buFont typeface="Arial" panose="020B0604020202020204" pitchFamily="34" charset="0"/>
              <a:buChar char="•"/>
            </a:pPr>
            <a:r>
              <a:rPr lang="en-US" sz="2400" dirty="0">
                <a:solidFill>
                  <a:schemeClr val="tx1"/>
                </a:solidFill>
                <a:latin typeface="Garamond" panose="02020404030301010803" pitchFamily="18" charset="0"/>
              </a:rPr>
              <a:t>Dr. Robert Griffin (University of Alabama in Huntsville)</a:t>
            </a:r>
          </a:p>
          <a:p>
            <a:pPr marL="457200" lvl="0" indent="-457200">
              <a:buClr>
                <a:schemeClr val="accent1"/>
              </a:buClr>
              <a:buFont typeface="Arial" panose="020B0604020202020204" pitchFamily="34" charset="0"/>
              <a:buChar char="•"/>
            </a:pPr>
            <a:r>
              <a:rPr lang="en-US" sz="2400" dirty="0">
                <a:solidFill>
                  <a:schemeClr val="tx1"/>
                </a:solidFill>
                <a:latin typeface="Garamond" panose="02020404030301010803" pitchFamily="18" charset="0"/>
              </a:rPr>
              <a:t>Dr. Jim Tucker (NASA Goddard Space Flight Center)</a:t>
            </a:r>
          </a:p>
          <a:p>
            <a:pPr marL="457200" lvl="0" indent="-457200">
              <a:buClr>
                <a:schemeClr val="accent1"/>
              </a:buClr>
              <a:buFont typeface="Arial" panose="020B0604020202020204" pitchFamily="34" charset="0"/>
              <a:buChar char="•"/>
            </a:pPr>
            <a:r>
              <a:rPr lang="en-US" sz="2400" dirty="0">
                <a:solidFill>
                  <a:schemeClr val="tx1"/>
                </a:solidFill>
                <a:latin typeface="Garamond" panose="02020404030301010803" pitchFamily="18" charset="0"/>
              </a:rPr>
              <a:t>Katie </a:t>
            </a:r>
            <a:r>
              <a:rPr lang="en-US" sz="2400" dirty="0" err="1">
                <a:solidFill>
                  <a:schemeClr val="tx1"/>
                </a:solidFill>
                <a:latin typeface="Garamond" panose="02020404030301010803" pitchFamily="18" charset="0"/>
              </a:rPr>
              <a:t>Melocik</a:t>
            </a:r>
            <a:r>
              <a:rPr lang="en-US" sz="2400" dirty="0">
                <a:solidFill>
                  <a:schemeClr val="tx1"/>
                </a:solidFill>
                <a:latin typeface="Garamond" panose="02020404030301010803" pitchFamily="18" charset="0"/>
              </a:rPr>
              <a:t> (NASA Goddard Space Flight Center)</a:t>
            </a:r>
          </a:p>
          <a:p>
            <a:pPr marL="457200" lvl="0" indent="-457200">
              <a:buClr>
                <a:schemeClr val="accent1"/>
              </a:buClr>
              <a:buFont typeface="Arial" panose="020B0604020202020204" pitchFamily="34" charset="0"/>
              <a:buChar char="•"/>
            </a:pPr>
            <a:r>
              <a:rPr lang="en-US" sz="2400" dirty="0">
                <a:solidFill>
                  <a:schemeClr val="tx1"/>
                </a:solidFill>
                <a:latin typeface="Garamond" panose="02020404030301010803" pitchFamily="18" charset="0"/>
              </a:rPr>
              <a:t>Dr. Thomas </a:t>
            </a:r>
            <a:r>
              <a:rPr lang="en-US" sz="2400" dirty="0" err="1">
                <a:solidFill>
                  <a:schemeClr val="tx1"/>
                </a:solidFill>
                <a:latin typeface="Garamond" panose="02020404030301010803" pitchFamily="18" charset="0"/>
              </a:rPr>
              <a:t>Unnasch</a:t>
            </a:r>
            <a:r>
              <a:rPr lang="en-US" sz="2400" dirty="0">
                <a:solidFill>
                  <a:schemeClr val="tx1"/>
                </a:solidFill>
                <a:latin typeface="Garamond" panose="02020404030301010803" pitchFamily="18" charset="0"/>
              </a:rPr>
              <a:t> (University of South Florida)</a:t>
            </a:r>
          </a:p>
          <a:p>
            <a:pPr marL="457200" lvl="0" indent="-457200">
              <a:buClr>
                <a:schemeClr val="accent1"/>
              </a:buClr>
              <a:buFont typeface="Arial" panose="020B0604020202020204" pitchFamily="34" charset="0"/>
              <a:buChar char="•"/>
            </a:pPr>
            <a:r>
              <a:rPr lang="en-US" sz="2400" dirty="0">
                <a:solidFill>
                  <a:schemeClr val="tx1"/>
                </a:solidFill>
                <a:latin typeface="Garamond" panose="02020404030301010803" pitchFamily="18" charset="0"/>
              </a:rPr>
              <a:t>Melanie </a:t>
            </a:r>
            <a:r>
              <a:rPr lang="en-US" sz="2400" dirty="0" err="1">
                <a:solidFill>
                  <a:schemeClr val="tx1"/>
                </a:solidFill>
                <a:latin typeface="Garamond" panose="02020404030301010803" pitchFamily="18" charset="0"/>
              </a:rPr>
              <a:t>Salyer</a:t>
            </a:r>
            <a:r>
              <a:rPr lang="en-US" sz="2400" dirty="0">
                <a:solidFill>
                  <a:schemeClr val="tx1"/>
                </a:solidFill>
                <a:latin typeface="Garamond" panose="02020404030301010803" pitchFamily="18" charset="0"/>
              </a:rPr>
              <a:t> (Mentor, Wise County)</a:t>
            </a:r>
          </a:p>
          <a:p>
            <a:pPr marL="457200" lvl="0" indent="-457200">
              <a:buClr>
                <a:schemeClr val="accent1"/>
              </a:buClr>
              <a:buFont typeface="Arial" panose="020B0604020202020204" pitchFamily="34" charset="0"/>
              <a:buChar char="•"/>
            </a:pPr>
            <a:r>
              <a:rPr lang="en-US" sz="2400" dirty="0">
                <a:solidFill>
                  <a:schemeClr val="tx1"/>
                </a:solidFill>
                <a:latin typeface="Garamond" panose="02020404030301010803" pitchFamily="18" charset="0"/>
              </a:rPr>
              <a:t>Jordan Bates (Center Lead, Wise County)</a:t>
            </a:r>
          </a:p>
          <a:p>
            <a:pPr marL="457200" indent="-457200">
              <a:buClr>
                <a:schemeClr val="accent1"/>
              </a:buClr>
              <a:buFont typeface="Arial" panose="020B0604020202020204" pitchFamily="34" charset="0"/>
              <a:buChar char="•"/>
            </a:pPr>
            <a:r>
              <a:rPr lang="en-US" sz="2400" dirty="0">
                <a:solidFill>
                  <a:schemeClr val="tx1"/>
                </a:solidFill>
                <a:latin typeface="Garamond" panose="02020404030301010803" pitchFamily="18" charset="0"/>
              </a:rPr>
              <a:t>Kiersten </a:t>
            </a:r>
            <a:r>
              <a:rPr lang="en-US" sz="2400" dirty="0" err="1">
                <a:solidFill>
                  <a:schemeClr val="tx1"/>
                </a:solidFill>
                <a:latin typeface="Garamond" panose="02020404030301010803" pitchFamily="18" charset="0"/>
              </a:rPr>
              <a:t>Newtoff</a:t>
            </a:r>
            <a:r>
              <a:rPr lang="en-US" sz="2400" dirty="0">
                <a:solidFill>
                  <a:schemeClr val="tx1"/>
                </a:solidFill>
                <a:latin typeface="Garamond" panose="02020404030301010803" pitchFamily="18" charset="0"/>
              </a:rPr>
              <a:t> (Center Lead, NASA Goddard Space Flight Center)</a:t>
            </a:r>
            <a:endParaRPr lang="en-US" sz="2400" dirty="0">
              <a:solidFill>
                <a:schemeClr val="tx1"/>
              </a:solidFill>
              <a:latin typeface="Garamond" panose="02020404030301010803" pitchFamily="18" charset="0"/>
              <a:ea typeface="Garamond"/>
              <a:cs typeface="Garamond"/>
              <a:sym typeface="Garamond"/>
            </a:endParaRPr>
          </a:p>
        </p:txBody>
      </p:sp>
      <p:sp>
        <p:nvSpPr>
          <p:cNvPr id="21" name="Shape 21"/>
          <p:cNvSpPr txBox="1"/>
          <p:nvPr/>
        </p:nvSpPr>
        <p:spPr>
          <a:xfrm>
            <a:off x="914400" y="21547304"/>
            <a:ext cx="16916400" cy="576072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endParaRPr lang="en-US" sz="2700" b="0" i="0" u="none" strike="noStrike" cap="none" baseline="0" dirty="0">
              <a:solidFill>
                <a:schemeClr val="dk1"/>
              </a:solidFill>
              <a:latin typeface="Garamond"/>
              <a:ea typeface="Garamond"/>
              <a:cs typeface="Garamond"/>
              <a:sym typeface="Garamond"/>
            </a:endParaRPr>
          </a:p>
        </p:txBody>
      </p:sp>
      <p:sp>
        <p:nvSpPr>
          <p:cNvPr id="22" name="Shape 22"/>
          <p:cNvSpPr txBox="1"/>
          <p:nvPr/>
        </p:nvSpPr>
        <p:spPr>
          <a:xfrm>
            <a:off x="18288000" y="21547304"/>
            <a:ext cx="8229600" cy="5760720"/>
          </a:xfrm>
          <a:prstGeom prst="rect">
            <a:avLst/>
          </a:prstGeom>
          <a:noFill/>
          <a:ln>
            <a:noFill/>
          </a:ln>
        </p:spPr>
        <p:txBody>
          <a:bodyPr lIns="91425" tIns="45700" rIns="91425" bIns="45700" anchor="t" anchorCtr="0">
            <a:noAutofit/>
          </a:bodyPr>
          <a:lstStyle/>
          <a:p>
            <a:pPr marR="0" lvl="0" algn="l" rtl="0">
              <a:lnSpc>
                <a:spcPct val="90000"/>
              </a:lnSpc>
              <a:spcBef>
                <a:spcPts val="0"/>
              </a:spcBef>
              <a:buClr>
                <a:schemeClr val="accent1"/>
              </a:buClr>
              <a:buSzPct val="100000"/>
            </a:pPr>
            <a:endParaRPr lang="en-US" sz="2700" b="0" i="0" u="none" strike="noStrike" cap="none" baseline="0" dirty="0">
              <a:solidFill>
                <a:schemeClr val="dk1"/>
              </a:solidFill>
              <a:latin typeface="Garamond"/>
              <a:ea typeface="Garamond"/>
              <a:cs typeface="Garamond"/>
              <a:sym typeface="Garamond"/>
            </a:endParaRPr>
          </a:p>
        </p:txBody>
      </p:sp>
      <p:sp>
        <p:nvSpPr>
          <p:cNvPr id="26" name="Shape 26"/>
          <p:cNvSpPr txBox="1"/>
          <p:nvPr/>
        </p:nvSpPr>
        <p:spPr>
          <a:xfrm>
            <a:off x="914400" y="6243410"/>
            <a:ext cx="16916400" cy="576072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endParaRPr lang="en-US" sz="2700" b="0" i="0" u="none" strike="noStrike" cap="none" baseline="0" dirty="0">
              <a:solidFill>
                <a:schemeClr val="dk1"/>
              </a:solidFill>
              <a:latin typeface="Garamond"/>
              <a:ea typeface="Garamond"/>
              <a:cs typeface="Garamond"/>
              <a:sym typeface="Garamond"/>
            </a:endParaRPr>
          </a:p>
        </p:txBody>
      </p:sp>
      <p:sp>
        <p:nvSpPr>
          <p:cNvPr id="27" name="Shape 27"/>
          <p:cNvSpPr txBox="1"/>
          <p:nvPr/>
        </p:nvSpPr>
        <p:spPr>
          <a:xfrm>
            <a:off x="18269021" y="6553200"/>
            <a:ext cx="8229600" cy="5105400"/>
          </a:xfrm>
          <a:prstGeom prst="rect">
            <a:avLst/>
          </a:prstGeom>
          <a:noFill/>
          <a:ln>
            <a:noFill/>
          </a:ln>
        </p:spPr>
        <p:txBody>
          <a:bodyPr lIns="91425" tIns="45700" rIns="91425" bIns="45700" anchor="t" anchorCtr="0">
            <a:noAutofit/>
          </a:bodyPr>
          <a:lstStyle/>
          <a:p>
            <a:pPr marL="457200" indent="-457200" fontAlgn="base">
              <a:buClr>
                <a:schemeClr val="accent1"/>
              </a:buClr>
              <a:buFont typeface="Arial" panose="020B0604020202020204" pitchFamily="34" charset="0"/>
              <a:buChar char="•"/>
            </a:pPr>
            <a:r>
              <a:rPr lang="en-US" sz="2800" dirty="0">
                <a:solidFill>
                  <a:srgbClr val="767171"/>
                </a:solidFill>
                <a:latin typeface="Garamond" panose="02020404030301010803" pitchFamily="18" charset="0"/>
              </a:rPr>
              <a:t>P</a:t>
            </a:r>
            <a:r>
              <a:rPr lang="en-US" sz="2800" dirty="0" smtClean="0">
                <a:solidFill>
                  <a:srgbClr val="767171"/>
                </a:solidFill>
                <a:latin typeface="Garamond" panose="02020404030301010803" pitchFamily="18" charset="0"/>
              </a:rPr>
              <a:t>rovide </a:t>
            </a:r>
            <a:r>
              <a:rPr lang="en-US" sz="2800" dirty="0">
                <a:solidFill>
                  <a:srgbClr val="767171"/>
                </a:solidFill>
                <a:latin typeface="Garamond" panose="02020404030301010803" pitchFamily="18" charset="0"/>
              </a:rPr>
              <a:t>The Carter Center with accurate locations of targeted villages for efficient planning of missions for eradication of </a:t>
            </a:r>
            <a:r>
              <a:rPr lang="en-US" sz="2800" dirty="0" smtClean="0">
                <a:solidFill>
                  <a:srgbClr val="767171"/>
                </a:solidFill>
                <a:latin typeface="Garamond" panose="02020404030301010803" pitchFamily="18" charset="0"/>
              </a:rPr>
              <a:t>Onchocerciasis.</a:t>
            </a:r>
          </a:p>
          <a:p>
            <a:pPr marL="457200" indent="-457200" fontAlgn="base">
              <a:buClr>
                <a:schemeClr val="accent1"/>
              </a:buClr>
              <a:buFont typeface="Arial" panose="020B0604020202020204" pitchFamily="34" charset="0"/>
              <a:buChar char="•"/>
            </a:pPr>
            <a:endParaRPr lang="en-US" sz="2800" dirty="0">
              <a:solidFill>
                <a:srgbClr val="767171"/>
              </a:solidFill>
              <a:latin typeface="Garamond" panose="02020404030301010803" pitchFamily="18" charset="0"/>
            </a:endParaRPr>
          </a:p>
          <a:p>
            <a:pPr marL="457200" indent="-457200" fontAlgn="base">
              <a:buClr>
                <a:schemeClr val="accent1"/>
              </a:buClr>
              <a:buFont typeface="Arial" panose="020B0604020202020204" pitchFamily="34" charset="0"/>
              <a:buChar char="•"/>
            </a:pPr>
            <a:r>
              <a:rPr lang="en-US" sz="2800" dirty="0">
                <a:solidFill>
                  <a:srgbClr val="767171"/>
                </a:solidFill>
                <a:latin typeface="Garamond" panose="02020404030301010803" pitchFamily="18" charset="0"/>
              </a:rPr>
              <a:t>Develop a suitability model to assist </a:t>
            </a:r>
            <a:r>
              <a:rPr lang="en-US" sz="2800" dirty="0" smtClean="0">
                <a:solidFill>
                  <a:srgbClr val="767171"/>
                </a:solidFill>
                <a:latin typeface="Garamond" panose="02020404030301010803" pitchFamily="18" charset="0"/>
              </a:rPr>
              <a:t>The Carter </a:t>
            </a:r>
            <a:r>
              <a:rPr lang="en-US" sz="2800" dirty="0">
                <a:solidFill>
                  <a:srgbClr val="767171"/>
                </a:solidFill>
                <a:latin typeface="Garamond" panose="02020404030301010803" pitchFamily="18" charset="0"/>
              </a:rPr>
              <a:t>Center  in identification of </a:t>
            </a:r>
            <a:r>
              <a:rPr lang="en-US" sz="2800" dirty="0" smtClean="0">
                <a:solidFill>
                  <a:srgbClr val="767171"/>
                </a:solidFill>
                <a:latin typeface="Garamond" panose="02020404030301010803" pitchFamily="18" charset="0"/>
              </a:rPr>
              <a:t>Yanomami settlements.</a:t>
            </a:r>
          </a:p>
          <a:p>
            <a:pPr marL="457200" indent="-457200" fontAlgn="base">
              <a:buClr>
                <a:schemeClr val="accent1"/>
              </a:buClr>
              <a:buFont typeface="Arial" panose="020B0604020202020204" pitchFamily="34" charset="0"/>
              <a:buChar char="•"/>
            </a:pPr>
            <a:endParaRPr lang="en-US" sz="2800" dirty="0">
              <a:solidFill>
                <a:srgbClr val="767171"/>
              </a:solidFill>
              <a:latin typeface="Garamond" panose="02020404030301010803" pitchFamily="18" charset="0"/>
            </a:endParaRPr>
          </a:p>
          <a:p>
            <a:pPr marL="457200" indent="-457200" fontAlgn="base">
              <a:buClr>
                <a:schemeClr val="accent1"/>
              </a:buClr>
              <a:buFont typeface="Arial" panose="020B0604020202020204" pitchFamily="34" charset="0"/>
              <a:buChar char="•"/>
            </a:pPr>
            <a:r>
              <a:rPr lang="en-US" sz="2800" dirty="0" smtClean="0">
                <a:solidFill>
                  <a:srgbClr val="767171"/>
                </a:solidFill>
                <a:latin typeface="Garamond" panose="02020404030301010803" pitchFamily="18" charset="0"/>
              </a:rPr>
              <a:t>Investigate </a:t>
            </a:r>
            <a:r>
              <a:rPr lang="en-US" sz="2800" dirty="0">
                <a:solidFill>
                  <a:srgbClr val="767171"/>
                </a:solidFill>
                <a:latin typeface="Garamond" panose="02020404030301010803" pitchFamily="18" charset="0"/>
              </a:rPr>
              <a:t>the migratory patterns of the </a:t>
            </a:r>
            <a:r>
              <a:rPr lang="en-US" sz="2800" dirty="0" smtClean="0">
                <a:solidFill>
                  <a:srgbClr val="767171"/>
                </a:solidFill>
                <a:latin typeface="Garamond" panose="02020404030301010803" pitchFamily="18" charset="0"/>
              </a:rPr>
              <a:t>Yanomami.</a:t>
            </a:r>
          </a:p>
          <a:p>
            <a:pPr marL="457200" indent="-457200" fontAlgn="base">
              <a:buClr>
                <a:schemeClr val="accent1"/>
              </a:buClr>
              <a:buFont typeface="Arial" panose="020B0604020202020204" pitchFamily="34" charset="0"/>
              <a:buChar char="•"/>
            </a:pPr>
            <a:endParaRPr lang="en-US" sz="2800" dirty="0">
              <a:solidFill>
                <a:srgbClr val="767171"/>
              </a:solidFill>
              <a:latin typeface="Garamond" panose="02020404030301010803" pitchFamily="18" charset="0"/>
            </a:endParaRPr>
          </a:p>
          <a:p>
            <a:pPr marL="457200" indent="-457200" fontAlgn="base">
              <a:buClr>
                <a:schemeClr val="accent1"/>
              </a:buClr>
              <a:buFont typeface="Arial" panose="020B0604020202020204" pitchFamily="34" charset="0"/>
              <a:buChar char="•"/>
            </a:pPr>
            <a:r>
              <a:rPr lang="en-US" sz="2800" dirty="0" smtClean="0">
                <a:solidFill>
                  <a:srgbClr val="767171"/>
                </a:solidFill>
                <a:latin typeface="Garamond" panose="02020404030301010803" pitchFamily="18" charset="0"/>
              </a:rPr>
              <a:t>Study </a:t>
            </a:r>
            <a:r>
              <a:rPr lang="en-US" sz="2800" dirty="0">
                <a:solidFill>
                  <a:srgbClr val="767171"/>
                </a:solidFill>
                <a:latin typeface="Garamond" panose="02020404030301010803" pitchFamily="18" charset="0"/>
              </a:rPr>
              <a:t>the vegetation and soil properties of the study </a:t>
            </a:r>
            <a:r>
              <a:rPr lang="en-US" sz="2800" dirty="0" smtClean="0">
                <a:solidFill>
                  <a:srgbClr val="767171"/>
                </a:solidFill>
                <a:latin typeface="Garamond" panose="02020404030301010803" pitchFamily="18" charset="0"/>
              </a:rPr>
              <a:t>area.</a:t>
            </a:r>
            <a:endParaRPr lang="en-US" sz="2800" dirty="0">
              <a:solidFill>
                <a:srgbClr val="767171"/>
              </a:solidFill>
              <a:latin typeface="Garamond" panose="02020404030301010803" pitchFamily="18" charset="0"/>
            </a:endParaRPr>
          </a:p>
        </p:txBody>
      </p:sp>
      <p:sp>
        <p:nvSpPr>
          <p:cNvPr id="28" name="Shape 28"/>
          <p:cNvSpPr txBox="1"/>
          <p:nvPr/>
        </p:nvSpPr>
        <p:spPr>
          <a:xfrm>
            <a:off x="914398" y="5747633"/>
            <a:ext cx="16916399"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Abstract</a:t>
            </a:r>
          </a:p>
        </p:txBody>
      </p:sp>
      <p:sp>
        <p:nvSpPr>
          <p:cNvPr id="29" name="Shape 29"/>
          <p:cNvSpPr txBox="1"/>
          <p:nvPr/>
        </p:nvSpPr>
        <p:spPr>
          <a:xfrm>
            <a:off x="18306976" y="579120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Objectives</a:t>
            </a:r>
          </a:p>
        </p:txBody>
      </p:sp>
      <p:sp>
        <p:nvSpPr>
          <p:cNvPr id="30" name="Shape 30"/>
          <p:cNvSpPr txBox="1"/>
          <p:nvPr/>
        </p:nvSpPr>
        <p:spPr>
          <a:xfrm>
            <a:off x="914400" y="12517639"/>
            <a:ext cx="169164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Methodology</a:t>
            </a:r>
          </a:p>
        </p:txBody>
      </p:sp>
      <p:sp>
        <p:nvSpPr>
          <p:cNvPr id="31" name="Shape 31"/>
          <p:cNvSpPr txBox="1"/>
          <p:nvPr/>
        </p:nvSpPr>
        <p:spPr>
          <a:xfrm>
            <a:off x="18296467" y="11350403"/>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Study Area</a:t>
            </a:r>
          </a:p>
        </p:txBody>
      </p:sp>
      <p:sp>
        <p:nvSpPr>
          <p:cNvPr id="32" name="Shape 32"/>
          <p:cNvSpPr txBox="1"/>
          <p:nvPr/>
        </p:nvSpPr>
        <p:spPr>
          <a:xfrm>
            <a:off x="18279531" y="17254232"/>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Earth Observations</a:t>
            </a:r>
          </a:p>
        </p:txBody>
      </p:sp>
      <p:sp>
        <p:nvSpPr>
          <p:cNvPr id="33" name="Shape 33"/>
          <p:cNvSpPr txBox="1"/>
          <p:nvPr/>
        </p:nvSpPr>
        <p:spPr>
          <a:xfrm>
            <a:off x="914400" y="20830504"/>
            <a:ext cx="16916397"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Results</a:t>
            </a:r>
          </a:p>
        </p:txBody>
      </p:sp>
      <p:sp>
        <p:nvSpPr>
          <p:cNvPr id="34" name="Shape 34"/>
          <p:cNvSpPr txBox="1"/>
          <p:nvPr/>
        </p:nvSpPr>
        <p:spPr>
          <a:xfrm>
            <a:off x="18288000" y="20824782"/>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Conclusions</a:t>
            </a:r>
          </a:p>
        </p:txBody>
      </p:sp>
      <p:sp>
        <p:nvSpPr>
          <p:cNvPr id="35" name="Shape 35"/>
          <p:cNvSpPr txBox="1"/>
          <p:nvPr/>
        </p:nvSpPr>
        <p:spPr>
          <a:xfrm>
            <a:off x="18288000" y="2784360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Century Gothic"/>
                <a:ea typeface="Century Gothic"/>
                <a:cs typeface="Century Gothic"/>
                <a:sym typeface="Century Gothic"/>
              </a:rPr>
              <a:t>Acknowledgements</a:t>
            </a:r>
          </a:p>
        </p:txBody>
      </p:sp>
      <p:sp>
        <p:nvSpPr>
          <p:cNvPr id="36" name="Shape 36"/>
          <p:cNvSpPr txBox="1"/>
          <p:nvPr/>
        </p:nvSpPr>
        <p:spPr>
          <a:xfrm>
            <a:off x="9601200" y="2784360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Century Gothic"/>
                <a:ea typeface="Century Gothic"/>
                <a:cs typeface="Century Gothic"/>
                <a:sym typeface="Century Gothic"/>
              </a:rPr>
              <a:t>Project Partners</a:t>
            </a:r>
          </a:p>
        </p:txBody>
      </p:sp>
      <p:sp>
        <p:nvSpPr>
          <p:cNvPr id="37" name="Shape 37"/>
          <p:cNvSpPr txBox="1"/>
          <p:nvPr/>
        </p:nvSpPr>
        <p:spPr>
          <a:xfrm>
            <a:off x="914400" y="2784360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a:solidFill>
                  <a:schemeClr val="accent1"/>
                </a:solidFill>
                <a:latin typeface="Century Gothic"/>
                <a:ea typeface="Century Gothic"/>
                <a:cs typeface="Century Gothic"/>
                <a:sym typeface="Century Gothic"/>
              </a:rPr>
              <a:t>Team Members</a:t>
            </a:r>
          </a:p>
        </p:txBody>
      </p:sp>
      <p:sp>
        <p:nvSpPr>
          <p:cNvPr id="38" name="Shape 38"/>
          <p:cNvSpPr txBox="1"/>
          <p:nvPr/>
        </p:nvSpPr>
        <p:spPr>
          <a:xfrm>
            <a:off x="914400" y="4148883"/>
            <a:ext cx="25603199" cy="9509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Goddard Space Flight Center: Amanda Rumsey (Project Lead), Timothy Larson, Kyle </a:t>
            </a:r>
            <a:r>
              <a:rPr lang="en-US" sz="3000" dirty="0" err="1">
                <a:solidFill>
                  <a:schemeClr val="dk1"/>
                </a:solidFill>
                <a:latin typeface="Garamond"/>
                <a:ea typeface="Garamond"/>
                <a:cs typeface="Garamond"/>
                <a:sym typeface="Garamond"/>
              </a:rPr>
              <a:t>Sowder</a:t>
            </a:r>
            <a:r>
              <a:rPr lang="en-US" sz="3000" dirty="0">
                <a:solidFill>
                  <a:schemeClr val="dk1"/>
                </a:solidFill>
                <a:latin typeface="Garamond"/>
                <a:ea typeface="Garamond"/>
                <a:cs typeface="Garamond"/>
                <a:sym typeface="Garamond"/>
              </a:rPr>
              <a:t>  </a:t>
            </a:r>
          </a:p>
          <a:p>
            <a:pPr marL="0" marR="0" lvl="0" indent="0" algn="ctr" rtl="0">
              <a:lnSpc>
                <a:spcPct val="90000"/>
              </a:lnSpc>
              <a:spcBef>
                <a:spcPts val="0"/>
              </a:spcBef>
              <a:buClr>
                <a:schemeClr val="dk1"/>
              </a:buClr>
              <a:buSzPct val="25000"/>
              <a:buFont typeface="Arial"/>
              <a:buNone/>
            </a:pPr>
            <a:r>
              <a:rPr lang="en-US" sz="3000" b="0" i="0" u="none" strike="noStrike" cap="none" baseline="0" dirty="0">
                <a:solidFill>
                  <a:schemeClr val="dk1"/>
                </a:solidFill>
                <a:latin typeface="Garamond"/>
                <a:ea typeface="Garamond"/>
                <a:cs typeface="Garamond"/>
                <a:sym typeface="Garamond"/>
              </a:rPr>
              <a:t>W</a:t>
            </a:r>
            <a:r>
              <a:rPr lang="en-US" sz="3000" dirty="0">
                <a:solidFill>
                  <a:schemeClr val="dk1"/>
                </a:solidFill>
                <a:latin typeface="Garamond"/>
                <a:ea typeface="Garamond"/>
                <a:cs typeface="Garamond"/>
                <a:sym typeface="Garamond"/>
              </a:rPr>
              <a:t>ise County and City of Norton Clerk of Court’s Office</a:t>
            </a:r>
            <a:r>
              <a:rPr lang="en-US" sz="3000" b="0" i="0" u="none" strike="noStrike" cap="none" baseline="0" dirty="0">
                <a:solidFill>
                  <a:schemeClr val="dk1"/>
                </a:solidFill>
                <a:latin typeface="Garamond"/>
                <a:ea typeface="Garamond"/>
                <a:cs typeface="Garamond"/>
                <a:sym typeface="Garamond"/>
              </a:rPr>
              <a:t>: </a:t>
            </a:r>
            <a:r>
              <a:rPr lang="en-US" sz="3000" dirty="0" err="1">
                <a:solidFill>
                  <a:schemeClr val="dk1"/>
                </a:solidFill>
                <a:latin typeface="Garamond"/>
                <a:ea typeface="Garamond"/>
                <a:cs typeface="Garamond"/>
                <a:sym typeface="Garamond"/>
              </a:rPr>
              <a:t>Rajkishan</a:t>
            </a:r>
            <a:r>
              <a:rPr lang="en-US" sz="3000" dirty="0">
                <a:solidFill>
                  <a:schemeClr val="dk1"/>
                </a:solidFill>
                <a:latin typeface="Garamond"/>
                <a:ea typeface="Garamond"/>
                <a:cs typeface="Garamond"/>
                <a:sym typeface="Garamond"/>
              </a:rPr>
              <a:t> </a:t>
            </a:r>
            <a:r>
              <a:rPr lang="en-US" sz="3000" dirty="0" err="1">
                <a:solidFill>
                  <a:schemeClr val="dk1"/>
                </a:solidFill>
                <a:latin typeface="Garamond"/>
                <a:ea typeface="Garamond"/>
                <a:cs typeface="Garamond"/>
                <a:sym typeface="Garamond"/>
              </a:rPr>
              <a:t>Rajappan</a:t>
            </a:r>
            <a:r>
              <a:rPr lang="en-US" sz="3000" dirty="0">
                <a:solidFill>
                  <a:schemeClr val="dk1"/>
                </a:solidFill>
                <a:latin typeface="Garamond"/>
                <a:ea typeface="Garamond"/>
                <a:cs typeface="Garamond"/>
                <a:sym typeface="Garamond"/>
              </a:rPr>
              <a:t> (Project Lead), Annabel White, Zachary Tate</a:t>
            </a:r>
          </a:p>
          <a:p>
            <a:pPr marL="0" marR="0" lvl="0" indent="0" algn="ctr" rtl="0">
              <a:lnSpc>
                <a:spcPct val="9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Marshall Space Flight Center: </a:t>
            </a:r>
            <a:r>
              <a:rPr lang="en-US" sz="3000" dirty="0" smtClean="0">
                <a:solidFill>
                  <a:schemeClr val="dk1"/>
                </a:solidFill>
                <a:latin typeface="Garamond"/>
                <a:ea typeface="Garamond"/>
                <a:cs typeface="Garamond"/>
                <a:sym typeface="Garamond"/>
              </a:rPr>
              <a:t>Sara </a:t>
            </a:r>
            <a:r>
              <a:rPr lang="en-US" sz="3000" dirty="0" err="1">
                <a:solidFill>
                  <a:schemeClr val="dk1"/>
                </a:solidFill>
                <a:latin typeface="Garamond"/>
                <a:ea typeface="Garamond"/>
                <a:cs typeface="Garamond"/>
                <a:sym typeface="Garamond"/>
              </a:rPr>
              <a:t>Amirazodi</a:t>
            </a:r>
            <a:endParaRPr lang="en-US" sz="3000" dirty="0">
              <a:solidFill>
                <a:schemeClr val="dk1"/>
              </a:solidFill>
              <a:latin typeface="Garamond"/>
              <a:ea typeface="Garamond"/>
              <a:cs typeface="Garamond"/>
              <a:sym typeface="Garamond"/>
            </a:endParaRPr>
          </a:p>
          <a:p>
            <a:pPr marL="0" marR="0" lvl="0" indent="0" algn="ctr" rtl="0">
              <a:lnSpc>
                <a:spcPct val="9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NASA DEVELOP National Program</a:t>
            </a:r>
          </a:p>
          <a:p>
            <a:pPr marL="0" marR="0" lvl="0" indent="0" algn="ctr" rtl="0">
              <a:lnSpc>
                <a:spcPct val="90000"/>
              </a:lnSpc>
              <a:spcBef>
                <a:spcPts val="0"/>
              </a:spcBef>
              <a:buClr>
                <a:schemeClr val="dk1"/>
              </a:buClr>
              <a:buFont typeface="Arial"/>
              <a:buNone/>
            </a:pPr>
            <a:endParaRPr sz="2400" b="0" i="0" u="none" strike="noStrike" cap="none" baseline="0" dirty="0">
              <a:solidFill>
                <a:schemeClr val="dk1"/>
              </a:solidFill>
              <a:latin typeface="Garamond"/>
              <a:ea typeface="Garamond"/>
              <a:cs typeface="Garamond"/>
              <a:sym typeface="Garamond"/>
            </a:endParaRPr>
          </a:p>
        </p:txBody>
      </p:sp>
      <p:graphicFrame>
        <p:nvGraphicFramePr>
          <p:cNvPr id="47" name="Diagram 46"/>
          <p:cNvGraphicFramePr/>
          <p:nvPr>
            <p:extLst>
              <p:ext uri="{D42A27DB-BD31-4B8C-83A1-F6EECF244321}">
                <p14:modId xmlns:p14="http://schemas.microsoft.com/office/powerpoint/2010/main" val="1484902421"/>
              </p:ext>
            </p:extLst>
          </p:nvPr>
        </p:nvGraphicFramePr>
        <p:xfrm>
          <a:off x="1028700" y="13779967"/>
          <a:ext cx="8572500" cy="7022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8" name="Diagram 47"/>
          <p:cNvGraphicFramePr/>
          <p:nvPr>
            <p:extLst>
              <p:ext uri="{D42A27DB-BD31-4B8C-83A1-F6EECF244321}">
                <p14:modId xmlns:p14="http://schemas.microsoft.com/office/powerpoint/2010/main" val="151469702"/>
              </p:ext>
            </p:extLst>
          </p:nvPr>
        </p:nvGraphicFramePr>
        <p:xfrm>
          <a:off x="1120139" y="13936027"/>
          <a:ext cx="8366760" cy="16459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9" name="Diagram 48"/>
          <p:cNvGraphicFramePr/>
          <p:nvPr>
            <p:extLst>
              <p:ext uri="{D42A27DB-BD31-4B8C-83A1-F6EECF244321}">
                <p14:modId xmlns:p14="http://schemas.microsoft.com/office/powerpoint/2010/main" val="2471823441"/>
              </p:ext>
            </p:extLst>
          </p:nvPr>
        </p:nvGraphicFramePr>
        <p:xfrm>
          <a:off x="1123952" y="16474326"/>
          <a:ext cx="8362948" cy="16459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50" name="Diagram 49"/>
          <p:cNvGraphicFramePr/>
          <p:nvPr>
            <p:extLst>
              <p:ext uri="{D42A27DB-BD31-4B8C-83A1-F6EECF244321}">
                <p14:modId xmlns:p14="http://schemas.microsoft.com/office/powerpoint/2010/main" val="1288301355"/>
              </p:ext>
            </p:extLst>
          </p:nvPr>
        </p:nvGraphicFramePr>
        <p:xfrm>
          <a:off x="1123703" y="18903954"/>
          <a:ext cx="8363196" cy="178513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51" name="TextBox 34"/>
          <p:cNvSpPr txBox="1"/>
          <p:nvPr/>
        </p:nvSpPr>
        <p:spPr>
          <a:xfrm>
            <a:off x="1028701" y="13330571"/>
            <a:ext cx="5959366" cy="461665"/>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2400" b="1" dirty="0" smtClean="0">
                <a:latin typeface="Garamond" panose="02020404030301010803" pitchFamily="18" charset="0"/>
              </a:rPr>
              <a:t>Pixel-by-Pixel Composting Technique</a:t>
            </a:r>
            <a:endParaRPr lang="en-US" sz="2400" b="1" dirty="0">
              <a:latin typeface="Garamond" panose="02020404030301010803" pitchFamily="18" charset="0"/>
            </a:endParaRPr>
          </a:p>
        </p:txBody>
      </p:sp>
      <p:sp>
        <p:nvSpPr>
          <p:cNvPr id="52" name="TextBox 35"/>
          <p:cNvSpPr txBox="1"/>
          <p:nvPr/>
        </p:nvSpPr>
        <p:spPr>
          <a:xfrm>
            <a:off x="1028700" y="15936965"/>
            <a:ext cx="4381500" cy="461665"/>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2400" b="1" dirty="0" smtClean="0">
                <a:latin typeface="Garamond" panose="02020404030301010803" pitchFamily="18" charset="0"/>
              </a:rPr>
              <a:t>Classification and Analysis</a:t>
            </a:r>
            <a:endParaRPr lang="en-US" sz="2400" b="1" dirty="0">
              <a:latin typeface="Garamond" panose="02020404030301010803" pitchFamily="18" charset="0"/>
            </a:endParaRPr>
          </a:p>
        </p:txBody>
      </p:sp>
      <p:sp>
        <p:nvSpPr>
          <p:cNvPr id="53" name="TextBox 36"/>
          <p:cNvSpPr txBox="1"/>
          <p:nvPr/>
        </p:nvSpPr>
        <p:spPr>
          <a:xfrm>
            <a:off x="1028701" y="18488072"/>
            <a:ext cx="3294993" cy="461665"/>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2400" b="1" dirty="0" smtClean="0">
                <a:latin typeface="Garamond" panose="02020404030301010803" pitchFamily="18" charset="0"/>
              </a:rPr>
              <a:t>Results</a:t>
            </a:r>
            <a:endParaRPr lang="en-US" sz="2400" b="1" dirty="0">
              <a:latin typeface="Garamond" panose="02020404030301010803" pitchFamily="18" charset="0"/>
            </a:endParaRPr>
          </a:p>
        </p:txBody>
      </p:sp>
      <p:sp>
        <p:nvSpPr>
          <p:cNvPr id="2" name="TextBox 1"/>
          <p:cNvSpPr txBox="1"/>
          <p:nvPr/>
        </p:nvSpPr>
        <p:spPr>
          <a:xfrm rot="16200000">
            <a:off x="1123268" y="19496156"/>
            <a:ext cx="1600203" cy="707886"/>
          </a:xfrm>
          <a:prstGeom prst="rect">
            <a:avLst/>
          </a:prstGeom>
          <a:noFill/>
        </p:spPr>
        <p:txBody>
          <a:bodyPr wrap="square" rtlCol="0">
            <a:spAutoFit/>
          </a:bodyPr>
          <a:lstStyle/>
          <a:p>
            <a:pPr lvl="0" algn="ctr"/>
            <a:r>
              <a:rPr lang="en-US" sz="2000" b="1" dirty="0" smtClean="0">
                <a:solidFill>
                  <a:schemeClr val="bg1"/>
                </a:solidFill>
                <a:latin typeface="Garamond" panose="02020404030301010803" pitchFamily="18" charset="0"/>
              </a:rPr>
              <a:t>Regression</a:t>
            </a:r>
          </a:p>
          <a:p>
            <a:pPr lvl="0" algn="ctr"/>
            <a:r>
              <a:rPr lang="en-US" sz="2000" b="1" dirty="0" smtClean="0">
                <a:solidFill>
                  <a:schemeClr val="bg1"/>
                </a:solidFill>
                <a:latin typeface="Garamond" panose="02020404030301010803" pitchFamily="18" charset="0"/>
              </a:rPr>
              <a:t>Analysis</a:t>
            </a:r>
            <a:endParaRPr lang="en-US" sz="2000" b="1" dirty="0">
              <a:solidFill>
                <a:schemeClr val="bg1"/>
              </a:solidFill>
              <a:latin typeface="Garamond" panose="02020404030301010803" pitchFamily="18" charset="0"/>
            </a:endParaRPr>
          </a:p>
        </p:txBody>
      </p:sp>
      <p:sp>
        <p:nvSpPr>
          <p:cNvPr id="3" name="TextBox 2"/>
          <p:cNvSpPr txBox="1"/>
          <p:nvPr/>
        </p:nvSpPr>
        <p:spPr>
          <a:xfrm rot="16200000">
            <a:off x="4948655" y="16934261"/>
            <a:ext cx="1600198" cy="707886"/>
          </a:xfrm>
          <a:prstGeom prst="rect">
            <a:avLst/>
          </a:prstGeom>
          <a:noFill/>
        </p:spPr>
        <p:txBody>
          <a:bodyPr wrap="square" rtlCol="0">
            <a:spAutoFit/>
          </a:bodyPr>
          <a:lstStyle/>
          <a:p>
            <a:pPr lvl="0" algn="ctr"/>
            <a:r>
              <a:rPr lang="en-US" sz="2000" b="1" dirty="0" smtClean="0">
                <a:solidFill>
                  <a:schemeClr val="bg1"/>
                </a:solidFill>
                <a:latin typeface="Garamond" panose="02020404030301010803" pitchFamily="18" charset="0"/>
              </a:rPr>
              <a:t>Identifying Soil </a:t>
            </a:r>
            <a:r>
              <a:rPr lang="en-US" sz="2000" b="1" dirty="0">
                <a:solidFill>
                  <a:schemeClr val="bg1"/>
                </a:solidFill>
                <a:latin typeface="Garamond" panose="02020404030301010803" pitchFamily="18" charset="0"/>
              </a:rPr>
              <a:t>Classes</a:t>
            </a:r>
          </a:p>
        </p:txBody>
      </p:sp>
      <p:sp>
        <p:nvSpPr>
          <p:cNvPr id="4" name="TextBox 3"/>
          <p:cNvSpPr txBox="1"/>
          <p:nvPr/>
        </p:nvSpPr>
        <p:spPr>
          <a:xfrm rot="16200000">
            <a:off x="638521" y="14560034"/>
            <a:ext cx="1600200" cy="369332"/>
          </a:xfrm>
          <a:prstGeom prst="rect">
            <a:avLst/>
          </a:prstGeom>
          <a:noFill/>
        </p:spPr>
        <p:txBody>
          <a:bodyPr wrap="square" rtlCol="0">
            <a:spAutoFit/>
          </a:bodyPr>
          <a:lstStyle/>
          <a:p>
            <a:pPr lvl="0" algn="ctr"/>
            <a:r>
              <a:rPr lang="en-US" sz="1800" b="1" dirty="0">
                <a:solidFill>
                  <a:schemeClr val="bg1"/>
                </a:solidFill>
                <a:latin typeface="Garamond" panose="02020404030301010803" pitchFamily="18" charset="0"/>
              </a:rPr>
              <a:t>Input Data</a:t>
            </a:r>
          </a:p>
        </p:txBody>
      </p:sp>
      <p:sp>
        <p:nvSpPr>
          <p:cNvPr id="5" name="TextBox 4"/>
          <p:cNvSpPr txBox="1"/>
          <p:nvPr/>
        </p:nvSpPr>
        <p:spPr>
          <a:xfrm rot="16200000">
            <a:off x="3637866" y="14421534"/>
            <a:ext cx="1600201" cy="646331"/>
          </a:xfrm>
          <a:prstGeom prst="rect">
            <a:avLst/>
          </a:prstGeom>
          <a:noFill/>
        </p:spPr>
        <p:txBody>
          <a:bodyPr wrap="square" rtlCol="0">
            <a:spAutoFit/>
          </a:bodyPr>
          <a:lstStyle/>
          <a:p>
            <a:pPr lvl="0" algn="ctr"/>
            <a:r>
              <a:rPr lang="en-US" sz="1800" b="1" dirty="0">
                <a:solidFill>
                  <a:schemeClr val="bg1"/>
                </a:solidFill>
                <a:latin typeface="Garamond" panose="02020404030301010803" pitchFamily="18" charset="0"/>
              </a:rPr>
              <a:t>Cloud Pixel </a:t>
            </a:r>
            <a:r>
              <a:rPr lang="en-US" sz="1800" b="1" dirty="0" smtClean="0">
                <a:solidFill>
                  <a:schemeClr val="bg1"/>
                </a:solidFill>
                <a:latin typeface="Garamond" panose="02020404030301010803" pitchFamily="18" charset="0"/>
              </a:rPr>
              <a:t>Classification</a:t>
            </a:r>
            <a:endParaRPr lang="en-US" sz="1800" b="1" dirty="0">
              <a:solidFill>
                <a:schemeClr val="bg1"/>
              </a:solidFill>
              <a:latin typeface="Garamond" panose="02020404030301010803" pitchFamily="18" charset="0"/>
            </a:endParaRPr>
          </a:p>
        </p:txBody>
      </p:sp>
      <p:sp>
        <p:nvSpPr>
          <p:cNvPr id="6" name="TextBox 5"/>
          <p:cNvSpPr txBox="1"/>
          <p:nvPr/>
        </p:nvSpPr>
        <p:spPr>
          <a:xfrm rot="16200000">
            <a:off x="6360121" y="14452311"/>
            <a:ext cx="1600202" cy="584775"/>
          </a:xfrm>
          <a:prstGeom prst="rect">
            <a:avLst/>
          </a:prstGeom>
          <a:noFill/>
        </p:spPr>
        <p:txBody>
          <a:bodyPr wrap="square" rtlCol="0">
            <a:spAutoFit/>
          </a:bodyPr>
          <a:lstStyle/>
          <a:p>
            <a:pPr lvl="0" algn="ctr"/>
            <a:r>
              <a:rPr lang="en-US" sz="1600" b="1" dirty="0">
                <a:solidFill>
                  <a:schemeClr val="bg1"/>
                </a:solidFill>
                <a:latin typeface="Garamond" panose="02020404030301010803" pitchFamily="18" charset="0"/>
              </a:rPr>
              <a:t>Cloud Pixel </a:t>
            </a:r>
            <a:r>
              <a:rPr lang="en-US" sz="1600" b="1" dirty="0" smtClean="0">
                <a:solidFill>
                  <a:schemeClr val="bg1"/>
                </a:solidFill>
                <a:latin typeface="Garamond" panose="02020404030301010803" pitchFamily="18" charset="0"/>
              </a:rPr>
              <a:t>Replacement</a:t>
            </a:r>
            <a:endParaRPr lang="en-US" sz="1600" b="1" dirty="0">
              <a:solidFill>
                <a:schemeClr val="bg1"/>
              </a:solidFill>
              <a:latin typeface="Garamond" panose="02020404030301010803" pitchFamily="18" charset="0"/>
            </a:endParaRPr>
          </a:p>
        </p:txBody>
      </p:sp>
      <p:sp>
        <p:nvSpPr>
          <p:cNvPr id="7" name="TextBox 6"/>
          <p:cNvSpPr txBox="1"/>
          <p:nvPr/>
        </p:nvSpPr>
        <p:spPr>
          <a:xfrm rot="16200000">
            <a:off x="705535" y="16934260"/>
            <a:ext cx="1600198" cy="707886"/>
          </a:xfrm>
          <a:prstGeom prst="rect">
            <a:avLst/>
          </a:prstGeom>
          <a:noFill/>
        </p:spPr>
        <p:txBody>
          <a:bodyPr wrap="square" rtlCol="0">
            <a:spAutoFit/>
          </a:bodyPr>
          <a:lstStyle/>
          <a:p>
            <a:pPr lvl="0" algn="ctr"/>
            <a:r>
              <a:rPr lang="en-US" sz="2000" b="1" dirty="0">
                <a:solidFill>
                  <a:schemeClr val="bg1"/>
                </a:solidFill>
                <a:latin typeface="Garamond" panose="02020404030301010803" pitchFamily="18" charset="0"/>
              </a:rPr>
              <a:t>Layer </a:t>
            </a:r>
            <a:endParaRPr lang="en-US" sz="2000" b="1" dirty="0" smtClean="0">
              <a:solidFill>
                <a:schemeClr val="bg1"/>
              </a:solidFill>
              <a:latin typeface="Garamond" panose="02020404030301010803" pitchFamily="18" charset="0"/>
            </a:endParaRPr>
          </a:p>
          <a:p>
            <a:pPr lvl="0" algn="ctr"/>
            <a:r>
              <a:rPr lang="en-US" sz="2000" b="1" dirty="0" smtClean="0">
                <a:solidFill>
                  <a:schemeClr val="bg1"/>
                </a:solidFill>
                <a:latin typeface="Garamond" panose="02020404030301010803" pitchFamily="18" charset="0"/>
              </a:rPr>
              <a:t>Stacking</a:t>
            </a:r>
            <a:endParaRPr lang="en-US" sz="2000" b="1" dirty="0">
              <a:solidFill>
                <a:schemeClr val="bg1"/>
              </a:solidFill>
              <a:latin typeface="Garamond" panose="02020404030301010803" pitchFamily="18" charset="0"/>
            </a:endParaRPr>
          </a:p>
        </p:txBody>
      </p:sp>
      <p:pic>
        <p:nvPicPr>
          <p:cNvPr id="41" name="Picture 2" descr="03 Landsat8.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538161" y="19013284"/>
            <a:ext cx="2072638" cy="169194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02 Landsat7.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06976" y="19087637"/>
            <a:ext cx="3666175" cy="14903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12 SRTM.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549099" y="18694028"/>
            <a:ext cx="1796192" cy="1984742"/>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16"/>
          <p:cNvSpPr txBox="1">
            <a:spLocks/>
          </p:cNvSpPr>
          <p:nvPr/>
        </p:nvSpPr>
        <p:spPr>
          <a:xfrm>
            <a:off x="18364200" y="18135600"/>
            <a:ext cx="8229600" cy="28346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da-DK" sz="3200" dirty="0">
                <a:solidFill>
                  <a:srgbClr val="767171"/>
                </a:solidFill>
                <a:latin typeface="Garamond"/>
              </a:rPr>
              <a:t>Landsat 7 ETM+  </a:t>
            </a:r>
            <a:r>
              <a:rPr lang="da-DK" sz="3200" dirty="0" smtClean="0">
                <a:solidFill>
                  <a:srgbClr val="767171"/>
                </a:solidFill>
                <a:latin typeface="Garamond"/>
              </a:rPr>
              <a:t> Landsat </a:t>
            </a:r>
            <a:r>
              <a:rPr lang="da-DK" sz="3200" dirty="0">
                <a:solidFill>
                  <a:srgbClr val="767171"/>
                </a:solidFill>
                <a:latin typeface="Garamond"/>
              </a:rPr>
              <a:t>8 OLI/TIRS  </a:t>
            </a:r>
            <a:r>
              <a:rPr lang="da-DK" sz="3200" dirty="0" smtClean="0">
                <a:solidFill>
                  <a:srgbClr val="767171"/>
                </a:solidFill>
                <a:latin typeface="Garamond"/>
              </a:rPr>
              <a:t>SRTM</a:t>
            </a:r>
            <a:endParaRPr lang="da-DK" sz="3200" dirty="0">
              <a:solidFill>
                <a:srgbClr val="767171"/>
              </a:solidFill>
              <a:latin typeface="Garamond"/>
            </a:endParaRPr>
          </a:p>
          <a:p>
            <a:r>
              <a:rPr lang="da-DK" dirty="0">
                <a:solidFill>
                  <a:srgbClr val="767171"/>
                </a:solidFill>
                <a:latin typeface="Garamond"/>
              </a:rPr>
              <a:t/>
            </a:r>
            <a:br>
              <a:rPr lang="da-DK" dirty="0">
                <a:solidFill>
                  <a:srgbClr val="767171"/>
                </a:solidFill>
                <a:latin typeface="Garamond"/>
              </a:rPr>
            </a:br>
            <a:r>
              <a:rPr lang="da-DK" dirty="0">
                <a:solidFill>
                  <a:srgbClr val="767171"/>
                </a:solidFill>
                <a:latin typeface="Garamond"/>
              </a:rPr>
              <a:t/>
            </a:r>
            <a:br>
              <a:rPr lang="da-DK" dirty="0">
                <a:solidFill>
                  <a:srgbClr val="767171"/>
                </a:solidFill>
                <a:latin typeface="Garamond"/>
              </a:rPr>
            </a:br>
            <a:endParaRPr lang="en-US" dirty="0" smtClean="0">
              <a:solidFill>
                <a:srgbClr val="767171"/>
              </a:solidFill>
              <a:latin typeface="Garamond"/>
            </a:endParaRPr>
          </a:p>
        </p:txBody>
      </p:sp>
      <p:pic>
        <p:nvPicPr>
          <p:cNvPr id="8" name="Picture 2" descr="\\Developserver\2015\Summer2015\YanomamiHealth\Other\Maps_n_Images\study_area_map_MSFC.ti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436246" y="12115800"/>
            <a:ext cx="8005154" cy="5070524"/>
          </a:xfrm>
          <a:prstGeom prst="rect">
            <a:avLst/>
          </a:prstGeom>
          <a:noFill/>
          <a:extLst>
            <a:ext uri="{909E8E84-426E-40DD-AFC4-6F175D3DCCD1}">
              <a14:hiddenFill xmlns:a14="http://schemas.microsoft.com/office/drawing/2010/main">
                <a:solidFill>
                  <a:srgbClr val="FFFFFF"/>
                </a:solidFill>
              </a14:hiddenFill>
            </a:ext>
          </a:extLst>
        </p:spPr>
      </p:pic>
      <p:sp>
        <p:nvSpPr>
          <p:cNvPr id="63" name="Text Placeholder 6"/>
          <p:cNvSpPr txBox="1">
            <a:spLocks/>
          </p:cNvSpPr>
          <p:nvPr/>
        </p:nvSpPr>
        <p:spPr>
          <a:xfrm>
            <a:off x="9982200" y="13792236"/>
            <a:ext cx="3470405" cy="4978633"/>
          </a:xfrm>
          <a:prstGeom prst="rect">
            <a:avLst/>
          </a:prstGeom>
        </p:spPr>
        <p:txBody>
          <a:bodyPr>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None/>
            </a:pPr>
            <a:r>
              <a:rPr lang="en-US" sz="3200" b="1" dirty="0" smtClean="0">
                <a:latin typeface="Garamond" panose="02020404030301010803" pitchFamily="18" charset="0"/>
              </a:rPr>
              <a:t>Data Processing</a:t>
            </a:r>
            <a:r>
              <a:rPr lang="en-US" sz="3200" dirty="0" smtClean="0">
                <a:latin typeface="Garamond" panose="02020404030301010803" pitchFamily="18" charset="0"/>
              </a:rPr>
              <a:t/>
            </a:r>
            <a:br>
              <a:rPr lang="en-US" sz="3200" dirty="0" smtClean="0">
                <a:latin typeface="Garamond" panose="02020404030301010803" pitchFamily="18" charset="0"/>
              </a:rPr>
            </a:br>
            <a:r>
              <a:rPr lang="en-US" sz="2800" dirty="0" smtClean="0">
                <a:latin typeface="Garamond" panose="02020404030301010803" pitchFamily="18" charset="0"/>
              </a:rPr>
              <a:t>All data processed with Spatial Analyst toolbox in ArcGIS.</a:t>
            </a:r>
          </a:p>
          <a:p>
            <a:pPr marL="0" indent="0">
              <a:buNone/>
            </a:pPr>
            <a:r>
              <a:rPr lang="en-US" sz="6000" i="1" dirty="0" smtClean="0">
                <a:latin typeface="Garamond" panose="02020404030301010803" pitchFamily="18" charset="0"/>
              </a:rPr>
              <a:t>Image coming soon</a:t>
            </a:r>
          </a:p>
          <a:p>
            <a:pPr marL="0" indent="0">
              <a:buNone/>
            </a:pPr>
            <a:endParaRPr lang="en-US" sz="2400" dirty="0">
              <a:latin typeface="+mj-lt"/>
            </a:endParaRPr>
          </a:p>
        </p:txBody>
      </p:sp>
      <p:grpSp>
        <p:nvGrpSpPr>
          <p:cNvPr id="25" name="Group 24"/>
          <p:cNvGrpSpPr/>
          <p:nvPr/>
        </p:nvGrpSpPr>
        <p:grpSpPr>
          <a:xfrm>
            <a:off x="9982200" y="13561403"/>
            <a:ext cx="8153400" cy="7263379"/>
            <a:chOff x="9982200" y="13792236"/>
            <a:chExt cx="8153400" cy="7032546"/>
          </a:xfrm>
        </p:grpSpPr>
        <p:sp>
          <p:nvSpPr>
            <p:cNvPr id="64" name="Down Arrow 63"/>
            <p:cNvSpPr/>
            <p:nvPr/>
          </p:nvSpPr>
          <p:spPr>
            <a:xfrm>
              <a:off x="17114836" y="13792236"/>
              <a:ext cx="1020764" cy="7021407"/>
            </a:xfrm>
            <a:prstGeom prst="downArrow">
              <a:avLst/>
            </a:prstGeom>
            <a:gradFill>
              <a:gsLst>
                <a:gs pos="23000">
                  <a:schemeClr val="accent1">
                    <a:tint val="66000"/>
                    <a:satMod val="160000"/>
                    <a:lumMod val="70000"/>
                  </a:schemeClr>
                </a:gs>
                <a:gs pos="68000">
                  <a:schemeClr val="accent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600" dirty="0" smtClean="0">
                  <a:latin typeface="Garamond" panose="02020404030301010803" pitchFamily="18" charset="0"/>
                </a:rPr>
                <a:t>Processing Flow</a:t>
              </a:r>
              <a:endParaRPr lang="en-US" sz="3600" dirty="0">
                <a:latin typeface="Garamond" panose="02020404030301010803" pitchFamily="18" charset="0"/>
              </a:endParaRPr>
            </a:p>
          </p:txBody>
        </p:sp>
        <p:grpSp>
          <p:nvGrpSpPr>
            <p:cNvPr id="12" name="Group 11"/>
            <p:cNvGrpSpPr/>
            <p:nvPr/>
          </p:nvGrpSpPr>
          <p:grpSpPr>
            <a:xfrm>
              <a:off x="9982200" y="13801069"/>
              <a:ext cx="7047957" cy="7023713"/>
              <a:chOff x="9982200" y="13801069"/>
              <a:chExt cx="7047957" cy="7023713"/>
            </a:xfrm>
            <a:gradFill flip="none" rotWithShape="1">
              <a:gsLst>
                <a:gs pos="59000">
                  <a:schemeClr val="accent3">
                    <a:lumMod val="100000"/>
                  </a:schemeClr>
                </a:gs>
                <a:gs pos="13000">
                  <a:schemeClr val="accent1">
                    <a:tint val="66000"/>
                    <a:satMod val="160000"/>
                    <a:lumMod val="70000"/>
                  </a:schemeClr>
                </a:gs>
              </a:gsLst>
              <a:lin ang="5400000" scaled="1"/>
              <a:tileRect/>
            </a:gradFill>
          </p:grpSpPr>
          <p:sp>
            <p:nvSpPr>
              <p:cNvPr id="65" name="Rounded Rectangle 64"/>
              <p:cNvSpPr/>
              <p:nvPr/>
            </p:nvSpPr>
            <p:spPr>
              <a:xfrm>
                <a:off x="13518776" y="13801069"/>
                <a:ext cx="3487612" cy="54406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Garamond" panose="02020404030301010803" pitchFamily="18" charset="0"/>
                  </a:rPr>
                  <a:t>Elevation</a:t>
                </a:r>
                <a:endParaRPr lang="en-US" sz="3200" dirty="0">
                  <a:latin typeface="Garamond" panose="02020404030301010803" pitchFamily="18" charset="0"/>
                </a:endParaRPr>
              </a:p>
            </p:txBody>
          </p:sp>
          <p:sp>
            <p:nvSpPr>
              <p:cNvPr id="66" name="Rounded Rectangle 65"/>
              <p:cNvSpPr/>
              <p:nvPr/>
            </p:nvSpPr>
            <p:spPr>
              <a:xfrm>
                <a:off x="13518770" y="14686854"/>
                <a:ext cx="3487612" cy="54406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Garamond" panose="02020404030301010803" pitchFamily="18" charset="0"/>
                  </a:rPr>
                  <a:t>Slope</a:t>
                </a:r>
              </a:p>
            </p:txBody>
          </p:sp>
          <p:sp>
            <p:nvSpPr>
              <p:cNvPr id="67" name="Rounded Rectangle 66"/>
              <p:cNvSpPr/>
              <p:nvPr/>
            </p:nvSpPr>
            <p:spPr>
              <a:xfrm>
                <a:off x="9982200" y="18896275"/>
                <a:ext cx="7021777" cy="803473"/>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Garamond" panose="02020404030301010803" pitchFamily="18" charset="0"/>
                  </a:rPr>
                  <a:t>Fuzzy Membership</a:t>
                </a:r>
              </a:p>
            </p:txBody>
          </p:sp>
          <p:sp>
            <p:nvSpPr>
              <p:cNvPr id="68" name="Rounded Rectangle 67"/>
              <p:cNvSpPr/>
              <p:nvPr/>
            </p:nvSpPr>
            <p:spPr>
              <a:xfrm>
                <a:off x="9982200" y="20021309"/>
                <a:ext cx="7021777" cy="803473"/>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Garamond" panose="02020404030301010803" pitchFamily="18" charset="0"/>
                  </a:rPr>
                  <a:t>Suitability Model</a:t>
                </a:r>
              </a:p>
            </p:txBody>
          </p:sp>
          <p:sp>
            <p:nvSpPr>
              <p:cNvPr id="69" name="Rounded Rectangle 68"/>
              <p:cNvSpPr/>
              <p:nvPr/>
            </p:nvSpPr>
            <p:spPr>
              <a:xfrm>
                <a:off x="13518769" y="15655601"/>
                <a:ext cx="3487612" cy="54406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Garamond" panose="02020404030301010803" pitchFamily="18" charset="0"/>
                  </a:rPr>
                  <a:t>NDVI</a:t>
                </a:r>
              </a:p>
            </p:txBody>
          </p:sp>
          <p:sp>
            <p:nvSpPr>
              <p:cNvPr id="70" name="Rounded Rectangle 69"/>
              <p:cNvSpPr/>
              <p:nvPr/>
            </p:nvSpPr>
            <p:spPr>
              <a:xfrm>
                <a:off x="13542545" y="16592212"/>
                <a:ext cx="3487612" cy="54406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Garamond" panose="02020404030301010803" pitchFamily="18" charset="0"/>
                  </a:rPr>
                  <a:t>dNBR</a:t>
                </a:r>
                <a:endParaRPr lang="en-US" sz="3200" dirty="0" smtClean="0">
                  <a:latin typeface="Garamond" panose="02020404030301010803" pitchFamily="18" charset="0"/>
                </a:endParaRPr>
              </a:p>
            </p:txBody>
          </p:sp>
          <p:sp>
            <p:nvSpPr>
              <p:cNvPr id="71" name="Rounded Rectangle 70"/>
              <p:cNvSpPr/>
              <p:nvPr/>
            </p:nvSpPr>
            <p:spPr>
              <a:xfrm>
                <a:off x="13518768" y="17500302"/>
                <a:ext cx="3487612" cy="54406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Garamond" panose="02020404030301010803" pitchFamily="18" charset="0"/>
                  </a:rPr>
                  <a:t>Distance to Streams</a:t>
                </a:r>
              </a:p>
            </p:txBody>
          </p:sp>
        </p:grpSp>
      </p:grpSp>
      <p:cxnSp>
        <p:nvCxnSpPr>
          <p:cNvPr id="14" name="Straight Connector 13"/>
          <p:cNvCxnSpPr/>
          <p:nvPr/>
        </p:nvCxnSpPr>
        <p:spPr>
          <a:xfrm>
            <a:off x="9769840" y="13850857"/>
            <a:ext cx="0" cy="690416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372</Words>
  <Application>Microsoft Office PowerPoint</Application>
  <PresentationFormat>Custom</PresentationFormat>
  <Paragraphs>73</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Century Gothic</vt:lpstr>
      <vt:lpstr>Garamond</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DEVELOPE1</dc:creator>
  <cp:lastModifiedBy>Newtoff, Kiersten (GSFC-6104)[DEVELOP]</cp:lastModifiedBy>
  <cp:revision>45</cp:revision>
  <dcterms:modified xsi:type="dcterms:W3CDTF">2015-07-02T12:14:19Z</dcterms:modified>
</cp:coreProperties>
</file>