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3E2D"/>
    <a:srgbClr val="4DAEB3"/>
    <a:srgbClr val="236F99"/>
    <a:srgbClr val="8A5A9A"/>
    <a:srgbClr val="9DB23F"/>
    <a:srgbClr val="67A478"/>
    <a:srgbClr val="BA3A50"/>
    <a:srgbClr val="5372B3"/>
    <a:srgbClr val="D2672B"/>
    <a:srgbClr val="8A84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427" y="19"/>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1/29/2024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1/29/2024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C13E2D"/>
                </a:solidFill>
              </a:defRPr>
            </a:lvl1pPr>
          </a:lstStyle>
          <a:p>
            <a:pPr lvl="0"/>
            <a:r>
              <a:rPr lang="en-US" dirty="0"/>
              <a:t>Study Area Wildland Fires</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C13E2D"/>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C13E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7629"/>
              <a:ext cx="2195621" cy="2194216"/>
            </a:xfrm>
            <a:prstGeom prst="rect">
              <a:avLst/>
            </a:prstGeom>
          </p:spPr>
        </p:pic>
      </p:grpSp>
      <p:sp>
        <p:nvSpPr>
          <p:cNvPr id="2" name="Rectangle 1">
            <a:extLst>
              <a:ext uri="{FF2B5EF4-FFF2-40B4-BE49-F238E27FC236}">
                <a16:creationId xmlns:a16="http://schemas.microsoft.com/office/drawing/2014/main" id="{96C34DEA-62FF-BCCE-8A6F-B5BE4B7BB5DB}"/>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1/29/2024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support.office.com/en-us/article/Crop-a-picture-to-fit-in-a-shape-1CE8CF89-6A19-4EE4-82CA-4F8E81469590" TargetMode="External"/><Relationship Id="rId5" Type="http://schemas.openxmlformats.org/officeDocument/2006/relationships/hyperlink" Target="http://www.devpedia.developexchange.com/dp/index.php?title=List_of_Satellite_Pictures"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6" name="TextBox 5">
            <a:extLst>
              <a:ext uri="{FF2B5EF4-FFF2-40B4-BE49-F238E27FC236}">
                <a16:creationId xmlns:a16="http://schemas.microsoft.com/office/drawing/2014/main" id="{AC85576F-308E-47E6-82D4-B98D4F77AB30}"/>
              </a:ext>
            </a:extLst>
          </p:cNvPr>
          <p:cNvSpPr txBox="1"/>
          <p:nvPr/>
        </p:nvSpPr>
        <p:spPr>
          <a:xfrm>
            <a:off x="928002" y="5314794"/>
            <a:ext cx="8455901"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Project Synopsis</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5" y="10022701"/>
            <a:ext cx="8256908"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Objectives</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2" y="16888244"/>
            <a:ext cx="8451941"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Methodology</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334674"/>
            <a:ext cx="8102574"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Study Area</a:t>
            </a:r>
          </a:p>
        </p:txBody>
      </p:sp>
      <p:sp>
        <p:nvSpPr>
          <p:cNvPr id="14" name="TextBox 13">
            <a:extLst>
              <a:ext uri="{FF2B5EF4-FFF2-40B4-BE49-F238E27FC236}">
                <a16:creationId xmlns:a16="http://schemas.microsoft.com/office/drawing/2014/main" id="{E3314279-E5E3-0DC5-601E-B40E51101224}"/>
              </a:ext>
            </a:extLst>
          </p:cNvPr>
          <p:cNvSpPr txBox="1"/>
          <p:nvPr/>
        </p:nvSpPr>
        <p:spPr>
          <a:xfrm>
            <a:off x="840343" y="22503673"/>
            <a:ext cx="8261179"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Earth Observations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2200218"/>
            <a:ext cx="7916691" cy="799626"/>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Results</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577164" y="18922616"/>
            <a:ext cx="8130436" cy="799626"/>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Conclusions</a:t>
            </a:r>
          </a:p>
        </p:txBody>
      </p:sp>
      <p:sp>
        <p:nvSpPr>
          <p:cNvPr id="20" name="TextBox 19">
            <a:extLst>
              <a:ext uri="{FF2B5EF4-FFF2-40B4-BE49-F238E27FC236}">
                <a16:creationId xmlns:a16="http://schemas.microsoft.com/office/drawing/2014/main" id="{45C41932-2CB9-EA43-2CD4-CA2216FD972C}"/>
              </a:ext>
            </a:extLst>
          </p:cNvPr>
          <p:cNvSpPr txBox="1"/>
          <p:nvPr/>
        </p:nvSpPr>
        <p:spPr>
          <a:xfrm>
            <a:off x="14630400" y="23552760"/>
            <a:ext cx="8077200"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Acknowledgements</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62668" y="29106920"/>
            <a:ext cx="8044931"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5030093"/>
            <a:ext cx="8164735"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Team Members</a:t>
            </a:r>
          </a:p>
        </p:txBody>
      </p:sp>
      <p:sp>
        <p:nvSpPr>
          <p:cNvPr id="25" name="Text Placeholder 16">
            <a:extLst>
              <a:ext uri="{FF2B5EF4-FFF2-40B4-BE49-F238E27FC236}">
                <a16:creationId xmlns:a16="http://schemas.microsoft.com/office/drawing/2014/main" id="{8EB74875-4E52-B274-D84D-703C79CB843C}"/>
              </a:ext>
            </a:extLst>
          </p:cNvPr>
          <p:cNvSpPr txBox="1">
            <a:spLocks/>
          </p:cNvSpPr>
          <p:nvPr/>
        </p:nvSpPr>
        <p:spPr>
          <a:xfrm>
            <a:off x="722815" y="308934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6" name="Text Placeholder 16">
            <a:extLst>
              <a:ext uri="{FF2B5EF4-FFF2-40B4-BE49-F238E27FC236}">
                <a16:creationId xmlns:a16="http://schemas.microsoft.com/office/drawing/2014/main" id="{F6EE2B43-E8A3-4755-A993-461B2FCE7B0B}"/>
              </a:ext>
            </a:extLst>
          </p:cNvPr>
          <p:cNvSpPr txBox="1">
            <a:spLocks/>
          </p:cNvSpPr>
          <p:nvPr/>
        </p:nvSpPr>
        <p:spPr>
          <a:xfrm>
            <a:off x="3492336" y="3089348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7" name="Text Placeholder 16">
            <a:extLst>
              <a:ext uri="{FF2B5EF4-FFF2-40B4-BE49-F238E27FC236}">
                <a16:creationId xmlns:a16="http://schemas.microsoft.com/office/drawing/2014/main" id="{C9D56256-62AB-03F7-FB19-51F9FA420D17}"/>
              </a:ext>
            </a:extLst>
          </p:cNvPr>
          <p:cNvSpPr txBox="1">
            <a:spLocks/>
          </p:cNvSpPr>
          <p:nvPr/>
        </p:nvSpPr>
        <p:spPr>
          <a:xfrm>
            <a:off x="6381743" y="3089348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8" name="Text Placeholder 16">
            <a:extLst>
              <a:ext uri="{FF2B5EF4-FFF2-40B4-BE49-F238E27FC236}">
                <a16:creationId xmlns:a16="http://schemas.microsoft.com/office/drawing/2014/main" id="{562DE67C-886B-AF4E-B5E4-CF736AF0F777}"/>
              </a:ext>
            </a:extLst>
          </p:cNvPr>
          <p:cNvSpPr txBox="1">
            <a:spLocks/>
          </p:cNvSpPr>
          <p:nvPr/>
        </p:nvSpPr>
        <p:spPr>
          <a:xfrm>
            <a:off x="9172303" y="3088030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98402" y="28651737"/>
            <a:ext cx="2103120" cy="2083075"/>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154606" y="28651737"/>
            <a:ext cx="2103120" cy="2083075"/>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076504" y="28651737"/>
            <a:ext cx="2103120" cy="2083075"/>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920300" y="28651737"/>
            <a:ext cx="2103120" cy="2083075"/>
          </a:xfrm>
          <a:prstGeom prst="rect">
            <a:avLst/>
          </a:prstGeom>
        </p:spPr>
      </p:pic>
      <p:sp>
        <p:nvSpPr>
          <p:cNvPr id="2" name="Text Placeholder 16">
            <a:extLst>
              <a:ext uri="{FF2B5EF4-FFF2-40B4-BE49-F238E27FC236}">
                <a16:creationId xmlns:a16="http://schemas.microsoft.com/office/drawing/2014/main" id="{C40660A0-F14F-3A57-0B7F-235BACAF22FD}"/>
              </a:ext>
            </a:extLst>
          </p:cNvPr>
          <p:cNvSpPr txBox="1">
            <a:spLocks/>
          </p:cNvSpPr>
          <p:nvPr/>
        </p:nvSpPr>
        <p:spPr>
          <a:xfrm>
            <a:off x="928002" y="6168639"/>
            <a:ext cx="11898973"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 (Garamond).</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3" name="Text Placeholder 16">
            <a:extLst>
              <a:ext uri="{FF2B5EF4-FFF2-40B4-BE49-F238E27FC236}">
                <a16:creationId xmlns:a16="http://schemas.microsoft.com/office/drawing/2014/main" id="{9E3EFA4C-8318-3845-E459-B070C2C80835}"/>
              </a:ext>
            </a:extLst>
          </p:cNvPr>
          <p:cNvSpPr txBox="1">
            <a:spLocks/>
          </p:cNvSpPr>
          <p:nvPr/>
        </p:nvSpPr>
        <p:spPr>
          <a:xfrm>
            <a:off x="822959" y="10977421"/>
            <a:ext cx="12004015"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4" name="Text Placeholder 16">
            <a:extLst>
              <a:ext uri="{FF2B5EF4-FFF2-40B4-BE49-F238E27FC236}">
                <a16:creationId xmlns:a16="http://schemas.microsoft.com/office/drawing/2014/main" id="{1DAE8DA1-89BD-ADA3-C2DF-6C620562CFE2}"/>
              </a:ext>
            </a:extLst>
          </p:cNvPr>
          <p:cNvSpPr txBox="1">
            <a:spLocks/>
          </p:cNvSpPr>
          <p:nvPr/>
        </p:nvSpPr>
        <p:spPr>
          <a:xfrm>
            <a:off x="931962" y="17746498"/>
            <a:ext cx="120040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33" name="Text Placeholder 16">
            <a:extLst>
              <a:ext uri="{FF2B5EF4-FFF2-40B4-BE49-F238E27FC236}">
                <a16:creationId xmlns:a16="http://schemas.microsoft.com/office/drawing/2014/main" id="{06295321-FCDA-1E5A-D4D6-4E4337C97192}"/>
              </a:ext>
            </a:extLst>
          </p:cNvPr>
          <p:cNvSpPr txBox="1">
            <a:spLocks/>
          </p:cNvSpPr>
          <p:nvPr/>
        </p:nvSpPr>
        <p:spPr>
          <a:xfrm>
            <a:off x="14605026" y="6273730"/>
            <a:ext cx="10944938"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34" name="Text Placeholder 16">
            <a:extLst>
              <a:ext uri="{FF2B5EF4-FFF2-40B4-BE49-F238E27FC236}">
                <a16:creationId xmlns:a16="http://schemas.microsoft.com/office/drawing/2014/main" id="{40AC92F6-37E8-A70E-CF46-D7FF4C3ED3BC}"/>
              </a:ext>
            </a:extLst>
          </p:cNvPr>
          <p:cNvSpPr txBox="1">
            <a:spLocks/>
          </p:cNvSpPr>
          <p:nvPr/>
        </p:nvSpPr>
        <p:spPr>
          <a:xfrm>
            <a:off x="857622" y="23354463"/>
            <a:ext cx="12078355"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5"/>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35" name="Text Placeholder 16">
            <a:extLst>
              <a:ext uri="{FF2B5EF4-FFF2-40B4-BE49-F238E27FC236}">
                <a16:creationId xmlns:a16="http://schemas.microsoft.com/office/drawing/2014/main" id="{406C87CC-9D76-4077-062E-6ABA6A2BF456}"/>
              </a:ext>
            </a:extLst>
          </p:cNvPr>
          <p:cNvSpPr txBox="1">
            <a:spLocks/>
          </p:cNvSpPr>
          <p:nvPr/>
        </p:nvSpPr>
        <p:spPr>
          <a:xfrm>
            <a:off x="14618828" y="13112339"/>
            <a:ext cx="10931136"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39" name="Text Placeholder 16">
            <a:extLst>
              <a:ext uri="{FF2B5EF4-FFF2-40B4-BE49-F238E27FC236}">
                <a16:creationId xmlns:a16="http://schemas.microsoft.com/office/drawing/2014/main" id="{A0A2F39B-A930-AA4A-5395-06D6226D4C4D}"/>
              </a:ext>
            </a:extLst>
          </p:cNvPr>
          <p:cNvSpPr txBox="1">
            <a:spLocks/>
          </p:cNvSpPr>
          <p:nvPr/>
        </p:nvSpPr>
        <p:spPr>
          <a:xfrm>
            <a:off x="14577164" y="19859989"/>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40" name="Text Placeholder 16">
            <a:extLst>
              <a:ext uri="{FF2B5EF4-FFF2-40B4-BE49-F238E27FC236}">
                <a16:creationId xmlns:a16="http://schemas.microsoft.com/office/drawing/2014/main" id="{9A270DEE-F753-485E-7454-19347AFDAE15}"/>
              </a:ext>
            </a:extLst>
          </p:cNvPr>
          <p:cNvSpPr txBox="1">
            <a:spLocks/>
          </p:cNvSpPr>
          <p:nvPr/>
        </p:nvSpPr>
        <p:spPr>
          <a:xfrm>
            <a:off x="14648791" y="24394918"/>
            <a:ext cx="10901173"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41" name="Text Placeholder 16">
            <a:extLst>
              <a:ext uri="{FF2B5EF4-FFF2-40B4-BE49-F238E27FC236}">
                <a16:creationId xmlns:a16="http://schemas.microsoft.com/office/drawing/2014/main" id="{9DDB5E8D-C135-DCD4-3BCE-404B2CB97FAF}"/>
              </a:ext>
            </a:extLst>
          </p:cNvPr>
          <p:cNvSpPr txBox="1">
            <a:spLocks/>
          </p:cNvSpPr>
          <p:nvPr/>
        </p:nvSpPr>
        <p:spPr>
          <a:xfrm>
            <a:off x="14681086" y="30134363"/>
            <a:ext cx="10868878"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42" name="Text Placeholder 16">
            <a:extLst>
              <a:ext uri="{FF2B5EF4-FFF2-40B4-BE49-F238E27FC236}">
                <a16:creationId xmlns:a16="http://schemas.microsoft.com/office/drawing/2014/main" id="{11BAB320-6FBE-B434-90D1-701A8FC13D5D}"/>
              </a:ext>
            </a:extLst>
          </p:cNvPr>
          <p:cNvSpPr txBox="1">
            <a:spLocks/>
          </p:cNvSpPr>
          <p:nvPr/>
        </p:nvSpPr>
        <p:spPr>
          <a:xfrm>
            <a:off x="935899" y="25836460"/>
            <a:ext cx="12000078"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6"/>
              </a:rPr>
              <a:t>here</a:t>
            </a:r>
            <a:r>
              <a:rPr lang="en-US" dirty="0">
                <a:solidFill>
                  <a:schemeClr val="tx1">
                    <a:lumMod val="75000"/>
                    <a:lumOff val="25000"/>
                  </a:schemeClr>
                </a:solidFill>
                <a:latin typeface="Garamond" panose="02020404030301010803" pitchFamily="18" charset="0"/>
              </a:rPr>
              <a:t>.</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16828</TotalTime>
  <Words>574</Words>
  <Application>Microsoft Office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(LARC-E3)[RSES]</cp:lastModifiedBy>
  <cp:revision>88</cp:revision>
  <dcterms:created xsi:type="dcterms:W3CDTF">2019-02-05T16:32:03Z</dcterms:created>
  <dcterms:modified xsi:type="dcterms:W3CDTF">2024-01-29T16:36:44Z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