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6C20"/>
    <a:srgbClr val="904D99"/>
    <a:srgbClr val="964135"/>
    <a:srgbClr val="42ACCE"/>
    <a:srgbClr val="000000"/>
    <a:srgbClr val="7DB761"/>
    <a:srgbClr val="E97844"/>
    <a:srgbClr val="3F4268"/>
    <a:srgbClr val="238754"/>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1" autoAdjust="0"/>
    <p:restoredTop sz="94611" autoAdjust="0"/>
  </p:normalViewPr>
  <p:slideViewPr>
    <p:cSldViewPr snapToGrid="0" showGuides="1">
      <p:cViewPr>
        <p:scale>
          <a:sx n="39" d="100"/>
          <a:sy n="39" d="100"/>
        </p:scale>
        <p:origin x="616"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DB6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DB6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DB6C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B6C20"/>
                </a:solidFill>
                <a:latin typeface="Century Gothic" panose="020B0502020202020204" pitchFamily="34" charset="0"/>
              </a:rPr>
              <a:t>Study Area</a:t>
            </a:r>
            <a:r>
              <a:rPr lang="en-US" sz="10000" dirty="0">
                <a:solidFill>
                  <a:srgbClr val="DB6C20"/>
                </a:solidFill>
                <a:latin typeface="Century Gothic" panose="020B0502020202020204" pitchFamily="34" charset="0"/>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DB6C20"/>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B6C20"/>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Best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B6C20"/>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B6C20"/>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B6C20"/>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B6C20"/>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DB6C20"/>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DB6C20"/>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DB6C20"/>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B6C20"/>
                </a:solidFill>
                <a:latin typeface="Century Gothic" panose="020B0502020202020204" pitchFamily="34" charset="0"/>
              </a:rPr>
              <a:t>Study Area</a:t>
            </a:r>
            <a:r>
              <a:rPr lang="en-US" sz="10000" dirty="0">
                <a:solidFill>
                  <a:srgbClr val="DB6C20"/>
                </a:solidFill>
                <a:latin typeface="Century Gothic" panose="020B0502020202020204" pitchFamily="34" charset="0"/>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DB6C20"/>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B6C20"/>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Ensure</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B6C20"/>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DB6C2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B6C20"/>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Objectives</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B6C20"/>
              </a:buClr>
            </a:pPr>
            <a:r>
              <a:rPr lang="en-US" b="1" dirty="0">
                <a:solidFill>
                  <a:srgbClr val="DB6C20"/>
                </a:solidFill>
                <a:latin typeface="Garamond" panose="02020404030301010803" pitchFamily="18" charset="0"/>
              </a:rPr>
              <a:t>Best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B6C20"/>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B6C20"/>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B6C20"/>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B6C20"/>
                </a:solidFill>
                <a:latin typeface="Century Gothic" panose="020B0502020202020204" pitchFamily="34" charset="0"/>
              </a:rPr>
              <a:t>Study Area</a:t>
            </a:r>
            <a:r>
              <a:rPr lang="en-US" sz="10000" dirty="0">
                <a:solidFill>
                  <a:srgbClr val="DB6C20"/>
                </a:solidFill>
                <a:latin typeface="Century Gothic" panose="020B0502020202020204" pitchFamily="34" charset="0"/>
              </a:rPr>
              <a:t> Food Security &amp; Agriculture</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DB6C20"/>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9201</TotalTime>
  <Words>1250</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42</cp:revision>
  <dcterms:created xsi:type="dcterms:W3CDTF">2019-11-06T20:00:51Z</dcterms:created>
  <dcterms:modified xsi:type="dcterms:W3CDTF">2020-06-03T18:38:53Z</dcterms:modified>
</cp:coreProperties>
</file>