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23F"/>
    <a:srgbClr val="236F99"/>
    <a:srgbClr val="BA3A50"/>
    <a:srgbClr val="8A5A9A"/>
    <a:srgbClr val="8A8480"/>
    <a:srgbClr val="895999"/>
    <a:srgbClr val="C13E2D"/>
    <a:srgbClr val="67A478"/>
    <a:srgbClr val="2E6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4" y="24"/>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1/19/2024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1/19/2024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D2672B"/>
                </a:solidFill>
              </a:defRPr>
            </a:lvl1pPr>
          </a:lstStyle>
          <a:p>
            <a:pPr lvl="0"/>
            <a:r>
              <a:rPr lang="en-US" dirty="0"/>
              <a:t>Study Area Agriculture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D2672B"/>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3D401025-65B2-C62D-AFFF-E6B10C9E8CA8}"/>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2" name="Text Placeholder 16">
            <a:extLst>
              <a:ext uri="{FF2B5EF4-FFF2-40B4-BE49-F238E27FC236}">
                <a16:creationId xmlns:a16="http://schemas.microsoft.com/office/drawing/2014/main" id="{E4ADDE0D-AC04-61A5-5C64-B1A55F3420BD}"/>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3" name="Text Placeholder 16">
            <a:extLst>
              <a:ext uri="{FF2B5EF4-FFF2-40B4-BE49-F238E27FC236}">
                <a16:creationId xmlns:a16="http://schemas.microsoft.com/office/drawing/2014/main" id="{DB624365-305C-CF57-5634-8C443841947B}"/>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54" name="Text Placeholder 16">
            <a:extLst>
              <a:ext uri="{FF2B5EF4-FFF2-40B4-BE49-F238E27FC236}">
                <a16:creationId xmlns:a16="http://schemas.microsoft.com/office/drawing/2014/main" id="{0D5DB30F-F577-CF48-47F5-43463D0107AA}"/>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55" name="Text Placeholder 16">
            <a:extLst>
              <a:ext uri="{FF2B5EF4-FFF2-40B4-BE49-F238E27FC236}">
                <a16:creationId xmlns:a16="http://schemas.microsoft.com/office/drawing/2014/main" id="{0CCB8BDB-3498-9987-2C27-3C3BDC48A34C}"/>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56" name="Text Placeholder 16">
            <a:extLst>
              <a:ext uri="{FF2B5EF4-FFF2-40B4-BE49-F238E27FC236}">
                <a16:creationId xmlns:a16="http://schemas.microsoft.com/office/drawing/2014/main" id="{07BD73DB-23DA-9B9D-5D64-92F2F618F565}"/>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57" name="Group 56">
            <a:extLst>
              <a:ext uri="{FF2B5EF4-FFF2-40B4-BE49-F238E27FC236}">
                <a16:creationId xmlns:a16="http://schemas.microsoft.com/office/drawing/2014/main" id="{E102683B-2D7B-5177-E8E6-9D7501172005}"/>
              </a:ext>
            </a:extLst>
          </p:cNvPr>
          <p:cNvGrpSpPr/>
          <p:nvPr/>
        </p:nvGrpSpPr>
        <p:grpSpPr>
          <a:xfrm>
            <a:off x="1182507" y="29623497"/>
            <a:ext cx="1605051" cy="1645920"/>
            <a:chOff x="1320903" y="31059504"/>
            <a:chExt cx="1605051" cy="1645920"/>
          </a:xfrm>
        </p:grpSpPr>
        <p:pic>
          <p:nvPicPr>
            <p:cNvPr id="58" name="Picture 57">
              <a:extLst>
                <a:ext uri="{FF2B5EF4-FFF2-40B4-BE49-F238E27FC236}">
                  <a16:creationId xmlns:a16="http://schemas.microsoft.com/office/drawing/2014/main" id="{7C3103AF-D18E-76EF-5406-E04E09E967B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59" name="TextBox 58">
              <a:extLst>
                <a:ext uri="{FF2B5EF4-FFF2-40B4-BE49-F238E27FC236}">
                  <a16:creationId xmlns:a16="http://schemas.microsoft.com/office/drawing/2014/main" id="{CE99F302-24EB-1001-C489-65BF751FB645}"/>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60" name="Picture 59" descr="Shape, circle&#10;&#10;Description automatically generated">
            <a:extLst>
              <a:ext uri="{FF2B5EF4-FFF2-40B4-BE49-F238E27FC236}">
                <a16:creationId xmlns:a16="http://schemas.microsoft.com/office/drawing/2014/main" id="{0E007C40-E7A4-6784-F805-4A9D2A52AF4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617420" y="29404838"/>
            <a:ext cx="2103120"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0A45D868-DB09-A8FD-28D5-800FA051A5C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6536" y="29404838"/>
            <a:ext cx="2103120" cy="2103120"/>
          </a:xfrm>
          <a:prstGeom prst="rect">
            <a:avLst/>
          </a:prstGeom>
        </p:spPr>
      </p:pic>
      <p:pic>
        <p:nvPicPr>
          <p:cNvPr id="62" name="Picture 61" descr="Shape, circle&#10;&#10;Description automatically generated">
            <a:extLst>
              <a:ext uri="{FF2B5EF4-FFF2-40B4-BE49-F238E27FC236}">
                <a16:creationId xmlns:a16="http://schemas.microsoft.com/office/drawing/2014/main" id="{D75D5585-DF41-5979-BC4B-DD65803CCCF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30164" y="29404838"/>
            <a:ext cx="2103120" cy="2103120"/>
          </a:xfrm>
          <a:prstGeom prst="rect">
            <a:avLst/>
          </a:prstGeom>
        </p:spPr>
      </p:pic>
      <p:pic>
        <p:nvPicPr>
          <p:cNvPr id="63" name="Picture 62" descr="Shape, circle&#10;&#10;Description automatically generated">
            <a:extLst>
              <a:ext uri="{FF2B5EF4-FFF2-40B4-BE49-F238E27FC236}">
                <a16:creationId xmlns:a16="http://schemas.microsoft.com/office/drawing/2014/main" id="{625BEA86-91AF-1F3C-96BF-4D329C6DAA1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23792" y="29404838"/>
            <a:ext cx="2103120" cy="2103120"/>
          </a:xfrm>
          <a:prstGeom prst="rect">
            <a:avLst/>
          </a:prstGeom>
        </p:spPr>
      </p:pic>
      <p:sp>
        <p:nvSpPr>
          <p:cNvPr id="64" name="TextBox 63">
            <a:extLst>
              <a:ext uri="{FF2B5EF4-FFF2-40B4-BE49-F238E27FC236}">
                <a16:creationId xmlns:a16="http://schemas.microsoft.com/office/drawing/2014/main" id="{9CBA1688-FFD6-237A-F1D3-F02CED0D6422}"/>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65" name="Text Placeholder 16">
            <a:extLst>
              <a:ext uri="{FF2B5EF4-FFF2-40B4-BE49-F238E27FC236}">
                <a16:creationId xmlns:a16="http://schemas.microsoft.com/office/drawing/2014/main" id="{7429C4D7-5A79-2087-213D-408D91708B68}"/>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66" name="TextBox 65">
            <a:extLst>
              <a:ext uri="{FF2B5EF4-FFF2-40B4-BE49-F238E27FC236}">
                <a16:creationId xmlns:a16="http://schemas.microsoft.com/office/drawing/2014/main" id="{D563081F-0CAE-787A-455B-21431571FA6D}"/>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Images</a:t>
            </a:r>
          </a:p>
        </p:txBody>
      </p:sp>
      <p:sp>
        <p:nvSpPr>
          <p:cNvPr id="67" name="Text Placeholder 16">
            <a:extLst>
              <a:ext uri="{FF2B5EF4-FFF2-40B4-BE49-F238E27FC236}">
                <a16:creationId xmlns:a16="http://schemas.microsoft.com/office/drawing/2014/main" id="{2868C0C8-3165-B1F8-80E5-4E6A7F6278E8}"/>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68" name="TextBox 67">
            <a:extLst>
              <a:ext uri="{FF2B5EF4-FFF2-40B4-BE49-F238E27FC236}">
                <a16:creationId xmlns:a16="http://schemas.microsoft.com/office/drawing/2014/main" id="{D3E9E0E1-1763-CE0B-DDAA-7920EB2FC3F9}"/>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69" name="Text Placeholder 16">
            <a:extLst>
              <a:ext uri="{FF2B5EF4-FFF2-40B4-BE49-F238E27FC236}">
                <a16:creationId xmlns:a16="http://schemas.microsoft.com/office/drawing/2014/main" id="{91A97874-A11F-1E7E-F5BA-F8E24EA10EBD}"/>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70" name="TextBox 69">
            <a:extLst>
              <a:ext uri="{FF2B5EF4-FFF2-40B4-BE49-F238E27FC236}">
                <a16:creationId xmlns:a16="http://schemas.microsoft.com/office/drawing/2014/main" id="{4A63A4C8-2F07-64D1-7767-75FDA982FCAB}"/>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16793</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79</cp:revision>
  <dcterms:created xsi:type="dcterms:W3CDTF">2019-02-05T16:32:03Z</dcterms:created>
  <dcterms:modified xsi:type="dcterms:W3CDTF">2024-01-19T22:34:05Z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