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8"/>
  </p:notesMasterIdLst>
  <p:handoutMasterIdLst>
    <p:handoutMasterId r:id="rId19"/>
  </p:handoutMasterIdLst>
  <p:sldIdLst>
    <p:sldId id="319" r:id="rId5"/>
    <p:sldId id="342" r:id="rId6"/>
    <p:sldId id="326" r:id="rId7"/>
    <p:sldId id="344" r:id="rId8"/>
    <p:sldId id="343" r:id="rId9"/>
    <p:sldId id="345" r:id="rId10"/>
    <p:sldId id="346" r:id="rId11"/>
    <p:sldId id="347" r:id="rId12"/>
    <p:sldId id="348" r:id="rId13"/>
    <p:sldId id="351" r:id="rId14"/>
    <p:sldId id="349" r:id="rId15"/>
    <p:sldId id="352" r:id="rId16"/>
    <p:sldId id="34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ott, Laramie D. (LARC-E3)[SSAI DEVELOP]" initials="PLD(ED" lastIdx="1" clrIdx="0">
    <p:extLst>
      <p:ext uri="{19B8F6BF-5375-455C-9EA6-DF929625EA0E}">
        <p15:presenceInfo xmlns:p15="http://schemas.microsoft.com/office/powerpoint/2012/main" userId="S::ldplott@ndc.nasa.gov::12fa7add-6da5-4f07-a1f9-aac8f53d42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278"/>
    <a:srgbClr val="5496AD"/>
    <a:srgbClr val="53B4B9"/>
    <a:srgbClr val="CCEDFF"/>
    <a:srgbClr val="BFF57E"/>
    <a:srgbClr val="B03060"/>
    <a:srgbClr val="0000FF"/>
    <a:srgbClr val="00CD00"/>
    <a:srgbClr val="00FFFF"/>
    <a:srgbClr val="9DB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95E185-6FE3-F1FF-96BD-55162FA4F65F}" v="20" dt="2022-12-28T17:33:03.1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2" autoAdjust="0"/>
    <p:restoredTop sz="75778" autoAdjust="0"/>
  </p:normalViewPr>
  <p:slideViewPr>
    <p:cSldViewPr snapToGrid="0">
      <p:cViewPr varScale="1">
        <p:scale>
          <a:sx n="92" d="100"/>
          <a:sy n="92" d="100"/>
        </p:scale>
        <p:origin x="780" y="96"/>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Tanh" userId="S::lisa.tanh@ssaihq.com::a8724265-769f-4135-a2db-44f9fed6c9b6" providerId="AD" clId="Web-{BF95E185-6FE3-F1FF-96BD-55162FA4F65F}"/>
    <pc:docChg chg="modSld">
      <pc:chgData name="Lisa Tanh" userId="S::lisa.tanh@ssaihq.com::a8724265-769f-4135-a2db-44f9fed6c9b6" providerId="AD" clId="Web-{BF95E185-6FE3-F1FF-96BD-55162FA4F65F}" dt="2022-12-28T17:33:03.107" v="19"/>
      <pc:docMkLst>
        <pc:docMk/>
      </pc:docMkLst>
      <pc:sldChg chg="addSp delSp delCm">
        <pc:chgData name="Lisa Tanh" userId="S::lisa.tanh@ssaihq.com::a8724265-769f-4135-a2db-44f9fed6c9b6" providerId="AD" clId="Web-{BF95E185-6FE3-F1FF-96BD-55162FA4F65F}" dt="2022-12-28T17:33:03.107" v="19"/>
        <pc:sldMkLst>
          <pc:docMk/>
          <pc:sldMk cId="4293651288" sldId="326"/>
        </pc:sldMkLst>
        <pc:grpChg chg="add">
          <ac:chgData name="Lisa Tanh" userId="S::lisa.tanh@ssaihq.com::a8724265-769f-4135-a2db-44f9fed6c9b6" providerId="AD" clId="Web-{BF95E185-6FE3-F1FF-96BD-55162FA4F65F}" dt="2022-12-28T17:32:48.419" v="17"/>
          <ac:grpSpMkLst>
            <pc:docMk/>
            <pc:sldMk cId="4293651288" sldId="326"/>
            <ac:grpSpMk id="15" creationId="{A203733A-0FCC-86C2-81D7-38360D2E59B6}"/>
          </ac:grpSpMkLst>
        </pc:grpChg>
        <pc:grpChg chg="del">
          <ac:chgData name="Lisa Tanh" userId="S::lisa.tanh@ssaihq.com::a8724265-769f-4135-a2db-44f9fed6c9b6" providerId="AD" clId="Web-{BF95E185-6FE3-F1FF-96BD-55162FA4F65F}" dt="2022-12-28T17:32:47.138" v="16"/>
          <ac:grpSpMkLst>
            <pc:docMk/>
            <pc:sldMk cId="4293651288" sldId="326"/>
            <ac:grpSpMk id="17" creationId="{D326E895-2689-4F2A-B87C-23FFF92EB650}"/>
          </ac:grpSpMkLst>
        </pc:grpChg>
      </pc:sldChg>
      <pc:sldChg chg="addSp delSp">
        <pc:chgData name="Lisa Tanh" userId="S::lisa.tanh@ssaihq.com::a8724265-769f-4135-a2db-44f9fed6c9b6" providerId="AD" clId="Web-{BF95E185-6FE3-F1FF-96BD-55162FA4F65F}" dt="2022-12-28T17:32:51.200" v="18"/>
        <pc:sldMkLst>
          <pc:docMk/>
          <pc:sldMk cId="3957662456" sldId="344"/>
        </pc:sldMkLst>
        <pc:grpChg chg="add">
          <ac:chgData name="Lisa Tanh" userId="S::lisa.tanh@ssaihq.com::a8724265-769f-4135-a2db-44f9fed6c9b6" providerId="AD" clId="Web-{BF95E185-6FE3-F1FF-96BD-55162FA4F65F}" dt="2022-12-28T17:32:51.200" v="18"/>
          <ac:grpSpMkLst>
            <pc:docMk/>
            <pc:sldMk cId="3957662456" sldId="344"/>
            <ac:grpSpMk id="11" creationId="{B09174EB-3A62-ED1A-1B3B-782CB342B8AC}"/>
          </ac:grpSpMkLst>
        </pc:grpChg>
        <pc:grpChg chg="del">
          <ac:chgData name="Lisa Tanh" userId="S::lisa.tanh@ssaihq.com::a8724265-769f-4135-a2db-44f9fed6c9b6" providerId="AD" clId="Web-{BF95E185-6FE3-F1FF-96BD-55162FA4F65F}" dt="2022-12-28T17:32:41.903" v="15"/>
          <ac:grpSpMkLst>
            <pc:docMk/>
            <pc:sldMk cId="3957662456" sldId="344"/>
            <ac:grpSpMk id="27" creationId="{E439D955-3831-45AA-A1A2-A09B5CA9D744}"/>
          </ac:grpSpMkLst>
        </pc:grpChg>
      </pc:sldChg>
      <pc:sldChg chg="addSp delSp">
        <pc:chgData name="Lisa Tanh" userId="S::lisa.tanh@ssaihq.com::a8724265-769f-4135-a2db-44f9fed6c9b6" providerId="AD" clId="Web-{BF95E185-6FE3-F1FF-96BD-55162FA4F65F}" dt="2022-12-28T17:32:14.652" v="13"/>
        <pc:sldMkLst>
          <pc:docMk/>
          <pc:sldMk cId="2339935084" sldId="345"/>
        </pc:sldMkLst>
        <pc:grpChg chg="add">
          <ac:chgData name="Lisa Tanh" userId="S::lisa.tanh@ssaihq.com::a8724265-769f-4135-a2db-44f9fed6c9b6" providerId="AD" clId="Web-{BF95E185-6FE3-F1FF-96BD-55162FA4F65F}" dt="2022-12-28T17:32:14.652" v="13"/>
          <ac:grpSpMkLst>
            <pc:docMk/>
            <pc:sldMk cId="2339935084" sldId="345"/>
            <ac:grpSpMk id="2" creationId="{95025248-D476-7E0A-3906-444819E16720}"/>
          </ac:grpSpMkLst>
        </pc:grpChg>
        <pc:grpChg chg="del">
          <ac:chgData name="Lisa Tanh" userId="S::lisa.tanh@ssaihq.com::a8724265-769f-4135-a2db-44f9fed6c9b6" providerId="AD" clId="Web-{BF95E185-6FE3-F1FF-96BD-55162FA4F65F}" dt="2022-12-28T17:32:11.417" v="12"/>
          <ac:grpSpMkLst>
            <pc:docMk/>
            <pc:sldMk cId="2339935084" sldId="345"/>
            <ac:grpSpMk id="17" creationId="{C5738A37-EBDB-4080-9B72-FFE64D69AF6A}"/>
          </ac:grpSpMkLst>
        </pc:grpChg>
        <pc:picChg chg="add">
          <ac:chgData name="Lisa Tanh" userId="S::lisa.tanh@ssaihq.com::a8724265-769f-4135-a2db-44f9fed6c9b6" providerId="AD" clId="Web-{BF95E185-6FE3-F1FF-96BD-55162FA4F65F}" dt="2022-12-28T17:32:14.652" v="13"/>
          <ac:picMkLst>
            <pc:docMk/>
            <pc:sldMk cId="2339935084" sldId="345"/>
            <ac:picMk id="3" creationId="{C23D74A2-6C2C-D341-D9D2-AC66E0328FD6}"/>
          </ac:picMkLst>
        </pc:picChg>
        <pc:picChg chg="add">
          <ac:chgData name="Lisa Tanh" userId="S::lisa.tanh@ssaihq.com::a8724265-769f-4135-a2db-44f9fed6c9b6" providerId="AD" clId="Web-{BF95E185-6FE3-F1FF-96BD-55162FA4F65F}" dt="2022-12-28T17:32:14.652" v="13"/>
          <ac:picMkLst>
            <pc:docMk/>
            <pc:sldMk cId="2339935084" sldId="345"/>
            <ac:picMk id="4" creationId="{9DEBE04B-A516-7713-FF44-72D029A686FD}"/>
          </ac:picMkLst>
        </pc:picChg>
        <pc:picChg chg="add">
          <ac:chgData name="Lisa Tanh" userId="S::lisa.tanh@ssaihq.com::a8724265-769f-4135-a2db-44f9fed6c9b6" providerId="AD" clId="Web-{BF95E185-6FE3-F1FF-96BD-55162FA4F65F}" dt="2022-12-28T17:32:14.652" v="13"/>
          <ac:picMkLst>
            <pc:docMk/>
            <pc:sldMk cId="2339935084" sldId="345"/>
            <ac:picMk id="5" creationId="{13677606-BBC1-1154-9F11-71F2746530D3}"/>
          </ac:picMkLst>
        </pc:picChg>
        <pc:picChg chg="add">
          <ac:chgData name="Lisa Tanh" userId="S::lisa.tanh@ssaihq.com::a8724265-769f-4135-a2db-44f9fed6c9b6" providerId="AD" clId="Web-{BF95E185-6FE3-F1FF-96BD-55162FA4F65F}" dt="2022-12-28T17:32:14.652" v="13"/>
          <ac:picMkLst>
            <pc:docMk/>
            <pc:sldMk cId="2339935084" sldId="345"/>
            <ac:picMk id="6" creationId="{A3218D1B-410B-5C7C-78B4-18374C2A4597}"/>
          </ac:picMkLst>
        </pc:picChg>
        <pc:picChg chg="add">
          <ac:chgData name="Lisa Tanh" userId="S::lisa.tanh@ssaihq.com::a8724265-769f-4135-a2db-44f9fed6c9b6" providerId="AD" clId="Web-{BF95E185-6FE3-F1FF-96BD-55162FA4F65F}" dt="2022-12-28T17:32:14.652" v="13"/>
          <ac:picMkLst>
            <pc:docMk/>
            <pc:sldMk cId="2339935084" sldId="345"/>
            <ac:picMk id="7" creationId="{3068B134-811C-2C57-D2B7-BC303CCB89D7}"/>
          </ac:picMkLst>
        </pc:picChg>
        <pc:picChg chg="add">
          <ac:chgData name="Lisa Tanh" userId="S::lisa.tanh@ssaihq.com::a8724265-769f-4135-a2db-44f9fed6c9b6" providerId="AD" clId="Web-{BF95E185-6FE3-F1FF-96BD-55162FA4F65F}" dt="2022-12-28T17:32:14.652" v="13"/>
          <ac:picMkLst>
            <pc:docMk/>
            <pc:sldMk cId="2339935084" sldId="345"/>
            <ac:picMk id="8" creationId="{DB4836D5-F970-7D10-BA63-236392B1825C}"/>
          </ac:picMkLst>
        </pc:picChg>
        <pc:picChg chg="add">
          <ac:chgData name="Lisa Tanh" userId="S::lisa.tanh@ssaihq.com::a8724265-769f-4135-a2db-44f9fed6c9b6" providerId="AD" clId="Web-{BF95E185-6FE3-F1FF-96BD-55162FA4F65F}" dt="2022-12-28T17:32:14.652" v="13"/>
          <ac:picMkLst>
            <pc:docMk/>
            <pc:sldMk cId="2339935084" sldId="345"/>
            <ac:picMk id="9" creationId="{235A164D-CF77-6713-C125-3512E81CC7E2}"/>
          </ac:picMkLst>
        </pc:picChg>
        <pc:picChg chg="add">
          <ac:chgData name="Lisa Tanh" userId="S::lisa.tanh@ssaihq.com::a8724265-769f-4135-a2db-44f9fed6c9b6" providerId="AD" clId="Web-{BF95E185-6FE3-F1FF-96BD-55162FA4F65F}" dt="2022-12-28T17:32:14.652" v="13"/>
          <ac:picMkLst>
            <pc:docMk/>
            <pc:sldMk cId="2339935084" sldId="345"/>
            <ac:picMk id="10" creationId="{1CAFF5AF-8BD3-14AE-386A-2450BA75A579}"/>
          </ac:picMkLst>
        </pc:picChg>
      </pc:sldChg>
      <pc:sldChg chg="addSp delSp">
        <pc:chgData name="Lisa Tanh" userId="S::lisa.tanh@ssaihq.com::a8724265-769f-4135-a2db-44f9fed6c9b6" providerId="AD" clId="Web-{BF95E185-6FE3-F1FF-96BD-55162FA4F65F}" dt="2022-12-28T17:32:24.121" v="14"/>
        <pc:sldMkLst>
          <pc:docMk/>
          <pc:sldMk cId="3448342904" sldId="346"/>
        </pc:sldMkLst>
        <pc:grpChg chg="add">
          <ac:chgData name="Lisa Tanh" userId="S::lisa.tanh@ssaihq.com::a8724265-769f-4135-a2db-44f9fed6c9b6" providerId="AD" clId="Web-{BF95E185-6FE3-F1FF-96BD-55162FA4F65F}" dt="2022-12-28T17:32:24.121" v="14"/>
          <ac:grpSpMkLst>
            <pc:docMk/>
            <pc:sldMk cId="3448342904" sldId="346"/>
            <ac:grpSpMk id="11" creationId="{A964D6EB-3D41-704F-A455-45F4C71F74E2}"/>
          </ac:grpSpMkLst>
        </pc:grpChg>
        <pc:grpChg chg="del">
          <ac:chgData name="Lisa Tanh" userId="S::lisa.tanh@ssaihq.com::a8724265-769f-4135-a2db-44f9fed6c9b6" providerId="AD" clId="Web-{BF95E185-6FE3-F1FF-96BD-55162FA4F65F}" dt="2022-12-28T17:32:06.308" v="11"/>
          <ac:grpSpMkLst>
            <pc:docMk/>
            <pc:sldMk cId="3448342904" sldId="346"/>
            <ac:grpSpMk id="16" creationId="{B83B07BB-10DC-4298-901A-FB0D70E75C46}"/>
          </ac:grpSpMkLst>
        </pc:grpChg>
      </pc:sldChg>
      <pc:sldChg chg="addSp delSp">
        <pc:chgData name="Lisa Tanh" userId="S::lisa.tanh@ssaihq.com::a8724265-769f-4135-a2db-44f9fed6c9b6" providerId="AD" clId="Web-{BF95E185-6FE3-F1FF-96BD-55162FA4F65F}" dt="2022-12-28T17:31:56.682" v="10"/>
        <pc:sldMkLst>
          <pc:docMk/>
          <pc:sldMk cId="2107699482" sldId="347"/>
        </pc:sldMkLst>
        <pc:grpChg chg="add">
          <ac:chgData name="Lisa Tanh" userId="S::lisa.tanh@ssaihq.com::a8724265-769f-4135-a2db-44f9fed6c9b6" providerId="AD" clId="Web-{BF95E185-6FE3-F1FF-96BD-55162FA4F65F}" dt="2022-12-28T17:31:56.682" v="10"/>
          <ac:grpSpMkLst>
            <pc:docMk/>
            <pc:sldMk cId="2107699482" sldId="347"/>
            <ac:grpSpMk id="2" creationId="{95025248-D476-7E0A-3906-444819E16720}"/>
          </ac:grpSpMkLst>
        </pc:grpChg>
        <pc:grpChg chg="del">
          <ac:chgData name="Lisa Tanh" userId="S::lisa.tanh@ssaihq.com::a8724265-769f-4135-a2db-44f9fed6c9b6" providerId="AD" clId="Web-{BF95E185-6FE3-F1FF-96BD-55162FA4F65F}" dt="2022-12-28T17:31:53.057" v="9"/>
          <ac:grpSpMkLst>
            <pc:docMk/>
            <pc:sldMk cId="2107699482" sldId="347"/>
            <ac:grpSpMk id="28" creationId="{AA778CEE-1DCE-4275-B714-DC0EBC46BB0E}"/>
          </ac:grpSpMkLst>
        </pc:grpChg>
        <pc:picChg chg="add">
          <ac:chgData name="Lisa Tanh" userId="S::lisa.tanh@ssaihq.com::a8724265-769f-4135-a2db-44f9fed6c9b6" providerId="AD" clId="Web-{BF95E185-6FE3-F1FF-96BD-55162FA4F65F}" dt="2022-12-28T17:31:56.682" v="10"/>
          <ac:picMkLst>
            <pc:docMk/>
            <pc:sldMk cId="2107699482" sldId="347"/>
            <ac:picMk id="3" creationId="{C23D74A2-6C2C-D341-D9D2-AC66E0328FD6}"/>
          </ac:picMkLst>
        </pc:picChg>
        <pc:picChg chg="add">
          <ac:chgData name="Lisa Tanh" userId="S::lisa.tanh@ssaihq.com::a8724265-769f-4135-a2db-44f9fed6c9b6" providerId="AD" clId="Web-{BF95E185-6FE3-F1FF-96BD-55162FA4F65F}" dt="2022-12-28T17:31:56.682" v="10"/>
          <ac:picMkLst>
            <pc:docMk/>
            <pc:sldMk cId="2107699482" sldId="347"/>
            <ac:picMk id="4" creationId="{9DEBE04B-A516-7713-FF44-72D029A686FD}"/>
          </ac:picMkLst>
        </pc:picChg>
        <pc:picChg chg="add">
          <ac:chgData name="Lisa Tanh" userId="S::lisa.tanh@ssaihq.com::a8724265-769f-4135-a2db-44f9fed6c9b6" providerId="AD" clId="Web-{BF95E185-6FE3-F1FF-96BD-55162FA4F65F}" dt="2022-12-28T17:31:56.682" v="10"/>
          <ac:picMkLst>
            <pc:docMk/>
            <pc:sldMk cId="2107699482" sldId="347"/>
            <ac:picMk id="5" creationId="{13677606-BBC1-1154-9F11-71F2746530D3}"/>
          </ac:picMkLst>
        </pc:picChg>
        <pc:picChg chg="add">
          <ac:chgData name="Lisa Tanh" userId="S::lisa.tanh@ssaihq.com::a8724265-769f-4135-a2db-44f9fed6c9b6" providerId="AD" clId="Web-{BF95E185-6FE3-F1FF-96BD-55162FA4F65F}" dt="2022-12-28T17:31:56.682" v="10"/>
          <ac:picMkLst>
            <pc:docMk/>
            <pc:sldMk cId="2107699482" sldId="347"/>
            <ac:picMk id="6" creationId="{A3218D1B-410B-5C7C-78B4-18374C2A4597}"/>
          </ac:picMkLst>
        </pc:picChg>
        <pc:picChg chg="add">
          <ac:chgData name="Lisa Tanh" userId="S::lisa.tanh@ssaihq.com::a8724265-769f-4135-a2db-44f9fed6c9b6" providerId="AD" clId="Web-{BF95E185-6FE3-F1FF-96BD-55162FA4F65F}" dt="2022-12-28T17:31:56.682" v="10"/>
          <ac:picMkLst>
            <pc:docMk/>
            <pc:sldMk cId="2107699482" sldId="347"/>
            <ac:picMk id="7" creationId="{3068B134-811C-2C57-D2B7-BC303CCB89D7}"/>
          </ac:picMkLst>
        </pc:picChg>
        <pc:picChg chg="add">
          <ac:chgData name="Lisa Tanh" userId="S::lisa.tanh@ssaihq.com::a8724265-769f-4135-a2db-44f9fed6c9b6" providerId="AD" clId="Web-{BF95E185-6FE3-F1FF-96BD-55162FA4F65F}" dt="2022-12-28T17:31:56.682" v="10"/>
          <ac:picMkLst>
            <pc:docMk/>
            <pc:sldMk cId="2107699482" sldId="347"/>
            <ac:picMk id="8" creationId="{DB4836D5-F970-7D10-BA63-236392B1825C}"/>
          </ac:picMkLst>
        </pc:picChg>
        <pc:picChg chg="add">
          <ac:chgData name="Lisa Tanh" userId="S::lisa.tanh@ssaihq.com::a8724265-769f-4135-a2db-44f9fed6c9b6" providerId="AD" clId="Web-{BF95E185-6FE3-F1FF-96BD-55162FA4F65F}" dt="2022-12-28T17:31:56.682" v="10"/>
          <ac:picMkLst>
            <pc:docMk/>
            <pc:sldMk cId="2107699482" sldId="347"/>
            <ac:picMk id="9" creationId="{235A164D-CF77-6713-C125-3512E81CC7E2}"/>
          </ac:picMkLst>
        </pc:picChg>
        <pc:picChg chg="add">
          <ac:chgData name="Lisa Tanh" userId="S::lisa.tanh@ssaihq.com::a8724265-769f-4135-a2db-44f9fed6c9b6" providerId="AD" clId="Web-{BF95E185-6FE3-F1FF-96BD-55162FA4F65F}" dt="2022-12-28T17:31:56.682" v="10"/>
          <ac:picMkLst>
            <pc:docMk/>
            <pc:sldMk cId="2107699482" sldId="347"/>
            <ac:picMk id="10" creationId="{1CAFF5AF-8BD3-14AE-386A-2450BA75A579}"/>
          </ac:picMkLst>
        </pc:picChg>
      </pc:sldChg>
      <pc:sldChg chg="addSp delSp modSp">
        <pc:chgData name="Lisa Tanh" userId="S::lisa.tanh@ssaihq.com::a8724265-769f-4135-a2db-44f9fed6c9b6" providerId="AD" clId="Web-{BF95E185-6FE3-F1FF-96BD-55162FA4F65F}" dt="2022-12-28T17:31:45.197" v="8" actId="1076"/>
        <pc:sldMkLst>
          <pc:docMk/>
          <pc:sldMk cId="1637015388" sldId="348"/>
        </pc:sldMkLst>
        <pc:grpChg chg="add mod">
          <ac:chgData name="Lisa Tanh" userId="S::lisa.tanh@ssaihq.com::a8724265-769f-4135-a2db-44f9fed6c9b6" providerId="AD" clId="Web-{BF95E185-6FE3-F1FF-96BD-55162FA4F65F}" dt="2022-12-28T17:31:45.197" v="8" actId="1076"/>
          <ac:grpSpMkLst>
            <pc:docMk/>
            <pc:sldMk cId="1637015388" sldId="348"/>
            <ac:grpSpMk id="3" creationId="{95025248-D476-7E0A-3906-444819E16720}"/>
          </ac:grpSpMkLst>
        </pc:grpChg>
        <pc:grpChg chg="del">
          <ac:chgData name="Lisa Tanh" userId="S::lisa.tanh@ssaihq.com::a8724265-769f-4135-a2db-44f9fed6c9b6" providerId="AD" clId="Web-{BF95E185-6FE3-F1FF-96BD-55162FA4F65F}" dt="2022-12-28T17:31:22.993" v="6"/>
          <ac:grpSpMkLst>
            <pc:docMk/>
            <pc:sldMk cId="1637015388" sldId="348"/>
            <ac:grpSpMk id="13" creationId="{20A06511-89F8-4DD2-9E00-F9852532C880}"/>
          </ac:grpSpMkLst>
        </pc:grpChg>
        <pc:picChg chg="add">
          <ac:chgData name="Lisa Tanh" userId="S::lisa.tanh@ssaihq.com::a8724265-769f-4135-a2db-44f9fed6c9b6" providerId="AD" clId="Web-{BF95E185-6FE3-F1FF-96BD-55162FA4F65F}" dt="2022-12-28T17:31:28.056" v="7"/>
          <ac:picMkLst>
            <pc:docMk/>
            <pc:sldMk cId="1637015388" sldId="348"/>
            <ac:picMk id="4" creationId="{C23D74A2-6C2C-D341-D9D2-AC66E0328FD6}"/>
          </ac:picMkLst>
        </pc:picChg>
        <pc:picChg chg="add">
          <ac:chgData name="Lisa Tanh" userId="S::lisa.tanh@ssaihq.com::a8724265-769f-4135-a2db-44f9fed6c9b6" providerId="AD" clId="Web-{BF95E185-6FE3-F1FF-96BD-55162FA4F65F}" dt="2022-12-28T17:31:28.056" v="7"/>
          <ac:picMkLst>
            <pc:docMk/>
            <pc:sldMk cId="1637015388" sldId="348"/>
            <ac:picMk id="5" creationId="{9DEBE04B-A516-7713-FF44-72D029A686FD}"/>
          </ac:picMkLst>
        </pc:picChg>
        <pc:picChg chg="add">
          <ac:chgData name="Lisa Tanh" userId="S::lisa.tanh@ssaihq.com::a8724265-769f-4135-a2db-44f9fed6c9b6" providerId="AD" clId="Web-{BF95E185-6FE3-F1FF-96BD-55162FA4F65F}" dt="2022-12-28T17:31:28.056" v="7"/>
          <ac:picMkLst>
            <pc:docMk/>
            <pc:sldMk cId="1637015388" sldId="348"/>
            <ac:picMk id="6" creationId="{13677606-BBC1-1154-9F11-71F2746530D3}"/>
          </ac:picMkLst>
        </pc:picChg>
        <pc:picChg chg="add">
          <ac:chgData name="Lisa Tanh" userId="S::lisa.tanh@ssaihq.com::a8724265-769f-4135-a2db-44f9fed6c9b6" providerId="AD" clId="Web-{BF95E185-6FE3-F1FF-96BD-55162FA4F65F}" dt="2022-12-28T17:31:28.056" v="7"/>
          <ac:picMkLst>
            <pc:docMk/>
            <pc:sldMk cId="1637015388" sldId="348"/>
            <ac:picMk id="7" creationId="{A3218D1B-410B-5C7C-78B4-18374C2A4597}"/>
          </ac:picMkLst>
        </pc:picChg>
        <pc:picChg chg="add">
          <ac:chgData name="Lisa Tanh" userId="S::lisa.tanh@ssaihq.com::a8724265-769f-4135-a2db-44f9fed6c9b6" providerId="AD" clId="Web-{BF95E185-6FE3-F1FF-96BD-55162FA4F65F}" dt="2022-12-28T17:31:28.056" v="7"/>
          <ac:picMkLst>
            <pc:docMk/>
            <pc:sldMk cId="1637015388" sldId="348"/>
            <ac:picMk id="8" creationId="{3068B134-811C-2C57-D2B7-BC303CCB89D7}"/>
          </ac:picMkLst>
        </pc:picChg>
        <pc:picChg chg="add">
          <ac:chgData name="Lisa Tanh" userId="S::lisa.tanh@ssaihq.com::a8724265-769f-4135-a2db-44f9fed6c9b6" providerId="AD" clId="Web-{BF95E185-6FE3-F1FF-96BD-55162FA4F65F}" dt="2022-12-28T17:31:28.056" v="7"/>
          <ac:picMkLst>
            <pc:docMk/>
            <pc:sldMk cId="1637015388" sldId="348"/>
            <ac:picMk id="9" creationId="{DB4836D5-F970-7D10-BA63-236392B1825C}"/>
          </ac:picMkLst>
        </pc:picChg>
        <pc:picChg chg="add">
          <ac:chgData name="Lisa Tanh" userId="S::lisa.tanh@ssaihq.com::a8724265-769f-4135-a2db-44f9fed6c9b6" providerId="AD" clId="Web-{BF95E185-6FE3-F1FF-96BD-55162FA4F65F}" dt="2022-12-28T17:31:28.056" v="7"/>
          <ac:picMkLst>
            <pc:docMk/>
            <pc:sldMk cId="1637015388" sldId="348"/>
            <ac:picMk id="10" creationId="{235A164D-CF77-6713-C125-3512E81CC7E2}"/>
          </ac:picMkLst>
        </pc:picChg>
        <pc:picChg chg="add">
          <ac:chgData name="Lisa Tanh" userId="S::lisa.tanh@ssaihq.com::a8724265-769f-4135-a2db-44f9fed6c9b6" providerId="AD" clId="Web-{BF95E185-6FE3-F1FF-96BD-55162FA4F65F}" dt="2022-12-28T17:31:28.056" v="7"/>
          <ac:picMkLst>
            <pc:docMk/>
            <pc:sldMk cId="1637015388" sldId="348"/>
            <ac:picMk id="11" creationId="{1CAFF5AF-8BD3-14AE-386A-2450BA75A579}"/>
          </ac:picMkLst>
        </pc:picChg>
      </pc:sldChg>
      <pc:sldChg chg="addSp delSp">
        <pc:chgData name="Lisa Tanh" userId="S::lisa.tanh@ssaihq.com::a8724265-769f-4135-a2db-44f9fed6c9b6" providerId="AD" clId="Web-{BF95E185-6FE3-F1FF-96BD-55162FA4F65F}" dt="2022-12-28T17:31:04.618" v="3"/>
        <pc:sldMkLst>
          <pc:docMk/>
          <pc:sldMk cId="1268196368" sldId="349"/>
        </pc:sldMkLst>
        <pc:grpChg chg="add">
          <ac:chgData name="Lisa Tanh" userId="S::lisa.tanh@ssaihq.com::a8724265-769f-4135-a2db-44f9fed6c9b6" providerId="AD" clId="Web-{BF95E185-6FE3-F1FF-96BD-55162FA4F65F}" dt="2022-12-28T17:31:04.618" v="3"/>
          <ac:grpSpMkLst>
            <pc:docMk/>
            <pc:sldMk cId="1268196368" sldId="349"/>
            <ac:grpSpMk id="2" creationId="{95025248-D476-7E0A-3906-444819E16720}"/>
          </ac:grpSpMkLst>
        </pc:grpChg>
        <pc:grpChg chg="del">
          <ac:chgData name="Lisa Tanh" userId="S::lisa.tanh@ssaihq.com::a8724265-769f-4135-a2db-44f9fed6c9b6" providerId="AD" clId="Web-{BF95E185-6FE3-F1FF-96BD-55162FA4F65F}" dt="2022-12-28T17:31:01.508" v="2"/>
          <ac:grpSpMkLst>
            <pc:docMk/>
            <pc:sldMk cId="1268196368" sldId="349"/>
            <ac:grpSpMk id="13" creationId="{29FBE457-C918-4C67-8F3E-4DF0E84CCC96}"/>
          </ac:grpSpMkLst>
        </pc:grpChg>
        <pc:picChg chg="add">
          <ac:chgData name="Lisa Tanh" userId="S::lisa.tanh@ssaihq.com::a8724265-769f-4135-a2db-44f9fed6c9b6" providerId="AD" clId="Web-{BF95E185-6FE3-F1FF-96BD-55162FA4F65F}" dt="2022-12-28T17:31:04.618" v="3"/>
          <ac:picMkLst>
            <pc:docMk/>
            <pc:sldMk cId="1268196368" sldId="349"/>
            <ac:picMk id="3" creationId="{C23D74A2-6C2C-D341-D9D2-AC66E0328FD6}"/>
          </ac:picMkLst>
        </pc:picChg>
        <pc:picChg chg="add">
          <ac:chgData name="Lisa Tanh" userId="S::lisa.tanh@ssaihq.com::a8724265-769f-4135-a2db-44f9fed6c9b6" providerId="AD" clId="Web-{BF95E185-6FE3-F1FF-96BD-55162FA4F65F}" dt="2022-12-28T17:31:04.618" v="3"/>
          <ac:picMkLst>
            <pc:docMk/>
            <pc:sldMk cId="1268196368" sldId="349"/>
            <ac:picMk id="4" creationId="{9DEBE04B-A516-7713-FF44-72D029A686FD}"/>
          </ac:picMkLst>
        </pc:picChg>
        <pc:picChg chg="add">
          <ac:chgData name="Lisa Tanh" userId="S::lisa.tanh@ssaihq.com::a8724265-769f-4135-a2db-44f9fed6c9b6" providerId="AD" clId="Web-{BF95E185-6FE3-F1FF-96BD-55162FA4F65F}" dt="2022-12-28T17:31:04.618" v="3"/>
          <ac:picMkLst>
            <pc:docMk/>
            <pc:sldMk cId="1268196368" sldId="349"/>
            <ac:picMk id="5" creationId="{13677606-BBC1-1154-9F11-71F2746530D3}"/>
          </ac:picMkLst>
        </pc:picChg>
        <pc:picChg chg="add">
          <ac:chgData name="Lisa Tanh" userId="S::lisa.tanh@ssaihq.com::a8724265-769f-4135-a2db-44f9fed6c9b6" providerId="AD" clId="Web-{BF95E185-6FE3-F1FF-96BD-55162FA4F65F}" dt="2022-12-28T17:31:04.618" v="3"/>
          <ac:picMkLst>
            <pc:docMk/>
            <pc:sldMk cId="1268196368" sldId="349"/>
            <ac:picMk id="6" creationId="{A3218D1B-410B-5C7C-78B4-18374C2A4597}"/>
          </ac:picMkLst>
        </pc:picChg>
        <pc:picChg chg="add">
          <ac:chgData name="Lisa Tanh" userId="S::lisa.tanh@ssaihq.com::a8724265-769f-4135-a2db-44f9fed6c9b6" providerId="AD" clId="Web-{BF95E185-6FE3-F1FF-96BD-55162FA4F65F}" dt="2022-12-28T17:31:04.618" v="3"/>
          <ac:picMkLst>
            <pc:docMk/>
            <pc:sldMk cId="1268196368" sldId="349"/>
            <ac:picMk id="7" creationId="{3068B134-811C-2C57-D2B7-BC303CCB89D7}"/>
          </ac:picMkLst>
        </pc:picChg>
        <pc:picChg chg="add">
          <ac:chgData name="Lisa Tanh" userId="S::lisa.tanh@ssaihq.com::a8724265-769f-4135-a2db-44f9fed6c9b6" providerId="AD" clId="Web-{BF95E185-6FE3-F1FF-96BD-55162FA4F65F}" dt="2022-12-28T17:31:04.618" v="3"/>
          <ac:picMkLst>
            <pc:docMk/>
            <pc:sldMk cId="1268196368" sldId="349"/>
            <ac:picMk id="8" creationId="{DB4836D5-F970-7D10-BA63-236392B1825C}"/>
          </ac:picMkLst>
        </pc:picChg>
        <pc:picChg chg="add">
          <ac:chgData name="Lisa Tanh" userId="S::lisa.tanh@ssaihq.com::a8724265-769f-4135-a2db-44f9fed6c9b6" providerId="AD" clId="Web-{BF95E185-6FE3-F1FF-96BD-55162FA4F65F}" dt="2022-12-28T17:31:04.618" v="3"/>
          <ac:picMkLst>
            <pc:docMk/>
            <pc:sldMk cId="1268196368" sldId="349"/>
            <ac:picMk id="9" creationId="{235A164D-CF77-6713-C125-3512E81CC7E2}"/>
          </ac:picMkLst>
        </pc:picChg>
        <pc:picChg chg="add">
          <ac:chgData name="Lisa Tanh" userId="S::lisa.tanh@ssaihq.com::a8724265-769f-4135-a2db-44f9fed6c9b6" providerId="AD" clId="Web-{BF95E185-6FE3-F1FF-96BD-55162FA4F65F}" dt="2022-12-28T17:31:04.618" v="3"/>
          <ac:picMkLst>
            <pc:docMk/>
            <pc:sldMk cId="1268196368" sldId="349"/>
            <ac:picMk id="10" creationId="{1CAFF5AF-8BD3-14AE-386A-2450BA75A579}"/>
          </ac:picMkLst>
        </pc:picChg>
      </pc:sldChg>
      <pc:sldChg chg="addSp delSp">
        <pc:chgData name="Lisa Tanh" userId="S::lisa.tanh@ssaihq.com::a8724265-769f-4135-a2db-44f9fed6c9b6" providerId="AD" clId="Web-{BF95E185-6FE3-F1FF-96BD-55162FA4F65F}" dt="2022-12-28T17:31:12.837" v="5"/>
        <pc:sldMkLst>
          <pc:docMk/>
          <pc:sldMk cId="1728490559" sldId="351"/>
        </pc:sldMkLst>
        <pc:grpChg chg="add">
          <ac:chgData name="Lisa Tanh" userId="S::lisa.tanh@ssaihq.com::a8724265-769f-4135-a2db-44f9fed6c9b6" providerId="AD" clId="Web-{BF95E185-6FE3-F1FF-96BD-55162FA4F65F}" dt="2022-12-28T17:31:12.837" v="5"/>
          <ac:grpSpMkLst>
            <pc:docMk/>
            <pc:sldMk cId="1728490559" sldId="351"/>
            <ac:grpSpMk id="2" creationId="{95025248-D476-7E0A-3906-444819E16720}"/>
          </ac:grpSpMkLst>
        </pc:grpChg>
        <pc:grpChg chg="del">
          <ac:chgData name="Lisa Tanh" userId="S::lisa.tanh@ssaihq.com::a8724265-769f-4135-a2db-44f9fed6c9b6" providerId="AD" clId="Web-{BF95E185-6FE3-F1FF-96BD-55162FA4F65F}" dt="2022-12-28T17:31:09.430" v="4"/>
          <ac:grpSpMkLst>
            <pc:docMk/>
            <pc:sldMk cId="1728490559" sldId="351"/>
            <ac:grpSpMk id="20" creationId="{A396C34C-1C84-427A-A07E-382598433E98}"/>
          </ac:grpSpMkLst>
        </pc:grpChg>
        <pc:picChg chg="add">
          <ac:chgData name="Lisa Tanh" userId="S::lisa.tanh@ssaihq.com::a8724265-769f-4135-a2db-44f9fed6c9b6" providerId="AD" clId="Web-{BF95E185-6FE3-F1FF-96BD-55162FA4F65F}" dt="2022-12-28T17:31:12.837" v="5"/>
          <ac:picMkLst>
            <pc:docMk/>
            <pc:sldMk cId="1728490559" sldId="351"/>
            <ac:picMk id="3" creationId="{C23D74A2-6C2C-D341-D9D2-AC66E0328FD6}"/>
          </ac:picMkLst>
        </pc:picChg>
        <pc:picChg chg="add">
          <ac:chgData name="Lisa Tanh" userId="S::lisa.tanh@ssaihq.com::a8724265-769f-4135-a2db-44f9fed6c9b6" providerId="AD" clId="Web-{BF95E185-6FE3-F1FF-96BD-55162FA4F65F}" dt="2022-12-28T17:31:12.837" v="5"/>
          <ac:picMkLst>
            <pc:docMk/>
            <pc:sldMk cId="1728490559" sldId="351"/>
            <ac:picMk id="4" creationId="{9DEBE04B-A516-7713-FF44-72D029A686FD}"/>
          </ac:picMkLst>
        </pc:picChg>
        <pc:picChg chg="add">
          <ac:chgData name="Lisa Tanh" userId="S::lisa.tanh@ssaihq.com::a8724265-769f-4135-a2db-44f9fed6c9b6" providerId="AD" clId="Web-{BF95E185-6FE3-F1FF-96BD-55162FA4F65F}" dt="2022-12-28T17:31:12.837" v="5"/>
          <ac:picMkLst>
            <pc:docMk/>
            <pc:sldMk cId="1728490559" sldId="351"/>
            <ac:picMk id="5" creationId="{13677606-BBC1-1154-9F11-71F2746530D3}"/>
          </ac:picMkLst>
        </pc:picChg>
        <pc:picChg chg="add">
          <ac:chgData name="Lisa Tanh" userId="S::lisa.tanh@ssaihq.com::a8724265-769f-4135-a2db-44f9fed6c9b6" providerId="AD" clId="Web-{BF95E185-6FE3-F1FF-96BD-55162FA4F65F}" dt="2022-12-28T17:31:12.837" v="5"/>
          <ac:picMkLst>
            <pc:docMk/>
            <pc:sldMk cId="1728490559" sldId="351"/>
            <ac:picMk id="6" creationId="{A3218D1B-410B-5C7C-78B4-18374C2A4597}"/>
          </ac:picMkLst>
        </pc:picChg>
        <pc:picChg chg="add">
          <ac:chgData name="Lisa Tanh" userId="S::lisa.tanh@ssaihq.com::a8724265-769f-4135-a2db-44f9fed6c9b6" providerId="AD" clId="Web-{BF95E185-6FE3-F1FF-96BD-55162FA4F65F}" dt="2022-12-28T17:31:12.837" v="5"/>
          <ac:picMkLst>
            <pc:docMk/>
            <pc:sldMk cId="1728490559" sldId="351"/>
            <ac:picMk id="7" creationId="{3068B134-811C-2C57-D2B7-BC303CCB89D7}"/>
          </ac:picMkLst>
        </pc:picChg>
        <pc:picChg chg="add">
          <ac:chgData name="Lisa Tanh" userId="S::lisa.tanh@ssaihq.com::a8724265-769f-4135-a2db-44f9fed6c9b6" providerId="AD" clId="Web-{BF95E185-6FE3-F1FF-96BD-55162FA4F65F}" dt="2022-12-28T17:31:12.837" v="5"/>
          <ac:picMkLst>
            <pc:docMk/>
            <pc:sldMk cId="1728490559" sldId="351"/>
            <ac:picMk id="8" creationId="{DB4836D5-F970-7D10-BA63-236392B1825C}"/>
          </ac:picMkLst>
        </pc:picChg>
        <pc:picChg chg="add">
          <ac:chgData name="Lisa Tanh" userId="S::lisa.tanh@ssaihq.com::a8724265-769f-4135-a2db-44f9fed6c9b6" providerId="AD" clId="Web-{BF95E185-6FE3-F1FF-96BD-55162FA4F65F}" dt="2022-12-28T17:31:12.837" v="5"/>
          <ac:picMkLst>
            <pc:docMk/>
            <pc:sldMk cId="1728490559" sldId="351"/>
            <ac:picMk id="9" creationId="{235A164D-CF77-6713-C125-3512E81CC7E2}"/>
          </ac:picMkLst>
        </pc:picChg>
        <pc:picChg chg="add">
          <ac:chgData name="Lisa Tanh" userId="S::lisa.tanh@ssaihq.com::a8724265-769f-4135-a2db-44f9fed6c9b6" providerId="AD" clId="Web-{BF95E185-6FE3-F1FF-96BD-55162FA4F65F}" dt="2022-12-28T17:31:12.837" v="5"/>
          <ac:picMkLst>
            <pc:docMk/>
            <pc:sldMk cId="1728490559" sldId="351"/>
            <ac:picMk id="10" creationId="{1CAFF5AF-8BD3-14AE-386A-2450BA75A579}"/>
          </ac:picMkLst>
        </pc:picChg>
      </pc:sldChg>
      <pc:sldChg chg="addSp delSp">
        <pc:chgData name="Lisa Tanh" userId="S::lisa.tanh@ssaihq.com::a8724265-769f-4135-a2db-44f9fed6c9b6" providerId="AD" clId="Web-{BF95E185-6FE3-F1FF-96BD-55162FA4F65F}" dt="2022-12-28T17:30:54.039" v="1"/>
        <pc:sldMkLst>
          <pc:docMk/>
          <pc:sldMk cId="3656886272" sldId="352"/>
        </pc:sldMkLst>
        <pc:grpChg chg="add">
          <ac:chgData name="Lisa Tanh" userId="S::lisa.tanh@ssaihq.com::a8724265-769f-4135-a2db-44f9fed6c9b6" providerId="AD" clId="Web-{BF95E185-6FE3-F1FF-96BD-55162FA4F65F}" dt="2022-12-28T17:30:54.039" v="1"/>
          <ac:grpSpMkLst>
            <pc:docMk/>
            <pc:sldMk cId="3656886272" sldId="352"/>
            <ac:grpSpMk id="2" creationId="{95025248-D476-7E0A-3906-444819E16720}"/>
          </ac:grpSpMkLst>
        </pc:grpChg>
        <pc:grpChg chg="del">
          <ac:chgData name="Lisa Tanh" userId="S::lisa.tanh@ssaihq.com::a8724265-769f-4135-a2db-44f9fed6c9b6" providerId="AD" clId="Web-{BF95E185-6FE3-F1FF-96BD-55162FA4F65F}" dt="2022-12-28T17:30:48.570" v="0"/>
          <ac:grpSpMkLst>
            <pc:docMk/>
            <pc:sldMk cId="3656886272" sldId="352"/>
            <ac:grpSpMk id="13" creationId="{A4273B65-C21B-4E41-B8B8-DF4E2AF43DBC}"/>
          </ac:grpSpMkLst>
        </pc:grpChg>
        <pc:picChg chg="add">
          <ac:chgData name="Lisa Tanh" userId="S::lisa.tanh@ssaihq.com::a8724265-769f-4135-a2db-44f9fed6c9b6" providerId="AD" clId="Web-{BF95E185-6FE3-F1FF-96BD-55162FA4F65F}" dt="2022-12-28T17:30:54.039" v="1"/>
          <ac:picMkLst>
            <pc:docMk/>
            <pc:sldMk cId="3656886272" sldId="352"/>
            <ac:picMk id="3" creationId="{C23D74A2-6C2C-D341-D9D2-AC66E0328FD6}"/>
          </ac:picMkLst>
        </pc:picChg>
        <pc:picChg chg="add">
          <ac:chgData name="Lisa Tanh" userId="S::lisa.tanh@ssaihq.com::a8724265-769f-4135-a2db-44f9fed6c9b6" providerId="AD" clId="Web-{BF95E185-6FE3-F1FF-96BD-55162FA4F65F}" dt="2022-12-28T17:30:54.039" v="1"/>
          <ac:picMkLst>
            <pc:docMk/>
            <pc:sldMk cId="3656886272" sldId="352"/>
            <ac:picMk id="4" creationId="{9DEBE04B-A516-7713-FF44-72D029A686FD}"/>
          </ac:picMkLst>
        </pc:picChg>
        <pc:picChg chg="add">
          <ac:chgData name="Lisa Tanh" userId="S::lisa.tanh@ssaihq.com::a8724265-769f-4135-a2db-44f9fed6c9b6" providerId="AD" clId="Web-{BF95E185-6FE3-F1FF-96BD-55162FA4F65F}" dt="2022-12-28T17:30:54.039" v="1"/>
          <ac:picMkLst>
            <pc:docMk/>
            <pc:sldMk cId="3656886272" sldId="352"/>
            <ac:picMk id="5" creationId="{13677606-BBC1-1154-9F11-71F2746530D3}"/>
          </ac:picMkLst>
        </pc:picChg>
        <pc:picChg chg="add">
          <ac:chgData name="Lisa Tanh" userId="S::lisa.tanh@ssaihq.com::a8724265-769f-4135-a2db-44f9fed6c9b6" providerId="AD" clId="Web-{BF95E185-6FE3-F1FF-96BD-55162FA4F65F}" dt="2022-12-28T17:30:54.039" v="1"/>
          <ac:picMkLst>
            <pc:docMk/>
            <pc:sldMk cId="3656886272" sldId="352"/>
            <ac:picMk id="6" creationId="{A3218D1B-410B-5C7C-78B4-18374C2A4597}"/>
          </ac:picMkLst>
        </pc:picChg>
        <pc:picChg chg="add">
          <ac:chgData name="Lisa Tanh" userId="S::lisa.tanh@ssaihq.com::a8724265-769f-4135-a2db-44f9fed6c9b6" providerId="AD" clId="Web-{BF95E185-6FE3-F1FF-96BD-55162FA4F65F}" dt="2022-12-28T17:30:54.039" v="1"/>
          <ac:picMkLst>
            <pc:docMk/>
            <pc:sldMk cId="3656886272" sldId="352"/>
            <ac:picMk id="7" creationId="{3068B134-811C-2C57-D2B7-BC303CCB89D7}"/>
          </ac:picMkLst>
        </pc:picChg>
        <pc:picChg chg="add">
          <ac:chgData name="Lisa Tanh" userId="S::lisa.tanh@ssaihq.com::a8724265-769f-4135-a2db-44f9fed6c9b6" providerId="AD" clId="Web-{BF95E185-6FE3-F1FF-96BD-55162FA4F65F}" dt="2022-12-28T17:30:54.039" v="1"/>
          <ac:picMkLst>
            <pc:docMk/>
            <pc:sldMk cId="3656886272" sldId="352"/>
            <ac:picMk id="8" creationId="{DB4836D5-F970-7D10-BA63-236392B1825C}"/>
          </ac:picMkLst>
        </pc:picChg>
        <pc:picChg chg="add">
          <ac:chgData name="Lisa Tanh" userId="S::lisa.tanh@ssaihq.com::a8724265-769f-4135-a2db-44f9fed6c9b6" providerId="AD" clId="Web-{BF95E185-6FE3-F1FF-96BD-55162FA4F65F}" dt="2022-12-28T17:30:54.039" v="1"/>
          <ac:picMkLst>
            <pc:docMk/>
            <pc:sldMk cId="3656886272" sldId="352"/>
            <ac:picMk id="9" creationId="{235A164D-CF77-6713-C125-3512E81CC7E2}"/>
          </ac:picMkLst>
        </pc:picChg>
        <pc:picChg chg="add">
          <ac:chgData name="Lisa Tanh" userId="S::lisa.tanh@ssaihq.com::a8724265-769f-4135-a2db-44f9fed6c9b6" providerId="AD" clId="Web-{BF95E185-6FE3-F1FF-96BD-55162FA4F65F}" dt="2022-12-28T17:30:54.039" v="1"/>
          <ac:picMkLst>
            <pc:docMk/>
            <pc:sldMk cId="3656886272" sldId="352"/>
            <ac:picMk id="10" creationId="{1CAFF5AF-8BD3-14AE-386A-2450BA75A57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1/20/2023</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3895300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7286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7</a:t>
            </a:fld>
            <a:endParaRPr lang="en-US" dirty="0"/>
          </a:p>
        </p:txBody>
      </p:sp>
    </p:spTree>
    <p:extLst>
      <p:ext uri="{BB962C8B-B14F-4D97-AF65-F5344CB8AC3E}">
        <p14:creationId xmlns:p14="http://schemas.microsoft.com/office/powerpoint/2010/main" val="307067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8</a:t>
            </a:fld>
            <a:endParaRPr lang="en-US" dirty="0"/>
          </a:p>
        </p:txBody>
      </p:sp>
    </p:spTree>
    <p:extLst>
      <p:ext uri="{BB962C8B-B14F-4D97-AF65-F5344CB8AC3E}">
        <p14:creationId xmlns:p14="http://schemas.microsoft.com/office/powerpoint/2010/main" val="130668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2989353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3532455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1629974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12</a:t>
            </a:fld>
            <a:endParaRPr lang="en-US" dirty="0"/>
          </a:p>
        </p:txBody>
      </p:sp>
    </p:spTree>
    <p:extLst>
      <p:ext uri="{BB962C8B-B14F-4D97-AF65-F5344CB8AC3E}">
        <p14:creationId xmlns:p14="http://schemas.microsoft.com/office/powerpoint/2010/main" val="3654876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png"/><Relationship Id="rId3" Type="http://schemas.openxmlformats.org/officeDocument/2006/relationships/image" Target="../media/image13.jpeg"/><Relationship Id="rId7" Type="http://schemas.openxmlformats.org/officeDocument/2006/relationships/image" Target="../media/image6.wmf"/><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wmf"/><Relationship Id="rId11" Type="http://schemas.openxmlformats.org/officeDocument/2006/relationships/image" Target="../media/image10.png"/><Relationship Id="rId5" Type="http://schemas.openxmlformats.org/officeDocument/2006/relationships/image" Target="../media/image15.jpeg"/><Relationship Id="rId10" Type="http://schemas.openxmlformats.org/officeDocument/2006/relationships/image" Target="../media/image9.wmf"/><Relationship Id="rId4" Type="http://schemas.openxmlformats.org/officeDocument/2006/relationships/image" Target="../media/image14.jpeg"/><Relationship Id="rId9" Type="http://schemas.openxmlformats.org/officeDocument/2006/relationships/image" Target="../media/image8.wmf"/></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6.jpeg"/><Relationship Id="rId7"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png"/><Relationship Id="rId4" Type="http://schemas.openxmlformats.org/officeDocument/2006/relationships/image" Target="../media/image5.wmf"/><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7.jpeg"/><Relationship Id="rId7"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png"/><Relationship Id="rId4" Type="http://schemas.openxmlformats.org/officeDocument/2006/relationships/image" Target="../media/image5.wmf"/><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(2023)</a:t>
            </a:r>
          </a:p>
          <a:p>
            <a:r>
              <a:rPr lang="en-US" sz="2800" b="0" dirty="0">
                <a:solidFill>
                  <a:schemeClr val="tx1">
                    <a:lumMod val="65000"/>
                    <a:lumOff val="35000"/>
                  </a:schemeClr>
                </a:solidFill>
              </a:rPr>
              <a:t>Module 6. Partners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a:extLst>
              <a:ext uri="{28A0092B-C50C-407E-A947-70E740481C1C}">
                <a14:useLocalDpi xmlns:a14="http://schemas.microsoft.com/office/drawing/2010/main" val="0"/>
              </a:ext>
            </a:extLst>
          </a:blip>
          <a:srcRect l="14083" r="14083"/>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07275" y="297271"/>
            <a:ext cx="10712117" cy="820004"/>
          </a:xfrm>
        </p:spPr>
        <p:txBody>
          <a:bodyPr anchor="ctr">
            <a:normAutofit/>
          </a:bodyPr>
          <a:lstStyle/>
          <a:p>
            <a:r>
              <a:rPr lang="en-US" altLang="en-US" sz="3200" dirty="0"/>
              <a:t>International Partners</a:t>
            </a:r>
            <a:endParaRPr lang="en-US" sz="32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341942" y="1258478"/>
            <a:ext cx="10236003" cy="55462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900" dirty="0">
                <a:solidFill>
                  <a:schemeClr val="bg2">
                    <a:lumMod val="50000"/>
                  </a:schemeClr>
                </a:solidFill>
                <a:latin typeface="+mj-lt"/>
              </a:rPr>
              <a:t>When working with international partners, care must be taken than appropriate approvals and communication lines are followed.</a:t>
            </a:r>
          </a:p>
          <a:p>
            <a:pPr marL="285750" indent="-285750">
              <a:spcBef>
                <a:spcPts val="0"/>
              </a:spcBef>
              <a:spcAft>
                <a:spcPts val="600"/>
              </a:spcAft>
              <a:buClr>
                <a:srgbClr val="EF282F"/>
              </a:buClr>
              <a:buFont typeface="Webdings" panose="05030102010509060703" pitchFamily="18" charset="2"/>
              <a:buChar char="4"/>
            </a:pPr>
            <a:r>
              <a:rPr lang="en-US" sz="1900" dirty="0">
                <a:solidFill>
                  <a:schemeClr val="bg2">
                    <a:lumMod val="50000"/>
                  </a:schemeClr>
                </a:solidFill>
                <a:latin typeface="+mj-lt"/>
              </a:rPr>
              <a:t>If a potential end user sits in a designated country (see next slide), NO direct communication can happen between the DEVELOP team and that organization/individual. A DEVELOP project will never have an end user located in a designated country. </a:t>
            </a:r>
            <a:r>
              <a:rPr lang="en-US" sz="1600" dirty="0">
                <a:solidFill>
                  <a:schemeClr val="bg2">
                    <a:lumMod val="50000"/>
                  </a:schemeClr>
                </a:solidFill>
                <a:latin typeface="+mj-lt"/>
              </a:rPr>
              <a:t>(</a:t>
            </a:r>
            <a:r>
              <a:rPr lang="en-US" sz="1600" i="1" dirty="0">
                <a:solidFill>
                  <a:schemeClr val="bg2">
                    <a:lumMod val="50000"/>
                  </a:schemeClr>
                </a:solidFill>
                <a:latin typeface="+mj-lt"/>
              </a:rPr>
              <a:t>Exception: Bhutan projects</a:t>
            </a:r>
            <a:r>
              <a:rPr lang="en-US" sz="1600" dirty="0">
                <a:solidFill>
                  <a:schemeClr val="bg2">
                    <a:lumMod val="50000"/>
                  </a:schemeClr>
                </a:solidFill>
                <a:latin typeface="+mj-lt"/>
              </a:rPr>
              <a:t>) </a:t>
            </a:r>
          </a:p>
          <a:p>
            <a:pPr marL="285750" indent="-285750">
              <a:spcBef>
                <a:spcPts val="0"/>
              </a:spcBef>
              <a:spcAft>
                <a:spcPts val="600"/>
              </a:spcAft>
              <a:buClr>
                <a:srgbClr val="EF282F"/>
              </a:buClr>
              <a:buFont typeface="Webdings" panose="05030102010509060703" pitchFamily="18" charset="2"/>
              <a:buChar char="4"/>
            </a:pPr>
            <a:r>
              <a:rPr lang="en-US" sz="1900" dirty="0">
                <a:solidFill>
                  <a:schemeClr val="bg2">
                    <a:lumMod val="50000"/>
                  </a:schemeClr>
                </a:solidFill>
                <a:latin typeface="+mj-lt"/>
              </a:rPr>
              <a:t>For projects with international study areas, if a partner organization sits in the US or a non-designated country, the team can have direct communication with the partner, but NPO and advisors must be included in all email and telecon correspondence. </a:t>
            </a:r>
          </a:p>
          <a:p>
            <a:pPr marL="285750" indent="-285750">
              <a:spcBef>
                <a:spcPts val="0"/>
              </a:spcBef>
              <a:spcAft>
                <a:spcPts val="600"/>
              </a:spcAft>
              <a:buClr>
                <a:srgbClr val="EF282F"/>
              </a:buClr>
              <a:buFont typeface="Webdings" panose="05030102010509060703" pitchFamily="18" charset="2"/>
              <a:buChar char="4"/>
            </a:pPr>
            <a:r>
              <a:rPr lang="en-US" sz="1900" dirty="0">
                <a:solidFill>
                  <a:schemeClr val="bg2">
                    <a:lumMod val="50000"/>
                  </a:schemeClr>
                </a:solidFill>
                <a:latin typeface="+mj-lt"/>
              </a:rPr>
              <a:t>NASA’s Office of International and Interagency Relations (OIIR) supports DEVELOP when interacting with international organizations and must be included and aware of all international engagement. </a:t>
            </a:r>
          </a:p>
          <a:p>
            <a:pPr marL="285750" indent="-285750">
              <a:spcBef>
                <a:spcPts val="0"/>
              </a:spcBef>
              <a:spcAft>
                <a:spcPts val="600"/>
              </a:spcAft>
              <a:buClr>
                <a:srgbClr val="EF282F"/>
              </a:buClr>
              <a:buFont typeface="Webdings" panose="05030102010509060703" pitchFamily="18" charset="2"/>
              <a:buChar char="4"/>
            </a:pPr>
            <a:r>
              <a:rPr lang="en-US" sz="1900" dirty="0">
                <a:solidFill>
                  <a:schemeClr val="bg2">
                    <a:lumMod val="50000"/>
                  </a:schemeClr>
                </a:solidFill>
                <a:latin typeface="+mj-lt"/>
              </a:rPr>
              <a:t>NPO coordinates with and involves OIIR reps when needed. This is primarily (although not exclusively) when embassies and foreign government officials are involved.</a:t>
            </a:r>
          </a:p>
        </p:txBody>
      </p:sp>
      <p:grpSp>
        <p:nvGrpSpPr>
          <p:cNvPr id="13" name="Group 12">
            <a:extLst>
              <a:ext uri="{FF2B5EF4-FFF2-40B4-BE49-F238E27FC236}">
                <a16:creationId xmlns:a16="http://schemas.microsoft.com/office/drawing/2014/main" id="{3075849B-3FC4-4D22-AA5A-9464AC30A897}"/>
              </a:ext>
            </a:extLst>
          </p:cNvPr>
          <p:cNvGrpSpPr/>
          <p:nvPr/>
        </p:nvGrpSpPr>
        <p:grpSpPr>
          <a:xfrm>
            <a:off x="600635" y="5683625"/>
            <a:ext cx="9117105" cy="1004046"/>
            <a:chOff x="635586" y="5073557"/>
            <a:chExt cx="3693400" cy="1273903"/>
          </a:xfrm>
        </p:grpSpPr>
        <p:sp>
          <p:nvSpPr>
            <p:cNvPr id="17" name="Text Placeholder 5">
              <a:extLst>
                <a:ext uri="{FF2B5EF4-FFF2-40B4-BE49-F238E27FC236}">
                  <a16:creationId xmlns:a16="http://schemas.microsoft.com/office/drawing/2014/main" id="{2CF82E18-C42F-4995-A16E-0082741A3EE7}"/>
                </a:ext>
              </a:extLst>
            </p:cNvPr>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spcAft>
                  <a:spcPts val="1800"/>
                </a:spcAft>
                <a:buClr>
                  <a:srgbClr val="EF282F"/>
                </a:buClr>
              </a:pPr>
              <a:r>
                <a:rPr lang="en-US" sz="1600" dirty="0"/>
                <a:t>DEVELOP projects often include international participants who may have contacts in a foreign country where the study area lies. Be mindful that any communication with others outside the US relating to the project involves your Fellow and NPO.</a:t>
              </a:r>
            </a:p>
          </p:txBody>
        </p:sp>
        <p:sp>
          <p:nvSpPr>
            <p:cNvPr id="19" name="Rounded Rectangle 41">
              <a:extLst>
                <a:ext uri="{FF2B5EF4-FFF2-40B4-BE49-F238E27FC236}">
                  <a16:creationId xmlns:a16="http://schemas.microsoft.com/office/drawing/2014/main" id="{750A9523-1B7E-4C41-90F5-D630FCD63A02}"/>
                </a:ext>
              </a:extLst>
            </p:cNvPr>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95025248-D476-7E0A-3906-444819E16720}"/>
              </a:ext>
            </a:extLst>
          </p:cNvPr>
          <p:cNvGrpSpPr/>
          <p:nvPr/>
        </p:nvGrpSpPr>
        <p:grpSpPr>
          <a:xfrm>
            <a:off x="10824616" y="8693"/>
            <a:ext cx="829719" cy="6772541"/>
            <a:chOff x="10824630" y="8693"/>
            <a:chExt cx="717868" cy="6066474"/>
          </a:xfrm>
        </p:grpSpPr>
        <p:pic>
          <p:nvPicPr>
            <p:cNvPr id="3" name="Picture 2">
              <a:extLst>
                <a:ext uri="{FF2B5EF4-FFF2-40B4-BE49-F238E27FC236}">
                  <a16:creationId xmlns:a16="http://schemas.microsoft.com/office/drawing/2014/main" id="{C23D74A2-6C2C-D341-D9D2-AC66E0328F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8727" y="1539675"/>
              <a:ext cx="709675" cy="713232"/>
            </a:xfrm>
            <a:prstGeom prst="rect">
              <a:avLst/>
            </a:prstGeom>
          </p:spPr>
        </p:pic>
        <p:pic>
          <p:nvPicPr>
            <p:cNvPr id="4" name="Picture 3">
              <a:extLst>
                <a:ext uri="{FF2B5EF4-FFF2-40B4-BE49-F238E27FC236}">
                  <a16:creationId xmlns:a16="http://schemas.microsoft.com/office/drawing/2014/main" id="{9DEBE04B-A516-7713-FF44-72D029A686F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727" y="8693"/>
              <a:ext cx="709675" cy="713232"/>
            </a:xfrm>
            <a:prstGeom prst="rect">
              <a:avLst/>
            </a:prstGeom>
          </p:spPr>
        </p:pic>
        <p:pic>
          <p:nvPicPr>
            <p:cNvPr id="5" name="Picture 4">
              <a:extLst>
                <a:ext uri="{FF2B5EF4-FFF2-40B4-BE49-F238E27FC236}">
                  <a16:creationId xmlns:a16="http://schemas.microsoft.com/office/drawing/2014/main" id="{13677606-BBC1-1154-9F11-71F2746530D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9460" y="2305166"/>
              <a:ext cx="708209" cy="713232"/>
            </a:xfrm>
            <a:prstGeom prst="rect">
              <a:avLst/>
            </a:prstGeom>
          </p:spPr>
        </p:pic>
        <p:pic>
          <p:nvPicPr>
            <p:cNvPr id="6" name="Picture 5">
              <a:extLst>
                <a:ext uri="{FF2B5EF4-FFF2-40B4-BE49-F238E27FC236}">
                  <a16:creationId xmlns:a16="http://schemas.microsoft.com/office/drawing/2014/main" id="{A3218D1B-410B-5C7C-78B4-18374C2A459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724" y="3070657"/>
              <a:ext cx="709681" cy="713232"/>
            </a:xfrm>
            <a:prstGeom prst="rect">
              <a:avLst/>
            </a:prstGeom>
          </p:spPr>
        </p:pic>
        <p:pic>
          <p:nvPicPr>
            <p:cNvPr id="7" name="Picture 6">
              <a:extLst>
                <a:ext uri="{FF2B5EF4-FFF2-40B4-BE49-F238E27FC236}">
                  <a16:creationId xmlns:a16="http://schemas.microsoft.com/office/drawing/2014/main" id="{3068B134-811C-2C57-D2B7-BC303CCB89D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727" y="774184"/>
              <a:ext cx="709675" cy="713232"/>
            </a:xfrm>
            <a:prstGeom prst="rect">
              <a:avLst/>
            </a:prstGeom>
          </p:spPr>
        </p:pic>
        <p:pic>
          <p:nvPicPr>
            <p:cNvPr id="8" name="Picture 7">
              <a:extLst>
                <a:ext uri="{FF2B5EF4-FFF2-40B4-BE49-F238E27FC236}">
                  <a16:creationId xmlns:a16="http://schemas.microsoft.com/office/drawing/2014/main" id="{DB4836D5-F970-7D10-BA63-236392B1825C}"/>
                </a:ext>
              </a:extLst>
            </p:cNvPr>
            <p:cNvPicPr>
              <a:picLocks noChangeAspect="1"/>
            </p:cNvPicPr>
            <p:nvPr/>
          </p:nvPicPr>
          <p:blipFill>
            <a:blip r:embed="rId8"/>
            <a:srcRect/>
            <a:stretch/>
          </p:blipFill>
          <p:spPr>
            <a:xfrm>
              <a:off x="10828732" y="3834431"/>
              <a:ext cx="709665" cy="709665"/>
            </a:xfrm>
            <a:prstGeom prst="rect">
              <a:avLst/>
            </a:prstGeom>
          </p:spPr>
        </p:pic>
        <p:pic>
          <p:nvPicPr>
            <p:cNvPr id="9" name="Picture 8">
              <a:extLst>
                <a:ext uri="{FF2B5EF4-FFF2-40B4-BE49-F238E27FC236}">
                  <a16:creationId xmlns:a16="http://schemas.microsoft.com/office/drawing/2014/main" id="{235A164D-CF77-6713-C125-3512E81CC7E2}"/>
                </a:ext>
              </a:extLst>
            </p:cNvPr>
            <p:cNvPicPr>
              <a:picLocks noChangeAspect="1"/>
            </p:cNvPicPr>
            <p:nvPr/>
          </p:nvPicPr>
          <p:blipFill>
            <a:blip r:embed="rId9"/>
            <a:srcRect/>
            <a:stretch/>
          </p:blipFill>
          <p:spPr>
            <a:xfrm>
              <a:off x="10826948" y="4612121"/>
              <a:ext cx="713232" cy="713232"/>
            </a:xfrm>
            <a:prstGeom prst="rect">
              <a:avLst/>
            </a:prstGeom>
          </p:spPr>
        </p:pic>
        <p:pic>
          <p:nvPicPr>
            <p:cNvPr id="10" name="Picture 9">
              <a:extLst>
                <a:ext uri="{FF2B5EF4-FFF2-40B4-BE49-F238E27FC236}">
                  <a16:creationId xmlns:a16="http://schemas.microsoft.com/office/drawing/2014/main" id="{1CAFF5AF-8BD3-14AE-386A-2450BA75A579}"/>
                </a:ext>
              </a:extLst>
            </p:cNvPr>
            <p:cNvPicPr>
              <a:picLocks noChangeAspect="1"/>
            </p:cNvPicPr>
            <p:nvPr/>
          </p:nvPicPr>
          <p:blipFill rotWithShape="1">
            <a:blip r:embed="rId10"/>
            <a:srcRect t="323" b="323"/>
            <a:stretch/>
          </p:blipFill>
          <p:spPr>
            <a:xfrm>
              <a:off x="10824630" y="5361935"/>
              <a:ext cx="717868" cy="713232"/>
            </a:xfrm>
            <a:prstGeom prst="rect">
              <a:avLst/>
            </a:prstGeom>
          </p:spPr>
        </p:pic>
      </p:grpSp>
    </p:spTree>
    <p:extLst>
      <p:ext uri="{BB962C8B-B14F-4D97-AF65-F5344CB8AC3E}">
        <p14:creationId xmlns:p14="http://schemas.microsoft.com/office/powerpoint/2010/main" val="172849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07275" y="297271"/>
            <a:ext cx="10712117" cy="820004"/>
          </a:xfrm>
        </p:spPr>
        <p:txBody>
          <a:bodyPr anchor="ctr">
            <a:normAutofit/>
          </a:bodyPr>
          <a:lstStyle/>
          <a:p>
            <a:r>
              <a:rPr lang="en-US" altLang="en-US" sz="3200" dirty="0"/>
              <a:t>Designated Countries</a:t>
            </a:r>
            <a:endParaRPr lang="en-US" sz="32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341942" y="1258478"/>
            <a:ext cx="9859893" cy="55462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latin typeface="+mj-lt"/>
              </a:rPr>
              <a:t>What is a ‘Designated Country’? </a:t>
            </a:r>
            <a:r>
              <a:rPr lang="en-US" sz="1800" dirty="0">
                <a:solidFill>
                  <a:srgbClr val="6A7278"/>
                </a:solidFill>
                <a:latin typeface="+mj-lt"/>
              </a:rPr>
              <a:t>This list of “Designated Countries” is a compilation of 35 countries with which the United States has no diplomatic relations, countries determined by Department of State to support terrorism, countries under Sanction or Embargo by the United States, and/or countries of Missile Technology Concern.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latin typeface="+mj-lt"/>
              </a:rPr>
              <a:t>What does this mean to me? </a:t>
            </a:r>
            <a:r>
              <a:rPr lang="en-US" sz="1800" dirty="0">
                <a:solidFill>
                  <a:srgbClr val="6A7278"/>
                </a:solidFill>
                <a:latin typeface="+mj-lt"/>
              </a:rPr>
              <a:t>It 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before they occur. A “transfer” includes an email, publication, presentation, telecon, webinar, etc. Communication with partners in designated countries is restricted, so coordinate with NPO ahead of opening communication lines with any foreign nationals.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latin typeface="+mj-lt"/>
              </a:rPr>
              <a:t>But my partner is domestic/not in a designated country? </a:t>
            </a:r>
            <a:r>
              <a:rPr lang="en-US" sz="1800" dirty="0">
                <a:solidFill>
                  <a:srgbClr val="6A7278"/>
                </a:solidFill>
                <a:latin typeface="+mj-lt"/>
              </a:rPr>
              <a:t>While 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p>
          <a:p>
            <a:pPr marL="285750" indent="-285750">
              <a:spcBef>
                <a:spcPts val="0"/>
              </a:spcBef>
              <a:spcAft>
                <a:spcPts val="1800"/>
              </a:spcAft>
              <a:buClr>
                <a:srgbClr val="EF282F"/>
              </a:buClr>
              <a:buFont typeface="Webdings" panose="05030102010509060703" pitchFamily="18" charset="2"/>
              <a:buChar char="4"/>
            </a:pPr>
            <a:endParaRPr lang="en-US" sz="1600" dirty="0"/>
          </a:p>
          <a:p>
            <a:pPr marL="285750" indent="-285750">
              <a:spcBef>
                <a:spcPts val="0"/>
              </a:spcBef>
              <a:spcAft>
                <a:spcPts val="1800"/>
              </a:spcAft>
              <a:buClr>
                <a:srgbClr val="EF282F"/>
              </a:buClr>
              <a:buFont typeface="Webdings" panose="05030102010509060703" pitchFamily="18" charset="2"/>
              <a:buChar char="4"/>
            </a:pPr>
            <a:endParaRPr lang="en-US" sz="1800" dirty="0"/>
          </a:p>
        </p:txBody>
      </p:sp>
      <p:grpSp>
        <p:nvGrpSpPr>
          <p:cNvPr id="2" name="Group 1">
            <a:extLst>
              <a:ext uri="{FF2B5EF4-FFF2-40B4-BE49-F238E27FC236}">
                <a16:creationId xmlns:a16="http://schemas.microsoft.com/office/drawing/2014/main" id="{95025248-D476-7E0A-3906-444819E16720}"/>
              </a:ext>
            </a:extLst>
          </p:cNvPr>
          <p:cNvGrpSpPr/>
          <p:nvPr/>
        </p:nvGrpSpPr>
        <p:grpSpPr>
          <a:xfrm>
            <a:off x="10824616" y="8693"/>
            <a:ext cx="829719" cy="6772541"/>
            <a:chOff x="10824630" y="8693"/>
            <a:chExt cx="717868" cy="6066474"/>
          </a:xfrm>
        </p:grpSpPr>
        <p:pic>
          <p:nvPicPr>
            <p:cNvPr id="3" name="Picture 2">
              <a:extLst>
                <a:ext uri="{FF2B5EF4-FFF2-40B4-BE49-F238E27FC236}">
                  <a16:creationId xmlns:a16="http://schemas.microsoft.com/office/drawing/2014/main" id="{C23D74A2-6C2C-D341-D9D2-AC66E0328F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8727" y="1539675"/>
              <a:ext cx="709675" cy="713232"/>
            </a:xfrm>
            <a:prstGeom prst="rect">
              <a:avLst/>
            </a:prstGeom>
          </p:spPr>
        </p:pic>
        <p:pic>
          <p:nvPicPr>
            <p:cNvPr id="4" name="Picture 3">
              <a:extLst>
                <a:ext uri="{FF2B5EF4-FFF2-40B4-BE49-F238E27FC236}">
                  <a16:creationId xmlns:a16="http://schemas.microsoft.com/office/drawing/2014/main" id="{9DEBE04B-A516-7713-FF44-72D029A686F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727" y="8693"/>
              <a:ext cx="709675" cy="713232"/>
            </a:xfrm>
            <a:prstGeom prst="rect">
              <a:avLst/>
            </a:prstGeom>
          </p:spPr>
        </p:pic>
        <p:pic>
          <p:nvPicPr>
            <p:cNvPr id="5" name="Picture 4">
              <a:extLst>
                <a:ext uri="{FF2B5EF4-FFF2-40B4-BE49-F238E27FC236}">
                  <a16:creationId xmlns:a16="http://schemas.microsoft.com/office/drawing/2014/main" id="{13677606-BBC1-1154-9F11-71F2746530D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9460" y="2305166"/>
              <a:ext cx="708209" cy="713232"/>
            </a:xfrm>
            <a:prstGeom prst="rect">
              <a:avLst/>
            </a:prstGeom>
          </p:spPr>
        </p:pic>
        <p:pic>
          <p:nvPicPr>
            <p:cNvPr id="6" name="Picture 5">
              <a:extLst>
                <a:ext uri="{FF2B5EF4-FFF2-40B4-BE49-F238E27FC236}">
                  <a16:creationId xmlns:a16="http://schemas.microsoft.com/office/drawing/2014/main" id="{A3218D1B-410B-5C7C-78B4-18374C2A459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724" y="3070657"/>
              <a:ext cx="709681" cy="713232"/>
            </a:xfrm>
            <a:prstGeom prst="rect">
              <a:avLst/>
            </a:prstGeom>
          </p:spPr>
        </p:pic>
        <p:pic>
          <p:nvPicPr>
            <p:cNvPr id="7" name="Picture 6">
              <a:extLst>
                <a:ext uri="{FF2B5EF4-FFF2-40B4-BE49-F238E27FC236}">
                  <a16:creationId xmlns:a16="http://schemas.microsoft.com/office/drawing/2014/main" id="{3068B134-811C-2C57-D2B7-BC303CCB89D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727" y="774184"/>
              <a:ext cx="709675" cy="713232"/>
            </a:xfrm>
            <a:prstGeom prst="rect">
              <a:avLst/>
            </a:prstGeom>
          </p:spPr>
        </p:pic>
        <p:pic>
          <p:nvPicPr>
            <p:cNvPr id="8" name="Picture 7">
              <a:extLst>
                <a:ext uri="{FF2B5EF4-FFF2-40B4-BE49-F238E27FC236}">
                  <a16:creationId xmlns:a16="http://schemas.microsoft.com/office/drawing/2014/main" id="{DB4836D5-F970-7D10-BA63-236392B1825C}"/>
                </a:ext>
              </a:extLst>
            </p:cNvPr>
            <p:cNvPicPr>
              <a:picLocks noChangeAspect="1"/>
            </p:cNvPicPr>
            <p:nvPr/>
          </p:nvPicPr>
          <p:blipFill>
            <a:blip r:embed="rId8"/>
            <a:srcRect/>
            <a:stretch/>
          </p:blipFill>
          <p:spPr>
            <a:xfrm>
              <a:off x="10828732" y="3834431"/>
              <a:ext cx="709665" cy="709665"/>
            </a:xfrm>
            <a:prstGeom prst="rect">
              <a:avLst/>
            </a:prstGeom>
          </p:spPr>
        </p:pic>
        <p:pic>
          <p:nvPicPr>
            <p:cNvPr id="9" name="Picture 8">
              <a:extLst>
                <a:ext uri="{FF2B5EF4-FFF2-40B4-BE49-F238E27FC236}">
                  <a16:creationId xmlns:a16="http://schemas.microsoft.com/office/drawing/2014/main" id="{235A164D-CF77-6713-C125-3512E81CC7E2}"/>
                </a:ext>
              </a:extLst>
            </p:cNvPr>
            <p:cNvPicPr>
              <a:picLocks noChangeAspect="1"/>
            </p:cNvPicPr>
            <p:nvPr/>
          </p:nvPicPr>
          <p:blipFill>
            <a:blip r:embed="rId9"/>
            <a:srcRect/>
            <a:stretch/>
          </p:blipFill>
          <p:spPr>
            <a:xfrm>
              <a:off x="10826948" y="4612121"/>
              <a:ext cx="713232" cy="713232"/>
            </a:xfrm>
            <a:prstGeom prst="rect">
              <a:avLst/>
            </a:prstGeom>
          </p:spPr>
        </p:pic>
        <p:pic>
          <p:nvPicPr>
            <p:cNvPr id="10" name="Picture 9">
              <a:extLst>
                <a:ext uri="{FF2B5EF4-FFF2-40B4-BE49-F238E27FC236}">
                  <a16:creationId xmlns:a16="http://schemas.microsoft.com/office/drawing/2014/main" id="{1CAFF5AF-8BD3-14AE-386A-2450BA75A579}"/>
                </a:ext>
              </a:extLst>
            </p:cNvPr>
            <p:cNvPicPr>
              <a:picLocks noChangeAspect="1"/>
            </p:cNvPicPr>
            <p:nvPr/>
          </p:nvPicPr>
          <p:blipFill rotWithShape="1">
            <a:blip r:embed="rId10"/>
            <a:srcRect t="323" b="323"/>
            <a:stretch/>
          </p:blipFill>
          <p:spPr>
            <a:xfrm>
              <a:off x="10824630" y="5361935"/>
              <a:ext cx="717868" cy="713232"/>
            </a:xfrm>
            <a:prstGeom prst="rect">
              <a:avLst/>
            </a:prstGeom>
          </p:spPr>
        </p:pic>
      </p:grpSp>
    </p:spTree>
    <p:extLst>
      <p:ext uri="{BB962C8B-B14F-4D97-AF65-F5344CB8AC3E}">
        <p14:creationId xmlns:p14="http://schemas.microsoft.com/office/powerpoint/2010/main" val="126819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07275" y="297271"/>
            <a:ext cx="10712117" cy="820004"/>
          </a:xfrm>
        </p:spPr>
        <p:txBody>
          <a:bodyPr anchor="ctr">
            <a:normAutofit/>
          </a:bodyPr>
          <a:lstStyle/>
          <a:p>
            <a:r>
              <a:rPr lang="en-US" altLang="en-US" sz="3200" dirty="0"/>
              <a:t>Quiz Time</a:t>
            </a:r>
            <a:endParaRPr lang="en-US" sz="32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341942" y="1258478"/>
            <a:ext cx="9859893" cy="23351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6A7278"/>
                </a:solidFill>
                <a:latin typeface="+mn-lt"/>
              </a:rPr>
              <a:t>How many partner types are there?</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6A7278"/>
                </a:solidFill>
                <a:latin typeface="+mn-lt"/>
              </a:rPr>
              <a:t>What is a good cadence for tag ups with partners?</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6A7278"/>
                </a:solidFill>
                <a:latin typeface="+mn-lt"/>
              </a:rPr>
              <a:t>Ahead of your first meeting with your partner(s), you should do what?</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6A7278"/>
                </a:solidFill>
                <a:latin typeface="+mn-lt"/>
              </a:rPr>
              <a:t>If you have international partners, what NASA organization needs to be involved in communications?</a:t>
            </a:r>
          </a:p>
        </p:txBody>
      </p:sp>
      <p:grpSp>
        <p:nvGrpSpPr>
          <p:cNvPr id="2" name="Group 1">
            <a:extLst>
              <a:ext uri="{FF2B5EF4-FFF2-40B4-BE49-F238E27FC236}">
                <a16:creationId xmlns:a16="http://schemas.microsoft.com/office/drawing/2014/main" id="{95025248-D476-7E0A-3906-444819E16720}"/>
              </a:ext>
            </a:extLst>
          </p:cNvPr>
          <p:cNvGrpSpPr/>
          <p:nvPr/>
        </p:nvGrpSpPr>
        <p:grpSpPr>
          <a:xfrm>
            <a:off x="10824616" y="8693"/>
            <a:ext cx="829719" cy="6772541"/>
            <a:chOff x="10824630" y="8693"/>
            <a:chExt cx="717868" cy="6066474"/>
          </a:xfrm>
        </p:grpSpPr>
        <p:pic>
          <p:nvPicPr>
            <p:cNvPr id="3" name="Picture 2">
              <a:extLst>
                <a:ext uri="{FF2B5EF4-FFF2-40B4-BE49-F238E27FC236}">
                  <a16:creationId xmlns:a16="http://schemas.microsoft.com/office/drawing/2014/main" id="{C23D74A2-6C2C-D341-D9D2-AC66E0328F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8727" y="1539675"/>
              <a:ext cx="709675" cy="713232"/>
            </a:xfrm>
            <a:prstGeom prst="rect">
              <a:avLst/>
            </a:prstGeom>
          </p:spPr>
        </p:pic>
        <p:pic>
          <p:nvPicPr>
            <p:cNvPr id="4" name="Picture 3">
              <a:extLst>
                <a:ext uri="{FF2B5EF4-FFF2-40B4-BE49-F238E27FC236}">
                  <a16:creationId xmlns:a16="http://schemas.microsoft.com/office/drawing/2014/main" id="{9DEBE04B-A516-7713-FF44-72D029A686F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727" y="8693"/>
              <a:ext cx="709675" cy="713232"/>
            </a:xfrm>
            <a:prstGeom prst="rect">
              <a:avLst/>
            </a:prstGeom>
          </p:spPr>
        </p:pic>
        <p:pic>
          <p:nvPicPr>
            <p:cNvPr id="5" name="Picture 4">
              <a:extLst>
                <a:ext uri="{FF2B5EF4-FFF2-40B4-BE49-F238E27FC236}">
                  <a16:creationId xmlns:a16="http://schemas.microsoft.com/office/drawing/2014/main" id="{13677606-BBC1-1154-9F11-71F2746530D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9460" y="2305166"/>
              <a:ext cx="708209" cy="713232"/>
            </a:xfrm>
            <a:prstGeom prst="rect">
              <a:avLst/>
            </a:prstGeom>
          </p:spPr>
        </p:pic>
        <p:pic>
          <p:nvPicPr>
            <p:cNvPr id="6" name="Picture 5">
              <a:extLst>
                <a:ext uri="{FF2B5EF4-FFF2-40B4-BE49-F238E27FC236}">
                  <a16:creationId xmlns:a16="http://schemas.microsoft.com/office/drawing/2014/main" id="{A3218D1B-410B-5C7C-78B4-18374C2A459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724" y="3070657"/>
              <a:ext cx="709681" cy="713232"/>
            </a:xfrm>
            <a:prstGeom prst="rect">
              <a:avLst/>
            </a:prstGeom>
          </p:spPr>
        </p:pic>
        <p:pic>
          <p:nvPicPr>
            <p:cNvPr id="7" name="Picture 6">
              <a:extLst>
                <a:ext uri="{FF2B5EF4-FFF2-40B4-BE49-F238E27FC236}">
                  <a16:creationId xmlns:a16="http://schemas.microsoft.com/office/drawing/2014/main" id="{3068B134-811C-2C57-D2B7-BC303CCB89D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727" y="774184"/>
              <a:ext cx="709675" cy="713232"/>
            </a:xfrm>
            <a:prstGeom prst="rect">
              <a:avLst/>
            </a:prstGeom>
          </p:spPr>
        </p:pic>
        <p:pic>
          <p:nvPicPr>
            <p:cNvPr id="8" name="Picture 7">
              <a:extLst>
                <a:ext uri="{FF2B5EF4-FFF2-40B4-BE49-F238E27FC236}">
                  <a16:creationId xmlns:a16="http://schemas.microsoft.com/office/drawing/2014/main" id="{DB4836D5-F970-7D10-BA63-236392B1825C}"/>
                </a:ext>
              </a:extLst>
            </p:cNvPr>
            <p:cNvPicPr>
              <a:picLocks noChangeAspect="1"/>
            </p:cNvPicPr>
            <p:nvPr/>
          </p:nvPicPr>
          <p:blipFill>
            <a:blip r:embed="rId8"/>
            <a:srcRect/>
            <a:stretch/>
          </p:blipFill>
          <p:spPr>
            <a:xfrm>
              <a:off x="10828732" y="3834431"/>
              <a:ext cx="709665" cy="709665"/>
            </a:xfrm>
            <a:prstGeom prst="rect">
              <a:avLst/>
            </a:prstGeom>
          </p:spPr>
        </p:pic>
        <p:pic>
          <p:nvPicPr>
            <p:cNvPr id="9" name="Picture 8">
              <a:extLst>
                <a:ext uri="{FF2B5EF4-FFF2-40B4-BE49-F238E27FC236}">
                  <a16:creationId xmlns:a16="http://schemas.microsoft.com/office/drawing/2014/main" id="{235A164D-CF77-6713-C125-3512E81CC7E2}"/>
                </a:ext>
              </a:extLst>
            </p:cNvPr>
            <p:cNvPicPr>
              <a:picLocks noChangeAspect="1"/>
            </p:cNvPicPr>
            <p:nvPr/>
          </p:nvPicPr>
          <p:blipFill>
            <a:blip r:embed="rId9"/>
            <a:srcRect/>
            <a:stretch/>
          </p:blipFill>
          <p:spPr>
            <a:xfrm>
              <a:off x="10826948" y="4612121"/>
              <a:ext cx="713232" cy="713232"/>
            </a:xfrm>
            <a:prstGeom prst="rect">
              <a:avLst/>
            </a:prstGeom>
          </p:spPr>
        </p:pic>
        <p:pic>
          <p:nvPicPr>
            <p:cNvPr id="10" name="Picture 9">
              <a:extLst>
                <a:ext uri="{FF2B5EF4-FFF2-40B4-BE49-F238E27FC236}">
                  <a16:creationId xmlns:a16="http://schemas.microsoft.com/office/drawing/2014/main" id="{1CAFF5AF-8BD3-14AE-386A-2450BA75A579}"/>
                </a:ext>
              </a:extLst>
            </p:cNvPr>
            <p:cNvPicPr>
              <a:picLocks noChangeAspect="1"/>
            </p:cNvPicPr>
            <p:nvPr/>
          </p:nvPicPr>
          <p:blipFill rotWithShape="1">
            <a:blip r:embed="rId10"/>
            <a:srcRect t="323" b="323"/>
            <a:stretch/>
          </p:blipFill>
          <p:spPr>
            <a:xfrm>
              <a:off x="10824630" y="5361935"/>
              <a:ext cx="717868" cy="713232"/>
            </a:xfrm>
            <a:prstGeom prst="rect">
              <a:avLst/>
            </a:prstGeom>
          </p:spPr>
        </p:pic>
      </p:grpSp>
    </p:spTree>
    <p:extLst>
      <p:ext uri="{BB962C8B-B14F-4D97-AF65-F5344CB8AC3E}">
        <p14:creationId xmlns:p14="http://schemas.microsoft.com/office/powerpoint/2010/main" val="365688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Joining the DEVELOP family means being part of NASA’s Legacy.</a:t>
            </a:r>
          </a:p>
          <a:p>
            <a:pPr marL="0" indent="0">
              <a:buNone/>
            </a:pPr>
            <a:r>
              <a:rPr lang="en-US" dirty="0">
                <a:solidFill>
                  <a:schemeClr val="tx1">
                    <a:lumMod val="75000"/>
                    <a:lumOff val="25000"/>
                  </a:schemeClr>
                </a:solidFill>
                <a:latin typeface="+mn-lt"/>
              </a:rPr>
              <a:t>Learn it. Know it. Live it. </a:t>
            </a:r>
          </a:p>
        </p:txBody>
      </p:sp>
      <p:pic>
        <p:nvPicPr>
          <p:cNvPr id="24" name="Picture Placeholder 23" descr="Map&#10;&#10;Description automatically generated">
            <a:extLst>
              <a:ext uri="{FF2B5EF4-FFF2-40B4-BE49-F238E27FC236}">
                <a16:creationId xmlns:a16="http://schemas.microsoft.com/office/drawing/2014/main" id="{C0F25A48-E929-4250-9E81-5EC06222F3D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020" r="14020"/>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660F8105-B195-49F1-8E5F-257A973F7CF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120" r="14120"/>
          <a:stretch/>
        </p:blipFill>
        <p:spPr>
          <a:xfrm>
            <a:off x="6276975" y="0"/>
            <a:ext cx="5915025" cy="6870700"/>
          </a:xfrm>
          <a:prstGeom prst="rect">
            <a:avLst/>
          </a:prstGeom>
        </p:spPr>
      </p:pic>
      <p:sp>
        <p:nvSpPr>
          <p:cNvPr id="5" name="Text Placeholder 4">
            <a:extLst>
              <a:ext uri="{FF2B5EF4-FFF2-40B4-BE49-F238E27FC236}">
                <a16:creationId xmlns:a16="http://schemas.microsoft.com/office/drawing/2014/main" id="{70D9937A-21B5-4F01-B822-3DC7FAA4A3A4}"/>
              </a:ext>
            </a:extLst>
          </p:cNvPr>
          <p:cNvSpPr>
            <a:spLocks noGrp="1"/>
          </p:cNvSpPr>
          <p:nvPr>
            <p:ph type="body" sz="quarter" idx="11"/>
          </p:nvPr>
        </p:nvSpPr>
        <p:spPr/>
        <p:txBody>
          <a:bodyPr/>
          <a:lstStyle/>
          <a:p>
            <a:r>
              <a:rPr lang="en-US" dirty="0"/>
              <a:t>Partner Types</a:t>
            </a:r>
          </a:p>
        </p:txBody>
      </p:sp>
    </p:spTree>
    <p:extLst>
      <p:ext uri="{BB962C8B-B14F-4D97-AF65-F5344CB8AC3E}">
        <p14:creationId xmlns:p14="http://schemas.microsoft.com/office/powerpoint/2010/main" val="32013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33406" y="292148"/>
            <a:ext cx="10712117" cy="820004"/>
          </a:xfrm>
        </p:spPr>
        <p:txBody>
          <a:bodyPr anchor="ctr">
            <a:normAutofit/>
          </a:bodyPr>
          <a:lstStyle/>
          <a:p>
            <a:r>
              <a:rPr lang="en-US" altLang="en-US" sz="3200" dirty="0"/>
              <a:t>Partner Types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33408" y="1239240"/>
            <a:ext cx="9771221"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b="1" dirty="0">
                <a:solidFill>
                  <a:srgbClr val="0061AA"/>
                </a:solidFill>
              </a:rPr>
              <a:t>Partner</a:t>
            </a:r>
            <a:r>
              <a:rPr lang="en-US" sz="1800" dirty="0">
                <a:solidFill>
                  <a:srgbClr val="0061AA"/>
                </a:solidFill>
              </a:rPr>
              <a:t>: </a:t>
            </a:r>
            <a:r>
              <a:rPr lang="en-US" sz="1800" dirty="0"/>
              <a:t>Umbrella term for any outside organization DEVELOP engages with through projects, nodes, or other activities</a:t>
            </a:r>
          </a:p>
          <a:p>
            <a:pPr marL="285750" indent="-285750">
              <a:spcBef>
                <a:spcPts val="0"/>
              </a:spcBef>
              <a:spcAft>
                <a:spcPts val="600"/>
              </a:spcAft>
              <a:buClr>
                <a:srgbClr val="EF282F"/>
              </a:buClr>
              <a:buFont typeface="Webdings" panose="05030102010509060703" pitchFamily="18" charset="2"/>
              <a:buChar char="4"/>
            </a:pPr>
            <a:r>
              <a:rPr lang="en-US" sz="1800" dirty="0"/>
              <a:t>Two </a:t>
            </a:r>
            <a:r>
              <a:rPr lang="en-US" sz="1800" i="1" dirty="0"/>
              <a:t>distinct </a:t>
            </a:r>
            <a:r>
              <a:rPr lang="en-US" sz="1800" dirty="0"/>
              <a:t>types of partners:</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End User</a:t>
            </a:r>
            <a:r>
              <a:rPr lang="en-US" sz="1600" b="1" dirty="0">
                <a:solidFill>
                  <a:srgbClr val="0061AA"/>
                </a:solidFill>
              </a:rPr>
              <a:t>: </a:t>
            </a:r>
            <a:r>
              <a:rPr lang="en-US" sz="1600" dirty="0"/>
              <a:t>Organization that </a:t>
            </a:r>
            <a:r>
              <a:rPr lang="en-US" sz="1600" b="1" dirty="0"/>
              <a:t>receives results and methodologies from DEVELOP </a:t>
            </a:r>
            <a:r>
              <a:rPr lang="en-US" sz="1600" dirty="0"/>
              <a:t>(either directly from a DEVELOP project team or through a collaborator/boundary organization) and can use the project’s products or methodologies to </a:t>
            </a:r>
            <a:r>
              <a:rPr lang="en-US" sz="1600" b="1" dirty="0"/>
              <a:t>make a decision or policy</a:t>
            </a:r>
            <a:r>
              <a:rPr lang="en-US" sz="1600" dirty="0"/>
              <a:t>; they may also provide some kind of resources (advising, data, model, software, funding, etc.), but it is not required</a:t>
            </a:r>
          </a:p>
          <a:p>
            <a:pPr marL="1657350" lvl="3" indent="-285750">
              <a:spcBef>
                <a:spcPts val="0"/>
              </a:spcBef>
              <a:spcAft>
                <a:spcPts val="600"/>
              </a:spcAft>
              <a:buClr>
                <a:srgbClr val="EF282F"/>
              </a:buClr>
              <a:buFont typeface="Wingdings" panose="05000000000000000000" pitchFamily="2" charset="2"/>
              <a:buChar char="§"/>
            </a:pPr>
            <a:r>
              <a:rPr lang="en-US" sz="1400" dirty="0"/>
              <a:t>Ex. The Texas Forest Service’s Predictive Services that can use the products/methodologies from the DEVELOP project in their risk mapping creation</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Collaborator</a:t>
            </a:r>
            <a:r>
              <a:rPr lang="en-US" sz="1600" b="1" dirty="0">
                <a:solidFill>
                  <a:srgbClr val="0061AA"/>
                </a:solidFill>
              </a:rPr>
              <a:t>: </a:t>
            </a:r>
            <a:r>
              <a:rPr lang="en-US" sz="1600" dirty="0"/>
              <a:t>Organization or individual that works directly with a DEVELOP project team and </a:t>
            </a:r>
            <a:r>
              <a:rPr lang="en-US" sz="1600" b="1" dirty="0"/>
              <a:t>provides some kind of leveraged resource </a:t>
            </a:r>
            <a:r>
              <a:rPr lang="en-US" sz="1600" dirty="0"/>
              <a:t>(advising, data, model, software, funding, etc.), but are </a:t>
            </a:r>
            <a:r>
              <a:rPr lang="en-US" sz="1600" b="1" dirty="0"/>
              <a:t>not</a:t>
            </a:r>
            <a:r>
              <a:rPr lang="en-US" sz="1600" dirty="0"/>
              <a:t> actually using the project’s products or methodologies to </a:t>
            </a:r>
            <a:r>
              <a:rPr lang="en-US" sz="1600" b="1" dirty="0"/>
              <a:t>make a decision or policy </a:t>
            </a:r>
          </a:p>
          <a:p>
            <a:pPr marL="1657350" lvl="3" indent="-285750">
              <a:spcBef>
                <a:spcPts val="0"/>
              </a:spcBef>
              <a:spcAft>
                <a:spcPts val="600"/>
              </a:spcAft>
              <a:buClr>
                <a:srgbClr val="EF282F"/>
              </a:buClr>
              <a:buFont typeface="Wingdings" panose="05000000000000000000" pitchFamily="2" charset="2"/>
              <a:buChar char="§"/>
            </a:pPr>
            <a:r>
              <a:rPr lang="en-US" sz="1400" dirty="0"/>
              <a:t>Ex. A researcher from a university who provides a team with an ancillary dataset to validate their results</a:t>
            </a:r>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89919C4B-DF60-4D58-BF9C-D65AF1E43ACE}"/>
              </a:ext>
            </a:extLst>
          </p:cNvPr>
          <p:cNvGrpSpPr/>
          <p:nvPr/>
        </p:nvGrpSpPr>
        <p:grpSpPr>
          <a:xfrm>
            <a:off x="1226126" y="5850559"/>
            <a:ext cx="8375074" cy="796244"/>
            <a:chOff x="866535" y="5073557"/>
            <a:chExt cx="3263284" cy="1418073"/>
          </a:xfrm>
        </p:grpSpPr>
        <p:sp>
          <p:nvSpPr>
            <p:cNvPr id="6" name="Text Placeholder 5">
              <a:extLst>
                <a:ext uri="{FF2B5EF4-FFF2-40B4-BE49-F238E27FC236}">
                  <a16:creationId xmlns:a16="http://schemas.microsoft.com/office/drawing/2014/main" id="{CC359595-691A-4D07-B9F1-3DB42A7AA46F}"/>
                </a:ext>
              </a:extLst>
            </p:cNvPr>
            <p:cNvSpPr txBox="1">
              <a:spLocks/>
            </p:cNvSpPr>
            <p:nvPr/>
          </p:nvSpPr>
          <p:spPr>
            <a:xfrm>
              <a:off x="866535" y="5148036"/>
              <a:ext cx="3263284"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buClr>
                  <a:srgbClr val="0078C1"/>
                </a:buClr>
              </a:pPr>
              <a:r>
                <a:rPr lang="en-US" sz="1600" dirty="0"/>
                <a:t>All partners are either end users (using the results/products to make a decision) </a:t>
              </a:r>
              <a:r>
                <a:rPr lang="en-US" sz="1600" b="1" u="sng" dirty="0"/>
                <a:t>OR</a:t>
              </a:r>
              <a:r>
                <a:rPr lang="en-US" sz="1600" dirty="0"/>
                <a:t> collaborators (not using the results or products to make a decision)</a:t>
              </a:r>
            </a:p>
          </p:txBody>
        </p:sp>
        <p:sp>
          <p:nvSpPr>
            <p:cNvPr id="7" name="Rounded Rectangle 42">
              <a:extLst>
                <a:ext uri="{FF2B5EF4-FFF2-40B4-BE49-F238E27FC236}">
                  <a16:creationId xmlns:a16="http://schemas.microsoft.com/office/drawing/2014/main" id="{B252707B-5841-4323-8FFD-28D2A8DBE4E9}"/>
                </a:ext>
              </a:extLst>
            </p:cNvPr>
            <p:cNvSpPr/>
            <p:nvPr/>
          </p:nvSpPr>
          <p:spPr>
            <a:xfrm>
              <a:off x="866535" y="5073557"/>
              <a:ext cx="3263284" cy="141807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A203733A-0FCC-86C2-81D7-38360D2E59B6}"/>
              </a:ext>
            </a:extLst>
          </p:cNvPr>
          <p:cNvGrpSpPr/>
          <p:nvPr/>
        </p:nvGrpSpPr>
        <p:grpSpPr>
          <a:xfrm>
            <a:off x="10824602" y="8693"/>
            <a:ext cx="829718" cy="6772541"/>
            <a:chOff x="10824630" y="8693"/>
            <a:chExt cx="717868" cy="6066474"/>
          </a:xfrm>
        </p:grpSpPr>
        <p:pic>
          <p:nvPicPr>
            <p:cNvPr id="3" name="Picture 2">
              <a:extLst>
                <a:ext uri="{FF2B5EF4-FFF2-40B4-BE49-F238E27FC236}">
                  <a16:creationId xmlns:a16="http://schemas.microsoft.com/office/drawing/2014/main" id="{BDF40690-008F-B946-4BD3-092C528864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8727" y="1539675"/>
              <a:ext cx="709675" cy="713232"/>
            </a:xfrm>
            <a:prstGeom prst="rect">
              <a:avLst/>
            </a:prstGeom>
          </p:spPr>
        </p:pic>
        <p:pic>
          <p:nvPicPr>
            <p:cNvPr id="4" name="Picture 3">
              <a:extLst>
                <a:ext uri="{FF2B5EF4-FFF2-40B4-BE49-F238E27FC236}">
                  <a16:creationId xmlns:a16="http://schemas.microsoft.com/office/drawing/2014/main" id="{F36BFB2E-4A61-20F7-6A91-5FCCF8EF01A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727" y="8693"/>
              <a:ext cx="709675" cy="713232"/>
            </a:xfrm>
            <a:prstGeom prst="rect">
              <a:avLst/>
            </a:prstGeom>
          </p:spPr>
        </p:pic>
        <p:pic>
          <p:nvPicPr>
            <p:cNvPr id="8" name="Picture 7">
              <a:extLst>
                <a:ext uri="{FF2B5EF4-FFF2-40B4-BE49-F238E27FC236}">
                  <a16:creationId xmlns:a16="http://schemas.microsoft.com/office/drawing/2014/main" id="{DC4B22A4-8807-91A0-4377-98D9D9A667E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9460" y="2305166"/>
              <a:ext cx="708209" cy="713232"/>
            </a:xfrm>
            <a:prstGeom prst="rect">
              <a:avLst/>
            </a:prstGeom>
          </p:spPr>
        </p:pic>
        <p:pic>
          <p:nvPicPr>
            <p:cNvPr id="9" name="Picture 8">
              <a:extLst>
                <a:ext uri="{FF2B5EF4-FFF2-40B4-BE49-F238E27FC236}">
                  <a16:creationId xmlns:a16="http://schemas.microsoft.com/office/drawing/2014/main" id="{F45ADD51-91FD-006E-838C-A888F2A785C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724" y="3070657"/>
              <a:ext cx="709681" cy="713232"/>
            </a:xfrm>
            <a:prstGeom prst="rect">
              <a:avLst/>
            </a:prstGeom>
          </p:spPr>
        </p:pic>
        <p:pic>
          <p:nvPicPr>
            <p:cNvPr id="10" name="Picture 9">
              <a:extLst>
                <a:ext uri="{FF2B5EF4-FFF2-40B4-BE49-F238E27FC236}">
                  <a16:creationId xmlns:a16="http://schemas.microsoft.com/office/drawing/2014/main" id="{030E9484-1035-F66D-CB17-3DAE9474AB3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727" y="774184"/>
              <a:ext cx="709675" cy="713232"/>
            </a:xfrm>
            <a:prstGeom prst="rect">
              <a:avLst/>
            </a:prstGeom>
          </p:spPr>
        </p:pic>
        <p:pic>
          <p:nvPicPr>
            <p:cNvPr id="11" name="Picture 10">
              <a:extLst>
                <a:ext uri="{FF2B5EF4-FFF2-40B4-BE49-F238E27FC236}">
                  <a16:creationId xmlns:a16="http://schemas.microsoft.com/office/drawing/2014/main" id="{DB71F585-6945-E134-9265-E2CC74B93EA0}"/>
                </a:ext>
              </a:extLst>
            </p:cNvPr>
            <p:cNvPicPr>
              <a:picLocks noChangeAspect="1"/>
            </p:cNvPicPr>
            <p:nvPr/>
          </p:nvPicPr>
          <p:blipFill>
            <a:blip r:embed="rId8"/>
            <a:srcRect/>
            <a:stretch/>
          </p:blipFill>
          <p:spPr>
            <a:xfrm>
              <a:off x="10828732" y="3834431"/>
              <a:ext cx="709665" cy="709665"/>
            </a:xfrm>
            <a:prstGeom prst="rect">
              <a:avLst/>
            </a:prstGeom>
          </p:spPr>
        </p:pic>
        <p:pic>
          <p:nvPicPr>
            <p:cNvPr id="12" name="Picture 11">
              <a:extLst>
                <a:ext uri="{FF2B5EF4-FFF2-40B4-BE49-F238E27FC236}">
                  <a16:creationId xmlns:a16="http://schemas.microsoft.com/office/drawing/2014/main" id="{D2D7EB64-E99C-DCF8-BEF7-993878AB335B}"/>
                </a:ext>
              </a:extLst>
            </p:cNvPr>
            <p:cNvPicPr>
              <a:picLocks noChangeAspect="1"/>
            </p:cNvPicPr>
            <p:nvPr/>
          </p:nvPicPr>
          <p:blipFill>
            <a:blip r:embed="rId9"/>
            <a:srcRect/>
            <a:stretch/>
          </p:blipFill>
          <p:spPr>
            <a:xfrm>
              <a:off x="10826948" y="4612121"/>
              <a:ext cx="713232" cy="713232"/>
            </a:xfrm>
            <a:prstGeom prst="rect">
              <a:avLst/>
            </a:prstGeom>
          </p:spPr>
        </p:pic>
        <p:pic>
          <p:nvPicPr>
            <p:cNvPr id="14" name="Picture 13">
              <a:extLst>
                <a:ext uri="{FF2B5EF4-FFF2-40B4-BE49-F238E27FC236}">
                  <a16:creationId xmlns:a16="http://schemas.microsoft.com/office/drawing/2014/main" id="{06AA7324-023F-8778-77D1-8C55A23ED424}"/>
                </a:ext>
              </a:extLst>
            </p:cNvPr>
            <p:cNvPicPr>
              <a:picLocks noChangeAspect="1"/>
            </p:cNvPicPr>
            <p:nvPr/>
          </p:nvPicPr>
          <p:blipFill rotWithShape="1">
            <a:blip r:embed="rId10"/>
            <a:srcRect t="323" b="323"/>
            <a:stretch/>
          </p:blipFill>
          <p:spPr>
            <a:xfrm>
              <a:off x="10824630" y="5361935"/>
              <a:ext cx="717868" cy="713232"/>
            </a:xfrm>
            <a:prstGeom prst="rect">
              <a:avLst/>
            </a:prstGeom>
          </p:spPr>
        </p:pic>
      </p:grpSp>
      <p:sp>
        <p:nvSpPr>
          <p:cNvPr id="16" name="Text Placeholder 5">
            <a:extLst>
              <a:ext uri="{FF2B5EF4-FFF2-40B4-BE49-F238E27FC236}">
                <a16:creationId xmlns:a16="http://schemas.microsoft.com/office/drawing/2014/main" id="{ECE0E2F6-C685-4885-B935-21FE3C4E8766}"/>
              </a:ext>
            </a:extLst>
          </p:cNvPr>
          <p:cNvSpPr txBox="1">
            <a:spLocks/>
          </p:cNvSpPr>
          <p:nvPr/>
        </p:nvSpPr>
        <p:spPr>
          <a:xfrm>
            <a:off x="6420521" y="202009"/>
            <a:ext cx="4196462" cy="7324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FF0000"/>
                </a:solidFill>
              </a:rPr>
              <a:t>Note!</a:t>
            </a:r>
          </a:p>
          <a:p>
            <a:pPr algn="ctr">
              <a:spcBef>
                <a:spcPts val="0"/>
              </a:spcBef>
              <a:buClr>
                <a:srgbClr val="0078C1"/>
              </a:buClr>
            </a:pPr>
            <a:r>
              <a:rPr lang="en-US" sz="1600" dirty="0"/>
              <a:t>DEVELOP’s Tech and Innovation projects don’t always have partners!</a:t>
            </a:r>
          </a:p>
        </p:txBody>
      </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07275" y="297271"/>
            <a:ext cx="10712117" cy="820004"/>
          </a:xfrm>
        </p:spPr>
        <p:txBody>
          <a:bodyPr anchor="ctr">
            <a:normAutofit/>
          </a:bodyPr>
          <a:lstStyle/>
          <a:p>
            <a:r>
              <a:rPr lang="en-US" altLang="en-US" sz="3200" dirty="0"/>
              <a:t>Partner Types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3314686" y="1191874"/>
            <a:ext cx="6958867" cy="444658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dirty="0"/>
              <a:t>There is a third, additional classifier that can be attributed to both types: a “boundary organization”</a:t>
            </a:r>
          </a:p>
          <a:p>
            <a:pPr>
              <a:spcBef>
                <a:spcPts val="0"/>
              </a:spcBef>
              <a:spcAft>
                <a:spcPts val="600"/>
              </a:spcAft>
              <a:buClr>
                <a:srgbClr val="EF282F"/>
              </a:buClr>
            </a:pPr>
            <a:endParaRPr lang="en-US" sz="1800" dirty="0"/>
          </a:p>
          <a:p>
            <a:pPr marL="285750" indent="-285750">
              <a:spcBef>
                <a:spcPts val="0"/>
              </a:spcBef>
              <a:spcAft>
                <a:spcPts val="600"/>
              </a:spcAft>
              <a:buClr>
                <a:srgbClr val="EF282F"/>
              </a:buClr>
              <a:buFont typeface="Webdings" panose="05030102010509060703" pitchFamily="18" charset="2"/>
              <a:buChar char="4"/>
            </a:pPr>
            <a:r>
              <a:rPr lang="en-US" sz="2000" b="1" dirty="0">
                <a:solidFill>
                  <a:srgbClr val="5496AD"/>
                </a:solidFill>
              </a:rPr>
              <a:t>Boundary Organization</a:t>
            </a:r>
            <a:r>
              <a:rPr lang="en-US" sz="2000" dirty="0">
                <a:solidFill>
                  <a:srgbClr val="5496AD"/>
                </a:solidFill>
              </a:rPr>
              <a:t>: </a:t>
            </a:r>
            <a:r>
              <a:rPr lang="en-US" sz="2000" dirty="0"/>
              <a:t>Organization or individual that disseminates the project’s results to other end users, decision-makers, policy-makers, etc.</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r>
              <a:rPr lang="en-US" sz="1600" dirty="0"/>
              <a:t>Ex. The Smithsonian Conservation Biology Institute works with local groups in Myanmar and helped DEVELOP disseminate results from the Myanmar Ecological Forecasting project to those in-country groups.</a:t>
            </a:r>
          </a:p>
        </p:txBody>
      </p:sp>
      <p:sp>
        <p:nvSpPr>
          <p:cNvPr id="17" name="Rectangle 16">
            <a:extLst>
              <a:ext uri="{FF2B5EF4-FFF2-40B4-BE49-F238E27FC236}">
                <a16:creationId xmlns:a16="http://schemas.microsoft.com/office/drawing/2014/main" id="{B895AC08-A23D-4A5E-B8F3-C488CD6BBA26}"/>
              </a:ext>
            </a:extLst>
          </p:cNvPr>
          <p:cNvSpPr/>
          <p:nvPr/>
        </p:nvSpPr>
        <p:spPr>
          <a:xfrm>
            <a:off x="3738644" y="5467583"/>
            <a:ext cx="5867400" cy="1188720"/>
          </a:xfrm>
          <a:prstGeom prst="rect">
            <a:avLst/>
          </a:prstGeom>
          <a:solidFill>
            <a:srgbClr val="5496A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1AA"/>
              </a:solidFill>
            </a:endParaRPr>
          </a:p>
        </p:txBody>
      </p:sp>
      <p:sp>
        <p:nvSpPr>
          <p:cNvPr id="19" name="TextBox 18">
            <a:extLst>
              <a:ext uri="{FF2B5EF4-FFF2-40B4-BE49-F238E27FC236}">
                <a16:creationId xmlns:a16="http://schemas.microsoft.com/office/drawing/2014/main" id="{9F002276-E801-424C-A774-F3E297DBBF1F}"/>
              </a:ext>
            </a:extLst>
          </p:cNvPr>
          <p:cNvSpPr txBox="1"/>
          <p:nvPr/>
        </p:nvSpPr>
        <p:spPr>
          <a:xfrm>
            <a:off x="5955217" y="5127227"/>
            <a:ext cx="1409700" cy="369332"/>
          </a:xfrm>
          <a:prstGeom prst="rect">
            <a:avLst/>
          </a:prstGeom>
          <a:noFill/>
        </p:spPr>
        <p:txBody>
          <a:bodyPr wrap="square" rtlCol="0">
            <a:spAutoFit/>
          </a:bodyPr>
          <a:lstStyle/>
          <a:p>
            <a:pPr algn="ctr"/>
            <a:r>
              <a:rPr lang="en-US" dirty="0">
                <a:solidFill>
                  <a:schemeClr val="tx1">
                    <a:lumMod val="75000"/>
                    <a:lumOff val="25000"/>
                  </a:schemeClr>
                </a:solidFill>
                <a:latin typeface="Century Gothic" charset="0"/>
                <a:ea typeface="Century Gothic" charset="0"/>
                <a:cs typeface="Century Gothic" charset="0"/>
              </a:rPr>
              <a:t>All Partners</a:t>
            </a:r>
          </a:p>
        </p:txBody>
      </p:sp>
      <p:sp>
        <p:nvSpPr>
          <p:cNvPr id="20" name="TextBox 19">
            <a:extLst>
              <a:ext uri="{FF2B5EF4-FFF2-40B4-BE49-F238E27FC236}">
                <a16:creationId xmlns:a16="http://schemas.microsoft.com/office/drawing/2014/main" id="{FD38C745-05CE-4551-BBA1-B0FEE0382DB8}"/>
              </a:ext>
            </a:extLst>
          </p:cNvPr>
          <p:cNvSpPr txBox="1"/>
          <p:nvPr/>
        </p:nvSpPr>
        <p:spPr>
          <a:xfrm>
            <a:off x="3731871" y="5502111"/>
            <a:ext cx="2933700" cy="369332"/>
          </a:xfrm>
          <a:prstGeom prst="rect">
            <a:avLst/>
          </a:prstGeom>
          <a:noFill/>
        </p:spPr>
        <p:txBody>
          <a:bodyPr wrap="square" rtlCol="0">
            <a:spAutoFit/>
          </a:bodyPr>
          <a:lstStyle/>
          <a:p>
            <a:pPr algn="ctr"/>
            <a:r>
              <a:rPr lang="en-US" dirty="0">
                <a:solidFill>
                  <a:schemeClr val="bg1"/>
                </a:solidFill>
                <a:latin typeface="Century Gothic" charset="0"/>
                <a:ea typeface="Century Gothic" charset="0"/>
                <a:cs typeface="Century Gothic" charset="0"/>
              </a:rPr>
              <a:t>Collaborators</a:t>
            </a:r>
          </a:p>
        </p:txBody>
      </p:sp>
      <p:sp>
        <p:nvSpPr>
          <p:cNvPr id="21" name="TextBox 20">
            <a:extLst>
              <a:ext uri="{FF2B5EF4-FFF2-40B4-BE49-F238E27FC236}">
                <a16:creationId xmlns:a16="http://schemas.microsoft.com/office/drawing/2014/main" id="{9470AB3D-2805-44B3-9BB9-39977D876580}"/>
              </a:ext>
            </a:extLst>
          </p:cNvPr>
          <p:cNvSpPr txBox="1"/>
          <p:nvPr/>
        </p:nvSpPr>
        <p:spPr>
          <a:xfrm>
            <a:off x="6674034" y="5502111"/>
            <a:ext cx="2925237" cy="369332"/>
          </a:xfrm>
          <a:prstGeom prst="rect">
            <a:avLst/>
          </a:prstGeom>
          <a:noFill/>
        </p:spPr>
        <p:txBody>
          <a:bodyPr wrap="square" rtlCol="0">
            <a:spAutoFit/>
          </a:bodyPr>
          <a:lstStyle/>
          <a:p>
            <a:pPr algn="ctr"/>
            <a:r>
              <a:rPr lang="en-US" dirty="0">
                <a:solidFill>
                  <a:schemeClr val="bg1"/>
                </a:solidFill>
                <a:latin typeface="Century Gothic" charset="0"/>
                <a:ea typeface="Century Gothic" charset="0"/>
                <a:cs typeface="Century Gothic" charset="0"/>
              </a:rPr>
              <a:t>End Users</a:t>
            </a:r>
          </a:p>
        </p:txBody>
      </p:sp>
      <p:cxnSp>
        <p:nvCxnSpPr>
          <p:cNvPr id="22" name="Straight Connector 21">
            <a:extLst>
              <a:ext uri="{FF2B5EF4-FFF2-40B4-BE49-F238E27FC236}">
                <a16:creationId xmlns:a16="http://schemas.microsoft.com/office/drawing/2014/main" id="{7E3E4646-EAE0-4757-9576-E651F68D4BE0}"/>
              </a:ext>
            </a:extLst>
          </p:cNvPr>
          <p:cNvCxnSpPr/>
          <p:nvPr/>
        </p:nvCxnSpPr>
        <p:spPr>
          <a:xfrm>
            <a:off x="6660067" y="5485129"/>
            <a:ext cx="0" cy="115974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91278D8-CC7E-41EC-A25B-CC3E998E82F3}"/>
              </a:ext>
            </a:extLst>
          </p:cNvPr>
          <p:cNvSpPr/>
          <p:nvPr/>
        </p:nvSpPr>
        <p:spPr>
          <a:xfrm>
            <a:off x="5141571" y="6020642"/>
            <a:ext cx="3048000" cy="460401"/>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charset="0"/>
                <a:ea typeface="Century Gothic" charset="0"/>
                <a:cs typeface="Century Gothic" charset="0"/>
              </a:rPr>
              <a:t>Boundary Organizations</a:t>
            </a:r>
          </a:p>
        </p:txBody>
      </p:sp>
      <p:pic>
        <p:nvPicPr>
          <p:cNvPr id="24" name="Picture 23" descr="https://scontent-lga1-1.xx.fbcdn.net/hphotos-xpa1/t31.0-8/10924220_842773212448910_5215081429846032086_o.jpg">
            <a:extLst>
              <a:ext uri="{FF2B5EF4-FFF2-40B4-BE49-F238E27FC236}">
                <a16:creationId xmlns:a16="http://schemas.microsoft.com/office/drawing/2014/main" id="{755DDC44-5693-4C69-A5F6-1DC6C428C7D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2121" y="3404734"/>
            <a:ext cx="2743200" cy="1059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24" descr="https://scontent-lga1-1.xx.fbcdn.net/hphotos-xap1/l/t31.0-8/1421263_614840858575481_919237336_o.jpg">
            <a:extLst>
              <a:ext uri="{FF2B5EF4-FFF2-40B4-BE49-F238E27FC236}">
                <a16:creationId xmlns:a16="http://schemas.microsoft.com/office/drawing/2014/main" id="{056E9764-2F53-4684-A2EE-7C115D68F7B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22121" y="4757066"/>
            <a:ext cx="2743200" cy="1310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6" name="Picture 8" descr="https://scontent-lga1-1.xx.fbcdn.net/hphotos-prn2/t31.0-8/859612_495198550539713_784376390_o.jpg">
            <a:extLst>
              <a:ext uri="{FF2B5EF4-FFF2-40B4-BE49-F238E27FC236}">
                <a16:creationId xmlns:a16="http://schemas.microsoft.com/office/drawing/2014/main" id="{5945D726-8E31-4833-97D4-A6F769AE667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2121" y="1635169"/>
            <a:ext cx="2743200" cy="1477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B09174EB-3A62-ED1A-1B3B-782CB342B8AC}"/>
              </a:ext>
            </a:extLst>
          </p:cNvPr>
          <p:cNvGrpSpPr/>
          <p:nvPr/>
        </p:nvGrpSpPr>
        <p:grpSpPr>
          <a:xfrm>
            <a:off x="10824602" y="8693"/>
            <a:ext cx="829718" cy="6772541"/>
            <a:chOff x="10824630" y="8693"/>
            <a:chExt cx="717868" cy="6066474"/>
          </a:xfrm>
        </p:grpSpPr>
        <p:pic>
          <p:nvPicPr>
            <p:cNvPr id="3" name="Picture 2">
              <a:extLst>
                <a:ext uri="{FF2B5EF4-FFF2-40B4-BE49-F238E27FC236}">
                  <a16:creationId xmlns:a16="http://schemas.microsoft.com/office/drawing/2014/main" id="{90CC4CD2-C057-C16A-950C-052CB20073D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727" y="1539675"/>
              <a:ext cx="709675" cy="713232"/>
            </a:xfrm>
            <a:prstGeom prst="rect">
              <a:avLst/>
            </a:prstGeom>
          </p:spPr>
        </p:pic>
        <p:pic>
          <p:nvPicPr>
            <p:cNvPr id="4" name="Picture 3">
              <a:extLst>
                <a:ext uri="{FF2B5EF4-FFF2-40B4-BE49-F238E27FC236}">
                  <a16:creationId xmlns:a16="http://schemas.microsoft.com/office/drawing/2014/main" id="{2F61BFB5-F1F2-C220-D0E4-2B42D826F9B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727" y="8693"/>
              <a:ext cx="709675" cy="713232"/>
            </a:xfrm>
            <a:prstGeom prst="rect">
              <a:avLst/>
            </a:prstGeom>
          </p:spPr>
        </p:pic>
        <p:pic>
          <p:nvPicPr>
            <p:cNvPr id="5" name="Picture 4">
              <a:extLst>
                <a:ext uri="{FF2B5EF4-FFF2-40B4-BE49-F238E27FC236}">
                  <a16:creationId xmlns:a16="http://schemas.microsoft.com/office/drawing/2014/main" id="{DB44E4AA-80F9-CB7B-3237-E7901CC03F5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829460" y="2305166"/>
              <a:ext cx="708209" cy="713232"/>
            </a:xfrm>
            <a:prstGeom prst="rect">
              <a:avLst/>
            </a:prstGeom>
          </p:spPr>
        </p:pic>
        <p:pic>
          <p:nvPicPr>
            <p:cNvPr id="6" name="Picture 5">
              <a:extLst>
                <a:ext uri="{FF2B5EF4-FFF2-40B4-BE49-F238E27FC236}">
                  <a16:creationId xmlns:a16="http://schemas.microsoft.com/office/drawing/2014/main" id="{A0D46721-92AB-A589-71B4-0353F7CF842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828724" y="3070657"/>
              <a:ext cx="709681" cy="713232"/>
            </a:xfrm>
            <a:prstGeom prst="rect">
              <a:avLst/>
            </a:prstGeom>
          </p:spPr>
        </p:pic>
        <p:pic>
          <p:nvPicPr>
            <p:cNvPr id="7" name="Picture 6">
              <a:extLst>
                <a:ext uri="{FF2B5EF4-FFF2-40B4-BE49-F238E27FC236}">
                  <a16:creationId xmlns:a16="http://schemas.microsoft.com/office/drawing/2014/main" id="{31E50825-7EF2-3A73-3471-9B3FF25B1B5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828727" y="774184"/>
              <a:ext cx="709675" cy="713232"/>
            </a:xfrm>
            <a:prstGeom prst="rect">
              <a:avLst/>
            </a:prstGeom>
          </p:spPr>
        </p:pic>
        <p:pic>
          <p:nvPicPr>
            <p:cNvPr id="8" name="Picture 7">
              <a:extLst>
                <a:ext uri="{FF2B5EF4-FFF2-40B4-BE49-F238E27FC236}">
                  <a16:creationId xmlns:a16="http://schemas.microsoft.com/office/drawing/2014/main" id="{21E6AB6C-30C1-3C56-520E-C3782FD78206}"/>
                </a:ext>
              </a:extLst>
            </p:cNvPr>
            <p:cNvPicPr>
              <a:picLocks noChangeAspect="1"/>
            </p:cNvPicPr>
            <p:nvPr/>
          </p:nvPicPr>
          <p:blipFill>
            <a:blip r:embed="rId11"/>
            <a:srcRect/>
            <a:stretch/>
          </p:blipFill>
          <p:spPr>
            <a:xfrm>
              <a:off x="10828732" y="3834431"/>
              <a:ext cx="709665" cy="709665"/>
            </a:xfrm>
            <a:prstGeom prst="rect">
              <a:avLst/>
            </a:prstGeom>
          </p:spPr>
        </p:pic>
        <p:pic>
          <p:nvPicPr>
            <p:cNvPr id="9" name="Picture 8">
              <a:extLst>
                <a:ext uri="{FF2B5EF4-FFF2-40B4-BE49-F238E27FC236}">
                  <a16:creationId xmlns:a16="http://schemas.microsoft.com/office/drawing/2014/main" id="{967E9FB0-97C7-D35C-5214-E4970BDA5652}"/>
                </a:ext>
              </a:extLst>
            </p:cNvPr>
            <p:cNvPicPr>
              <a:picLocks noChangeAspect="1"/>
            </p:cNvPicPr>
            <p:nvPr/>
          </p:nvPicPr>
          <p:blipFill>
            <a:blip r:embed="rId12"/>
            <a:srcRect/>
            <a:stretch/>
          </p:blipFill>
          <p:spPr>
            <a:xfrm>
              <a:off x="10826948" y="4612121"/>
              <a:ext cx="713232" cy="713232"/>
            </a:xfrm>
            <a:prstGeom prst="rect">
              <a:avLst/>
            </a:prstGeom>
          </p:spPr>
        </p:pic>
        <p:pic>
          <p:nvPicPr>
            <p:cNvPr id="10" name="Picture 9">
              <a:extLst>
                <a:ext uri="{FF2B5EF4-FFF2-40B4-BE49-F238E27FC236}">
                  <a16:creationId xmlns:a16="http://schemas.microsoft.com/office/drawing/2014/main" id="{DE1F1B6B-8C4F-C6F5-E88E-CB879BF6B29F}"/>
                </a:ext>
              </a:extLst>
            </p:cNvPr>
            <p:cNvPicPr>
              <a:picLocks noChangeAspect="1"/>
            </p:cNvPicPr>
            <p:nvPr/>
          </p:nvPicPr>
          <p:blipFill rotWithShape="1">
            <a:blip r:embed="rId13"/>
            <a:srcRect t="323" b="323"/>
            <a:stretch/>
          </p:blipFill>
          <p:spPr>
            <a:xfrm>
              <a:off x="10824630" y="5361935"/>
              <a:ext cx="717868" cy="713232"/>
            </a:xfrm>
            <a:prstGeom prst="rect">
              <a:avLst/>
            </a:prstGeom>
          </p:spPr>
        </p:pic>
      </p:grpSp>
    </p:spTree>
    <p:extLst>
      <p:ext uri="{BB962C8B-B14F-4D97-AF65-F5344CB8AC3E}">
        <p14:creationId xmlns:p14="http://schemas.microsoft.com/office/powerpoint/2010/main" val="395766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660F8105-B195-49F1-8E5F-257A973F7CF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120" r="14120"/>
          <a:stretch/>
        </p:blipFill>
        <p:spPr>
          <a:xfrm>
            <a:off x="6276975" y="0"/>
            <a:ext cx="5915025" cy="6870700"/>
          </a:xfrm>
          <a:prstGeom prst="rect">
            <a:avLst/>
          </a:prstGeom>
        </p:spPr>
      </p:pic>
      <p:sp>
        <p:nvSpPr>
          <p:cNvPr id="5" name="Text Placeholder 4">
            <a:extLst>
              <a:ext uri="{FF2B5EF4-FFF2-40B4-BE49-F238E27FC236}">
                <a16:creationId xmlns:a16="http://schemas.microsoft.com/office/drawing/2014/main" id="{70D9937A-21B5-4F01-B822-3DC7FAA4A3A4}"/>
              </a:ext>
            </a:extLst>
          </p:cNvPr>
          <p:cNvSpPr>
            <a:spLocks noGrp="1"/>
          </p:cNvSpPr>
          <p:nvPr>
            <p:ph type="body" sz="quarter" idx="11"/>
          </p:nvPr>
        </p:nvSpPr>
        <p:spPr/>
        <p:txBody>
          <a:bodyPr/>
          <a:lstStyle/>
          <a:p>
            <a:r>
              <a:rPr lang="en-US" dirty="0"/>
              <a:t>Communicating with Partners</a:t>
            </a:r>
          </a:p>
        </p:txBody>
      </p:sp>
    </p:spTree>
    <p:extLst>
      <p:ext uri="{BB962C8B-B14F-4D97-AF65-F5344CB8AC3E}">
        <p14:creationId xmlns:p14="http://schemas.microsoft.com/office/powerpoint/2010/main" val="390454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07275" y="297271"/>
            <a:ext cx="10712117" cy="820004"/>
          </a:xfrm>
        </p:spPr>
        <p:txBody>
          <a:bodyPr anchor="ctr">
            <a:normAutofit/>
          </a:bodyPr>
          <a:lstStyle/>
          <a:p>
            <a:r>
              <a:rPr lang="en-US" altLang="en-US" sz="3200" dirty="0"/>
              <a:t>Partner Engagement &amp; Communication</a:t>
            </a:r>
            <a:endParaRPr lang="en-US" sz="32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341942" y="1258478"/>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dirty="0">
                <a:solidFill>
                  <a:srgbClr val="6A7278"/>
                </a:solidFill>
                <a:latin typeface="+mj-lt"/>
              </a:rPr>
              <a:t>A cornerstone of DEVELOP projects is the engagement of management and policy makers who can benefit from the integration of NASA Earth observations in their decision-making process. All DEVELOP projects strive to engage at least one decision-making organization to hand off project results and methodologies to.</a:t>
            </a:r>
          </a:p>
          <a:p>
            <a:pPr marL="285750" indent="-285750">
              <a:spcBef>
                <a:spcPts val="0"/>
              </a:spcBef>
              <a:spcAft>
                <a:spcPts val="1800"/>
              </a:spcAft>
              <a:buClr>
                <a:srgbClr val="EF282F"/>
              </a:buClr>
              <a:buFont typeface="Webdings" panose="05030102010509060703" pitchFamily="18" charset="2"/>
              <a:buChar char="4"/>
            </a:pPr>
            <a:r>
              <a:rPr lang="en-US" dirty="0">
                <a:solidFill>
                  <a:srgbClr val="6A7278"/>
                </a:solidFill>
                <a:latin typeface="+mj-lt"/>
              </a:rPr>
              <a:t>Communication strategies commonly employed</a:t>
            </a:r>
          </a:p>
          <a:p>
            <a:pPr marL="742950" lvl="1" indent="-285750">
              <a:spcBef>
                <a:spcPts val="0"/>
              </a:spcBef>
              <a:spcAft>
                <a:spcPts val="1800"/>
              </a:spcAft>
              <a:buClr>
                <a:srgbClr val="EF282F"/>
              </a:buClr>
              <a:buFont typeface="Arial" panose="020B0604020202020204" pitchFamily="34" charset="0"/>
              <a:buChar char="•"/>
            </a:pPr>
            <a:r>
              <a:rPr lang="en-US" sz="1600" dirty="0">
                <a:solidFill>
                  <a:srgbClr val="6A7278"/>
                </a:solidFill>
                <a:latin typeface="+mj-lt"/>
              </a:rPr>
              <a:t>Team-partner greeting telecon during the first or second week</a:t>
            </a:r>
          </a:p>
          <a:p>
            <a:pPr marL="742950" lvl="1" indent="-285750">
              <a:spcBef>
                <a:spcPts val="0"/>
              </a:spcBef>
              <a:spcAft>
                <a:spcPts val="1800"/>
              </a:spcAft>
              <a:buClr>
                <a:srgbClr val="EF282F"/>
              </a:buClr>
              <a:buFont typeface="Arial" panose="020B0604020202020204" pitchFamily="34" charset="0"/>
              <a:buChar char="•"/>
            </a:pPr>
            <a:r>
              <a:rPr lang="en-US" sz="1600" dirty="0">
                <a:solidFill>
                  <a:srgbClr val="6A7278"/>
                </a:solidFill>
                <a:latin typeface="+mj-lt"/>
              </a:rPr>
              <a:t>Weekly or bi-weekly telecons &amp; emails with status updates</a:t>
            </a:r>
          </a:p>
          <a:p>
            <a:pPr marL="742950" lvl="1" indent="-285750">
              <a:spcBef>
                <a:spcPts val="0"/>
              </a:spcBef>
              <a:spcAft>
                <a:spcPts val="1800"/>
              </a:spcAft>
              <a:buClr>
                <a:srgbClr val="EF282F"/>
              </a:buClr>
              <a:buFont typeface="Arial" panose="020B0604020202020204" pitchFamily="34" charset="0"/>
              <a:buChar char="•"/>
            </a:pPr>
            <a:r>
              <a:rPr lang="en-US" sz="1600" dirty="0">
                <a:solidFill>
                  <a:srgbClr val="6A7278"/>
                </a:solidFill>
                <a:latin typeface="+mj-lt"/>
              </a:rPr>
              <a:t>Hand-off event at the end of the term</a:t>
            </a:r>
          </a:p>
          <a:p>
            <a:pPr marL="285750" indent="-285750">
              <a:spcBef>
                <a:spcPts val="0"/>
              </a:spcBef>
              <a:spcAft>
                <a:spcPts val="1800"/>
              </a:spcAft>
              <a:buClr>
                <a:srgbClr val="EF282F"/>
              </a:buClr>
              <a:buFont typeface="Webdings" panose="05030102010509060703" pitchFamily="18" charset="2"/>
              <a:buChar char="4"/>
            </a:pPr>
            <a:endParaRPr lang="en-US" sz="1800" dirty="0">
              <a:solidFill>
                <a:srgbClr val="6A7278"/>
              </a:solidFill>
            </a:endParaRPr>
          </a:p>
          <a:p>
            <a:pPr marL="285750" indent="-285750">
              <a:spcBef>
                <a:spcPts val="0"/>
              </a:spcBef>
              <a:spcAft>
                <a:spcPts val="1800"/>
              </a:spcAft>
              <a:buClr>
                <a:srgbClr val="EF282F"/>
              </a:buClr>
              <a:buFont typeface="Webdings" panose="05030102010509060703" pitchFamily="18" charset="2"/>
              <a:buChar char="4"/>
            </a:pPr>
            <a:endParaRPr lang="en-US" sz="1800" dirty="0">
              <a:solidFill>
                <a:srgbClr val="6A7278"/>
              </a:solidFill>
            </a:endParaRPr>
          </a:p>
        </p:txBody>
      </p:sp>
      <p:grpSp>
        <p:nvGrpSpPr>
          <p:cNvPr id="28" name="Group 27">
            <a:extLst>
              <a:ext uri="{FF2B5EF4-FFF2-40B4-BE49-F238E27FC236}">
                <a16:creationId xmlns:a16="http://schemas.microsoft.com/office/drawing/2014/main" id="{6E2550F5-B955-408B-A132-5E97EDDC5F89}"/>
              </a:ext>
            </a:extLst>
          </p:cNvPr>
          <p:cNvGrpSpPr/>
          <p:nvPr/>
        </p:nvGrpSpPr>
        <p:grpSpPr>
          <a:xfrm>
            <a:off x="814990" y="4930194"/>
            <a:ext cx="4401832" cy="1374973"/>
            <a:chOff x="635586" y="5073557"/>
            <a:chExt cx="3693400" cy="1273903"/>
          </a:xfrm>
        </p:grpSpPr>
        <p:sp>
          <p:nvSpPr>
            <p:cNvPr id="29" name="Text Placeholder 5">
              <a:extLst>
                <a:ext uri="{FF2B5EF4-FFF2-40B4-BE49-F238E27FC236}">
                  <a16:creationId xmlns:a16="http://schemas.microsoft.com/office/drawing/2014/main" id="{C776060D-CF85-4BB9-BA26-F9AD430A5F67}"/>
                </a:ext>
              </a:extLst>
            </p:cNvPr>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spcAft>
                  <a:spcPts val="1800"/>
                </a:spcAft>
                <a:buClr>
                  <a:srgbClr val="EF282F"/>
                </a:buClr>
              </a:pPr>
              <a:r>
                <a:rPr lang="en-US" sz="1600" dirty="0"/>
                <a:t>As participants, YOU are the face of DEVELOP to our partners, so professionalism and open communication are of the utmost importance!</a:t>
              </a:r>
            </a:p>
          </p:txBody>
        </p:sp>
        <p:sp>
          <p:nvSpPr>
            <p:cNvPr id="30" name="Rounded Rectangle 41">
              <a:extLst>
                <a:ext uri="{FF2B5EF4-FFF2-40B4-BE49-F238E27FC236}">
                  <a16:creationId xmlns:a16="http://schemas.microsoft.com/office/drawing/2014/main" id="{51AAD25C-B161-42A7-A660-C19EB54D7495}"/>
                </a:ext>
              </a:extLst>
            </p:cNvPr>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descr="4193452818_decbf9b6da.jpg">
            <a:extLst>
              <a:ext uri="{FF2B5EF4-FFF2-40B4-BE49-F238E27FC236}">
                <a16:creationId xmlns:a16="http://schemas.microsoft.com/office/drawing/2014/main" id="{529EA6D2-0C9F-46E8-B4EF-BC0020CBA874}"/>
              </a:ext>
            </a:extLst>
          </p:cNvPr>
          <p:cNvPicPr>
            <a:picLocks noChangeAspect="1"/>
          </p:cNvPicPr>
          <p:nvPr/>
        </p:nvPicPr>
        <p:blipFill>
          <a:blip r:embed="rId3" cstate="print"/>
          <a:stretch>
            <a:fillRect/>
          </a:stretch>
        </p:blipFill>
        <p:spPr>
          <a:xfrm>
            <a:off x="6453110" y="4194888"/>
            <a:ext cx="3964515" cy="2545697"/>
          </a:xfrm>
          <a:prstGeom prst="rect">
            <a:avLst/>
          </a:prstGeom>
          <a:effectLst>
            <a:outerShdw blurRad="50800" dist="38100" dir="2700000" algn="tl" rotWithShape="0">
              <a:prstClr val="black">
                <a:alpha val="40000"/>
              </a:prstClr>
            </a:outerShdw>
          </a:effectLst>
        </p:spPr>
      </p:pic>
      <p:grpSp>
        <p:nvGrpSpPr>
          <p:cNvPr id="2" name="Group 1">
            <a:extLst>
              <a:ext uri="{FF2B5EF4-FFF2-40B4-BE49-F238E27FC236}">
                <a16:creationId xmlns:a16="http://schemas.microsoft.com/office/drawing/2014/main" id="{95025248-D476-7E0A-3906-444819E16720}"/>
              </a:ext>
            </a:extLst>
          </p:cNvPr>
          <p:cNvGrpSpPr/>
          <p:nvPr/>
        </p:nvGrpSpPr>
        <p:grpSpPr>
          <a:xfrm>
            <a:off x="10824616" y="8693"/>
            <a:ext cx="829719" cy="6772541"/>
            <a:chOff x="10824630" y="8693"/>
            <a:chExt cx="717868" cy="6066474"/>
          </a:xfrm>
        </p:grpSpPr>
        <p:pic>
          <p:nvPicPr>
            <p:cNvPr id="3" name="Picture 2">
              <a:extLst>
                <a:ext uri="{FF2B5EF4-FFF2-40B4-BE49-F238E27FC236}">
                  <a16:creationId xmlns:a16="http://schemas.microsoft.com/office/drawing/2014/main" id="{C23D74A2-6C2C-D341-D9D2-AC66E0328FD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727" y="1539675"/>
              <a:ext cx="709675" cy="713232"/>
            </a:xfrm>
            <a:prstGeom prst="rect">
              <a:avLst/>
            </a:prstGeom>
          </p:spPr>
        </p:pic>
        <p:pic>
          <p:nvPicPr>
            <p:cNvPr id="4" name="Picture 3">
              <a:extLst>
                <a:ext uri="{FF2B5EF4-FFF2-40B4-BE49-F238E27FC236}">
                  <a16:creationId xmlns:a16="http://schemas.microsoft.com/office/drawing/2014/main" id="{9DEBE04B-A516-7713-FF44-72D029A686F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8727" y="8693"/>
              <a:ext cx="709675" cy="713232"/>
            </a:xfrm>
            <a:prstGeom prst="rect">
              <a:avLst/>
            </a:prstGeom>
          </p:spPr>
        </p:pic>
        <p:pic>
          <p:nvPicPr>
            <p:cNvPr id="5" name="Picture 4">
              <a:extLst>
                <a:ext uri="{FF2B5EF4-FFF2-40B4-BE49-F238E27FC236}">
                  <a16:creationId xmlns:a16="http://schemas.microsoft.com/office/drawing/2014/main" id="{13677606-BBC1-1154-9F11-71F2746530D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9460" y="2305166"/>
              <a:ext cx="708209" cy="713232"/>
            </a:xfrm>
            <a:prstGeom prst="rect">
              <a:avLst/>
            </a:prstGeom>
          </p:spPr>
        </p:pic>
        <p:pic>
          <p:nvPicPr>
            <p:cNvPr id="6" name="Picture 5">
              <a:extLst>
                <a:ext uri="{FF2B5EF4-FFF2-40B4-BE49-F238E27FC236}">
                  <a16:creationId xmlns:a16="http://schemas.microsoft.com/office/drawing/2014/main" id="{A3218D1B-410B-5C7C-78B4-18374C2A459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724" y="3070657"/>
              <a:ext cx="709681" cy="713232"/>
            </a:xfrm>
            <a:prstGeom prst="rect">
              <a:avLst/>
            </a:prstGeom>
          </p:spPr>
        </p:pic>
        <p:pic>
          <p:nvPicPr>
            <p:cNvPr id="7" name="Picture 6">
              <a:extLst>
                <a:ext uri="{FF2B5EF4-FFF2-40B4-BE49-F238E27FC236}">
                  <a16:creationId xmlns:a16="http://schemas.microsoft.com/office/drawing/2014/main" id="{3068B134-811C-2C57-D2B7-BC303CCB89D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828727" y="774184"/>
              <a:ext cx="709675" cy="713232"/>
            </a:xfrm>
            <a:prstGeom prst="rect">
              <a:avLst/>
            </a:prstGeom>
          </p:spPr>
        </p:pic>
        <p:pic>
          <p:nvPicPr>
            <p:cNvPr id="8" name="Picture 7">
              <a:extLst>
                <a:ext uri="{FF2B5EF4-FFF2-40B4-BE49-F238E27FC236}">
                  <a16:creationId xmlns:a16="http://schemas.microsoft.com/office/drawing/2014/main" id="{DB4836D5-F970-7D10-BA63-236392B1825C}"/>
                </a:ext>
              </a:extLst>
            </p:cNvPr>
            <p:cNvPicPr>
              <a:picLocks noChangeAspect="1"/>
            </p:cNvPicPr>
            <p:nvPr/>
          </p:nvPicPr>
          <p:blipFill>
            <a:blip r:embed="rId9"/>
            <a:srcRect/>
            <a:stretch/>
          </p:blipFill>
          <p:spPr>
            <a:xfrm>
              <a:off x="10828732" y="3834431"/>
              <a:ext cx="709665" cy="709665"/>
            </a:xfrm>
            <a:prstGeom prst="rect">
              <a:avLst/>
            </a:prstGeom>
          </p:spPr>
        </p:pic>
        <p:pic>
          <p:nvPicPr>
            <p:cNvPr id="9" name="Picture 8">
              <a:extLst>
                <a:ext uri="{FF2B5EF4-FFF2-40B4-BE49-F238E27FC236}">
                  <a16:creationId xmlns:a16="http://schemas.microsoft.com/office/drawing/2014/main" id="{235A164D-CF77-6713-C125-3512E81CC7E2}"/>
                </a:ext>
              </a:extLst>
            </p:cNvPr>
            <p:cNvPicPr>
              <a:picLocks noChangeAspect="1"/>
            </p:cNvPicPr>
            <p:nvPr/>
          </p:nvPicPr>
          <p:blipFill>
            <a:blip r:embed="rId10"/>
            <a:srcRect/>
            <a:stretch/>
          </p:blipFill>
          <p:spPr>
            <a:xfrm>
              <a:off x="10826948" y="4612121"/>
              <a:ext cx="713232" cy="713232"/>
            </a:xfrm>
            <a:prstGeom prst="rect">
              <a:avLst/>
            </a:prstGeom>
          </p:spPr>
        </p:pic>
        <p:pic>
          <p:nvPicPr>
            <p:cNvPr id="10" name="Picture 9">
              <a:extLst>
                <a:ext uri="{FF2B5EF4-FFF2-40B4-BE49-F238E27FC236}">
                  <a16:creationId xmlns:a16="http://schemas.microsoft.com/office/drawing/2014/main" id="{1CAFF5AF-8BD3-14AE-386A-2450BA75A579}"/>
                </a:ext>
              </a:extLst>
            </p:cNvPr>
            <p:cNvPicPr>
              <a:picLocks noChangeAspect="1"/>
            </p:cNvPicPr>
            <p:nvPr/>
          </p:nvPicPr>
          <p:blipFill rotWithShape="1">
            <a:blip r:embed="rId11"/>
            <a:srcRect t="323" b="323"/>
            <a:stretch/>
          </p:blipFill>
          <p:spPr>
            <a:xfrm>
              <a:off x="10824630" y="5361935"/>
              <a:ext cx="717868" cy="713232"/>
            </a:xfrm>
            <a:prstGeom prst="rect">
              <a:avLst/>
            </a:prstGeom>
          </p:spPr>
        </p:pic>
      </p:grpSp>
    </p:spTree>
    <p:extLst>
      <p:ext uri="{BB962C8B-B14F-4D97-AF65-F5344CB8AC3E}">
        <p14:creationId xmlns:p14="http://schemas.microsoft.com/office/powerpoint/2010/main" val="233993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1738848" y="117415"/>
            <a:ext cx="10712117" cy="820004"/>
          </a:xfrm>
        </p:spPr>
        <p:txBody>
          <a:bodyPr anchor="ctr">
            <a:normAutofit/>
          </a:bodyPr>
          <a:lstStyle/>
          <a:p>
            <a:r>
              <a:rPr lang="en-US" altLang="en-US" sz="3200" dirty="0"/>
              <a:t>Comm Best Practices</a:t>
            </a:r>
            <a:endParaRPr lang="en-US" sz="32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1661763" y="937188"/>
            <a:ext cx="10005981"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1800"/>
              </a:spcAft>
              <a:buClr>
                <a:srgbClr val="EF282F"/>
              </a:buClr>
              <a:buSzTx/>
              <a:buFont typeface="Webdings" panose="05030102010509060703" pitchFamily="18" charset="2"/>
              <a:buChar char="4"/>
              <a:tabLst/>
              <a:defRPr/>
            </a:pPr>
            <a:r>
              <a:rPr kumimoji="0" lang="en-US" sz="2400" b="1" i="0" u="none" strike="noStrike" kern="1200" cap="none" spc="0" normalizeH="0" baseline="0" noProof="0" dirty="0">
                <a:ln>
                  <a:noFill/>
                </a:ln>
                <a:solidFill>
                  <a:srgbClr val="5496AD"/>
                </a:solidFill>
                <a:effectLst/>
                <a:uLnTx/>
                <a:uFillTx/>
                <a:latin typeface="+mj-lt"/>
                <a:ea typeface="+mn-ea"/>
                <a:cs typeface="+mn-cs"/>
              </a:rPr>
              <a:t>Dependability</a:t>
            </a:r>
            <a:r>
              <a:rPr kumimoji="0" lang="en-US" sz="1800" b="0" i="0" u="none" strike="noStrike" kern="1200" cap="none" spc="0" normalizeH="0" baseline="0" noProof="0" dirty="0">
                <a:ln>
                  <a:noFill/>
                </a:ln>
                <a:solidFill>
                  <a:prstClr val="black"/>
                </a:solidFill>
                <a:effectLst/>
                <a:uLnTx/>
                <a:uFillTx/>
                <a:latin typeface="+mj-lt"/>
                <a:ea typeface="+mn-ea"/>
                <a:cs typeface="+mn-cs"/>
              </a:rPr>
              <a:t> </a:t>
            </a:r>
            <a:r>
              <a:rPr kumimoji="0" lang="en-US" sz="1800" b="0" i="0" u="none" strike="noStrike" kern="1200" cap="none" spc="0" normalizeH="0" baseline="0" noProof="0" dirty="0">
                <a:ln>
                  <a:noFill/>
                </a:ln>
                <a:solidFill>
                  <a:srgbClr val="6A7278"/>
                </a:solidFill>
                <a:effectLst/>
                <a:uLnTx/>
                <a:uFillTx/>
                <a:latin typeface="+mj-lt"/>
                <a:ea typeface="+mn-ea"/>
                <a:cs typeface="+mn-cs"/>
              </a:rPr>
              <a:t>– If you say you are going to call partners Thursday at 1 PM, then be sure to call them at 1 PM on Thursday. If you say you are going to find them a piece of information, then be sure to find it and send it to them.</a:t>
            </a:r>
          </a:p>
          <a:p>
            <a:pPr marL="285750" marR="0" lvl="0" indent="-285750" algn="l" defTabSz="914400" rtl="0" eaLnBrk="1" fontAlgn="auto" latinLnBrk="0" hangingPunct="1">
              <a:lnSpc>
                <a:spcPct val="100000"/>
              </a:lnSpc>
              <a:spcBef>
                <a:spcPts val="0"/>
              </a:spcBef>
              <a:spcAft>
                <a:spcPts val="1800"/>
              </a:spcAft>
              <a:buClr>
                <a:srgbClr val="EF282F"/>
              </a:buClr>
              <a:buSzTx/>
              <a:buFont typeface="Webdings" panose="05030102010509060703" pitchFamily="18" charset="2"/>
              <a:buChar char="4"/>
              <a:tabLst/>
              <a:defRPr/>
            </a:pPr>
            <a:r>
              <a:rPr kumimoji="0" lang="en-US" sz="2400" b="1" i="0" u="none" strike="noStrike" kern="1200" cap="none" spc="0" normalizeH="0" baseline="0" noProof="0" dirty="0">
                <a:ln>
                  <a:noFill/>
                </a:ln>
                <a:solidFill>
                  <a:srgbClr val="5496AD"/>
                </a:solidFill>
                <a:effectLst/>
                <a:uLnTx/>
                <a:uFillTx/>
                <a:latin typeface="+mj-lt"/>
                <a:ea typeface="+mn-ea"/>
                <a:cs typeface="+mn-cs"/>
              </a:rPr>
              <a:t>Honesty</a:t>
            </a:r>
            <a:r>
              <a:rPr kumimoji="0" lang="en-US" sz="1800" b="0" i="0" u="none" strike="noStrike" kern="1200" cap="none" spc="0" normalizeH="0" baseline="0" noProof="0" dirty="0">
                <a:ln>
                  <a:noFill/>
                </a:ln>
                <a:solidFill>
                  <a:prstClr val="black"/>
                </a:solidFill>
                <a:effectLst/>
                <a:uLnTx/>
                <a:uFillTx/>
                <a:latin typeface="+mj-lt"/>
                <a:ea typeface="+mn-ea"/>
                <a:cs typeface="+mn-cs"/>
              </a:rPr>
              <a:t> </a:t>
            </a:r>
            <a:r>
              <a:rPr kumimoji="0" lang="en-US" sz="1800" b="0" i="0" u="none" strike="noStrike" kern="1200" cap="none" spc="0" normalizeH="0" baseline="0" noProof="0" dirty="0">
                <a:ln>
                  <a:noFill/>
                </a:ln>
                <a:solidFill>
                  <a:srgbClr val="6A7278"/>
                </a:solidFill>
                <a:effectLst/>
                <a:uLnTx/>
                <a:uFillTx/>
                <a:latin typeface="+mj-lt"/>
                <a:ea typeface="+mn-ea"/>
                <a:cs typeface="+mn-cs"/>
              </a:rPr>
              <a:t>– Being candid with your partner is critical to gaining their trust. We all like sharing good news, but bad news is also important in a partnership. Don’t omit information just because you feel that it won’t please the partner. Don’t mask the truth just to paint the picture that you think they want to see.</a:t>
            </a:r>
          </a:p>
          <a:p>
            <a:pPr marL="285750" marR="0" lvl="0" indent="-285750" algn="l" defTabSz="914400" rtl="0" eaLnBrk="1" fontAlgn="auto" latinLnBrk="0" hangingPunct="1">
              <a:lnSpc>
                <a:spcPct val="100000"/>
              </a:lnSpc>
              <a:spcBef>
                <a:spcPts val="0"/>
              </a:spcBef>
              <a:spcAft>
                <a:spcPts val="1800"/>
              </a:spcAft>
              <a:buClr>
                <a:srgbClr val="EF282F"/>
              </a:buClr>
              <a:buSzTx/>
              <a:buFont typeface="Webdings" panose="05030102010509060703" pitchFamily="18" charset="2"/>
              <a:buChar char="4"/>
              <a:tabLst/>
              <a:defRPr/>
            </a:pPr>
            <a:r>
              <a:rPr kumimoji="0" lang="en-US" sz="2400" b="1" i="0" u="none" strike="noStrike" kern="1200" cap="none" spc="0" normalizeH="0" baseline="0" noProof="0" dirty="0">
                <a:ln>
                  <a:noFill/>
                </a:ln>
                <a:solidFill>
                  <a:srgbClr val="5496AD"/>
                </a:solidFill>
                <a:effectLst/>
                <a:uLnTx/>
                <a:uFillTx/>
                <a:latin typeface="+mj-lt"/>
                <a:ea typeface="+mn-ea"/>
                <a:cs typeface="+mn-cs"/>
              </a:rPr>
              <a:t>Passion</a:t>
            </a:r>
            <a:r>
              <a:rPr kumimoji="0" lang="en-US" sz="1800" b="0" i="0" u="none" strike="noStrike" kern="1200" cap="none" spc="0" normalizeH="0" baseline="0" noProof="0" dirty="0">
                <a:ln>
                  <a:noFill/>
                </a:ln>
                <a:solidFill>
                  <a:prstClr val="black"/>
                </a:solidFill>
                <a:effectLst/>
                <a:uLnTx/>
                <a:uFillTx/>
                <a:latin typeface="+mj-lt"/>
                <a:ea typeface="+mn-ea"/>
                <a:cs typeface="+mn-cs"/>
              </a:rPr>
              <a:t> </a:t>
            </a:r>
            <a:r>
              <a:rPr kumimoji="0" lang="en-US" sz="1800" b="0" i="0" u="none" strike="noStrike" kern="1200" cap="none" spc="0" normalizeH="0" baseline="0" noProof="0" dirty="0">
                <a:ln>
                  <a:noFill/>
                </a:ln>
                <a:solidFill>
                  <a:srgbClr val="6A7278"/>
                </a:solidFill>
                <a:effectLst/>
                <a:uLnTx/>
                <a:uFillTx/>
                <a:latin typeface="+mj-lt"/>
                <a:ea typeface="+mn-ea"/>
                <a:cs typeface="+mn-cs"/>
              </a:rPr>
              <a:t>– Show your enthusiasm for your work and their partnership. If they believe you are personally invested in the project and them as a partner, then they are much more likely to put their trust in you. </a:t>
            </a:r>
          </a:p>
          <a:p>
            <a:pPr marL="285750" indent="-285750">
              <a:spcBef>
                <a:spcPts val="0"/>
              </a:spcBef>
              <a:spcAft>
                <a:spcPts val="1800"/>
              </a:spcAft>
              <a:buClr>
                <a:srgbClr val="EF282F"/>
              </a:buClr>
              <a:buFont typeface="Webdings" panose="05030102010509060703" pitchFamily="18" charset="2"/>
              <a:buChar char="4"/>
            </a:pP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a:p>
        </p:txBody>
      </p:sp>
      <p:pic>
        <p:nvPicPr>
          <p:cNvPr id="26" name="Picture 25" descr="IMG_0020.JPG">
            <a:extLst>
              <a:ext uri="{FF2B5EF4-FFF2-40B4-BE49-F238E27FC236}">
                <a16:creationId xmlns:a16="http://schemas.microsoft.com/office/drawing/2014/main" id="{53865DD0-F5C0-475E-875F-E09AE1442B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48408" y="4585689"/>
            <a:ext cx="3650652" cy="2044799"/>
          </a:xfrm>
          <a:prstGeom prst="rect">
            <a:avLst/>
          </a:prstGeom>
          <a:ln>
            <a:solidFill>
              <a:schemeClr val="bg1"/>
            </a:solidFill>
          </a:ln>
          <a:effectLst>
            <a:outerShdw blurRad="50800" dist="38100" dir="2700000" algn="tl" rotWithShape="0">
              <a:prstClr val="black">
                <a:alpha val="40000"/>
              </a:prstClr>
            </a:outerShdw>
          </a:effectLst>
        </p:spPr>
      </p:pic>
      <p:grpSp>
        <p:nvGrpSpPr>
          <p:cNvPr id="32" name="Group 31">
            <a:extLst>
              <a:ext uri="{FF2B5EF4-FFF2-40B4-BE49-F238E27FC236}">
                <a16:creationId xmlns:a16="http://schemas.microsoft.com/office/drawing/2014/main" id="{7F0692E8-8563-464A-834B-8FDADF1ADF26}"/>
              </a:ext>
            </a:extLst>
          </p:cNvPr>
          <p:cNvGrpSpPr/>
          <p:nvPr/>
        </p:nvGrpSpPr>
        <p:grpSpPr>
          <a:xfrm>
            <a:off x="7468476" y="4587020"/>
            <a:ext cx="3025903" cy="1951004"/>
            <a:chOff x="635586" y="5068932"/>
            <a:chExt cx="3693400" cy="1278528"/>
          </a:xfrm>
        </p:grpSpPr>
        <p:sp>
          <p:nvSpPr>
            <p:cNvPr id="33" name="Text Placeholder 5">
              <a:extLst>
                <a:ext uri="{FF2B5EF4-FFF2-40B4-BE49-F238E27FC236}">
                  <a16:creationId xmlns:a16="http://schemas.microsoft.com/office/drawing/2014/main" id="{395DFEAB-C932-4DA6-968B-BC3B0A035943}"/>
                </a:ext>
              </a:extLst>
            </p:cNvPr>
            <p:cNvSpPr txBox="1">
              <a:spLocks/>
            </p:cNvSpPr>
            <p:nvPr/>
          </p:nvSpPr>
          <p:spPr>
            <a:xfrm>
              <a:off x="635586" y="5068932"/>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spcAft>
                  <a:spcPts val="1800"/>
                </a:spcAft>
                <a:buClr>
                  <a:srgbClr val="EF282F"/>
                </a:buClr>
              </a:pPr>
              <a:r>
                <a:rPr lang="en-US" sz="1600" dirty="0"/>
                <a:t>It’s a best practice to have one representative from the project serve as the primary liaison for communication with partners – to schedule meetings, calls, share data, schedule hand-offs, etc. </a:t>
              </a:r>
            </a:p>
          </p:txBody>
        </p:sp>
        <p:sp>
          <p:nvSpPr>
            <p:cNvPr id="34" name="Rounded Rectangle 25">
              <a:extLst>
                <a:ext uri="{FF2B5EF4-FFF2-40B4-BE49-F238E27FC236}">
                  <a16:creationId xmlns:a16="http://schemas.microsoft.com/office/drawing/2014/main" id="{126550F2-C06E-4EB4-91F4-1180042FF621}"/>
                </a:ext>
              </a:extLst>
            </p:cNvPr>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964D6EB-3D41-704F-A455-45F4C71F74E2}"/>
              </a:ext>
            </a:extLst>
          </p:cNvPr>
          <p:cNvGrpSpPr/>
          <p:nvPr/>
        </p:nvGrpSpPr>
        <p:grpSpPr>
          <a:xfrm>
            <a:off x="685594" y="40181"/>
            <a:ext cx="829718" cy="6772541"/>
            <a:chOff x="10824630" y="8693"/>
            <a:chExt cx="717868" cy="6066474"/>
          </a:xfrm>
        </p:grpSpPr>
        <p:pic>
          <p:nvPicPr>
            <p:cNvPr id="3" name="Picture 2">
              <a:extLst>
                <a:ext uri="{FF2B5EF4-FFF2-40B4-BE49-F238E27FC236}">
                  <a16:creationId xmlns:a16="http://schemas.microsoft.com/office/drawing/2014/main" id="{381A9A6F-8490-556A-264D-141355105F1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727" y="1539675"/>
              <a:ext cx="709675" cy="713232"/>
            </a:xfrm>
            <a:prstGeom prst="rect">
              <a:avLst/>
            </a:prstGeom>
          </p:spPr>
        </p:pic>
        <p:pic>
          <p:nvPicPr>
            <p:cNvPr id="4" name="Picture 3">
              <a:extLst>
                <a:ext uri="{FF2B5EF4-FFF2-40B4-BE49-F238E27FC236}">
                  <a16:creationId xmlns:a16="http://schemas.microsoft.com/office/drawing/2014/main" id="{F52C0B97-8BEC-5AC4-E14C-EBA0B4AE641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8727" y="8693"/>
              <a:ext cx="709675" cy="713232"/>
            </a:xfrm>
            <a:prstGeom prst="rect">
              <a:avLst/>
            </a:prstGeom>
          </p:spPr>
        </p:pic>
        <p:pic>
          <p:nvPicPr>
            <p:cNvPr id="5" name="Picture 4">
              <a:extLst>
                <a:ext uri="{FF2B5EF4-FFF2-40B4-BE49-F238E27FC236}">
                  <a16:creationId xmlns:a16="http://schemas.microsoft.com/office/drawing/2014/main" id="{1B678D56-FF6E-0D60-1096-05D6074885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9460" y="2305166"/>
              <a:ext cx="708209" cy="713232"/>
            </a:xfrm>
            <a:prstGeom prst="rect">
              <a:avLst/>
            </a:prstGeom>
          </p:spPr>
        </p:pic>
        <p:pic>
          <p:nvPicPr>
            <p:cNvPr id="6" name="Picture 5">
              <a:extLst>
                <a:ext uri="{FF2B5EF4-FFF2-40B4-BE49-F238E27FC236}">
                  <a16:creationId xmlns:a16="http://schemas.microsoft.com/office/drawing/2014/main" id="{2B69BAA0-04AE-142D-644E-1D8EE98867C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724" y="3070657"/>
              <a:ext cx="709681" cy="713232"/>
            </a:xfrm>
            <a:prstGeom prst="rect">
              <a:avLst/>
            </a:prstGeom>
          </p:spPr>
        </p:pic>
        <p:pic>
          <p:nvPicPr>
            <p:cNvPr id="7" name="Picture 6">
              <a:extLst>
                <a:ext uri="{FF2B5EF4-FFF2-40B4-BE49-F238E27FC236}">
                  <a16:creationId xmlns:a16="http://schemas.microsoft.com/office/drawing/2014/main" id="{7CBEBB6C-2D9F-DB1B-AFB8-ED245565CFD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828727" y="774184"/>
              <a:ext cx="709675" cy="713232"/>
            </a:xfrm>
            <a:prstGeom prst="rect">
              <a:avLst/>
            </a:prstGeom>
          </p:spPr>
        </p:pic>
        <p:pic>
          <p:nvPicPr>
            <p:cNvPr id="8" name="Picture 7">
              <a:extLst>
                <a:ext uri="{FF2B5EF4-FFF2-40B4-BE49-F238E27FC236}">
                  <a16:creationId xmlns:a16="http://schemas.microsoft.com/office/drawing/2014/main" id="{3B3C049E-F56F-1572-80D8-7A0461519165}"/>
                </a:ext>
              </a:extLst>
            </p:cNvPr>
            <p:cNvPicPr>
              <a:picLocks noChangeAspect="1"/>
            </p:cNvPicPr>
            <p:nvPr/>
          </p:nvPicPr>
          <p:blipFill>
            <a:blip r:embed="rId9"/>
            <a:srcRect/>
            <a:stretch/>
          </p:blipFill>
          <p:spPr>
            <a:xfrm>
              <a:off x="10828732" y="3834431"/>
              <a:ext cx="709665" cy="709665"/>
            </a:xfrm>
            <a:prstGeom prst="rect">
              <a:avLst/>
            </a:prstGeom>
          </p:spPr>
        </p:pic>
        <p:pic>
          <p:nvPicPr>
            <p:cNvPr id="9" name="Picture 8">
              <a:extLst>
                <a:ext uri="{FF2B5EF4-FFF2-40B4-BE49-F238E27FC236}">
                  <a16:creationId xmlns:a16="http://schemas.microsoft.com/office/drawing/2014/main" id="{CE580318-05BB-ABC0-F618-EE7D4FD6AF43}"/>
                </a:ext>
              </a:extLst>
            </p:cNvPr>
            <p:cNvPicPr>
              <a:picLocks noChangeAspect="1"/>
            </p:cNvPicPr>
            <p:nvPr/>
          </p:nvPicPr>
          <p:blipFill>
            <a:blip r:embed="rId10"/>
            <a:srcRect/>
            <a:stretch/>
          </p:blipFill>
          <p:spPr>
            <a:xfrm>
              <a:off x="10826948" y="4612121"/>
              <a:ext cx="713232" cy="713232"/>
            </a:xfrm>
            <a:prstGeom prst="rect">
              <a:avLst/>
            </a:prstGeom>
          </p:spPr>
        </p:pic>
        <p:pic>
          <p:nvPicPr>
            <p:cNvPr id="10" name="Picture 9">
              <a:extLst>
                <a:ext uri="{FF2B5EF4-FFF2-40B4-BE49-F238E27FC236}">
                  <a16:creationId xmlns:a16="http://schemas.microsoft.com/office/drawing/2014/main" id="{D0874788-0291-75CF-1F50-66D398FBB588}"/>
                </a:ext>
              </a:extLst>
            </p:cNvPr>
            <p:cNvPicPr>
              <a:picLocks noChangeAspect="1"/>
            </p:cNvPicPr>
            <p:nvPr/>
          </p:nvPicPr>
          <p:blipFill rotWithShape="1">
            <a:blip r:embed="rId11"/>
            <a:srcRect t="323" b="323"/>
            <a:stretch/>
          </p:blipFill>
          <p:spPr>
            <a:xfrm>
              <a:off x="10824630" y="5361935"/>
              <a:ext cx="717868" cy="713232"/>
            </a:xfrm>
            <a:prstGeom prst="rect">
              <a:avLst/>
            </a:prstGeom>
          </p:spPr>
        </p:pic>
      </p:grpSp>
    </p:spTree>
    <p:extLst>
      <p:ext uri="{BB962C8B-B14F-4D97-AF65-F5344CB8AC3E}">
        <p14:creationId xmlns:p14="http://schemas.microsoft.com/office/powerpoint/2010/main" val="344834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07275" y="297271"/>
            <a:ext cx="10712117" cy="820004"/>
          </a:xfrm>
        </p:spPr>
        <p:txBody>
          <a:bodyPr anchor="ctr">
            <a:normAutofit/>
          </a:bodyPr>
          <a:lstStyle/>
          <a:p>
            <a:r>
              <a:rPr lang="en-US" altLang="en-US" sz="3200" dirty="0"/>
              <a:t>Checklist: Working with Partners</a:t>
            </a:r>
            <a:endParaRPr lang="en-US" sz="32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341942" y="1258478"/>
            <a:ext cx="9859893" cy="5302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ingdings" panose="05000000000000000000" pitchFamily="2" charset="2"/>
              <a:buChar char=""/>
            </a:pPr>
            <a:r>
              <a:rPr lang="en-US" sz="1800" dirty="0">
                <a:solidFill>
                  <a:schemeClr val="bg2">
                    <a:lumMod val="50000"/>
                  </a:schemeClr>
                </a:solidFill>
                <a:latin typeface="+mn-lt"/>
              </a:rPr>
              <a:t>Ensure professionalism in all interactions - you are representing yourself, your team, your advisors, your node, DEVELOP, Applied Sciences, and NASA!</a:t>
            </a:r>
          </a:p>
          <a:p>
            <a:pPr marL="285750" indent="-285750">
              <a:spcBef>
                <a:spcPts val="0"/>
              </a:spcBef>
              <a:spcAft>
                <a:spcPts val="600"/>
              </a:spcAft>
              <a:buClr>
                <a:srgbClr val="EF282F"/>
              </a:buClr>
              <a:buFont typeface="Wingdings" panose="05000000000000000000" pitchFamily="2" charset="2"/>
              <a:buChar char=""/>
            </a:pPr>
            <a:r>
              <a:rPr lang="en-US" sz="1800" dirty="0">
                <a:solidFill>
                  <a:schemeClr val="bg2">
                    <a:lumMod val="50000"/>
                  </a:schemeClr>
                </a:solidFill>
                <a:latin typeface="+mn-lt"/>
              </a:rPr>
              <a:t>Have a plan and schedule.</a:t>
            </a:r>
          </a:p>
          <a:p>
            <a:pPr marL="285750" indent="-285750">
              <a:spcBef>
                <a:spcPts val="0"/>
              </a:spcBef>
              <a:spcAft>
                <a:spcPts val="600"/>
              </a:spcAft>
              <a:buClr>
                <a:srgbClr val="EF282F"/>
              </a:buClr>
              <a:buFont typeface="Wingdings" panose="05000000000000000000" pitchFamily="2" charset="2"/>
              <a:buChar char=""/>
            </a:pPr>
            <a:r>
              <a:rPr lang="en-US" sz="1800" dirty="0">
                <a:solidFill>
                  <a:schemeClr val="bg2">
                    <a:lumMod val="50000"/>
                  </a:schemeClr>
                </a:solidFill>
                <a:latin typeface="+mn-lt"/>
              </a:rPr>
              <a:t>Be realistic in what you promise and the expectations of the partner. In fact, don’t “promise” anything, but ensure the plan you are working towards is clear and that there is a healthy understanding of challenges and potential obstacles/risks.</a:t>
            </a:r>
          </a:p>
          <a:p>
            <a:pPr marL="285750" indent="-285750">
              <a:spcBef>
                <a:spcPts val="0"/>
              </a:spcBef>
              <a:spcAft>
                <a:spcPts val="600"/>
              </a:spcAft>
              <a:buClr>
                <a:srgbClr val="EF282F"/>
              </a:buClr>
              <a:buFont typeface="Wingdings" panose="05000000000000000000" pitchFamily="2" charset="2"/>
              <a:buChar char=""/>
            </a:pPr>
            <a:r>
              <a:rPr lang="en-US" sz="1800" dirty="0">
                <a:solidFill>
                  <a:schemeClr val="bg2">
                    <a:lumMod val="50000"/>
                  </a:schemeClr>
                </a:solidFill>
                <a:latin typeface="+mn-lt"/>
              </a:rPr>
              <a:t>Keep in mind the limitations of resolution (spatial and temporal) of NASA data and work within them.</a:t>
            </a:r>
          </a:p>
          <a:p>
            <a:pPr marL="285750" indent="-285750">
              <a:spcBef>
                <a:spcPts val="0"/>
              </a:spcBef>
              <a:spcAft>
                <a:spcPts val="600"/>
              </a:spcAft>
              <a:buClr>
                <a:srgbClr val="EF282F"/>
              </a:buClr>
              <a:buFont typeface="Wingdings" panose="05000000000000000000" pitchFamily="2" charset="2"/>
              <a:buChar char=""/>
            </a:pPr>
            <a:r>
              <a:rPr lang="en-US" sz="1800" dirty="0">
                <a:solidFill>
                  <a:schemeClr val="bg2">
                    <a:lumMod val="50000"/>
                  </a:schemeClr>
                </a:solidFill>
                <a:latin typeface="+mn-lt"/>
              </a:rPr>
              <a:t>Understand the partner’s needs – what kind of data/tools are useful, what software do they have access to, what tutorials or products would be helpful? The proposal should identify this for the team.</a:t>
            </a:r>
          </a:p>
          <a:p>
            <a:pPr marL="285750" indent="-285750">
              <a:spcBef>
                <a:spcPts val="0"/>
              </a:spcBef>
              <a:spcAft>
                <a:spcPts val="600"/>
              </a:spcAft>
              <a:buClr>
                <a:srgbClr val="EF282F"/>
              </a:buClr>
              <a:buFont typeface="Wingdings" panose="05000000000000000000" pitchFamily="2" charset="2"/>
              <a:buChar char=""/>
            </a:pPr>
            <a:r>
              <a:rPr lang="en-US" sz="1800" dirty="0">
                <a:solidFill>
                  <a:schemeClr val="bg2">
                    <a:lumMod val="50000"/>
                  </a:schemeClr>
                </a:solidFill>
                <a:latin typeface="+mn-lt"/>
              </a:rPr>
              <a:t>Keep communication lines open and ensure the team follows through. Generally speaking, the Project Lead should be the POC for communicating with a partner unless it is specifically delegated to another team member.</a:t>
            </a:r>
          </a:p>
          <a:p>
            <a:pPr marL="285750" indent="-285750">
              <a:spcBef>
                <a:spcPts val="0"/>
              </a:spcBef>
              <a:spcAft>
                <a:spcPts val="600"/>
              </a:spcAft>
              <a:buClr>
                <a:srgbClr val="EF282F"/>
              </a:buClr>
              <a:buFont typeface="Wingdings" panose="05000000000000000000" pitchFamily="2" charset="2"/>
              <a:buChar char=""/>
            </a:pPr>
            <a:r>
              <a:rPr lang="en-US" sz="1800" dirty="0">
                <a:solidFill>
                  <a:schemeClr val="bg2">
                    <a:lumMod val="50000"/>
                  </a:schemeClr>
                </a:solidFill>
                <a:latin typeface="+mn-lt"/>
              </a:rPr>
              <a:t>All emails to partners should be approved by your node Fellow, and you should always CC them.</a:t>
            </a:r>
          </a:p>
          <a:p>
            <a:pPr marL="285750" indent="-285750">
              <a:spcBef>
                <a:spcPts val="0"/>
              </a:spcBef>
              <a:spcAft>
                <a:spcPts val="600"/>
              </a:spcAft>
              <a:buClr>
                <a:srgbClr val="EF282F"/>
              </a:buClr>
              <a:buFont typeface="Wingdings" panose="05000000000000000000" pitchFamily="2" charset="2"/>
              <a:buChar char=""/>
            </a:pPr>
            <a:r>
              <a:rPr lang="en-US" sz="1800" dirty="0">
                <a:solidFill>
                  <a:schemeClr val="bg2">
                    <a:lumMod val="50000"/>
                  </a:schemeClr>
                </a:solidFill>
                <a:latin typeface="+mn-lt"/>
              </a:rPr>
              <a:t>Include your project’s Science Advisor in partner communication as much as is possible, per your advisor’s availability.</a:t>
            </a:r>
            <a:endParaRPr lang="en-US" sz="1600" dirty="0">
              <a:solidFill>
                <a:schemeClr val="bg2">
                  <a:lumMod val="50000"/>
                </a:schemeClr>
              </a:solidFill>
            </a:endParaRPr>
          </a:p>
          <a:p>
            <a:pPr marL="285750" indent="-285750">
              <a:spcBef>
                <a:spcPts val="0"/>
              </a:spcBef>
              <a:spcAft>
                <a:spcPts val="1800"/>
              </a:spcAft>
              <a:buClr>
                <a:srgbClr val="EF282F"/>
              </a:buClr>
              <a:buFont typeface="Webdings" panose="05030102010509060703" pitchFamily="18" charset="2"/>
              <a:buChar char="4"/>
            </a:pPr>
            <a:endParaRPr lang="en-US" sz="1800" dirty="0">
              <a:solidFill>
                <a:schemeClr val="bg2">
                  <a:lumMod val="50000"/>
                </a:schemeClr>
              </a:solidFill>
            </a:endParaRPr>
          </a:p>
        </p:txBody>
      </p:sp>
      <p:grpSp>
        <p:nvGrpSpPr>
          <p:cNvPr id="2" name="Group 1">
            <a:extLst>
              <a:ext uri="{FF2B5EF4-FFF2-40B4-BE49-F238E27FC236}">
                <a16:creationId xmlns:a16="http://schemas.microsoft.com/office/drawing/2014/main" id="{95025248-D476-7E0A-3906-444819E16720}"/>
              </a:ext>
            </a:extLst>
          </p:cNvPr>
          <p:cNvGrpSpPr/>
          <p:nvPr/>
        </p:nvGrpSpPr>
        <p:grpSpPr>
          <a:xfrm>
            <a:off x="10824616" y="8693"/>
            <a:ext cx="829719" cy="6772541"/>
            <a:chOff x="10824630" y="8693"/>
            <a:chExt cx="717868" cy="6066474"/>
          </a:xfrm>
        </p:grpSpPr>
        <p:pic>
          <p:nvPicPr>
            <p:cNvPr id="3" name="Picture 2">
              <a:extLst>
                <a:ext uri="{FF2B5EF4-FFF2-40B4-BE49-F238E27FC236}">
                  <a16:creationId xmlns:a16="http://schemas.microsoft.com/office/drawing/2014/main" id="{C23D74A2-6C2C-D341-D9D2-AC66E0328F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8727" y="1539675"/>
              <a:ext cx="709675" cy="713232"/>
            </a:xfrm>
            <a:prstGeom prst="rect">
              <a:avLst/>
            </a:prstGeom>
          </p:spPr>
        </p:pic>
        <p:pic>
          <p:nvPicPr>
            <p:cNvPr id="4" name="Picture 3">
              <a:extLst>
                <a:ext uri="{FF2B5EF4-FFF2-40B4-BE49-F238E27FC236}">
                  <a16:creationId xmlns:a16="http://schemas.microsoft.com/office/drawing/2014/main" id="{9DEBE04B-A516-7713-FF44-72D029A686F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727" y="8693"/>
              <a:ext cx="709675" cy="713232"/>
            </a:xfrm>
            <a:prstGeom prst="rect">
              <a:avLst/>
            </a:prstGeom>
          </p:spPr>
        </p:pic>
        <p:pic>
          <p:nvPicPr>
            <p:cNvPr id="5" name="Picture 4">
              <a:extLst>
                <a:ext uri="{FF2B5EF4-FFF2-40B4-BE49-F238E27FC236}">
                  <a16:creationId xmlns:a16="http://schemas.microsoft.com/office/drawing/2014/main" id="{13677606-BBC1-1154-9F11-71F2746530D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9460" y="2305166"/>
              <a:ext cx="708209" cy="713232"/>
            </a:xfrm>
            <a:prstGeom prst="rect">
              <a:avLst/>
            </a:prstGeom>
          </p:spPr>
        </p:pic>
        <p:pic>
          <p:nvPicPr>
            <p:cNvPr id="6" name="Picture 5">
              <a:extLst>
                <a:ext uri="{FF2B5EF4-FFF2-40B4-BE49-F238E27FC236}">
                  <a16:creationId xmlns:a16="http://schemas.microsoft.com/office/drawing/2014/main" id="{A3218D1B-410B-5C7C-78B4-18374C2A459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724" y="3070657"/>
              <a:ext cx="709681" cy="713232"/>
            </a:xfrm>
            <a:prstGeom prst="rect">
              <a:avLst/>
            </a:prstGeom>
          </p:spPr>
        </p:pic>
        <p:pic>
          <p:nvPicPr>
            <p:cNvPr id="7" name="Picture 6">
              <a:extLst>
                <a:ext uri="{FF2B5EF4-FFF2-40B4-BE49-F238E27FC236}">
                  <a16:creationId xmlns:a16="http://schemas.microsoft.com/office/drawing/2014/main" id="{3068B134-811C-2C57-D2B7-BC303CCB89D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727" y="774184"/>
              <a:ext cx="709675" cy="713232"/>
            </a:xfrm>
            <a:prstGeom prst="rect">
              <a:avLst/>
            </a:prstGeom>
          </p:spPr>
        </p:pic>
        <p:pic>
          <p:nvPicPr>
            <p:cNvPr id="8" name="Picture 7">
              <a:extLst>
                <a:ext uri="{FF2B5EF4-FFF2-40B4-BE49-F238E27FC236}">
                  <a16:creationId xmlns:a16="http://schemas.microsoft.com/office/drawing/2014/main" id="{DB4836D5-F970-7D10-BA63-236392B1825C}"/>
                </a:ext>
              </a:extLst>
            </p:cNvPr>
            <p:cNvPicPr>
              <a:picLocks noChangeAspect="1"/>
            </p:cNvPicPr>
            <p:nvPr/>
          </p:nvPicPr>
          <p:blipFill>
            <a:blip r:embed="rId8"/>
            <a:srcRect/>
            <a:stretch/>
          </p:blipFill>
          <p:spPr>
            <a:xfrm>
              <a:off x="10828732" y="3834431"/>
              <a:ext cx="709665" cy="709665"/>
            </a:xfrm>
            <a:prstGeom prst="rect">
              <a:avLst/>
            </a:prstGeom>
          </p:spPr>
        </p:pic>
        <p:pic>
          <p:nvPicPr>
            <p:cNvPr id="9" name="Picture 8">
              <a:extLst>
                <a:ext uri="{FF2B5EF4-FFF2-40B4-BE49-F238E27FC236}">
                  <a16:creationId xmlns:a16="http://schemas.microsoft.com/office/drawing/2014/main" id="{235A164D-CF77-6713-C125-3512E81CC7E2}"/>
                </a:ext>
              </a:extLst>
            </p:cNvPr>
            <p:cNvPicPr>
              <a:picLocks noChangeAspect="1"/>
            </p:cNvPicPr>
            <p:nvPr/>
          </p:nvPicPr>
          <p:blipFill>
            <a:blip r:embed="rId9"/>
            <a:srcRect/>
            <a:stretch/>
          </p:blipFill>
          <p:spPr>
            <a:xfrm>
              <a:off x="10826948" y="4612121"/>
              <a:ext cx="713232" cy="713232"/>
            </a:xfrm>
            <a:prstGeom prst="rect">
              <a:avLst/>
            </a:prstGeom>
          </p:spPr>
        </p:pic>
        <p:pic>
          <p:nvPicPr>
            <p:cNvPr id="10" name="Picture 9">
              <a:extLst>
                <a:ext uri="{FF2B5EF4-FFF2-40B4-BE49-F238E27FC236}">
                  <a16:creationId xmlns:a16="http://schemas.microsoft.com/office/drawing/2014/main" id="{1CAFF5AF-8BD3-14AE-386A-2450BA75A579}"/>
                </a:ext>
              </a:extLst>
            </p:cNvPr>
            <p:cNvPicPr>
              <a:picLocks noChangeAspect="1"/>
            </p:cNvPicPr>
            <p:nvPr/>
          </p:nvPicPr>
          <p:blipFill rotWithShape="1">
            <a:blip r:embed="rId10"/>
            <a:srcRect t="323" b="323"/>
            <a:stretch/>
          </p:blipFill>
          <p:spPr>
            <a:xfrm>
              <a:off x="10824630" y="5361935"/>
              <a:ext cx="717868" cy="713232"/>
            </a:xfrm>
            <a:prstGeom prst="rect">
              <a:avLst/>
            </a:prstGeom>
          </p:spPr>
        </p:pic>
      </p:grpSp>
    </p:spTree>
    <p:extLst>
      <p:ext uri="{BB962C8B-B14F-4D97-AF65-F5344CB8AC3E}">
        <p14:creationId xmlns:p14="http://schemas.microsoft.com/office/powerpoint/2010/main" val="210769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1738848" y="117415"/>
            <a:ext cx="10712117" cy="820004"/>
          </a:xfrm>
        </p:spPr>
        <p:txBody>
          <a:bodyPr anchor="ctr">
            <a:normAutofit/>
          </a:bodyPr>
          <a:lstStyle/>
          <a:p>
            <a:r>
              <a:rPr lang="en-US" altLang="en-US" sz="3600" dirty="0"/>
              <a:t>Meeting with Partners</a:t>
            </a:r>
            <a:endParaRPr lang="en-US" sz="36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1733479" y="937188"/>
            <a:ext cx="10076634"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dirty="0">
                <a:solidFill>
                  <a:schemeClr val="bg2">
                    <a:lumMod val="50000"/>
                  </a:schemeClr>
                </a:solidFill>
                <a:latin typeface="+mj-lt"/>
              </a:rPr>
              <a:t>To prepare for your first team communication with your partner:</a:t>
            </a:r>
          </a:p>
          <a:p>
            <a:pPr marL="742950" lvl="1" indent="-285750">
              <a:spcBef>
                <a:spcPts val="0"/>
              </a:spcBef>
              <a:spcAft>
                <a:spcPts val="600"/>
              </a:spcAft>
              <a:buClr>
                <a:srgbClr val="EF282F"/>
              </a:buClr>
              <a:buFont typeface="Arial" panose="020B0604020202020204" pitchFamily="34" charset="0"/>
              <a:buChar char="•"/>
            </a:pPr>
            <a:r>
              <a:rPr lang="en-US" sz="1600" dirty="0">
                <a:solidFill>
                  <a:schemeClr val="bg2">
                    <a:lumMod val="50000"/>
                  </a:schemeClr>
                </a:solidFill>
                <a:latin typeface="+mj-lt"/>
              </a:rPr>
              <a:t>Discuss previous comms with your Fellow</a:t>
            </a:r>
          </a:p>
          <a:p>
            <a:pPr marL="742950" lvl="1" indent="-285750">
              <a:spcBef>
                <a:spcPts val="0"/>
              </a:spcBef>
              <a:spcAft>
                <a:spcPts val="600"/>
              </a:spcAft>
              <a:buClr>
                <a:srgbClr val="EF282F"/>
              </a:buClr>
              <a:buFont typeface="Arial" panose="020B0604020202020204" pitchFamily="34" charset="0"/>
              <a:buChar char="•"/>
            </a:pPr>
            <a:r>
              <a:rPr lang="en-US" sz="1600" dirty="0">
                <a:solidFill>
                  <a:schemeClr val="bg2">
                    <a:lumMod val="50000"/>
                  </a:schemeClr>
                </a:solidFill>
                <a:latin typeface="+mj-lt"/>
              </a:rPr>
              <a:t>Look at responses to the pre-project form (if submitted)</a:t>
            </a:r>
          </a:p>
          <a:p>
            <a:pPr marL="742950" lvl="1" indent="-285750">
              <a:spcBef>
                <a:spcPts val="0"/>
              </a:spcBef>
              <a:spcAft>
                <a:spcPts val="600"/>
              </a:spcAft>
              <a:buClr>
                <a:srgbClr val="EF282F"/>
              </a:buClr>
              <a:buFont typeface="Arial" panose="020B0604020202020204" pitchFamily="34" charset="0"/>
              <a:buChar char="•"/>
            </a:pPr>
            <a:r>
              <a:rPr lang="en-US" sz="1600" dirty="0">
                <a:solidFill>
                  <a:schemeClr val="bg2">
                    <a:lumMod val="50000"/>
                  </a:schemeClr>
                </a:solidFill>
                <a:latin typeface="+mj-lt"/>
              </a:rPr>
              <a:t>Read the full proposal</a:t>
            </a:r>
          </a:p>
          <a:p>
            <a:pPr marL="742950" lvl="1" indent="-285750">
              <a:spcBef>
                <a:spcPts val="0"/>
              </a:spcBef>
              <a:spcAft>
                <a:spcPts val="600"/>
              </a:spcAft>
              <a:buClr>
                <a:srgbClr val="EF282F"/>
              </a:buClr>
              <a:buFont typeface="Arial" panose="020B0604020202020204" pitchFamily="34" charset="0"/>
              <a:buChar char="•"/>
            </a:pPr>
            <a:r>
              <a:rPr lang="en-US" sz="1600" dirty="0">
                <a:solidFill>
                  <a:schemeClr val="bg2">
                    <a:lumMod val="50000"/>
                  </a:schemeClr>
                </a:solidFill>
                <a:latin typeface="+mj-lt"/>
              </a:rPr>
              <a:t>Compile questions</a:t>
            </a:r>
          </a:p>
          <a:p>
            <a:pPr marL="285750" indent="-285750">
              <a:spcBef>
                <a:spcPts val="0"/>
              </a:spcBef>
              <a:spcAft>
                <a:spcPts val="1800"/>
              </a:spcAft>
              <a:buClr>
                <a:srgbClr val="EF282F"/>
              </a:buClr>
              <a:buFont typeface="Webdings" panose="05030102010509060703" pitchFamily="18" charset="2"/>
              <a:buChar char="4"/>
            </a:pPr>
            <a:endParaRPr lang="en-US" dirty="0">
              <a:latin typeface="+mj-lt"/>
            </a:endParaRPr>
          </a:p>
          <a:p>
            <a:pPr marL="285750" indent="-285750">
              <a:spcBef>
                <a:spcPts val="0"/>
              </a:spcBef>
              <a:spcAft>
                <a:spcPts val="1800"/>
              </a:spcAft>
              <a:buClr>
                <a:srgbClr val="EF282F"/>
              </a:buClr>
              <a:buFont typeface="Webdings" panose="05030102010509060703" pitchFamily="18" charset="2"/>
              <a:buChar char="4"/>
            </a:pPr>
            <a:endParaRPr lang="en-US" dirty="0">
              <a:latin typeface="+mj-lt"/>
            </a:endParaRPr>
          </a:p>
        </p:txBody>
      </p:sp>
      <p:sp>
        <p:nvSpPr>
          <p:cNvPr id="2" name="TextBox 1">
            <a:extLst>
              <a:ext uri="{FF2B5EF4-FFF2-40B4-BE49-F238E27FC236}">
                <a16:creationId xmlns:a16="http://schemas.microsoft.com/office/drawing/2014/main" id="{C56F190C-5665-4574-9ABB-8C958B3357B9}"/>
              </a:ext>
            </a:extLst>
          </p:cNvPr>
          <p:cNvSpPr txBox="1"/>
          <p:nvPr/>
        </p:nvSpPr>
        <p:spPr>
          <a:xfrm>
            <a:off x="1744251" y="2739676"/>
            <a:ext cx="9477374" cy="4001095"/>
          </a:xfrm>
          <a:prstGeom prst="rect">
            <a:avLst/>
          </a:prstGeom>
          <a:noFill/>
        </p:spPr>
        <p:txBody>
          <a:bodyPr wrap="square" rtlCol="0">
            <a:spAutoFit/>
          </a:bodyPr>
          <a:lstStyle/>
          <a:p>
            <a:r>
              <a:rPr lang="en-US" b="1" dirty="0">
                <a:solidFill>
                  <a:srgbClr val="5496AD"/>
                </a:solidFill>
              </a:rPr>
              <a:t>General questions to help you prepare &amp; understand your partner’s needs: </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We’ve read the proposal, but can you talk us through the issue at hand and your decision-making process?</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is the economic impact of the issue you are facing? (ex. cost of fighting a wildfire or drought impacts to crops in a region)</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Does your organization currently use GIS or any spatial analysis? </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software programs do you typically use?</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types of data do you currently work with?</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organizations do you partner with (if any) to combat this issue?</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are your expectations of our project?</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products could our team create that would be the most useful to you?</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format should end products be in to be useful?</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is the best transition approach? Email, telecon, Videocon. Will you be able to meet with us weekly or biweekly so we can share updates and get feedback throughout the term?</a:t>
            </a:r>
          </a:p>
          <a:p>
            <a:endParaRPr lang="en-US" dirty="0"/>
          </a:p>
        </p:txBody>
      </p:sp>
      <p:grpSp>
        <p:nvGrpSpPr>
          <p:cNvPr id="3" name="Group 2">
            <a:extLst>
              <a:ext uri="{FF2B5EF4-FFF2-40B4-BE49-F238E27FC236}">
                <a16:creationId xmlns:a16="http://schemas.microsoft.com/office/drawing/2014/main" id="{95025248-D476-7E0A-3906-444819E16720}"/>
              </a:ext>
            </a:extLst>
          </p:cNvPr>
          <p:cNvGrpSpPr/>
          <p:nvPr/>
        </p:nvGrpSpPr>
        <p:grpSpPr>
          <a:xfrm>
            <a:off x="685608" y="40181"/>
            <a:ext cx="829719" cy="6772541"/>
            <a:chOff x="10824630" y="8693"/>
            <a:chExt cx="717868" cy="6066474"/>
          </a:xfrm>
        </p:grpSpPr>
        <p:pic>
          <p:nvPicPr>
            <p:cNvPr id="4" name="Picture 3">
              <a:extLst>
                <a:ext uri="{FF2B5EF4-FFF2-40B4-BE49-F238E27FC236}">
                  <a16:creationId xmlns:a16="http://schemas.microsoft.com/office/drawing/2014/main" id="{C23D74A2-6C2C-D341-D9D2-AC66E0328F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8727" y="1539675"/>
              <a:ext cx="709675" cy="713232"/>
            </a:xfrm>
            <a:prstGeom prst="rect">
              <a:avLst/>
            </a:prstGeom>
          </p:spPr>
        </p:pic>
        <p:pic>
          <p:nvPicPr>
            <p:cNvPr id="5" name="Picture 4">
              <a:extLst>
                <a:ext uri="{FF2B5EF4-FFF2-40B4-BE49-F238E27FC236}">
                  <a16:creationId xmlns:a16="http://schemas.microsoft.com/office/drawing/2014/main" id="{9DEBE04B-A516-7713-FF44-72D029A686F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28727" y="8693"/>
              <a:ext cx="709675" cy="713232"/>
            </a:xfrm>
            <a:prstGeom prst="rect">
              <a:avLst/>
            </a:prstGeom>
          </p:spPr>
        </p:pic>
        <p:pic>
          <p:nvPicPr>
            <p:cNvPr id="6" name="Picture 5">
              <a:extLst>
                <a:ext uri="{FF2B5EF4-FFF2-40B4-BE49-F238E27FC236}">
                  <a16:creationId xmlns:a16="http://schemas.microsoft.com/office/drawing/2014/main" id="{13677606-BBC1-1154-9F11-71F2746530D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29460" y="2305166"/>
              <a:ext cx="708209" cy="713232"/>
            </a:xfrm>
            <a:prstGeom prst="rect">
              <a:avLst/>
            </a:prstGeom>
          </p:spPr>
        </p:pic>
        <p:pic>
          <p:nvPicPr>
            <p:cNvPr id="7" name="Picture 6">
              <a:extLst>
                <a:ext uri="{FF2B5EF4-FFF2-40B4-BE49-F238E27FC236}">
                  <a16:creationId xmlns:a16="http://schemas.microsoft.com/office/drawing/2014/main" id="{A3218D1B-410B-5C7C-78B4-18374C2A459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28724" y="3070657"/>
              <a:ext cx="709681" cy="713232"/>
            </a:xfrm>
            <a:prstGeom prst="rect">
              <a:avLst/>
            </a:prstGeom>
          </p:spPr>
        </p:pic>
        <p:pic>
          <p:nvPicPr>
            <p:cNvPr id="8" name="Picture 7">
              <a:extLst>
                <a:ext uri="{FF2B5EF4-FFF2-40B4-BE49-F238E27FC236}">
                  <a16:creationId xmlns:a16="http://schemas.microsoft.com/office/drawing/2014/main" id="{3068B134-811C-2C57-D2B7-BC303CCB89D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28727" y="774184"/>
              <a:ext cx="709675" cy="713232"/>
            </a:xfrm>
            <a:prstGeom prst="rect">
              <a:avLst/>
            </a:prstGeom>
          </p:spPr>
        </p:pic>
        <p:pic>
          <p:nvPicPr>
            <p:cNvPr id="9" name="Picture 8">
              <a:extLst>
                <a:ext uri="{FF2B5EF4-FFF2-40B4-BE49-F238E27FC236}">
                  <a16:creationId xmlns:a16="http://schemas.microsoft.com/office/drawing/2014/main" id="{DB4836D5-F970-7D10-BA63-236392B1825C}"/>
                </a:ext>
              </a:extLst>
            </p:cNvPr>
            <p:cNvPicPr>
              <a:picLocks noChangeAspect="1"/>
            </p:cNvPicPr>
            <p:nvPr/>
          </p:nvPicPr>
          <p:blipFill>
            <a:blip r:embed="rId8"/>
            <a:srcRect/>
            <a:stretch/>
          </p:blipFill>
          <p:spPr>
            <a:xfrm>
              <a:off x="10828732" y="3834431"/>
              <a:ext cx="709665" cy="709665"/>
            </a:xfrm>
            <a:prstGeom prst="rect">
              <a:avLst/>
            </a:prstGeom>
          </p:spPr>
        </p:pic>
        <p:pic>
          <p:nvPicPr>
            <p:cNvPr id="10" name="Picture 9">
              <a:extLst>
                <a:ext uri="{FF2B5EF4-FFF2-40B4-BE49-F238E27FC236}">
                  <a16:creationId xmlns:a16="http://schemas.microsoft.com/office/drawing/2014/main" id="{235A164D-CF77-6713-C125-3512E81CC7E2}"/>
                </a:ext>
              </a:extLst>
            </p:cNvPr>
            <p:cNvPicPr>
              <a:picLocks noChangeAspect="1"/>
            </p:cNvPicPr>
            <p:nvPr/>
          </p:nvPicPr>
          <p:blipFill>
            <a:blip r:embed="rId9"/>
            <a:srcRect/>
            <a:stretch/>
          </p:blipFill>
          <p:spPr>
            <a:xfrm>
              <a:off x="10826948" y="4612121"/>
              <a:ext cx="713232" cy="713232"/>
            </a:xfrm>
            <a:prstGeom prst="rect">
              <a:avLst/>
            </a:prstGeom>
          </p:spPr>
        </p:pic>
        <p:pic>
          <p:nvPicPr>
            <p:cNvPr id="11" name="Picture 10">
              <a:extLst>
                <a:ext uri="{FF2B5EF4-FFF2-40B4-BE49-F238E27FC236}">
                  <a16:creationId xmlns:a16="http://schemas.microsoft.com/office/drawing/2014/main" id="{1CAFF5AF-8BD3-14AE-386A-2450BA75A579}"/>
                </a:ext>
              </a:extLst>
            </p:cNvPr>
            <p:cNvPicPr>
              <a:picLocks noChangeAspect="1"/>
            </p:cNvPicPr>
            <p:nvPr/>
          </p:nvPicPr>
          <p:blipFill rotWithShape="1">
            <a:blip r:embed="rId10"/>
            <a:srcRect t="323" b="323"/>
            <a:stretch/>
          </p:blipFill>
          <p:spPr>
            <a:xfrm>
              <a:off x="10824630" y="5361935"/>
              <a:ext cx="717868" cy="713232"/>
            </a:xfrm>
            <a:prstGeom prst="rect">
              <a:avLst/>
            </a:prstGeom>
          </p:spPr>
        </p:pic>
      </p:grpSp>
    </p:spTree>
    <p:extLst>
      <p:ext uri="{BB962C8B-B14F-4D97-AF65-F5344CB8AC3E}">
        <p14:creationId xmlns:p14="http://schemas.microsoft.com/office/powerpoint/2010/main" val="163701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1e6a8e8-1dff-48a6-ab9b-8d556c6946c0">
      <Terms xmlns="http://schemas.microsoft.com/office/infopath/2007/PartnerControls"/>
    </lcf76f155ced4ddcb4097134ff3c332f>
    <TaxCatchAll xmlns="7df78d0b-135a-4de7-9166-7c181cd87fb4" xsi:nil="true"/>
    <SharedWithUsers xmlns="7df78d0b-135a-4de7-9166-7c181cd87fb4">
      <UserInfo>
        <DisplayName>Sean McCartney</DisplayName>
        <AccountId>46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6" ma:contentTypeDescription="Create a new document." ma:contentTypeScope="" ma:versionID="4a5797a334359570fc9499252fed9eaf">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6e7ded5fec3b507a4b2b2be55d5d28a9"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A1C1F4-5343-4683-A92C-14F77EBB410A}">
  <ds:schemaRefs>
    <ds:schemaRef ds:uri="http://schemas.microsoft.com/office/2006/metadata/properties"/>
    <ds:schemaRef ds:uri="http://schemas.microsoft.com/office/infopath/2007/PartnerControls"/>
    <ds:schemaRef ds:uri="21e6a8e8-1dff-48a6-ab9b-8d556c6946c0"/>
    <ds:schemaRef ds:uri="7df78d0b-135a-4de7-9166-7c181cd87fb4"/>
  </ds:schemaRefs>
</ds:datastoreItem>
</file>

<file path=customXml/itemProps2.xml><?xml version="1.0" encoding="utf-8"?>
<ds:datastoreItem xmlns:ds="http://schemas.openxmlformats.org/officeDocument/2006/customXml" ds:itemID="{89EF2A9D-51B3-4BF4-8976-03228A882C66}">
  <ds:schemaRefs>
    <ds:schemaRef ds:uri="http://schemas.microsoft.com/sharepoint/v3/contenttype/forms"/>
  </ds:schemaRefs>
</ds:datastoreItem>
</file>

<file path=customXml/itemProps3.xml><?xml version="1.0" encoding="utf-8"?>
<ds:datastoreItem xmlns:ds="http://schemas.openxmlformats.org/officeDocument/2006/customXml" ds:itemID="{20F9AD19-57F9-4966-A32E-876A248547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1_Theme2</Template>
  <TotalTime>9008</TotalTime>
  <Words>1610</Words>
  <Application>Microsoft Office PowerPoint</Application>
  <PresentationFormat>Widescreen</PresentationFormat>
  <Paragraphs>94</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Georgia</vt:lpstr>
      <vt:lpstr>Webdings</vt:lpstr>
      <vt:lpstr>Wingdings</vt:lpstr>
      <vt:lpstr>1_Theme2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231</cp:revision>
  <dcterms:created xsi:type="dcterms:W3CDTF">2019-10-30T16:09:36Z</dcterms:created>
  <dcterms:modified xsi:type="dcterms:W3CDTF">2023-01-20T17:57:09Z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ies>
</file>