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652A"/>
    <a:srgbClr val="9B3D3B"/>
    <a:srgbClr val="751811"/>
    <a:srgbClr val="964135"/>
    <a:srgbClr val="7DB761"/>
    <a:srgbClr val="9299A8"/>
    <a:srgbClr val="E97844"/>
    <a:srgbClr val="7DB961"/>
    <a:srgbClr val="238754"/>
    <a:srgbClr val="75AA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EBBDE9-E253-ED33-F037-3A2057BC1CE6}" v="21" dt="2021-01-28T21:24:48.595"/>
    <p1510:client id="{66A55DC9-B29F-CCFD-EBD6-727853B5BBCC}" v="70" dt="2021-01-28T00:10:47.644"/>
    <p1510:client id="{9F757698-687C-F240-50CE-2BACCC3F4CDB}" v="3" dt="2021-01-28T22:25:55.483"/>
    <p1510:client id="{DC23C8BA-36CB-3D70-7C26-A25BA817A996}" v="1" dt="2021-01-28T19:07:26.5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2" d="100"/>
          <a:sy n="12" d="100"/>
        </p:scale>
        <p:origin x="2196" y="12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ndy Nisbet-Wilcox" userId="S::brandy.nisbet@ssaihq.com::85debb24-05d8-4a4f-9068-cfd1b5fab5da" providerId="AD" clId="Web-{66A55DC9-B29F-CCFD-EBD6-727853B5BBCC}"/>
    <pc:docChg chg="modSld">
      <pc:chgData name="Brandy Nisbet-Wilcox" userId="S::brandy.nisbet@ssaihq.com::85debb24-05d8-4a4f-9068-cfd1b5fab5da" providerId="AD" clId="Web-{66A55DC9-B29F-CCFD-EBD6-727853B5BBCC}" dt="2021-01-28T00:10:45.691" v="31" actId="20577"/>
      <pc:docMkLst>
        <pc:docMk/>
      </pc:docMkLst>
      <pc:sldChg chg="modSp">
        <pc:chgData name="Brandy Nisbet-Wilcox" userId="S::brandy.nisbet@ssaihq.com::85debb24-05d8-4a4f-9068-cfd1b5fab5da" providerId="AD" clId="Web-{66A55DC9-B29F-CCFD-EBD6-727853B5BBCC}" dt="2021-01-28T00:10:45.691" v="31" actId="20577"/>
        <pc:sldMkLst>
          <pc:docMk/>
          <pc:sldMk cId="1532886728" sldId="259"/>
        </pc:sldMkLst>
        <pc:spChg chg="mod">
          <ac:chgData name="Brandy Nisbet-Wilcox" userId="S::brandy.nisbet@ssaihq.com::85debb24-05d8-4a4f-9068-cfd1b5fab5da" providerId="AD" clId="Web-{66A55DC9-B29F-CCFD-EBD6-727853B5BBCC}" dt="2021-01-28T00:10:45.691" v="31" actId="20577"/>
          <ac:spMkLst>
            <pc:docMk/>
            <pc:sldMk cId="1532886728" sldId="259"/>
            <ac:spMk id="5" creationId="{00000000-0000-0000-0000-000000000000}"/>
          </ac:spMkLst>
        </pc:spChg>
      </pc:sldChg>
    </pc:docChg>
  </pc:docChgLst>
  <pc:docChgLst>
    <pc:chgData name="Brandy Nisbet-Wilcox" userId="S::brandy.nisbet@ssaihq.com::85debb24-05d8-4a4f-9068-cfd1b5fab5da" providerId="AD" clId="Web-{9F757698-687C-F240-50CE-2BACCC3F4CDB}"/>
    <pc:docChg chg="">
      <pc:chgData name="Brandy Nisbet-Wilcox" userId="S::brandy.nisbet@ssaihq.com::85debb24-05d8-4a4f-9068-cfd1b5fab5da" providerId="AD" clId="Web-{9F757698-687C-F240-50CE-2BACCC3F4CDB}" dt="2021-01-28T22:25:55.483" v="2"/>
      <pc:docMkLst>
        <pc:docMk/>
      </pc:docMkLst>
      <pc:sldChg chg="modCm">
        <pc:chgData name="Brandy Nisbet-Wilcox" userId="S::brandy.nisbet@ssaihq.com::85debb24-05d8-4a4f-9068-cfd1b5fab5da" providerId="AD" clId="Web-{9F757698-687C-F240-50CE-2BACCC3F4CDB}" dt="2021-01-28T22:25:03.387" v="0"/>
        <pc:sldMkLst>
          <pc:docMk/>
          <pc:sldMk cId="1532886728" sldId="259"/>
        </pc:sldMkLst>
      </pc:sldChg>
      <pc:sldChg chg="modCm">
        <pc:chgData name="Brandy Nisbet-Wilcox" userId="S::brandy.nisbet@ssaihq.com::85debb24-05d8-4a4f-9068-cfd1b5fab5da" providerId="AD" clId="Web-{9F757698-687C-F240-50CE-2BACCC3F4CDB}" dt="2021-01-28T22:25:29.529" v="1"/>
        <pc:sldMkLst>
          <pc:docMk/>
          <pc:sldMk cId="3629063796" sldId="260"/>
        </pc:sldMkLst>
      </pc:sldChg>
      <pc:sldChg chg="modCm">
        <pc:chgData name="Brandy Nisbet-Wilcox" userId="S::brandy.nisbet@ssaihq.com::85debb24-05d8-4a4f-9068-cfd1b5fab5da" providerId="AD" clId="Web-{9F757698-687C-F240-50CE-2BACCC3F4CDB}" dt="2021-01-28T22:25:55.483" v="2"/>
        <pc:sldMkLst>
          <pc:docMk/>
          <pc:sldMk cId="913355640" sldId="261"/>
        </pc:sldMkLst>
      </pc:sldChg>
    </pc:docChg>
  </pc:docChgLst>
  <pc:docChgLst>
    <pc:chgData name="Amanda Clayton" userId="S::amanda.clayton@ssaihq.com::f737b570-fd3f-4a44-b43d-fb2f4c4849a4" providerId="AD" clId="Web-{DC23C8BA-36CB-3D70-7C26-A25BA817A996}"/>
    <pc:docChg chg="">
      <pc:chgData name="Amanda Clayton" userId="S::amanda.clayton@ssaihq.com::f737b570-fd3f-4a44-b43d-fb2f4c4849a4" providerId="AD" clId="Web-{DC23C8BA-36CB-3D70-7C26-A25BA817A996}" dt="2021-01-28T19:07:26.532" v="0"/>
      <pc:docMkLst>
        <pc:docMk/>
      </pc:docMkLst>
      <pc:sldChg chg="modCm">
        <pc:chgData name="Amanda Clayton" userId="S::amanda.clayton@ssaihq.com::f737b570-fd3f-4a44-b43d-fb2f4c4849a4" providerId="AD" clId="Web-{DC23C8BA-36CB-3D70-7C26-A25BA817A996}" dt="2021-01-28T19:07:26.532" v="0"/>
        <pc:sldMkLst>
          <pc:docMk/>
          <pc:sldMk cId="1532886728" sldId="259"/>
        </pc:sldMkLst>
      </pc:sldChg>
    </pc:docChg>
  </pc:docChgLst>
  <pc:docChgLst>
    <pc:chgData name="Nicole Ramberg" userId="S::nicole.ramberg@ssaihq.com::8bea0ed3-6ffd-45f5-964f-03d92dae60bc" providerId="AD" clId="Web-{20EBBDE9-E253-ED33-F037-3A2057BC1CE6}"/>
    <pc:docChg chg="modSld">
      <pc:chgData name="Nicole Ramberg" userId="S::nicole.ramberg@ssaihq.com::8bea0ed3-6ffd-45f5-964f-03d92dae60bc" providerId="AD" clId="Web-{20EBBDE9-E253-ED33-F037-3A2057BC1CE6}" dt="2021-01-28T21:24:48.595" v="20"/>
      <pc:docMkLst>
        <pc:docMk/>
      </pc:docMkLst>
      <pc:sldChg chg="modCm">
        <pc:chgData name="Nicole Ramberg" userId="S::nicole.ramberg@ssaihq.com::8bea0ed3-6ffd-45f5-964f-03d92dae60bc" providerId="AD" clId="Web-{20EBBDE9-E253-ED33-F037-3A2057BC1CE6}" dt="2021-01-28T21:22:34.311" v="5"/>
        <pc:sldMkLst>
          <pc:docMk/>
          <pc:sldMk cId="1532886728" sldId="259"/>
        </pc:sldMkLst>
      </pc:sldChg>
      <pc:sldChg chg="addSp modSp modCm">
        <pc:chgData name="Nicole Ramberg" userId="S::nicole.ramberg@ssaihq.com::8bea0ed3-6ffd-45f5-964f-03d92dae60bc" providerId="AD" clId="Web-{20EBBDE9-E253-ED33-F037-3A2057BC1CE6}" dt="2021-01-28T21:23:29.421" v="13"/>
        <pc:sldMkLst>
          <pc:docMk/>
          <pc:sldMk cId="3629063796" sldId="260"/>
        </pc:sldMkLst>
        <pc:spChg chg="add mod">
          <ac:chgData name="Nicole Ramberg" userId="S::nicole.ramberg@ssaihq.com::8bea0ed3-6ffd-45f5-964f-03d92dae60bc" providerId="AD" clId="Web-{20EBBDE9-E253-ED33-F037-3A2057BC1CE6}" dt="2021-01-28T21:22:55.655" v="8"/>
          <ac:spMkLst>
            <pc:docMk/>
            <pc:sldMk cId="3629063796" sldId="260"/>
            <ac:spMk id="4" creationId="{7FCF3273-5899-42B9-AE51-DAAA229D62EA}"/>
          </ac:spMkLst>
        </pc:spChg>
      </pc:sldChg>
      <pc:sldChg chg="modCm">
        <pc:chgData name="Nicole Ramberg" userId="S::nicole.ramberg@ssaihq.com::8bea0ed3-6ffd-45f5-964f-03d92dae60bc" providerId="AD" clId="Web-{20EBBDE9-E253-ED33-F037-3A2057BC1CE6}" dt="2021-01-28T21:24:48.595" v="20"/>
        <pc:sldMkLst>
          <pc:docMk/>
          <pc:sldMk cId="913355640" sldId="26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
</p:text>
    <p:extLst>
      <p:ext uri="{C676402C-5697-4E1C-873F-D02D1690AC5C}">
        <p15:threadingInfo xmlns:p15="http://schemas.microsoft.com/office/powerpoint/2012/main" timeZoneBias="300"/>
      </p:ext>
    </p:extLst>
  </p:cm>
  <p:cm authorId="1" dt="2020-11-11T13:42:21.470" idx="14">
    <p:pos x="4186" y="14026"/>
    <p:text>
Here's where you can find pictures of the satellites:
</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02T11:09:52.661" idx="3">
    <p:pos x="15914" y="4703"/>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02T11:10:56.485" idx="4">
    <p:pos x="2405" y="2587"/>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
</p:text>
    <p:extLst>
      <p:ext uri="{C676402C-5697-4E1C-873F-D02D1690AC5C}">
        <p15:threadingInfo xmlns:p15="http://schemas.microsoft.com/office/powerpoint/2012/main" timeZoneBias="300"/>
      </p:ext>
    </p:extLst>
  </p:cm>
  <p:cm authorId="1" dt="2020-11-02T11:12:42.829" idx="6">
    <p:pos x="11541" y="5628"/>
    <p:text>
Here's where you can find pictures of the satellites:
</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
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D0652A"/>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t> </a:t>
            </a:r>
            <a:r>
              <a:rPr lang="en-US" dirty="0">
                <a:solidFill>
                  <a:srgbClr val="D0652A"/>
                </a:solidFill>
              </a:rPr>
              <a:t>|</a:t>
            </a:r>
            <a:r>
              <a:rPr lang="en-US" spc="100" baseline="0" dirty="0">
                <a:solidFill>
                  <a:srgbClr val="D0652A"/>
                </a:solidFill>
              </a:rPr>
              <a:t>Spring</a:t>
            </a:r>
            <a:r>
              <a:rPr lang="en-US" dirty="0">
                <a:solidFill>
                  <a:srgbClr val="D0652A"/>
                </a:solidFill>
              </a:rPr>
              <a:t> 2021</a:t>
            </a:r>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9768" y="876300"/>
            <a:ext cx="2468880" cy="2468880"/>
          </a:xfrm>
          <a:prstGeom prst="rect">
            <a:avLst/>
          </a:prstGeom>
        </p:spPr>
      </p:pic>
      <p:cxnSp>
        <p:nvCxnSpPr>
          <p:cNvPr id="14" name="Straight Connector 13"/>
          <p:cNvCxnSpPr/>
          <p:nvPr userDrawn="1"/>
        </p:nvCxnSpPr>
        <p:spPr>
          <a:xfrm>
            <a:off x="1032387" y="35751321"/>
            <a:ext cx="25367226" cy="0"/>
          </a:xfrm>
          <a:prstGeom prst="line">
            <a:avLst/>
          </a:prstGeom>
          <a:ln w="190500" cap="rnd">
            <a:solidFill>
              <a:srgbClr val="D0652A"/>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8471" y="34729270"/>
            <a:ext cx="4436812" cy="717285"/>
          </a:xfrm>
          <a:prstGeom prst="rect">
            <a:avLst/>
          </a:prstGeom>
        </p:spPr>
      </p:pic>
      <p:cxnSp>
        <p:nvCxnSpPr>
          <p:cNvPr id="13" name="Straight Connector 12"/>
          <p:cNvCxnSpPr/>
          <p:nvPr userDrawn="1"/>
        </p:nvCxnSpPr>
        <p:spPr>
          <a:xfrm>
            <a:off x="1032387" y="3924300"/>
            <a:ext cx="25367226" cy="0"/>
          </a:xfrm>
          <a:prstGeom prst="line">
            <a:avLst/>
          </a:prstGeom>
          <a:ln w="190500" cap="rnd">
            <a:solidFill>
              <a:srgbClr val="D0652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60">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6/3/2021</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0652A"/>
                </a:solidFill>
              </a:rPr>
              <a:t>Study Area</a:t>
            </a:r>
            <a:r>
              <a:rPr lang="en-US" sz="10000" dirty="0">
                <a:solidFill>
                  <a:srgbClr val="D0652A"/>
                </a:solidFill>
              </a:rPr>
              <a:t> Food Security &amp; Agriculture</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buClr>
                <a:srgbClr val="D0652A"/>
              </a:buClr>
              <a:buFont typeface="Arial" panose="020B0604020202020204" pitchFamily="34" charset="0"/>
              <a:buChar char="•"/>
            </a:pPr>
            <a:r>
              <a:rPr lang="en-US" b="1" dirty="0">
                <a:solidFill>
                  <a:srgbClr val="D0652A"/>
                </a:solidFill>
                <a:latin typeface="Garamond" panose="02020404030301010803" pitchFamily="18" charset="0"/>
              </a:rPr>
              <a:t>Start</a:t>
            </a:r>
            <a:r>
              <a:rPr lang="en-US" dirty="0">
                <a:solidFill>
                  <a:srgbClr val="9299A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And it should be colored and bolded in the app color.</a:t>
            </a:r>
          </a:p>
          <a:p>
            <a:pPr algn="just">
              <a:buClr>
                <a:srgbClr val="D0652A"/>
              </a:buClr>
              <a:buFont typeface="Arial" panose="020B0604020202020204" pitchFamily="34" charset="0"/>
              <a:buChar char="•"/>
            </a:pPr>
            <a:r>
              <a:rPr lang="en-US" b="1" dirty="0">
                <a:solidFill>
                  <a:srgbClr val="D0652A"/>
                </a:solidFill>
                <a:latin typeface="Garamond" panose="02020404030301010803" pitchFamily="18" charset="0"/>
              </a:rPr>
              <a:t>Ensure</a:t>
            </a:r>
            <a:r>
              <a:rPr lang="en-US" dirty="0">
                <a:solidFill>
                  <a:srgbClr val="D0652A"/>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a:t>
            </a:r>
          </a:p>
          <a:p>
            <a:pPr algn="just">
              <a:buClr>
                <a:srgbClr val="D0652A"/>
              </a:buClr>
              <a:buFont typeface="Arial" panose="020B0604020202020204" pitchFamily="34" charset="0"/>
              <a:buChar char="•"/>
            </a:pPr>
            <a:r>
              <a:rPr lang="en-US" b="1" dirty="0">
                <a:solidFill>
                  <a:srgbClr val="D0652A"/>
                </a:solidFill>
                <a:latin typeface="Garamond" panose="02020404030301010803" pitchFamily="18" charset="0"/>
              </a:rPr>
              <a:t>Do</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not change the bullet style or color.</a:t>
            </a:r>
          </a:p>
          <a:p>
            <a:pPr algn="just">
              <a:buClr>
                <a:srgbClr val="D0652A"/>
              </a:buClr>
              <a:buFont typeface="Arial" panose="020B0604020202020204" pitchFamily="34" charset="0"/>
              <a:buChar char="•"/>
            </a:pPr>
            <a:r>
              <a:rPr lang="en-US" b="1" dirty="0">
                <a:solidFill>
                  <a:srgbClr val="D0652A"/>
                </a:solidFill>
                <a:latin typeface="Garamond" panose="02020404030301010803" pitchFamily="18" charset="0"/>
              </a:rPr>
              <a:t>Best</a:t>
            </a:r>
            <a:r>
              <a:rPr lang="en-US" dirty="0">
                <a:solidFill>
                  <a:srgbClr val="3E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in the style of bullets and period usage throughout.</a:t>
            </a:r>
          </a:p>
          <a:p>
            <a:pPr algn="just">
              <a:buClr>
                <a:srgbClr val="D0652A"/>
              </a:buClr>
              <a:buFont typeface="Arial" panose="020B0604020202020204" pitchFamily="34" charset="0"/>
              <a:buChar char="•"/>
            </a:pPr>
            <a:r>
              <a:rPr lang="en-US" b="1" dirty="0">
                <a:solidFill>
                  <a:srgbClr val="D0652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D0652A"/>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D0652A"/>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DO NOT PLACE THIS SECTION DIRECTLY ABOVE THE HEXAGONAL APP AREA ICON</a:t>
            </a:r>
            <a:r>
              <a:rPr lang="en-US" dirty="0">
                <a:solidFill>
                  <a:schemeClr val="tx1">
                    <a:lumMod val="75000"/>
                    <a:lumOff val="25000"/>
                  </a:schemeClr>
                </a:solidFill>
                <a:latin typeface="Garamond" panose="02020404030301010803" pitchFamily="18" charset="0"/>
              </a:rPr>
              <a:t>. 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r>
              <a:rPr lang="en-US" dirty="0"/>
              <a:t>Project Subtitle</a:t>
            </a:r>
          </a:p>
        </p:txBody>
      </p:sp>
      <p:sp>
        <p:nvSpPr>
          <p:cNvPr id="140"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D0652A"/>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320903" y="31059504"/>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8" name="Picture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92670" y="30835760"/>
            <a:ext cx="2103120" cy="2103120"/>
          </a:xfrm>
          <a:prstGeom prst="rect">
            <a:avLst/>
          </a:prstGeom>
        </p:spPr>
      </p:pic>
      <p:pic>
        <p:nvPicPr>
          <p:cNvPr id="39" name="Picture 3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73062" y="30835760"/>
            <a:ext cx="2103120" cy="2103120"/>
          </a:xfrm>
          <a:prstGeom prst="rect">
            <a:avLst/>
          </a:prstGeom>
        </p:spPr>
      </p:pic>
      <p:pic>
        <p:nvPicPr>
          <p:cNvPr id="41" name="Picture 4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9974" y="30830904"/>
            <a:ext cx="2103120" cy="2103120"/>
          </a:xfrm>
          <a:prstGeom prst="rect">
            <a:avLst/>
          </a:prstGeom>
        </p:spPr>
      </p:pic>
      <p:pic>
        <p:nvPicPr>
          <p:cNvPr id="42" name="Picture 4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12278" y="30835760"/>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3" name="Title 3"/>
          <p:cNvSpPr txBox="1">
            <a:spLocks/>
          </p:cNvSpPr>
          <p:nvPr/>
        </p:nvSpPr>
        <p:spPr>
          <a:xfrm>
            <a:off x="24925421" y="5505306"/>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0652A"/>
                </a:solidFill>
              </a:rPr>
              <a:t>Study Area</a:t>
            </a:r>
            <a:r>
              <a:rPr lang="en-US" sz="10000" dirty="0">
                <a:solidFill>
                  <a:srgbClr val="D0652A"/>
                </a:solidFill>
              </a:rPr>
              <a:t> Food Security &amp; Agriculture</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D0652A"/>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D0652A"/>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76562" y="1097504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876562" y="10046375"/>
            <a:ext cx="5272597"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Results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D0652A"/>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D0652A"/>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D0652A"/>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D0652A"/>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Abstract</a:t>
            </a:r>
          </a:p>
        </p:txBody>
      </p:sp>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35760"/>
            <a:ext cx="2103120" cy="2103120"/>
          </a:xfrm>
          <a:prstGeom prst="rect">
            <a:avLst/>
          </a:prstGeom>
        </p:spPr>
      </p:pic>
      <p:pic>
        <p:nvPicPr>
          <p:cNvPr id="42" name="Picture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35760"/>
            <a:ext cx="2103120" cy="2103120"/>
          </a:xfrm>
          <a:prstGeom prst="rect">
            <a:avLst/>
          </a:prstGeom>
        </p:spPr>
      </p:pic>
      <p:pic>
        <p:nvPicPr>
          <p:cNvPr id="43" name="Picture 4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35760"/>
            <a:ext cx="2103120" cy="2103120"/>
          </a:xfrm>
          <a:prstGeom prst="rect">
            <a:avLst/>
          </a:prstGeom>
        </p:spPr>
      </p:pic>
      <p:pic>
        <p:nvPicPr>
          <p:cNvPr id="44" name="Picture 4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35760"/>
            <a:ext cx="2103120" cy="2103120"/>
          </a:xfrm>
          <a:prstGeom prst="rect">
            <a:avLst/>
          </a:prstGeom>
        </p:spPr>
      </p:pic>
      <p:sp>
        <p:nvSpPr>
          <p:cNvPr id="35"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D0652A"/>
                </a:solidFill>
              </a:rPr>
              <a:t>Node Location </a:t>
            </a:r>
          </a:p>
        </p:txBody>
      </p:sp>
      <p:sp>
        <p:nvSpPr>
          <p:cNvPr id="40" name="Text Placeholder 16"/>
          <p:cNvSpPr txBox="1">
            <a:spLocks/>
          </p:cNvSpPr>
          <p:nvPr/>
        </p:nvSpPr>
        <p:spPr>
          <a:xfrm>
            <a:off x="12801599" y="24247886"/>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D0652A"/>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D0652A"/>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45" name="Text Placeholder 16">
            <a:extLst>
              <a:ext uri="{FF2B5EF4-FFF2-40B4-BE49-F238E27FC236}">
                <a16:creationId xmlns:a16="http://schemas.microsoft.com/office/drawing/2014/main" id="{7735D678-F608-5940-BC93-72C0B6736AC4}"/>
              </a:ext>
            </a:extLst>
          </p:cNvPr>
          <p:cNvSpPr txBox="1">
            <a:spLocks/>
          </p:cNvSpPr>
          <p:nvPr/>
        </p:nvSpPr>
        <p:spPr>
          <a:xfrm>
            <a:off x="12710483" y="5357923"/>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Start</a:t>
            </a:r>
            <a:r>
              <a:rPr lang="en-US" dirty="0">
                <a:solidFill>
                  <a:srgbClr val="D0652A"/>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Ensure</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Best</a:t>
            </a:r>
            <a:r>
              <a:rPr lang="en-US" dirty="0">
                <a:solidFill>
                  <a:srgbClr val="D0652A"/>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a:lnSpc>
                <a:spcPct val="100000"/>
              </a:lnSpc>
              <a:spcBef>
                <a:spcPts val="0"/>
              </a:spcBef>
              <a:spcAft>
                <a:spcPts val="600"/>
              </a:spcAft>
              <a:buClr>
                <a:srgbClr val="D0652A"/>
              </a:buClr>
              <a:buFont typeface="Arial" panose="020B0604020202020204" pitchFamily="34" charset="0"/>
              <a:buChar char="•"/>
            </a:pPr>
            <a:endParaRPr lang="en-US" dirty="0">
              <a:solidFill>
                <a:schemeClr val="tx1">
                  <a:lumMod val="75000"/>
                  <a:lumOff val="25000"/>
                </a:schemeClr>
              </a:solidFill>
              <a:latin typeface="Garamond" panose="02020404030301010803" pitchFamily="18" charset="0"/>
            </a:endParaRPr>
          </a:p>
        </p:txBody>
      </p:sp>
      <p:sp>
        <p:nvSpPr>
          <p:cNvPr id="4" name="TextBox 3">
            <a:extLst>
              <a:ext uri="{FF2B5EF4-FFF2-40B4-BE49-F238E27FC236}">
                <a16:creationId xmlns:a16="http://schemas.microsoft.com/office/drawing/2014/main" id="{7FCF3273-5899-42B9-AE51-DAAA229D62EA}"/>
              </a:ext>
            </a:extLst>
          </p:cNvPr>
          <p:cNvSpPr txBox="1"/>
          <p:nvPr/>
        </p:nvSpPr>
        <p:spPr>
          <a:xfrm>
            <a:off x="12344400" y="18059400"/>
            <a:ext cx="2743200"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rgbClr val="333333"/>
                </a:solidFill>
                <a:latin typeface="Segoe UI"/>
                <a:cs typeface="Segoe UI"/>
              </a:rPr>
              <a:t>The standard DEVELOP bullet style is "standard solid round bullet" in your application area color.</a:t>
            </a:r>
            <a:endParaRPr lang="en-US"/>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3" name="Title 3"/>
          <p:cNvSpPr txBox="1">
            <a:spLocks/>
          </p:cNvSpPr>
          <p:nvPr/>
        </p:nvSpPr>
        <p:spPr>
          <a:xfrm>
            <a:off x="24925421" y="5505309"/>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0652A"/>
                </a:solidFill>
              </a:rPr>
              <a:t>Study Area</a:t>
            </a:r>
            <a:r>
              <a:rPr lang="en-US" sz="10000" dirty="0">
                <a:solidFill>
                  <a:srgbClr val="D0652A"/>
                </a:solidFill>
              </a:rPr>
              <a:t> Food Security &amp; Agriculture</a:t>
            </a:r>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Start</a:t>
            </a:r>
            <a:r>
              <a:rPr lang="en-US" dirty="0">
                <a:solidFill>
                  <a:srgbClr val="D0652A"/>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Ensure</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Best</a:t>
            </a:r>
            <a:r>
              <a:rPr lang="en-US" dirty="0">
                <a:solidFill>
                  <a:srgbClr val="D0652A"/>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a:lnSpc>
                <a:spcPct val="100000"/>
              </a:lnSpc>
              <a:spcBef>
                <a:spcPts val="0"/>
              </a:spcBef>
              <a:spcAft>
                <a:spcPts val="600"/>
              </a:spcAft>
              <a:buClr>
                <a:srgbClr val="D0652A"/>
              </a:buClr>
              <a:buFont typeface="Arial" panose="020B0604020202020204" pitchFamily="34" charset="0"/>
              <a:buChar char="•"/>
            </a:pP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D0652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8"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D0652A"/>
                </a:solidFill>
              </a:rPr>
              <a:t>Node Location </a:t>
            </a:r>
          </a:p>
        </p:txBody>
      </p:sp>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59270" y="30835760"/>
            <a:ext cx="2103120" cy="2103120"/>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39662" y="30835760"/>
            <a:ext cx="2103120" cy="2103120"/>
          </a:xfrm>
          <a:prstGeom prst="rect">
            <a:avLst/>
          </a:prstGeom>
        </p:spPr>
      </p:pic>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20054" y="30835760"/>
            <a:ext cx="2103120" cy="2103120"/>
          </a:xfrm>
          <a:prstGeom prst="rect">
            <a:avLst/>
          </a:prstGeom>
        </p:spPr>
      </p:pic>
      <p:pic>
        <p:nvPicPr>
          <p:cNvPr id="42" name="Picture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78878" y="30835760"/>
            <a:ext cx="2103120" cy="2103120"/>
          </a:xfrm>
          <a:prstGeom prst="rect">
            <a:avLst/>
          </a:prstGeom>
        </p:spPr>
      </p:pic>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p:cNvSpPr txBox="1">
            <a:spLocks/>
          </p:cNvSpPr>
          <p:nvPr/>
        </p:nvSpPr>
        <p:spPr>
          <a:xfrm>
            <a:off x="878674" y="27187419"/>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D0652A"/>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D0652A"/>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082675-0CE5-400D-9042-145D47B565DF}">
  <ds:schemaRefs>
    <ds:schemaRef ds:uri="http://schemas.microsoft.com/sharepoint/v3/contenttype/forms"/>
  </ds:schemaRefs>
</ds:datastoreItem>
</file>

<file path=customXml/itemProps2.xml><?xml version="1.0" encoding="utf-8"?>
<ds:datastoreItem xmlns:ds="http://schemas.openxmlformats.org/officeDocument/2006/customXml" ds:itemID="{D316C049-0B4B-4801-A397-9770562CC6D6}">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21e6a8e8-1dff-48a6-ab9b-8d556c6946c0"/>
    <ds:schemaRef ds:uri="http://www.w3.org/XML/1998/namespace"/>
  </ds:schemaRefs>
</ds:datastoreItem>
</file>

<file path=customXml/itemProps3.xml><?xml version="1.0" encoding="utf-8"?>
<ds:datastoreItem xmlns:ds="http://schemas.openxmlformats.org/officeDocument/2006/customXml" ds:itemID="{5F3EEFBB-3A4A-4989-9C95-B533201653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23845</TotalTime>
  <Words>1483</Words>
  <Application>Microsoft Office PowerPoint</Application>
  <PresentationFormat>Custom</PresentationFormat>
  <Paragraphs>135</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Segoe UI</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Ramberg-Pihl, Nicole C. (GSFC-6170)[DEVELOP]</cp:lastModifiedBy>
  <cp:revision>196</cp:revision>
  <dcterms:created xsi:type="dcterms:W3CDTF">2019-02-05T16:32:03Z</dcterms:created>
  <dcterms:modified xsi:type="dcterms:W3CDTF">2021-06-03T13:47:56Z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