
<file path=[Content_Types].xml><?xml version="1.0" encoding="utf-8"?>
<Types xmlns="http://schemas.openxmlformats.org/package/2006/content-types">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60"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guide id="3" pos="8184" userDrawn="1">
          <p15:clr>
            <a:srgbClr val="A4A3A4"/>
          </p15:clr>
        </p15:guide>
        <p15:guide id="4" pos="150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25" clrIdx="0">
    <p:extLst>
      <p:ext uri="{19B8F6BF-5375-455C-9EA6-DF929625EA0E}">
        <p15:presenceInfo xmlns:p15="http://schemas.microsoft.com/office/powerpoint/2012/main" userId="S-1-5-21-330711430-3775241029-4075259233-879551" providerId="AD"/>
      </p:ext>
    </p:extLst>
  </p:cmAuthor>
  <p:cmAuthor id="2" name="Rachael Ross" initials="RR" lastIdx="2" clrIdx="1">
    <p:extLst>
      <p:ext uri="{19B8F6BF-5375-455C-9EA6-DF929625EA0E}">
        <p15:presenceInfo xmlns:p15="http://schemas.microsoft.com/office/powerpoint/2012/main" userId="S::rachael.ross@ssaihq.com::689336db-bcdb-42ec-8982-e2e2190df1e3" providerId="AD"/>
      </p:ext>
    </p:extLst>
  </p:cmAuthor>
  <p:cmAuthor id="3" name="Shreya" initials="S" lastIdx="1" clrIdx="2">
    <p:extLst>
      <p:ext uri="{19B8F6BF-5375-455C-9EA6-DF929625EA0E}">
        <p15:presenceInfo xmlns:p15="http://schemas.microsoft.com/office/powerpoint/2012/main" userId="Shreya" providerId="None"/>
      </p:ext>
    </p:extLst>
  </p:cmAuthor>
  <p:cmAuthor id="4" name="Sophia Skoglund" initials="SS" lastIdx="2" clrIdx="3">
    <p:extLst>
      <p:ext uri="{19B8F6BF-5375-455C-9EA6-DF929625EA0E}">
        <p15:presenceInfo xmlns:p15="http://schemas.microsoft.com/office/powerpoint/2012/main" userId="Sophia Skoglu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7030A0"/>
    <a:srgbClr val="00B050"/>
    <a:srgbClr val="FF0000"/>
    <a:srgbClr val="650004"/>
    <a:srgbClr val="D2672B"/>
    <a:srgbClr val="9DB13E"/>
    <a:srgbClr val="B8394F"/>
    <a:srgbClr val="FF3333"/>
    <a:srgbClr val="5372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43741D-8F3C-4917-9451-05EC6622146A}" v="1" dt="2022-06-02T16:04:47.144"/>
    <p1510:client id="{6A4E008F-D9A7-2F60-A747-FB6408D141FC}" v="35" dt="2022-06-02T16:00:10.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 d="100"/>
          <a:sy n="11" d="100"/>
        </p:scale>
        <p:origin x="956" y="188"/>
      </p:cViewPr>
      <p:guideLst>
        <p:guide pos="7632"/>
        <p:guide orient="horz" pos="20736"/>
        <p:guide pos="8184"/>
        <p:guide pos="150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Ross" userId="S::rachael.ross@ssaihq.com::689336db-bcdb-42ec-8982-e2e2190df1e3" providerId="AD" clId="Web-{50D75C3D-8C95-4B95-B39E-8DAFB5E3EA46}"/>
    <pc:docChg chg="modSld">
      <pc:chgData name="Rachael Ross" userId="S::rachael.ross@ssaihq.com::689336db-bcdb-42ec-8982-e2e2190df1e3" providerId="AD" clId="Web-{50D75C3D-8C95-4B95-B39E-8DAFB5E3EA46}" dt="2022-03-18T19:25:16.812" v="80"/>
      <pc:docMkLst>
        <pc:docMk/>
      </pc:docMkLst>
      <pc:sldChg chg="addSp delSp modSp">
        <pc:chgData name="Rachael Ross" userId="S::rachael.ross@ssaihq.com::689336db-bcdb-42ec-8982-e2e2190df1e3" providerId="AD" clId="Web-{50D75C3D-8C95-4B95-B39E-8DAFB5E3EA46}" dt="2022-03-18T19:25:16.812" v="80"/>
        <pc:sldMkLst>
          <pc:docMk/>
          <pc:sldMk cId="3629063796" sldId="260"/>
        </pc:sldMkLst>
        <pc:spChg chg="mod">
          <ac:chgData name="Rachael Ross" userId="S::rachael.ross@ssaihq.com::689336db-bcdb-42ec-8982-e2e2190df1e3" providerId="AD" clId="Web-{50D75C3D-8C95-4B95-B39E-8DAFB5E3EA46}" dt="2022-03-18T19:08:46.602" v="0" actId="20577"/>
          <ac:spMkLst>
            <pc:docMk/>
            <pc:sldMk cId="3629063796" sldId="260"/>
            <ac:spMk id="8" creationId="{EB680160-7405-D447-A8CD-BDCB522B714B}"/>
          </ac:spMkLst>
        </pc:spChg>
        <pc:spChg chg="mod">
          <ac:chgData name="Rachael Ross" userId="S::rachael.ross@ssaihq.com::689336db-bcdb-42ec-8982-e2e2190df1e3" providerId="AD" clId="Web-{50D75C3D-8C95-4B95-B39E-8DAFB5E3EA46}" dt="2022-03-18T19:16:36.160" v="50" actId="20577"/>
          <ac:spMkLst>
            <pc:docMk/>
            <pc:sldMk cId="3629063796" sldId="260"/>
            <ac:spMk id="10" creationId="{F6E98EE7-6F5E-CC42-BAD2-2C25C0D7879E}"/>
          </ac:spMkLst>
        </pc:spChg>
        <pc:spChg chg="del mod">
          <ac:chgData name="Rachael Ross" userId="S::rachael.ross@ssaihq.com::689336db-bcdb-42ec-8982-e2e2190df1e3" providerId="AD" clId="Web-{50D75C3D-8C95-4B95-B39E-8DAFB5E3EA46}" dt="2022-03-18T19:10:08.385" v="14"/>
          <ac:spMkLst>
            <pc:docMk/>
            <pc:sldMk cId="3629063796" sldId="260"/>
            <ac:spMk id="14" creationId="{85D5317A-F525-C546-918B-8DA87DAD8FFD}"/>
          </ac:spMkLst>
        </pc:spChg>
        <pc:spChg chg="mod">
          <ac:chgData name="Rachael Ross" userId="S::rachael.ross@ssaihq.com::689336db-bcdb-42ec-8982-e2e2190df1e3" providerId="AD" clId="Web-{50D75C3D-8C95-4B95-B39E-8DAFB5E3EA46}" dt="2022-03-18T19:14:48.188" v="37" actId="1076"/>
          <ac:spMkLst>
            <pc:docMk/>
            <pc:sldMk cId="3629063796" sldId="260"/>
            <ac:spMk id="15" creationId="{4B870F34-8525-6748-A569-C61FE1D56F02}"/>
          </ac:spMkLst>
        </pc:spChg>
        <pc:spChg chg="mod">
          <ac:chgData name="Rachael Ross" userId="S::rachael.ross@ssaihq.com::689336db-bcdb-42ec-8982-e2e2190df1e3" providerId="AD" clId="Web-{50D75C3D-8C95-4B95-B39E-8DAFB5E3EA46}" dt="2022-03-18T19:22:31.558" v="65"/>
          <ac:spMkLst>
            <pc:docMk/>
            <pc:sldMk cId="3629063796" sldId="260"/>
            <ac:spMk id="18" creationId="{D35F066C-AA25-734C-B717-5ACBC62F9496}"/>
          </ac:spMkLst>
        </pc:spChg>
        <pc:spChg chg="add del mod">
          <ac:chgData name="Rachael Ross" userId="S::rachael.ross@ssaihq.com::689336db-bcdb-42ec-8982-e2e2190df1e3" providerId="AD" clId="Web-{50D75C3D-8C95-4B95-B39E-8DAFB5E3EA46}" dt="2022-03-18T19:25:16.812" v="80"/>
          <ac:spMkLst>
            <pc:docMk/>
            <pc:sldMk cId="3629063796" sldId="260"/>
            <ac:spMk id="24" creationId="{DD6F8397-F6AD-4258-904C-E9D51877DBEC}"/>
          </ac:spMkLst>
        </pc:spChg>
        <pc:spChg chg="add del">
          <ac:chgData name="Rachael Ross" userId="S::rachael.ross@ssaihq.com::689336db-bcdb-42ec-8982-e2e2190df1e3" providerId="AD" clId="Web-{50D75C3D-8C95-4B95-B39E-8DAFB5E3EA46}" dt="2022-03-18T19:09:56.620" v="12"/>
          <ac:spMkLst>
            <pc:docMk/>
            <pc:sldMk cId="3629063796" sldId="260"/>
            <ac:spMk id="25" creationId="{B6A321FB-C317-4BC7-BF1F-33C223563237}"/>
          </ac:spMkLst>
        </pc:spChg>
        <pc:spChg chg="add del mod">
          <ac:chgData name="Rachael Ross" userId="S::rachael.ross@ssaihq.com::689336db-bcdb-42ec-8982-e2e2190df1e3" providerId="AD" clId="Web-{50D75C3D-8C95-4B95-B39E-8DAFB5E3EA46}" dt="2022-03-18T19:24:11.686" v="78"/>
          <ac:spMkLst>
            <pc:docMk/>
            <pc:sldMk cId="3629063796" sldId="260"/>
            <ac:spMk id="34" creationId="{7049C3B6-A6E7-4F97-B91B-6D293F662D70}"/>
          </ac:spMkLst>
        </pc:spChg>
        <pc:spChg chg="mod">
          <ac:chgData name="Rachael Ross" userId="S::rachael.ross@ssaihq.com::689336db-bcdb-42ec-8982-e2e2190df1e3" providerId="AD" clId="Web-{50D75C3D-8C95-4B95-B39E-8DAFB5E3EA46}" dt="2022-03-18T19:14:18.594" v="32" actId="1076"/>
          <ac:spMkLst>
            <pc:docMk/>
            <pc:sldMk cId="3629063796" sldId="260"/>
            <ac:spMk id="43" creationId="{3D3B9ACE-4202-4AC6-881B-2DBDB66721C4}"/>
          </ac:spMkLst>
        </pc:spChg>
        <pc:grpChg chg="add del mod">
          <ac:chgData name="Rachael Ross" userId="S::rachael.ross@ssaihq.com::689336db-bcdb-42ec-8982-e2e2190df1e3" providerId="AD" clId="Web-{50D75C3D-8C95-4B95-B39E-8DAFB5E3EA46}" dt="2022-03-18T19:12:02.872" v="19"/>
          <ac:grpSpMkLst>
            <pc:docMk/>
            <pc:sldMk cId="3629063796" sldId="260"/>
            <ac:grpSpMk id="26" creationId="{0BD98D97-1510-40DF-95FB-4B4DCB52AB0F}"/>
          </ac:grpSpMkLst>
        </pc:grpChg>
        <pc:grpChg chg="add mod">
          <ac:chgData name="Rachael Ross" userId="S::rachael.ross@ssaihq.com::689336db-bcdb-42ec-8982-e2e2190df1e3" providerId="AD" clId="Web-{50D75C3D-8C95-4B95-B39E-8DAFB5E3EA46}" dt="2022-03-18T19:14:34.860" v="35" actId="1076"/>
          <ac:grpSpMkLst>
            <pc:docMk/>
            <pc:sldMk cId="3629063796" sldId="260"/>
            <ac:grpSpMk id="31" creationId="{D79E7E92-163F-44C6-BC27-260E494F4F5E}"/>
          </ac:grpSpMkLst>
        </pc:grpChg>
        <pc:grpChg chg="add mod">
          <ac:chgData name="Rachael Ross" userId="S::rachael.ross@ssaihq.com::689336db-bcdb-42ec-8982-e2e2190df1e3" providerId="AD" clId="Web-{50D75C3D-8C95-4B95-B39E-8DAFB5E3EA46}" dt="2022-03-18T19:14:39.891" v="36" actId="1076"/>
          <ac:grpSpMkLst>
            <pc:docMk/>
            <pc:sldMk cId="3629063796" sldId="260"/>
            <ac:grpSpMk id="32" creationId="{BD739CFA-C784-474F-A44C-F85AF29E052C}"/>
          </ac:grpSpMkLst>
        </pc:grpChg>
        <pc:picChg chg="mod">
          <ac:chgData name="Rachael Ross" userId="S::rachael.ross@ssaihq.com::689336db-bcdb-42ec-8982-e2e2190df1e3" providerId="AD" clId="Web-{50D75C3D-8C95-4B95-B39E-8DAFB5E3EA46}" dt="2022-03-18T19:15:02.095" v="41" actId="14100"/>
          <ac:picMkLst>
            <pc:docMk/>
            <pc:sldMk cId="3629063796" sldId="260"/>
            <ac:picMk id="3" creationId="{D2C23E7D-1A4B-4D13-BBF8-46532E6AA21D}"/>
          </ac:picMkLst>
        </pc:picChg>
        <pc:picChg chg="mod">
          <ac:chgData name="Rachael Ross" userId="S::rachael.ross@ssaihq.com::689336db-bcdb-42ec-8982-e2e2190df1e3" providerId="AD" clId="Web-{50D75C3D-8C95-4B95-B39E-8DAFB5E3EA46}" dt="2022-03-18T19:16:54.660" v="53" actId="1076"/>
          <ac:picMkLst>
            <pc:docMk/>
            <pc:sldMk cId="3629063796" sldId="260"/>
            <ac:picMk id="23" creationId="{3D191DB7-967D-43D7-896C-593F41E168F5}"/>
          </ac:picMkLst>
        </pc:picChg>
        <pc:picChg chg="topLvl">
          <ac:chgData name="Rachael Ross" userId="S::rachael.ross@ssaihq.com::689336db-bcdb-42ec-8982-e2e2190df1e3" providerId="AD" clId="Web-{50D75C3D-8C95-4B95-B39E-8DAFB5E3EA46}" dt="2022-03-18T19:12:02.872" v="19"/>
          <ac:picMkLst>
            <pc:docMk/>
            <pc:sldMk cId="3629063796" sldId="260"/>
            <ac:picMk id="41" creationId="{B738F666-32A6-48A0-81E2-9A1B13E359CD}"/>
          </ac:picMkLst>
        </pc:picChg>
        <pc:picChg chg="topLvl">
          <ac:chgData name="Rachael Ross" userId="S::rachael.ross@ssaihq.com::689336db-bcdb-42ec-8982-e2e2190df1e3" providerId="AD" clId="Web-{50D75C3D-8C95-4B95-B39E-8DAFB5E3EA46}" dt="2022-03-18T19:12:02.872" v="19"/>
          <ac:picMkLst>
            <pc:docMk/>
            <pc:sldMk cId="3629063796" sldId="260"/>
            <ac:picMk id="42" creationId="{10DAD15B-60B8-4DDF-9DEE-CD3FF28C3A1C}"/>
          </ac:picMkLst>
        </pc:picChg>
        <pc:picChg chg="mod topLvl">
          <ac:chgData name="Rachael Ross" userId="S::rachael.ross@ssaihq.com::689336db-bcdb-42ec-8982-e2e2190df1e3" providerId="AD" clId="Web-{50D75C3D-8C95-4B95-B39E-8DAFB5E3EA46}" dt="2022-03-18T19:12:02.872" v="19"/>
          <ac:picMkLst>
            <pc:docMk/>
            <pc:sldMk cId="3629063796" sldId="260"/>
            <ac:picMk id="51" creationId="{6E8B6B6A-62CA-4BDC-B592-D66E17966402}"/>
          </ac:picMkLst>
        </pc:picChg>
        <pc:picChg chg="mod topLvl">
          <ac:chgData name="Rachael Ross" userId="S::rachael.ross@ssaihq.com::689336db-bcdb-42ec-8982-e2e2190df1e3" providerId="AD" clId="Web-{50D75C3D-8C95-4B95-B39E-8DAFB5E3EA46}" dt="2022-03-18T19:14:30.172" v="34" actId="1076"/>
          <ac:picMkLst>
            <pc:docMk/>
            <pc:sldMk cId="3629063796" sldId="260"/>
            <ac:picMk id="54" creationId="{C93707EB-7AA1-4FD3-ADBA-E1DF1802AEDD}"/>
          </ac:picMkLst>
        </pc:picChg>
      </pc:sldChg>
    </pc:docChg>
  </pc:docChgLst>
  <pc:docChgLst>
    <pc:chgData name="Shreya Suri" userId="S::shreya.suri@ssaihq.com::96362afd-8a94-4222-a836-eedf7f7595d3" providerId="AD" clId="Web-{60151374-3A5D-74BA-F6FC-283F8828A385}"/>
    <pc:docChg chg="modSld">
      <pc:chgData name="Shreya Suri" userId="S::shreya.suri@ssaihq.com::96362afd-8a94-4222-a836-eedf7f7595d3" providerId="AD" clId="Web-{60151374-3A5D-74BA-F6FC-283F8828A385}" dt="2022-03-18T22:16:35.454" v="1" actId="14100"/>
      <pc:docMkLst>
        <pc:docMk/>
      </pc:docMkLst>
      <pc:sldChg chg="modSp">
        <pc:chgData name="Shreya Suri" userId="S::shreya.suri@ssaihq.com::96362afd-8a94-4222-a836-eedf7f7595d3" providerId="AD" clId="Web-{60151374-3A5D-74BA-F6FC-283F8828A385}" dt="2022-03-18T22:16:35.454" v="1" actId="14100"/>
        <pc:sldMkLst>
          <pc:docMk/>
          <pc:sldMk cId="3629063796" sldId="260"/>
        </pc:sldMkLst>
        <pc:picChg chg="mod">
          <ac:chgData name="Shreya Suri" userId="S::shreya.suri@ssaihq.com::96362afd-8a94-4222-a836-eedf7f7595d3" providerId="AD" clId="Web-{60151374-3A5D-74BA-F6FC-283F8828A385}" dt="2022-03-18T22:16:35.454" v="1" actId="14100"/>
          <ac:picMkLst>
            <pc:docMk/>
            <pc:sldMk cId="3629063796" sldId="260"/>
            <ac:picMk id="56" creationId="{B7D99ECE-600F-E656-E048-8BD529C19139}"/>
          </ac:picMkLst>
        </pc:picChg>
      </pc:sldChg>
    </pc:docChg>
  </pc:docChgLst>
  <pc:docChgLst>
    <pc:chgData name="Shreya Suri" userId="S::shreya.suri@ssaihq.com::96362afd-8a94-4222-a836-eedf7f7595d3" providerId="AD" clId="Web-{EDD51305-CD78-4650-8782-D4E551087B02}"/>
    <pc:docChg chg="delSld modSld sldOrd">
      <pc:chgData name="Shreya Suri" userId="S::shreya.suri@ssaihq.com::96362afd-8a94-4222-a836-eedf7f7595d3" providerId="AD" clId="Web-{EDD51305-CD78-4650-8782-D4E551087B02}" dt="2022-03-18T16:30:41.692" v="174"/>
      <pc:docMkLst>
        <pc:docMk/>
      </pc:docMkLst>
      <pc:sldChg chg="del">
        <pc:chgData name="Shreya Suri" userId="S::shreya.suri@ssaihq.com::96362afd-8a94-4222-a836-eedf7f7595d3" providerId="AD" clId="Web-{EDD51305-CD78-4650-8782-D4E551087B02}" dt="2022-03-18T16:29:34.176" v="171"/>
        <pc:sldMkLst>
          <pc:docMk/>
          <pc:sldMk cId="1532886728" sldId="259"/>
        </pc:sldMkLst>
      </pc:sldChg>
      <pc:sldChg chg="addSp delSp modSp ord modCm">
        <pc:chgData name="Shreya Suri" userId="S::shreya.suri@ssaihq.com::96362afd-8a94-4222-a836-eedf7f7595d3" providerId="AD" clId="Web-{EDD51305-CD78-4650-8782-D4E551087B02}" dt="2022-03-18T16:30:41.692" v="174"/>
        <pc:sldMkLst>
          <pc:docMk/>
          <pc:sldMk cId="3629063796" sldId="260"/>
        </pc:sldMkLst>
        <pc:spChg chg="mod">
          <ac:chgData name="Shreya Suri" userId="S::shreya.suri@ssaihq.com::96362afd-8a94-4222-a836-eedf7f7595d3" providerId="AD" clId="Web-{EDD51305-CD78-4650-8782-D4E551087B02}" dt="2022-03-18T15:53:58.667" v="63" actId="20577"/>
          <ac:spMkLst>
            <pc:docMk/>
            <pc:sldMk cId="3629063796" sldId="260"/>
            <ac:spMk id="2" creationId="{00000000-0000-0000-0000-000000000000}"/>
          </ac:spMkLst>
        </pc:spChg>
        <pc:spChg chg="add del">
          <ac:chgData name="Shreya Suri" userId="S::shreya.suri@ssaihq.com::96362afd-8a94-4222-a836-eedf7f7595d3" providerId="AD" clId="Web-{EDD51305-CD78-4650-8782-D4E551087B02}" dt="2022-03-18T16:29:29.020" v="170"/>
          <ac:spMkLst>
            <pc:docMk/>
            <pc:sldMk cId="3629063796" sldId="260"/>
            <ac:spMk id="4" creationId="{EA02DF9C-41E3-4175-A861-B785D1357168}"/>
          </ac:spMkLst>
        </pc:spChg>
        <pc:spChg chg="mod">
          <ac:chgData name="Shreya Suri" userId="S::shreya.suri@ssaihq.com::96362afd-8a94-4222-a836-eedf7f7595d3" providerId="AD" clId="Web-{EDD51305-CD78-4650-8782-D4E551087B02}" dt="2022-03-18T15:59:00.385" v="95" actId="14100"/>
          <ac:spMkLst>
            <pc:docMk/>
            <pc:sldMk cId="3629063796" sldId="260"/>
            <ac:spMk id="6" creationId="{022322CC-70F0-3A4A-9AF8-E9511B8085C4}"/>
          </ac:spMkLst>
        </pc:spChg>
        <pc:spChg chg="mod">
          <ac:chgData name="Shreya Suri" userId="S::shreya.suri@ssaihq.com::96362afd-8a94-4222-a836-eedf7f7595d3" providerId="AD" clId="Web-{EDD51305-CD78-4650-8782-D4E551087B02}" dt="2022-03-18T15:59:00.385" v="94" actId="14100"/>
          <ac:spMkLst>
            <pc:docMk/>
            <pc:sldMk cId="3629063796" sldId="260"/>
            <ac:spMk id="7" creationId="{F39FCAA1-BF5E-9E4A-8FAF-F52102165EDD}"/>
          </ac:spMkLst>
        </pc:spChg>
        <pc:spChg chg="mod">
          <ac:chgData name="Shreya Suri" userId="S::shreya.suri@ssaihq.com::96362afd-8a94-4222-a836-eedf7f7595d3" providerId="AD" clId="Web-{EDD51305-CD78-4650-8782-D4E551087B02}" dt="2022-03-18T16:04:19.728" v="144" actId="1076"/>
          <ac:spMkLst>
            <pc:docMk/>
            <pc:sldMk cId="3629063796" sldId="260"/>
            <ac:spMk id="8" creationId="{EB680160-7405-D447-A8CD-BDCB522B714B}"/>
          </ac:spMkLst>
        </pc:spChg>
        <pc:spChg chg="mod">
          <ac:chgData name="Shreya Suri" userId="S::shreya.suri@ssaihq.com::96362afd-8a94-4222-a836-eedf7f7595d3" providerId="AD" clId="Web-{EDD51305-CD78-4650-8782-D4E551087B02}" dt="2022-03-18T16:04:19.791" v="145" actId="1076"/>
          <ac:spMkLst>
            <pc:docMk/>
            <pc:sldMk cId="3629063796" sldId="260"/>
            <ac:spMk id="9" creationId="{415D5172-C4B1-584A-B138-B91FA0653E06}"/>
          </ac:spMkLst>
        </pc:spChg>
        <pc:spChg chg="mod">
          <ac:chgData name="Shreya Suri" userId="S::shreya.suri@ssaihq.com::96362afd-8a94-4222-a836-eedf7f7595d3" providerId="AD" clId="Web-{EDD51305-CD78-4650-8782-D4E551087B02}" dt="2022-03-18T15:57:27.714" v="85" actId="1076"/>
          <ac:spMkLst>
            <pc:docMk/>
            <pc:sldMk cId="3629063796" sldId="260"/>
            <ac:spMk id="10" creationId="{F6E98EE7-6F5E-CC42-BAD2-2C25C0D7879E}"/>
          </ac:spMkLst>
        </pc:spChg>
        <pc:spChg chg="mod">
          <ac:chgData name="Shreya Suri" userId="S::shreya.suri@ssaihq.com::96362afd-8a94-4222-a836-eedf7f7595d3" providerId="AD" clId="Web-{EDD51305-CD78-4650-8782-D4E551087B02}" dt="2022-03-18T15:57:27.761" v="86" actId="1076"/>
          <ac:spMkLst>
            <pc:docMk/>
            <pc:sldMk cId="3629063796" sldId="260"/>
            <ac:spMk id="11" creationId="{AFFEBA6E-4F7E-F948-A164-3B21EC1F8751}"/>
          </ac:spMkLst>
        </pc:spChg>
        <pc:spChg chg="mod">
          <ac:chgData name="Shreya Suri" userId="S::shreya.suri@ssaihq.com::96362afd-8a94-4222-a836-eedf7f7595d3" providerId="AD" clId="Web-{EDD51305-CD78-4650-8782-D4E551087B02}" dt="2022-03-18T15:59:47.791" v="99" actId="1076"/>
          <ac:spMkLst>
            <pc:docMk/>
            <pc:sldMk cId="3629063796" sldId="260"/>
            <ac:spMk id="12" creationId="{F2EF5CAE-71C5-8D41-9864-3A6A4186E419}"/>
          </ac:spMkLst>
        </pc:spChg>
        <pc:spChg chg="mod">
          <ac:chgData name="Shreya Suri" userId="S::shreya.suri@ssaihq.com::96362afd-8a94-4222-a836-eedf7f7595d3" providerId="AD" clId="Web-{EDD51305-CD78-4650-8782-D4E551087B02}" dt="2022-03-18T15:59:47.838" v="100" actId="1076"/>
          <ac:spMkLst>
            <pc:docMk/>
            <pc:sldMk cId="3629063796" sldId="260"/>
            <ac:spMk id="13" creationId="{98B028C0-78EC-7644-B072-D1D53DAED941}"/>
          </ac:spMkLst>
        </pc:spChg>
        <pc:spChg chg="mod">
          <ac:chgData name="Shreya Suri" userId="S::shreya.suri@ssaihq.com::96362afd-8a94-4222-a836-eedf7f7595d3" providerId="AD" clId="Web-{EDD51305-CD78-4650-8782-D4E551087B02}" dt="2022-03-18T16:03:31.963" v="124" actId="1076"/>
          <ac:spMkLst>
            <pc:docMk/>
            <pc:sldMk cId="3629063796" sldId="260"/>
            <ac:spMk id="14" creationId="{85D5317A-F525-C546-918B-8DA87DAD8FFD}"/>
          </ac:spMkLst>
        </pc:spChg>
        <pc:spChg chg="mod">
          <ac:chgData name="Shreya Suri" userId="S::shreya.suri@ssaihq.com::96362afd-8a94-4222-a836-eedf7f7595d3" providerId="AD" clId="Web-{EDD51305-CD78-4650-8782-D4E551087B02}" dt="2022-03-18T16:03:32.010" v="125" actId="1076"/>
          <ac:spMkLst>
            <pc:docMk/>
            <pc:sldMk cId="3629063796" sldId="260"/>
            <ac:spMk id="15" creationId="{4B870F34-8525-6748-A569-C61FE1D56F02}"/>
          </ac:spMkLst>
        </pc:spChg>
        <pc:spChg chg="mod">
          <ac:chgData name="Shreya Suri" userId="S::shreya.suri@ssaihq.com::96362afd-8a94-4222-a836-eedf7f7595d3" providerId="AD" clId="Web-{EDD51305-CD78-4650-8782-D4E551087B02}" dt="2022-03-18T16:03:15.478" v="122" actId="1076"/>
          <ac:spMkLst>
            <pc:docMk/>
            <pc:sldMk cId="3629063796" sldId="260"/>
            <ac:spMk id="16" creationId="{93AF55B4-75F2-4E46-995B-E36887786413}"/>
          </ac:spMkLst>
        </pc:spChg>
        <pc:spChg chg="mod">
          <ac:chgData name="Shreya Suri" userId="S::shreya.suri@ssaihq.com::96362afd-8a94-4222-a836-eedf7f7595d3" providerId="AD" clId="Web-{EDD51305-CD78-4650-8782-D4E551087B02}" dt="2022-03-18T16:03:15.541" v="123" actId="1076"/>
          <ac:spMkLst>
            <pc:docMk/>
            <pc:sldMk cId="3629063796" sldId="260"/>
            <ac:spMk id="17" creationId="{4DCE6A74-6ADC-B642-A5A0-6916B3BCA987}"/>
          </ac:spMkLst>
        </pc:spChg>
        <pc:spChg chg="mod">
          <ac:chgData name="Shreya Suri" userId="S::shreya.suri@ssaihq.com::96362afd-8a94-4222-a836-eedf7f7595d3" providerId="AD" clId="Web-{EDD51305-CD78-4650-8782-D4E551087B02}" dt="2022-03-18T16:02:44.322" v="121" actId="1076"/>
          <ac:spMkLst>
            <pc:docMk/>
            <pc:sldMk cId="3629063796" sldId="260"/>
            <ac:spMk id="18" creationId="{D35F066C-AA25-734C-B717-5ACBC62F9496}"/>
          </ac:spMkLst>
        </pc:spChg>
        <pc:spChg chg="mod">
          <ac:chgData name="Shreya Suri" userId="S::shreya.suri@ssaihq.com::96362afd-8a94-4222-a836-eedf7f7595d3" providerId="AD" clId="Web-{EDD51305-CD78-4650-8782-D4E551087B02}" dt="2022-03-18T16:02:44.260" v="120" actId="1076"/>
          <ac:spMkLst>
            <pc:docMk/>
            <pc:sldMk cId="3629063796" sldId="260"/>
            <ac:spMk id="19" creationId="{62609C20-1E2B-6A47-92A2-F3B2B7AB5A94}"/>
          </ac:spMkLst>
        </pc:spChg>
        <pc:spChg chg="mod">
          <ac:chgData name="Shreya Suri" userId="S::shreya.suri@ssaihq.com::96362afd-8a94-4222-a836-eedf7f7595d3" providerId="AD" clId="Web-{EDD51305-CD78-4650-8782-D4E551087B02}" dt="2022-03-18T15:55:49.995" v="80" actId="1076"/>
          <ac:spMkLst>
            <pc:docMk/>
            <pc:sldMk cId="3629063796" sldId="260"/>
            <ac:spMk id="20" creationId="{30B133FB-8DCD-0042-947B-D0EE1DC0C852}"/>
          </ac:spMkLst>
        </pc:spChg>
        <pc:spChg chg="mod">
          <ac:chgData name="Shreya Suri" userId="S::shreya.suri@ssaihq.com::96362afd-8a94-4222-a836-eedf7f7595d3" providerId="AD" clId="Web-{EDD51305-CD78-4650-8782-D4E551087B02}" dt="2022-03-18T15:55:50.042" v="81" actId="1076"/>
          <ac:spMkLst>
            <pc:docMk/>
            <pc:sldMk cId="3629063796" sldId="260"/>
            <ac:spMk id="21" creationId="{54C1EB46-C54F-8B42-84B8-7EBD78A05F23}"/>
          </ac:spMkLst>
        </pc:spChg>
        <pc:spChg chg="mod">
          <ac:chgData name="Shreya Suri" userId="S::shreya.suri@ssaihq.com::96362afd-8a94-4222-a836-eedf7f7595d3" providerId="AD" clId="Web-{EDD51305-CD78-4650-8782-D4E551087B02}" dt="2022-03-18T16:02:11.150" v="109" actId="1076"/>
          <ac:spMkLst>
            <pc:docMk/>
            <pc:sldMk cId="3629063796" sldId="260"/>
            <ac:spMk id="22" creationId="{DADBC8F7-A85D-3E4A-834E-92FE4F1AB007}"/>
          </ac:spMkLst>
        </pc:spChg>
        <pc:spChg chg="mod">
          <ac:chgData name="Shreya Suri" userId="S::shreya.suri@ssaihq.com::96362afd-8a94-4222-a836-eedf7f7595d3" providerId="AD" clId="Web-{EDD51305-CD78-4650-8782-D4E551087B02}" dt="2022-03-18T16:04:31.931" v="148" actId="14100"/>
          <ac:spMkLst>
            <pc:docMk/>
            <pc:sldMk cId="3629063796" sldId="260"/>
            <ac:spMk id="23" creationId="{D0AD8BC2-BBD0-2E4F-B76A-D6A02E7E27A2}"/>
          </ac:spMkLst>
        </pc:spChg>
        <pc:spChg chg="mod">
          <ac:chgData name="Shreya Suri" userId="S::shreya.suri@ssaihq.com::96362afd-8a94-4222-a836-eedf7f7595d3" providerId="AD" clId="Web-{EDD51305-CD78-4650-8782-D4E551087B02}" dt="2022-03-18T16:03:32.056" v="126" actId="1076"/>
          <ac:spMkLst>
            <pc:docMk/>
            <pc:sldMk cId="3629063796" sldId="260"/>
            <ac:spMk id="24" creationId="{C227C87B-2885-494C-A9DD-4F72194374AD}"/>
          </ac:spMkLst>
        </pc:spChg>
        <pc:spChg chg="mod">
          <ac:chgData name="Shreya Suri" userId="S::shreya.suri@ssaihq.com::96362afd-8a94-4222-a836-eedf7f7595d3" providerId="AD" clId="Web-{EDD51305-CD78-4650-8782-D4E551087B02}" dt="2022-03-18T15:57:27.823" v="87" actId="1076"/>
          <ac:spMkLst>
            <pc:docMk/>
            <pc:sldMk cId="3629063796" sldId="260"/>
            <ac:spMk id="25" creationId="{57A334B8-9023-BA4E-9795-5E426B360402}"/>
          </ac:spMkLst>
        </pc:spChg>
        <pc:spChg chg="add del mod">
          <ac:chgData name="Shreya Suri" userId="S::shreya.suri@ssaihq.com::96362afd-8a94-4222-a836-eedf7f7595d3" providerId="AD" clId="Web-{EDD51305-CD78-4650-8782-D4E551087B02}" dt="2022-03-18T16:29:19.426" v="167"/>
          <ac:spMkLst>
            <pc:docMk/>
            <pc:sldMk cId="3629063796" sldId="260"/>
            <ac:spMk id="26" creationId="{F500A2DB-DE72-47A7-BB29-DE559794ACCF}"/>
          </ac:spMkLst>
        </pc:spChg>
        <pc:spChg chg="mod">
          <ac:chgData name="Shreya Suri" userId="S::shreya.suri@ssaihq.com::96362afd-8a94-4222-a836-eedf7f7595d3" providerId="AD" clId="Web-{EDD51305-CD78-4650-8782-D4E551087B02}" dt="2022-03-18T16:02:11.197" v="110" actId="1076"/>
          <ac:spMkLst>
            <pc:docMk/>
            <pc:sldMk cId="3629063796" sldId="260"/>
            <ac:spMk id="27" creationId="{B28218B1-CC26-1748-A80F-C67D9F623F59}"/>
          </ac:spMkLst>
        </pc:spChg>
        <pc:spChg chg="mod">
          <ac:chgData name="Shreya Suri" userId="S::shreya.suri@ssaihq.com::96362afd-8a94-4222-a836-eedf7f7595d3" providerId="AD" clId="Web-{EDD51305-CD78-4650-8782-D4E551087B02}" dt="2022-03-18T16:02:11.244" v="111" actId="1076"/>
          <ac:spMkLst>
            <pc:docMk/>
            <pc:sldMk cId="3629063796" sldId="260"/>
            <ac:spMk id="30" creationId="{DE579121-499F-A942-88A7-A0E367204A8F}"/>
          </ac:spMkLst>
        </pc:spChg>
        <pc:spChg chg="mod">
          <ac:chgData name="Shreya Suri" userId="S::shreya.suri@ssaihq.com::96362afd-8a94-4222-a836-eedf7f7595d3" providerId="AD" clId="Web-{EDD51305-CD78-4650-8782-D4E551087B02}" dt="2022-03-18T16:02:11.307" v="112" actId="1076"/>
          <ac:spMkLst>
            <pc:docMk/>
            <pc:sldMk cId="3629063796" sldId="260"/>
            <ac:spMk id="33" creationId="{ECBB7FA8-F9CB-4343-9E9B-F0FDC7AE37C7}"/>
          </ac:spMkLst>
        </pc:spChg>
        <pc:spChg chg="mod">
          <ac:chgData name="Shreya Suri" userId="S::shreya.suri@ssaihq.com::96362afd-8a94-4222-a836-eedf7f7595d3" providerId="AD" clId="Web-{EDD51305-CD78-4650-8782-D4E551087B02}" dt="2022-03-18T16:02:11.354" v="113" actId="1076"/>
          <ac:spMkLst>
            <pc:docMk/>
            <pc:sldMk cId="3629063796" sldId="260"/>
            <ac:spMk id="36" creationId="{C9A2BDDB-7307-134C-862D-2E2389AD75C6}"/>
          </ac:spMkLst>
        </pc:spChg>
        <pc:spChg chg="mod">
          <ac:chgData name="Shreya Suri" userId="S::shreya.suri@ssaihq.com::96362afd-8a94-4222-a836-eedf7f7595d3" providerId="AD" clId="Web-{EDD51305-CD78-4650-8782-D4E551087B02}" dt="2022-03-18T15:50:11.590" v="54" actId="20577"/>
          <ac:spMkLst>
            <pc:docMk/>
            <pc:sldMk cId="3629063796" sldId="260"/>
            <ac:spMk id="43" creationId="{3D3B9ACE-4202-4AC6-881B-2DBDB66721C4}"/>
          </ac:spMkLst>
        </pc:spChg>
        <pc:spChg chg="mod">
          <ac:chgData name="Shreya Suri" userId="S::shreya.suri@ssaihq.com::96362afd-8a94-4222-a836-eedf7f7595d3" providerId="AD" clId="Web-{EDD51305-CD78-4650-8782-D4E551087B02}" dt="2022-03-18T15:53:30.839" v="62" actId="20577"/>
          <ac:spMkLst>
            <pc:docMk/>
            <pc:sldMk cId="3629063796" sldId="260"/>
            <ac:spMk id="53" creationId="{071EBB9C-2234-4E06-8A3A-32E0FD8AEE91}"/>
          </ac:spMkLst>
        </pc:spChg>
        <pc:picChg chg="add del mod">
          <ac:chgData name="Shreya Suri" userId="S::shreya.suri@ssaihq.com::96362afd-8a94-4222-a836-eedf7f7595d3" providerId="AD" clId="Web-{EDD51305-CD78-4650-8782-D4E551087B02}" dt="2022-03-18T16:24:51.833" v="153"/>
          <ac:picMkLst>
            <pc:docMk/>
            <pc:sldMk cId="3629063796" sldId="260"/>
            <ac:picMk id="3" creationId="{9D27B30C-3C79-41F4-9207-ABA10D75A4FD}"/>
          </ac:picMkLst>
        </pc:picChg>
        <pc:picChg chg="add mod">
          <ac:chgData name="Shreya Suri" userId="S::shreya.suri@ssaihq.com::96362afd-8a94-4222-a836-eedf7f7595d3" providerId="AD" clId="Web-{EDD51305-CD78-4650-8782-D4E551087B02}" dt="2022-03-18T16:30:41.692" v="174"/>
          <ac:picMkLst>
            <pc:docMk/>
            <pc:sldMk cId="3629063796" sldId="260"/>
            <ac:picMk id="5" creationId="{2FC144B6-F9F0-4232-911C-B57E31567AD4}"/>
          </ac:picMkLst>
        </pc:picChg>
        <pc:picChg chg="add del mod">
          <ac:chgData name="Shreya Suri" userId="S::shreya.suri@ssaihq.com::96362afd-8a94-4222-a836-eedf7f7595d3" providerId="AD" clId="Web-{EDD51305-CD78-4650-8782-D4E551087B02}" dt="2022-03-18T16:29:19.192" v="166"/>
          <ac:picMkLst>
            <pc:docMk/>
            <pc:sldMk cId="3629063796" sldId="260"/>
            <ac:picMk id="28" creationId="{C9C218CB-D94C-43D4-9D97-BBDA35FFBC80}"/>
          </ac:picMkLst>
        </pc:picChg>
        <pc:picChg chg="mod">
          <ac:chgData name="Shreya Suri" userId="S::shreya.suri@ssaihq.com::96362afd-8a94-4222-a836-eedf7f7595d3" providerId="AD" clId="Web-{EDD51305-CD78-4650-8782-D4E551087B02}" dt="2022-03-18T16:02:11.416" v="114" actId="1076"/>
          <ac:picMkLst>
            <pc:docMk/>
            <pc:sldMk cId="3629063796" sldId="260"/>
            <ac:picMk id="44" creationId="{311D54D1-874B-4427-B5D1-64481C80236B}"/>
          </ac:picMkLst>
        </pc:picChg>
        <pc:picChg chg="mod">
          <ac:chgData name="Shreya Suri" userId="S::shreya.suri@ssaihq.com::96362afd-8a94-4222-a836-eedf7f7595d3" providerId="AD" clId="Web-{EDD51305-CD78-4650-8782-D4E551087B02}" dt="2022-03-18T16:02:11.463" v="115" actId="1076"/>
          <ac:picMkLst>
            <pc:docMk/>
            <pc:sldMk cId="3629063796" sldId="260"/>
            <ac:picMk id="45" creationId="{5A993D78-FA53-41F4-B2BA-F7F510497C37}"/>
          </ac:picMkLst>
        </pc:picChg>
        <pc:picChg chg="mod">
          <ac:chgData name="Shreya Suri" userId="S::shreya.suri@ssaihq.com::96362afd-8a94-4222-a836-eedf7f7595d3" providerId="AD" clId="Web-{EDD51305-CD78-4650-8782-D4E551087B02}" dt="2022-03-18T16:02:11.510" v="116" actId="1076"/>
          <ac:picMkLst>
            <pc:docMk/>
            <pc:sldMk cId="3629063796" sldId="260"/>
            <ac:picMk id="46" creationId="{82385917-36C8-4AC9-B06F-CB0D993FF819}"/>
          </ac:picMkLst>
        </pc:picChg>
        <pc:picChg chg="mod">
          <ac:chgData name="Shreya Suri" userId="S::shreya.suri@ssaihq.com::96362afd-8a94-4222-a836-eedf7f7595d3" providerId="AD" clId="Web-{EDD51305-CD78-4650-8782-D4E551087B02}" dt="2022-03-18T16:02:11.557" v="117" actId="1076"/>
          <ac:picMkLst>
            <pc:docMk/>
            <pc:sldMk cId="3629063796" sldId="260"/>
            <ac:picMk id="47" creationId="{CE770B3E-FD05-4E74-8626-78613A0E6B25}"/>
          </ac:picMkLst>
        </pc:picChg>
      </pc:sldChg>
      <pc:sldChg chg="del">
        <pc:chgData name="Shreya Suri" userId="S::shreya.suri@ssaihq.com::96362afd-8a94-4222-a836-eedf7f7595d3" providerId="AD" clId="Web-{EDD51305-CD78-4650-8782-D4E551087B02}" dt="2022-03-18T16:29:36.223" v="172"/>
        <pc:sldMkLst>
          <pc:docMk/>
          <pc:sldMk cId="913355640" sldId="261"/>
        </pc:sldMkLst>
      </pc:sldChg>
    </pc:docChg>
  </pc:docChgLst>
  <pc:docChgLst>
    <pc:chgData name="Rachael Ross" userId="S::rachael.ross@ssaihq.com::689336db-bcdb-42ec-8982-e2e2190df1e3" providerId="AD" clId="Web-{A5AF5889-0778-4420-A182-6F4247454172}"/>
    <pc:docChg chg="">
      <pc:chgData name="Rachael Ross" userId="S::rachael.ross@ssaihq.com::689336db-bcdb-42ec-8982-e2e2190df1e3" providerId="AD" clId="Web-{A5AF5889-0778-4420-A182-6F4247454172}" dt="2022-03-18T21:21:03.648" v="0"/>
      <pc:docMkLst>
        <pc:docMk/>
      </pc:docMkLst>
      <pc:sldChg chg="delCm">
        <pc:chgData name="Rachael Ross" userId="S::rachael.ross@ssaihq.com::689336db-bcdb-42ec-8982-e2e2190df1e3" providerId="AD" clId="Web-{A5AF5889-0778-4420-A182-6F4247454172}" dt="2022-03-18T21:21:03.648" v="0"/>
        <pc:sldMkLst>
          <pc:docMk/>
          <pc:sldMk cId="3629063796" sldId="260"/>
        </pc:sldMkLst>
      </pc:sldChg>
    </pc:docChg>
  </pc:docChgLst>
  <pc:docChgLst>
    <pc:chgData name="Rachael Ross" userId="S::rachael.ross@ssaihq.com::689336db-bcdb-42ec-8982-e2e2190df1e3" providerId="AD" clId="Web-{E06FEA27-4087-4A3C-9DA4-C8019A2137D6}"/>
    <pc:docChg chg="modSld">
      <pc:chgData name="Rachael Ross" userId="S::rachael.ross@ssaihq.com::689336db-bcdb-42ec-8982-e2e2190df1e3" providerId="AD" clId="Web-{E06FEA27-4087-4A3C-9DA4-C8019A2137D6}" dt="2022-03-22T22:58:16.547" v="67"/>
      <pc:docMkLst>
        <pc:docMk/>
      </pc:docMkLst>
      <pc:sldChg chg="addSp delSp modSp">
        <pc:chgData name="Rachael Ross" userId="S::rachael.ross@ssaihq.com::689336db-bcdb-42ec-8982-e2e2190df1e3" providerId="AD" clId="Web-{E06FEA27-4087-4A3C-9DA4-C8019A2137D6}" dt="2022-03-22T22:58:16.547" v="67"/>
        <pc:sldMkLst>
          <pc:docMk/>
          <pc:sldMk cId="3629063796" sldId="260"/>
        </pc:sldMkLst>
        <pc:spChg chg="add mod">
          <ac:chgData name="Rachael Ross" userId="S::rachael.ross@ssaihq.com::689336db-bcdb-42ec-8982-e2e2190df1e3" providerId="AD" clId="Web-{E06FEA27-4087-4A3C-9DA4-C8019A2137D6}" dt="2022-03-22T22:54:30.910" v="45" actId="1076"/>
          <ac:spMkLst>
            <pc:docMk/>
            <pc:sldMk cId="3629063796" sldId="260"/>
            <ac:spMk id="26" creationId="{DA59B002-55E5-A35E-E813-325DCABF9FDC}"/>
          </ac:spMkLst>
        </pc:spChg>
        <pc:spChg chg="add mod">
          <ac:chgData name="Rachael Ross" userId="S::rachael.ross@ssaihq.com::689336db-bcdb-42ec-8982-e2e2190df1e3" providerId="AD" clId="Web-{E06FEA27-4087-4A3C-9DA4-C8019A2137D6}" dt="2022-03-22T22:54:44.380" v="50" actId="1076"/>
          <ac:spMkLst>
            <pc:docMk/>
            <pc:sldMk cId="3629063796" sldId="260"/>
            <ac:spMk id="31" creationId="{292F0955-A2CE-8D87-02DD-0DC29C7DA925}"/>
          </ac:spMkLst>
        </pc:spChg>
        <pc:spChg chg="add mod">
          <ac:chgData name="Rachael Ross" userId="S::rachael.ross@ssaihq.com::689336db-bcdb-42ec-8982-e2e2190df1e3" providerId="AD" clId="Web-{E06FEA27-4087-4A3C-9DA4-C8019A2137D6}" dt="2022-03-22T22:55:49.352" v="54" actId="1076"/>
          <ac:spMkLst>
            <pc:docMk/>
            <pc:sldMk cId="3629063796" sldId="260"/>
            <ac:spMk id="58" creationId="{B1A037D9-7123-4E62-4D4D-1AD0263CD550}"/>
          </ac:spMkLst>
        </pc:spChg>
        <pc:grpChg chg="add mod">
          <ac:chgData name="Rachael Ross" userId="S::rachael.ross@ssaihq.com::689336db-bcdb-42ec-8982-e2e2190df1e3" providerId="AD" clId="Web-{E06FEA27-4087-4A3C-9DA4-C8019A2137D6}" dt="2022-03-22T22:56:34.433" v="56" actId="14100"/>
          <ac:grpSpMkLst>
            <pc:docMk/>
            <pc:sldMk cId="3629063796" sldId="260"/>
            <ac:grpSpMk id="39" creationId="{8D9C9FF1-D6EC-33A9-D7A2-D1FC832D0C57}"/>
          </ac:grpSpMkLst>
        </pc:grpChg>
        <pc:grpChg chg="add topLvl">
          <ac:chgData name="Rachael Ross" userId="S::rachael.ross@ssaihq.com::689336db-bcdb-42ec-8982-e2e2190df1e3" providerId="AD" clId="Web-{E06FEA27-4087-4A3C-9DA4-C8019A2137D6}" dt="2022-03-22T22:57:39.311" v="64"/>
          <ac:grpSpMkLst>
            <pc:docMk/>
            <pc:sldMk cId="3629063796" sldId="260"/>
            <ac:grpSpMk id="40" creationId="{7D3FB931-4BA7-F88C-7653-76CA669DA188}"/>
          </ac:grpSpMkLst>
        </pc:grpChg>
        <pc:grpChg chg="add del mod">
          <ac:chgData name="Rachael Ross" userId="S::rachael.ross@ssaihq.com::689336db-bcdb-42ec-8982-e2e2190df1e3" providerId="AD" clId="Web-{E06FEA27-4087-4A3C-9DA4-C8019A2137D6}" dt="2022-03-22T22:57:39.311" v="64"/>
          <ac:grpSpMkLst>
            <pc:docMk/>
            <pc:sldMk cId="3629063796" sldId="260"/>
            <ac:grpSpMk id="51" creationId="{19F973DD-4590-07D8-C075-45ACDE917CE7}"/>
          </ac:grpSpMkLst>
        </pc:grpChg>
        <pc:grpChg chg="add">
          <ac:chgData name="Rachael Ross" userId="S::rachael.ross@ssaihq.com::689336db-bcdb-42ec-8982-e2e2190df1e3" providerId="AD" clId="Web-{E06FEA27-4087-4A3C-9DA4-C8019A2137D6}" dt="2022-03-22T22:58:16.547" v="67"/>
          <ac:grpSpMkLst>
            <pc:docMk/>
            <pc:sldMk cId="3629063796" sldId="260"/>
            <ac:grpSpMk id="52" creationId="{D3CA5CDE-9AAB-B890-2189-4A751F53597F}"/>
          </ac:grpSpMkLst>
        </pc:grpChg>
        <pc:picChg chg="mod topLvl">
          <ac:chgData name="Rachael Ross" userId="S::rachael.ross@ssaihq.com::689336db-bcdb-42ec-8982-e2e2190df1e3" providerId="AD" clId="Web-{E06FEA27-4087-4A3C-9DA4-C8019A2137D6}" dt="2022-03-22T22:57:39.311" v="64"/>
          <ac:picMkLst>
            <pc:docMk/>
            <pc:sldMk cId="3629063796" sldId="260"/>
            <ac:picMk id="3" creationId="{89CEBE0F-5045-2B7B-DB0C-5237CC4BFB7F}"/>
          </ac:picMkLst>
        </pc:picChg>
        <pc:picChg chg="add mod">
          <ac:chgData name="Rachael Ross" userId="S::rachael.ross@ssaihq.com::689336db-bcdb-42ec-8982-e2e2190df1e3" providerId="AD" clId="Web-{E06FEA27-4087-4A3C-9DA4-C8019A2137D6}" dt="2022-03-22T22:58:06.688" v="66" actId="1076"/>
          <ac:picMkLst>
            <pc:docMk/>
            <pc:sldMk cId="3629063796" sldId="260"/>
            <ac:picMk id="12" creationId="{7B68F42E-F565-C1E2-CF82-21A9248D49B1}"/>
          </ac:picMkLst>
        </pc:picChg>
      </pc:sldChg>
    </pc:docChg>
  </pc:docChgLst>
  <pc:docChgLst>
    <pc:chgData name="Stefanie Mendoza" userId="S::stefanie.mendoza@ssaihq.com::f8cddd31-2dd1-46fc-8d7f-373b8430cee9" providerId="AD" clId="Web-{59E2AD0E-443B-F9B7-6A4F-8A84AA243442}"/>
    <pc:docChg chg="modSld">
      <pc:chgData name="Stefanie Mendoza" userId="S::stefanie.mendoza@ssaihq.com::f8cddd31-2dd1-46fc-8d7f-373b8430cee9" providerId="AD" clId="Web-{59E2AD0E-443B-F9B7-6A4F-8A84AA243442}" dt="2022-03-23T02:11:44.991" v="7" actId="20577"/>
      <pc:docMkLst>
        <pc:docMk/>
      </pc:docMkLst>
      <pc:sldChg chg="addSp modSp">
        <pc:chgData name="Stefanie Mendoza" userId="S::stefanie.mendoza@ssaihq.com::f8cddd31-2dd1-46fc-8d7f-373b8430cee9" providerId="AD" clId="Web-{59E2AD0E-443B-F9B7-6A4F-8A84AA243442}" dt="2022-03-23T02:11:44.991" v="7" actId="20577"/>
        <pc:sldMkLst>
          <pc:docMk/>
          <pc:sldMk cId="3629063796" sldId="260"/>
        </pc:sldMkLst>
        <pc:spChg chg="mod">
          <ac:chgData name="Stefanie Mendoza" userId="S::stefanie.mendoza@ssaihq.com::f8cddd31-2dd1-46fc-8d7f-373b8430cee9" providerId="AD" clId="Web-{59E2AD0E-443B-F9B7-6A4F-8A84AA243442}" dt="2022-03-23T02:11:44.991" v="7" actId="20577"/>
          <ac:spMkLst>
            <pc:docMk/>
            <pc:sldMk cId="3629063796" sldId="260"/>
            <ac:spMk id="92" creationId="{BCDDF2AB-181B-8A2D-DC41-7DEEDD4B46BB}"/>
          </ac:spMkLst>
        </pc:spChg>
        <pc:picChg chg="add mod">
          <ac:chgData name="Stefanie Mendoza" userId="S::stefanie.mendoza@ssaihq.com::f8cddd31-2dd1-46fc-8d7f-373b8430cee9" providerId="AD" clId="Web-{59E2AD0E-443B-F9B7-6A4F-8A84AA243442}" dt="2022-03-23T02:07:13.438" v="4" actId="1076"/>
          <ac:picMkLst>
            <pc:docMk/>
            <pc:sldMk cId="3629063796" sldId="260"/>
            <ac:picMk id="110" creationId="{7A1202DE-05B9-C537-FA28-61152FCED969}"/>
          </ac:picMkLst>
        </pc:picChg>
      </pc:sldChg>
    </pc:docChg>
  </pc:docChgLst>
  <pc:docChgLst>
    <pc:chgData name="Sophia Skoglund" userId="e785ee75-321d-4883-8c8f-abbe80df506e" providerId="ADAL" clId="{5CE760B7-7079-4554-A8B2-4224BBF40C82}"/>
    <pc:docChg chg="undo redo custSel addSld delSld modSld">
      <pc:chgData name="Sophia Skoglund" userId="e785ee75-321d-4883-8c8f-abbe80df506e" providerId="ADAL" clId="{5CE760B7-7079-4554-A8B2-4224BBF40C82}" dt="2022-05-11T19:29:16.200" v="1255" actId="2696"/>
      <pc:docMkLst>
        <pc:docMk/>
      </pc:docMkLst>
      <pc:sldChg chg="addSp delSp modSp mod addCm delCm modCm">
        <pc:chgData name="Sophia Skoglund" userId="e785ee75-321d-4883-8c8f-abbe80df506e" providerId="ADAL" clId="{5CE760B7-7079-4554-A8B2-4224BBF40C82}" dt="2022-05-11T19:28:51.880" v="1254" actId="207"/>
        <pc:sldMkLst>
          <pc:docMk/>
          <pc:sldMk cId="3629063796" sldId="260"/>
        </pc:sldMkLst>
        <pc:spChg chg="mod">
          <ac:chgData name="Sophia Skoglund" userId="e785ee75-321d-4883-8c8f-abbe80df506e" providerId="ADAL" clId="{5CE760B7-7079-4554-A8B2-4224BBF40C82}" dt="2022-05-10T22:30:25.798" v="160" actId="1076"/>
          <ac:spMkLst>
            <pc:docMk/>
            <pc:sldMk cId="3629063796" sldId="260"/>
            <ac:spMk id="6" creationId="{022322CC-70F0-3A4A-9AF8-E9511B8085C4}"/>
          </ac:spMkLst>
        </pc:spChg>
        <pc:spChg chg="mod">
          <ac:chgData name="Sophia Skoglund" userId="e785ee75-321d-4883-8c8f-abbe80df506e" providerId="ADAL" clId="{5CE760B7-7079-4554-A8B2-4224BBF40C82}" dt="2022-05-10T22:30:25.798" v="160" actId="1076"/>
          <ac:spMkLst>
            <pc:docMk/>
            <pc:sldMk cId="3629063796" sldId="260"/>
            <ac:spMk id="7" creationId="{F39FCAA1-BF5E-9E4A-8FAF-F52102165EDD}"/>
          </ac:spMkLst>
        </pc:spChg>
        <pc:spChg chg="mod">
          <ac:chgData name="Sophia Skoglund" userId="e785ee75-321d-4883-8c8f-abbe80df506e" providerId="ADAL" clId="{5CE760B7-7079-4554-A8B2-4224BBF40C82}" dt="2022-05-10T22:32:08.781" v="167" actId="552"/>
          <ac:spMkLst>
            <pc:docMk/>
            <pc:sldMk cId="3629063796" sldId="260"/>
            <ac:spMk id="9" creationId="{415D5172-C4B1-584A-B138-B91FA0653E06}"/>
          </ac:spMkLst>
        </pc:spChg>
        <pc:spChg chg="mod">
          <ac:chgData name="Sophia Skoglund" userId="e785ee75-321d-4883-8c8f-abbe80df506e" providerId="ADAL" clId="{5CE760B7-7079-4554-A8B2-4224BBF40C82}" dt="2022-05-10T22:28:33.547" v="79" actId="1036"/>
          <ac:spMkLst>
            <pc:docMk/>
            <pc:sldMk cId="3629063796" sldId="260"/>
            <ac:spMk id="11" creationId="{AFFEBA6E-4F7E-F948-A164-3B21EC1F8751}"/>
          </ac:spMkLst>
        </pc:spChg>
        <pc:spChg chg="mod">
          <ac:chgData name="Sophia Skoglund" userId="e785ee75-321d-4883-8c8f-abbe80df506e" providerId="ADAL" clId="{5CE760B7-7079-4554-A8B2-4224BBF40C82}" dt="2022-05-10T22:31:10.484" v="163" actId="1036"/>
          <ac:spMkLst>
            <pc:docMk/>
            <pc:sldMk cId="3629063796" sldId="260"/>
            <ac:spMk id="13" creationId="{98B028C0-78EC-7644-B072-D1D53DAED941}"/>
          </ac:spMkLst>
        </pc:spChg>
        <pc:spChg chg="mod">
          <ac:chgData name="Sophia Skoglund" userId="e785ee75-321d-4883-8c8f-abbe80df506e" providerId="ADAL" clId="{5CE760B7-7079-4554-A8B2-4224BBF40C82}" dt="2022-05-11T19:04:48.962" v="859" actId="1035"/>
          <ac:spMkLst>
            <pc:docMk/>
            <pc:sldMk cId="3629063796" sldId="260"/>
            <ac:spMk id="15" creationId="{4B870F34-8525-6748-A569-C61FE1D56F02}"/>
          </ac:spMkLst>
        </pc:spChg>
        <pc:spChg chg="mod">
          <ac:chgData name="Sophia Skoglund" userId="e785ee75-321d-4883-8c8f-abbe80df506e" providerId="ADAL" clId="{5CE760B7-7079-4554-A8B2-4224BBF40C82}" dt="2022-05-11T19:25:09.281" v="1232" actId="207"/>
          <ac:spMkLst>
            <pc:docMk/>
            <pc:sldMk cId="3629063796" sldId="260"/>
            <ac:spMk id="16" creationId="{93AF55B4-75F2-4E46-995B-E36887786413}"/>
          </ac:spMkLst>
        </pc:spChg>
        <pc:spChg chg="mod">
          <ac:chgData name="Sophia Skoglund" userId="e785ee75-321d-4883-8c8f-abbe80df506e" providerId="ADAL" clId="{5CE760B7-7079-4554-A8B2-4224BBF40C82}" dt="2022-05-11T19:04:30.509" v="845" actId="1036"/>
          <ac:spMkLst>
            <pc:docMk/>
            <pc:sldMk cId="3629063796" sldId="260"/>
            <ac:spMk id="17" creationId="{4DCE6A74-6ADC-B642-A5A0-6916B3BCA987}"/>
          </ac:spMkLst>
        </pc:spChg>
        <pc:spChg chg="mod">
          <ac:chgData name="Sophia Skoglund" userId="e785ee75-321d-4883-8c8f-abbe80df506e" providerId="ADAL" clId="{5CE760B7-7079-4554-A8B2-4224BBF40C82}" dt="2022-05-11T19:25:55.243" v="1238" actId="207"/>
          <ac:spMkLst>
            <pc:docMk/>
            <pc:sldMk cId="3629063796" sldId="260"/>
            <ac:spMk id="18" creationId="{D35F066C-AA25-734C-B717-5ACBC62F9496}"/>
          </ac:spMkLst>
        </pc:spChg>
        <pc:spChg chg="mod">
          <ac:chgData name="Sophia Skoglund" userId="e785ee75-321d-4883-8c8f-abbe80df506e" providerId="ADAL" clId="{5CE760B7-7079-4554-A8B2-4224BBF40C82}" dt="2022-05-11T19:04:29.728" v="844" actId="1036"/>
          <ac:spMkLst>
            <pc:docMk/>
            <pc:sldMk cId="3629063796" sldId="260"/>
            <ac:spMk id="19" creationId="{62609C20-1E2B-6A47-92A2-F3B2B7AB5A94}"/>
          </ac:spMkLst>
        </pc:spChg>
        <pc:spChg chg="mod">
          <ac:chgData name="Sophia Skoglund" userId="e785ee75-321d-4883-8c8f-abbe80df506e" providerId="ADAL" clId="{5CE760B7-7079-4554-A8B2-4224BBF40C82}" dt="2022-05-11T19:24:33.038" v="1229" actId="207"/>
          <ac:spMkLst>
            <pc:docMk/>
            <pc:sldMk cId="3629063796" sldId="260"/>
            <ac:spMk id="20" creationId="{30B133FB-8DCD-0042-947B-D0EE1DC0C852}"/>
          </ac:spMkLst>
        </pc:spChg>
        <pc:spChg chg="mod">
          <ac:chgData name="Sophia Skoglund" userId="e785ee75-321d-4883-8c8f-abbe80df506e" providerId="ADAL" clId="{5CE760B7-7079-4554-A8B2-4224BBF40C82}" dt="2022-05-10T22:30:05.514" v="159" actId="1076"/>
          <ac:spMkLst>
            <pc:docMk/>
            <pc:sldMk cId="3629063796" sldId="260"/>
            <ac:spMk id="21" creationId="{54C1EB46-C54F-8B42-84B8-7EBD78A05F23}"/>
          </ac:spMkLst>
        </pc:spChg>
        <pc:spChg chg="mod">
          <ac:chgData name="Sophia Skoglund" userId="e785ee75-321d-4883-8c8f-abbe80df506e" providerId="ADAL" clId="{5CE760B7-7079-4554-A8B2-4224BBF40C82}" dt="2022-05-11T19:03:47.010" v="809" actId="1036"/>
          <ac:spMkLst>
            <pc:docMk/>
            <pc:sldMk cId="3629063796" sldId="260"/>
            <ac:spMk id="22" creationId="{DADBC8F7-A85D-3E4A-834E-92FE4F1AB007}"/>
          </ac:spMkLst>
        </pc:spChg>
        <pc:spChg chg="mod">
          <ac:chgData name="Sophia Skoglund" userId="e785ee75-321d-4883-8c8f-abbe80df506e" providerId="ADAL" clId="{5CE760B7-7079-4554-A8B2-4224BBF40C82}" dt="2022-05-11T19:24:47.782" v="1230" actId="207"/>
          <ac:spMkLst>
            <pc:docMk/>
            <pc:sldMk cId="3629063796" sldId="260"/>
            <ac:spMk id="25" creationId="{FFD27E9E-DC37-4FE1-995E-1ADF81CD2416}"/>
          </ac:spMkLst>
        </pc:spChg>
        <pc:spChg chg="mod">
          <ac:chgData name="Sophia Skoglund" userId="e785ee75-321d-4883-8c8f-abbe80df506e" providerId="ADAL" clId="{5CE760B7-7079-4554-A8B2-4224BBF40C82}" dt="2022-05-11T19:27:29.901" v="1245" actId="207"/>
          <ac:spMkLst>
            <pc:docMk/>
            <pc:sldMk cId="3629063796" sldId="260"/>
            <ac:spMk id="26" creationId="{DA59B002-55E5-A35E-E813-325DCABF9FDC}"/>
          </ac:spMkLst>
        </pc:spChg>
        <pc:spChg chg="mod">
          <ac:chgData name="Sophia Skoglund" userId="e785ee75-321d-4883-8c8f-abbe80df506e" providerId="ADAL" clId="{5CE760B7-7079-4554-A8B2-4224BBF40C82}" dt="2022-05-11T19:27:29.901" v="1245" actId="207"/>
          <ac:spMkLst>
            <pc:docMk/>
            <pc:sldMk cId="3629063796" sldId="260"/>
            <ac:spMk id="31" creationId="{292F0955-A2CE-8D87-02DD-0DC29C7DA925}"/>
          </ac:spMkLst>
        </pc:spChg>
        <pc:spChg chg="mod">
          <ac:chgData name="Sophia Skoglund" userId="e785ee75-321d-4883-8c8f-abbe80df506e" providerId="ADAL" clId="{5CE760B7-7079-4554-A8B2-4224BBF40C82}" dt="2022-05-11T19:27:29.901" v="1245" actId="207"/>
          <ac:spMkLst>
            <pc:docMk/>
            <pc:sldMk cId="3629063796" sldId="260"/>
            <ac:spMk id="35" creationId="{283FC09B-840C-BFA7-0FFA-320AE7B44535}"/>
          </ac:spMkLst>
        </pc:spChg>
        <pc:spChg chg="mod">
          <ac:chgData name="Sophia Skoglund" userId="e785ee75-321d-4883-8c8f-abbe80df506e" providerId="ADAL" clId="{5CE760B7-7079-4554-A8B2-4224BBF40C82}" dt="2022-05-11T19:24:14.087" v="1225" actId="207"/>
          <ac:spMkLst>
            <pc:docMk/>
            <pc:sldMk cId="3629063796" sldId="260"/>
            <ac:spMk id="37" creationId="{631B4A2A-CE5C-474A-AA98-CC9A62589A0E}"/>
          </ac:spMkLst>
        </pc:spChg>
        <pc:spChg chg="mod">
          <ac:chgData name="Sophia Skoglund" userId="e785ee75-321d-4883-8c8f-abbe80df506e" providerId="ADAL" clId="{5CE760B7-7079-4554-A8B2-4224BBF40C82}" dt="2022-05-10T22:26:52.450" v="59" actId="552"/>
          <ac:spMkLst>
            <pc:docMk/>
            <pc:sldMk cId="3629063796" sldId="260"/>
            <ac:spMk id="38" creationId="{1EC47E79-0327-A941-B47B-0BC48AE55838}"/>
          </ac:spMkLst>
        </pc:spChg>
        <pc:spChg chg="mod">
          <ac:chgData name="Sophia Skoglund" userId="e785ee75-321d-4883-8c8f-abbe80df506e" providerId="ADAL" clId="{5CE760B7-7079-4554-A8B2-4224BBF40C82}" dt="2022-05-11T19:26:02.041" v="1239" actId="207"/>
          <ac:spMkLst>
            <pc:docMk/>
            <pc:sldMk cId="3629063796" sldId="260"/>
            <ac:spMk id="40" creationId="{B28218B1-CC26-1748-A80F-C67D9F623F59}"/>
          </ac:spMkLst>
        </pc:spChg>
        <pc:spChg chg="mod">
          <ac:chgData name="Sophia Skoglund" userId="e785ee75-321d-4883-8c8f-abbe80df506e" providerId="ADAL" clId="{5CE760B7-7079-4554-A8B2-4224BBF40C82}" dt="2022-05-11T19:28:51.880" v="1254" actId="207"/>
          <ac:spMkLst>
            <pc:docMk/>
            <pc:sldMk cId="3629063796" sldId="260"/>
            <ac:spMk id="42" creationId="{203E49B5-D04A-BE00-C057-9BDDECF82B51}"/>
          </ac:spMkLst>
        </pc:spChg>
        <pc:spChg chg="mod">
          <ac:chgData name="Sophia Skoglund" userId="e785ee75-321d-4883-8c8f-abbe80df506e" providerId="ADAL" clId="{5CE760B7-7079-4554-A8B2-4224BBF40C82}" dt="2022-05-11T19:25:09.281" v="1232" actId="207"/>
          <ac:spMkLst>
            <pc:docMk/>
            <pc:sldMk cId="3629063796" sldId="260"/>
            <ac:spMk id="48" creationId="{338E9933-F9E1-40D3-A2D2-91D37F019E65}"/>
          </ac:spMkLst>
        </pc:spChg>
        <pc:spChg chg="mod">
          <ac:chgData name="Sophia Skoglund" userId="e785ee75-321d-4883-8c8f-abbe80df506e" providerId="ADAL" clId="{5CE760B7-7079-4554-A8B2-4224BBF40C82}" dt="2022-05-11T19:24:47.782" v="1230" actId="207"/>
          <ac:spMkLst>
            <pc:docMk/>
            <pc:sldMk cId="3629063796" sldId="260"/>
            <ac:spMk id="49" creationId="{7B1600B3-421C-4ADC-B4BF-6C1C6B9A9AF7}"/>
          </ac:spMkLst>
        </pc:spChg>
        <pc:spChg chg="mod">
          <ac:chgData name="Sophia Skoglund" userId="e785ee75-321d-4883-8c8f-abbe80df506e" providerId="ADAL" clId="{5CE760B7-7079-4554-A8B2-4224BBF40C82}" dt="2022-05-11T19:24:47.782" v="1230" actId="207"/>
          <ac:spMkLst>
            <pc:docMk/>
            <pc:sldMk cId="3629063796" sldId="260"/>
            <ac:spMk id="50" creationId="{33C5B9FF-BF93-4008-B629-7DE2E4AC6178}"/>
          </ac:spMkLst>
        </pc:spChg>
        <pc:spChg chg="mod">
          <ac:chgData name="Sophia Skoglund" userId="e785ee75-321d-4883-8c8f-abbe80df506e" providerId="ADAL" clId="{5CE760B7-7079-4554-A8B2-4224BBF40C82}" dt="2022-05-11T19:26:02.041" v="1239" actId="207"/>
          <ac:spMkLst>
            <pc:docMk/>
            <pc:sldMk cId="3629063796" sldId="260"/>
            <ac:spMk id="52" creationId="{DE579121-499F-A942-88A7-A0E367204A8F}"/>
          </ac:spMkLst>
        </pc:spChg>
        <pc:spChg chg="mod">
          <ac:chgData name="Sophia Skoglund" userId="e785ee75-321d-4883-8c8f-abbe80df506e" providerId="ADAL" clId="{5CE760B7-7079-4554-A8B2-4224BBF40C82}" dt="2022-05-11T19:26:02.041" v="1239" actId="207"/>
          <ac:spMkLst>
            <pc:docMk/>
            <pc:sldMk cId="3629063796" sldId="260"/>
            <ac:spMk id="56" creationId="{ECBB7FA8-F9CB-4343-9E9B-F0FDC7AE37C7}"/>
          </ac:spMkLst>
        </pc:spChg>
        <pc:spChg chg="mod">
          <ac:chgData name="Sophia Skoglund" userId="e785ee75-321d-4883-8c8f-abbe80df506e" providerId="ADAL" clId="{5CE760B7-7079-4554-A8B2-4224BBF40C82}" dt="2022-05-11T19:27:29.901" v="1245" actId="207"/>
          <ac:spMkLst>
            <pc:docMk/>
            <pc:sldMk cId="3629063796" sldId="260"/>
            <ac:spMk id="58" creationId="{B1A037D9-7123-4E62-4D4D-1AD0263CD550}"/>
          </ac:spMkLst>
        </pc:spChg>
        <pc:spChg chg="mod">
          <ac:chgData name="Sophia Skoglund" userId="e785ee75-321d-4883-8c8f-abbe80df506e" providerId="ADAL" clId="{5CE760B7-7079-4554-A8B2-4224BBF40C82}" dt="2022-05-11T19:28:24.830" v="1250" actId="207"/>
          <ac:spMkLst>
            <pc:docMk/>
            <pc:sldMk cId="3629063796" sldId="260"/>
            <ac:spMk id="60" creationId="{8062CD4F-B2ED-A2F3-17BE-BCA4D3A8A30A}"/>
          </ac:spMkLst>
        </pc:spChg>
        <pc:spChg chg="mod">
          <ac:chgData name="Sophia Skoglund" userId="e785ee75-321d-4883-8c8f-abbe80df506e" providerId="ADAL" clId="{5CE760B7-7079-4554-A8B2-4224BBF40C82}" dt="2022-05-11T19:27:29.901" v="1245" actId="207"/>
          <ac:spMkLst>
            <pc:docMk/>
            <pc:sldMk cId="3629063796" sldId="260"/>
            <ac:spMk id="62" creationId="{5C834969-6490-AA85-8334-D78F92DED18A}"/>
          </ac:spMkLst>
        </pc:spChg>
        <pc:spChg chg="mod">
          <ac:chgData name="Sophia Skoglund" userId="e785ee75-321d-4883-8c8f-abbe80df506e" providerId="ADAL" clId="{5CE760B7-7079-4554-A8B2-4224BBF40C82}" dt="2022-05-11T19:27:29.901" v="1245" actId="207"/>
          <ac:spMkLst>
            <pc:docMk/>
            <pc:sldMk cId="3629063796" sldId="260"/>
            <ac:spMk id="63" creationId="{324B6C57-05F0-C6AC-F1BF-5439A080D335}"/>
          </ac:spMkLst>
        </pc:spChg>
        <pc:spChg chg="mod">
          <ac:chgData name="Sophia Skoglund" userId="e785ee75-321d-4883-8c8f-abbe80df506e" providerId="ADAL" clId="{5CE760B7-7079-4554-A8B2-4224BBF40C82}" dt="2022-05-11T19:26:02.041" v="1239" actId="207"/>
          <ac:spMkLst>
            <pc:docMk/>
            <pc:sldMk cId="3629063796" sldId="260"/>
            <ac:spMk id="66" creationId="{C9A2BDDB-7307-134C-862D-2E2389AD75C6}"/>
          </ac:spMkLst>
        </pc:spChg>
        <pc:spChg chg="mod">
          <ac:chgData name="Sophia Skoglund" userId="e785ee75-321d-4883-8c8f-abbe80df506e" providerId="ADAL" clId="{5CE760B7-7079-4554-A8B2-4224BBF40C82}" dt="2022-05-11T19:28:24.830" v="1250" actId="207"/>
          <ac:spMkLst>
            <pc:docMk/>
            <pc:sldMk cId="3629063796" sldId="260"/>
            <ac:spMk id="69" creationId="{B8ADF2E8-6DBB-B090-7725-B0816B595F32}"/>
          </ac:spMkLst>
        </pc:spChg>
        <pc:spChg chg="mod">
          <ac:chgData name="Sophia Skoglund" userId="e785ee75-321d-4883-8c8f-abbe80df506e" providerId="ADAL" clId="{5CE760B7-7079-4554-A8B2-4224BBF40C82}" dt="2022-05-11T19:28:18.825" v="1249" actId="207"/>
          <ac:spMkLst>
            <pc:docMk/>
            <pc:sldMk cId="3629063796" sldId="260"/>
            <ac:spMk id="71" creationId="{926254A4-995D-220A-1013-A1E8482C2E44}"/>
          </ac:spMkLst>
        </pc:spChg>
        <pc:spChg chg="mod">
          <ac:chgData name="Sophia Skoglund" userId="e785ee75-321d-4883-8c8f-abbe80df506e" providerId="ADAL" clId="{5CE760B7-7079-4554-A8B2-4224BBF40C82}" dt="2022-05-11T19:28:18.825" v="1249" actId="207"/>
          <ac:spMkLst>
            <pc:docMk/>
            <pc:sldMk cId="3629063796" sldId="260"/>
            <ac:spMk id="72" creationId="{8F61FA0E-1BA6-8268-6617-B4F7B790A375}"/>
          </ac:spMkLst>
        </pc:spChg>
        <pc:spChg chg="mod">
          <ac:chgData name="Sophia Skoglund" userId="e785ee75-321d-4883-8c8f-abbe80df506e" providerId="ADAL" clId="{5CE760B7-7079-4554-A8B2-4224BBF40C82}" dt="2022-05-11T19:28:18.825" v="1249" actId="207"/>
          <ac:spMkLst>
            <pc:docMk/>
            <pc:sldMk cId="3629063796" sldId="260"/>
            <ac:spMk id="73" creationId="{14BABC68-645B-7873-76D1-CEB294453150}"/>
          </ac:spMkLst>
        </pc:spChg>
        <pc:spChg chg="mod">
          <ac:chgData name="Sophia Skoglund" userId="e785ee75-321d-4883-8c8f-abbe80df506e" providerId="ADAL" clId="{5CE760B7-7079-4554-A8B2-4224BBF40C82}" dt="2022-05-11T19:28:18.825" v="1249" actId="207"/>
          <ac:spMkLst>
            <pc:docMk/>
            <pc:sldMk cId="3629063796" sldId="260"/>
            <ac:spMk id="74" creationId="{BCBEF113-438F-7F08-23B1-7EA3B0408B14}"/>
          </ac:spMkLst>
        </pc:spChg>
        <pc:spChg chg="mod">
          <ac:chgData name="Sophia Skoglund" userId="e785ee75-321d-4883-8c8f-abbe80df506e" providerId="ADAL" clId="{5CE760B7-7079-4554-A8B2-4224BBF40C82}" dt="2022-05-11T19:28:18.825" v="1249" actId="207"/>
          <ac:spMkLst>
            <pc:docMk/>
            <pc:sldMk cId="3629063796" sldId="260"/>
            <ac:spMk id="75" creationId="{86E10969-8BA0-3D63-8C98-646859E91C71}"/>
          </ac:spMkLst>
        </pc:spChg>
        <pc:spChg chg="mod">
          <ac:chgData name="Sophia Skoglund" userId="e785ee75-321d-4883-8c8f-abbe80df506e" providerId="ADAL" clId="{5CE760B7-7079-4554-A8B2-4224BBF40C82}" dt="2022-05-11T19:28:18.825" v="1249" actId="207"/>
          <ac:spMkLst>
            <pc:docMk/>
            <pc:sldMk cId="3629063796" sldId="260"/>
            <ac:spMk id="76" creationId="{A12E13EE-9A39-11E9-52CD-053D564358F3}"/>
          </ac:spMkLst>
        </pc:spChg>
        <pc:spChg chg="mod">
          <ac:chgData name="Sophia Skoglund" userId="e785ee75-321d-4883-8c8f-abbe80df506e" providerId="ADAL" clId="{5CE760B7-7079-4554-A8B2-4224BBF40C82}" dt="2022-05-11T19:28:18.825" v="1249" actId="207"/>
          <ac:spMkLst>
            <pc:docMk/>
            <pc:sldMk cId="3629063796" sldId="260"/>
            <ac:spMk id="77" creationId="{2409A3DC-A1C3-F57A-0A8C-A4AC7CCEAFCC}"/>
          </ac:spMkLst>
        </pc:spChg>
        <pc:spChg chg="mod">
          <ac:chgData name="Sophia Skoglund" userId="e785ee75-321d-4883-8c8f-abbe80df506e" providerId="ADAL" clId="{5CE760B7-7079-4554-A8B2-4224BBF40C82}" dt="2022-05-11T19:28:18.825" v="1249" actId="207"/>
          <ac:spMkLst>
            <pc:docMk/>
            <pc:sldMk cId="3629063796" sldId="260"/>
            <ac:spMk id="78" creationId="{784D14F3-5750-DE13-B77C-320A5B490274}"/>
          </ac:spMkLst>
        </pc:spChg>
        <pc:spChg chg="mod">
          <ac:chgData name="Sophia Skoglund" userId="e785ee75-321d-4883-8c8f-abbe80df506e" providerId="ADAL" clId="{5CE760B7-7079-4554-A8B2-4224BBF40C82}" dt="2022-05-11T19:28:18.825" v="1249" actId="207"/>
          <ac:spMkLst>
            <pc:docMk/>
            <pc:sldMk cId="3629063796" sldId="260"/>
            <ac:spMk id="79" creationId="{784D14F3-5750-DE13-B77C-320A5B490274}"/>
          </ac:spMkLst>
        </pc:spChg>
        <pc:spChg chg="mod">
          <ac:chgData name="Sophia Skoglund" userId="e785ee75-321d-4883-8c8f-abbe80df506e" providerId="ADAL" clId="{5CE760B7-7079-4554-A8B2-4224BBF40C82}" dt="2022-05-11T19:28:24.830" v="1250" actId="207"/>
          <ac:spMkLst>
            <pc:docMk/>
            <pc:sldMk cId="3629063796" sldId="260"/>
            <ac:spMk id="84" creationId="{55AB3742-F981-4F5D-0C07-E7D6395AD539}"/>
          </ac:spMkLst>
        </pc:spChg>
        <pc:spChg chg="mod">
          <ac:chgData name="Sophia Skoglund" userId="e785ee75-321d-4883-8c8f-abbe80df506e" providerId="ADAL" clId="{5CE760B7-7079-4554-A8B2-4224BBF40C82}" dt="2022-05-11T19:27:45.973" v="1247" actId="207"/>
          <ac:spMkLst>
            <pc:docMk/>
            <pc:sldMk cId="3629063796" sldId="260"/>
            <ac:spMk id="87" creationId="{28381ADD-D64B-741C-3E6F-F2C325BDF1BD}"/>
          </ac:spMkLst>
        </pc:spChg>
        <pc:spChg chg="mod">
          <ac:chgData name="Sophia Skoglund" userId="e785ee75-321d-4883-8c8f-abbe80df506e" providerId="ADAL" clId="{5CE760B7-7079-4554-A8B2-4224BBF40C82}" dt="2022-05-11T19:24:58.928" v="1231" actId="207"/>
          <ac:spMkLst>
            <pc:docMk/>
            <pc:sldMk cId="3629063796" sldId="260"/>
            <ac:spMk id="88" creationId="{F78E44CD-8F3F-7A7C-5BA4-D8127B71CCBD}"/>
          </ac:spMkLst>
        </pc:spChg>
        <pc:spChg chg="mod">
          <ac:chgData name="Sophia Skoglund" userId="e785ee75-321d-4883-8c8f-abbe80df506e" providerId="ADAL" clId="{5CE760B7-7079-4554-A8B2-4224BBF40C82}" dt="2022-05-11T19:28:51.880" v="1254" actId="207"/>
          <ac:spMkLst>
            <pc:docMk/>
            <pc:sldMk cId="3629063796" sldId="260"/>
            <ac:spMk id="89" creationId="{143CE0EF-79A3-2928-6B29-CB01D16460AE}"/>
          </ac:spMkLst>
        </pc:spChg>
        <pc:spChg chg="mod">
          <ac:chgData name="Sophia Skoglund" userId="e785ee75-321d-4883-8c8f-abbe80df506e" providerId="ADAL" clId="{5CE760B7-7079-4554-A8B2-4224BBF40C82}" dt="2022-05-11T19:28:51.880" v="1254" actId="207"/>
          <ac:spMkLst>
            <pc:docMk/>
            <pc:sldMk cId="3629063796" sldId="260"/>
            <ac:spMk id="91" creationId="{0C8CB9A0-19FD-8068-B8A1-10409382256F}"/>
          </ac:spMkLst>
        </pc:spChg>
        <pc:spChg chg="mod">
          <ac:chgData name="Sophia Skoglund" userId="e785ee75-321d-4883-8c8f-abbe80df506e" providerId="ADAL" clId="{5CE760B7-7079-4554-A8B2-4224BBF40C82}" dt="2022-05-11T19:28:51.880" v="1254" actId="207"/>
          <ac:spMkLst>
            <pc:docMk/>
            <pc:sldMk cId="3629063796" sldId="260"/>
            <ac:spMk id="92" creationId="{BCDDF2AB-181B-8A2D-DC41-7DEEDD4B46BB}"/>
          </ac:spMkLst>
        </pc:spChg>
        <pc:spChg chg="mod">
          <ac:chgData name="Sophia Skoglund" userId="e785ee75-321d-4883-8c8f-abbe80df506e" providerId="ADAL" clId="{5CE760B7-7079-4554-A8B2-4224BBF40C82}" dt="2022-05-11T19:26:13.632" v="1240" actId="207"/>
          <ac:spMkLst>
            <pc:docMk/>
            <pc:sldMk cId="3629063796" sldId="260"/>
            <ac:spMk id="93" creationId="{A153062C-E95A-0498-B02B-8FE5803617A6}"/>
          </ac:spMkLst>
        </pc:spChg>
        <pc:spChg chg="mod">
          <ac:chgData name="Sophia Skoglund" userId="e785ee75-321d-4883-8c8f-abbe80df506e" providerId="ADAL" clId="{5CE760B7-7079-4554-A8B2-4224BBF40C82}" dt="2022-05-11T19:26:13.632" v="1240" actId="207"/>
          <ac:spMkLst>
            <pc:docMk/>
            <pc:sldMk cId="3629063796" sldId="260"/>
            <ac:spMk id="94" creationId="{944B7212-2A19-E547-91AA-BAF0F8AD56D0}"/>
          </ac:spMkLst>
        </pc:spChg>
        <pc:spChg chg="mod">
          <ac:chgData name="Sophia Skoglund" userId="e785ee75-321d-4883-8c8f-abbe80df506e" providerId="ADAL" clId="{5CE760B7-7079-4554-A8B2-4224BBF40C82}" dt="2022-05-11T19:28:51.880" v="1254" actId="207"/>
          <ac:spMkLst>
            <pc:docMk/>
            <pc:sldMk cId="3629063796" sldId="260"/>
            <ac:spMk id="134" creationId="{A6C32649-F7A1-78D9-5C7C-0038D8F92376}"/>
          </ac:spMkLst>
        </pc:spChg>
        <pc:spChg chg="mod">
          <ac:chgData name="Sophia Skoglund" userId="e785ee75-321d-4883-8c8f-abbe80df506e" providerId="ADAL" clId="{5CE760B7-7079-4554-A8B2-4224BBF40C82}" dt="2022-05-11T19:28:51.880" v="1254" actId="207"/>
          <ac:spMkLst>
            <pc:docMk/>
            <pc:sldMk cId="3629063796" sldId="260"/>
            <ac:spMk id="135" creationId="{DF9C1BC7-A5D5-83B9-908F-9A38F0A1FC6E}"/>
          </ac:spMkLst>
        </pc:spChg>
        <pc:spChg chg="mod">
          <ac:chgData name="Sophia Skoglund" userId="e785ee75-321d-4883-8c8f-abbe80df506e" providerId="ADAL" clId="{5CE760B7-7079-4554-A8B2-4224BBF40C82}" dt="2022-05-11T19:28:51.880" v="1254" actId="207"/>
          <ac:spMkLst>
            <pc:docMk/>
            <pc:sldMk cId="3629063796" sldId="260"/>
            <ac:spMk id="143" creationId="{6E6F2FA6-C1E4-7DA7-7280-4ECC0FF4672D}"/>
          </ac:spMkLst>
        </pc:spChg>
        <pc:spChg chg="mod">
          <ac:chgData name="Sophia Skoglund" userId="e785ee75-321d-4883-8c8f-abbe80df506e" providerId="ADAL" clId="{5CE760B7-7079-4554-A8B2-4224BBF40C82}" dt="2022-05-11T19:28:51.880" v="1254" actId="207"/>
          <ac:spMkLst>
            <pc:docMk/>
            <pc:sldMk cId="3629063796" sldId="260"/>
            <ac:spMk id="145" creationId="{1FDABB6A-13D3-CE0E-D0EE-21D3C4924200}"/>
          </ac:spMkLst>
        </pc:spChg>
        <pc:spChg chg="mod">
          <ac:chgData name="Sophia Skoglund" userId="e785ee75-321d-4883-8c8f-abbe80df506e" providerId="ADAL" clId="{5CE760B7-7079-4554-A8B2-4224BBF40C82}" dt="2022-05-11T19:28:51.880" v="1254" actId="207"/>
          <ac:spMkLst>
            <pc:docMk/>
            <pc:sldMk cId="3629063796" sldId="260"/>
            <ac:spMk id="148" creationId="{6AEF5970-49D0-559C-FDAF-858B319AEBE9}"/>
          </ac:spMkLst>
        </pc:spChg>
        <pc:spChg chg="mod">
          <ac:chgData name="Sophia Skoglund" userId="e785ee75-321d-4883-8c8f-abbe80df506e" providerId="ADAL" clId="{5CE760B7-7079-4554-A8B2-4224BBF40C82}" dt="2022-05-11T19:28:51.880" v="1254" actId="207"/>
          <ac:spMkLst>
            <pc:docMk/>
            <pc:sldMk cId="3629063796" sldId="260"/>
            <ac:spMk id="149" creationId="{DFA7ABED-3236-4770-B959-49183626AB6D}"/>
          </ac:spMkLst>
        </pc:spChg>
        <pc:spChg chg="mod">
          <ac:chgData name="Sophia Skoglund" userId="e785ee75-321d-4883-8c8f-abbe80df506e" providerId="ADAL" clId="{5CE760B7-7079-4554-A8B2-4224BBF40C82}" dt="2022-05-11T19:28:51.880" v="1254" actId="207"/>
          <ac:spMkLst>
            <pc:docMk/>
            <pc:sldMk cId="3629063796" sldId="260"/>
            <ac:spMk id="150" creationId="{E593B681-4BEB-9DB9-DE9F-48326BBD9868}"/>
          </ac:spMkLst>
        </pc:spChg>
        <pc:spChg chg="mod">
          <ac:chgData name="Sophia Skoglund" userId="e785ee75-321d-4883-8c8f-abbe80df506e" providerId="ADAL" clId="{5CE760B7-7079-4554-A8B2-4224BBF40C82}" dt="2022-05-11T19:27:40.262" v="1246" actId="207"/>
          <ac:spMkLst>
            <pc:docMk/>
            <pc:sldMk cId="3629063796" sldId="260"/>
            <ac:spMk id="154" creationId="{847F236A-077A-433E-8ADC-BB8F6E04E422}"/>
          </ac:spMkLst>
        </pc:spChg>
        <pc:spChg chg="mod ord">
          <ac:chgData name="Sophia Skoglund" userId="e785ee75-321d-4883-8c8f-abbe80df506e" providerId="ADAL" clId="{5CE760B7-7079-4554-A8B2-4224BBF40C82}" dt="2022-05-11T19:27:40.262" v="1246" actId="207"/>
          <ac:spMkLst>
            <pc:docMk/>
            <pc:sldMk cId="3629063796" sldId="260"/>
            <ac:spMk id="155" creationId="{E2ABD36E-95A0-40EF-8ED2-527FB2BC7075}"/>
          </ac:spMkLst>
        </pc:spChg>
        <pc:spChg chg="mod">
          <ac:chgData name="Sophia Skoglund" userId="e785ee75-321d-4883-8c8f-abbe80df506e" providerId="ADAL" clId="{5CE760B7-7079-4554-A8B2-4224BBF40C82}" dt="2022-05-11T19:27:40.262" v="1246" actId="207"/>
          <ac:spMkLst>
            <pc:docMk/>
            <pc:sldMk cId="3629063796" sldId="260"/>
            <ac:spMk id="157" creationId="{61BFCC2D-44C5-4AD3-B884-C7A2F4D3C426}"/>
          </ac:spMkLst>
        </pc:spChg>
        <pc:spChg chg="mod">
          <ac:chgData name="Sophia Skoglund" userId="e785ee75-321d-4883-8c8f-abbe80df506e" providerId="ADAL" clId="{5CE760B7-7079-4554-A8B2-4224BBF40C82}" dt="2022-05-11T19:27:40.262" v="1246" actId="207"/>
          <ac:spMkLst>
            <pc:docMk/>
            <pc:sldMk cId="3629063796" sldId="260"/>
            <ac:spMk id="160" creationId="{A78FD1BE-D2AC-4D86-9A84-FF1B7A5A39A3}"/>
          </ac:spMkLst>
        </pc:spChg>
        <pc:spChg chg="mod">
          <ac:chgData name="Sophia Skoglund" userId="e785ee75-321d-4883-8c8f-abbe80df506e" providerId="ADAL" clId="{5CE760B7-7079-4554-A8B2-4224BBF40C82}" dt="2022-05-11T19:27:40.262" v="1246" actId="207"/>
          <ac:spMkLst>
            <pc:docMk/>
            <pc:sldMk cId="3629063796" sldId="260"/>
            <ac:spMk id="164" creationId="{64BCA45B-0279-4A34-9CE7-CF74E2555ED6}"/>
          </ac:spMkLst>
        </pc:spChg>
        <pc:grpChg chg="mod">
          <ac:chgData name="Sophia Skoglund" userId="e785ee75-321d-4883-8c8f-abbe80df506e" providerId="ADAL" clId="{5CE760B7-7079-4554-A8B2-4224BBF40C82}" dt="2022-05-10T22:31:23.810" v="166" actId="1035"/>
          <ac:grpSpMkLst>
            <pc:docMk/>
            <pc:sldMk cId="3629063796" sldId="260"/>
            <ac:grpSpMk id="34" creationId="{C974AECD-F456-4769-BF96-467367E4ED06}"/>
          </ac:grpSpMkLst>
        </pc:grpChg>
        <pc:grpChg chg="del">
          <ac:chgData name="Sophia Skoglund" userId="e785ee75-321d-4883-8c8f-abbe80df506e" providerId="ADAL" clId="{5CE760B7-7079-4554-A8B2-4224BBF40C82}" dt="2022-05-11T19:11:26.772" v="1094" actId="478"/>
          <ac:grpSpMkLst>
            <pc:docMk/>
            <pc:sldMk cId="3629063796" sldId="260"/>
            <ac:grpSpMk id="81" creationId="{09D1EE8A-76AB-1D41-9648-FA5FD80A8CCA}"/>
          </ac:grpSpMkLst>
        </pc:grpChg>
        <pc:grpChg chg="mod">
          <ac:chgData name="Sophia Skoglund" userId="e785ee75-321d-4883-8c8f-abbe80df506e" providerId="ADAL" clId="{5CE760B7-7079-4554-A8B2-4224BBF40C82}" dt="2022-05-11T18:58:13.156" v="642" actId="207"/>
          <ac:grpSpMkLst>
            <pc:docMk/>
            <pc:sldMk cId="3629063796" sldId="260"/>
            <ac:grpSpMk id="86" creationId="{E25C3F84-C081-F8A7-CACB-F4341E6D33BF}"/>
          </ac:grpSpMkLst>
        </pc:grpChg>
        <pc:grpChg chg="mod">
          <ac:chgData name="Sophia Skoglund" userId="e785ee75-321d-4883-8c8f-abbe80df506e" providerId="ADAL" clId="{5CE760B7-7079-4554-A8B2-4224BBF40C82}" dt="2022-05-11T19:04:48.962" v="859" actId="1035"/>
          <ac:grpSpMkLst>
            <pc:docMk/>
            <pc:sldMk cId="3629063796" sldId="260"/>
            <ac:grpSpMk id="108" creationId="{98826426-EA5B-AF4B-849A-8918F852DF6E}"/>
          </ac:grpSpMkLst>
        </pc:grpChg>
        <pc:grpChg chg="mod">
          <ac:chgData name="Sophia Skoglund" userId="e785ee75-321d-4883-8c8f-abbe80df506e" providerId="ADAL" clId="{5CE760B7-7079-4554-A8B2-4224BBF40C82}" dt="2022-05-11T18:58:13.156" v="642" actId="207"/>
          <ac:grpSpMkLst>
            <pc:docMk/>
            <pc:sldMk cId="3629063796" sldId="260"/>
            <ac:grpSpMk id="118" creationId="{8046031C-8CDC-824D-937E-CE91D914BEEF}"/>
          </ac:grpSpMkLst>
        </pc:grpChg>
        <pc:grpChg chg="mod">
          <ac:chgData name="Sophia Skoglund" userId="e785ee75-321d-4883-8c8f-abbe80df506e" providerId="ADAL" clId="{5CE760B7-7079-4554-A8B2-4224BBF40C82}" dt="2022-05-10T22:34:53.056" v="198" actId="1037"/>
          <ac:grpSpMkLst>
            <pc:docMk/>
            <pc:sldMk cId="3629063796" sldId="260"/>
            <ac:grpSpMk id="142" creationId="{7E7EC9A3-A7EB-4B3D-BD34-F162880A5476}"/>
          </ac:grpSpMkLst>
        </pc:grpChg>
        <pc:grpChg chg="add mod">
          <ac:chgData name="Sophia Skoglund" userId="e785ee75-321d-4883-8c8f-abbe80df506e" providerId="ADAL" clId="{5CE760B7-7079-4554-A8B2-4224BBF40C82}" dt="2022-05-11T19:14:16.660" v="1108" actId="1076"/>
          <ac:grpSpMkLst>
            <pc:docMk/>
            <pc:sldMk cId="3629063796" sldId="260"/>
            <ac:grpSpMk id="151" creationId="{6824052C-3068-484F-B32C-6067178F3EEE}"/>
          </ac:grpSpMkLst>
        </pc:grpChg>
        <pc:grpChg chg="mod">
          <ac:chgData name="Sophia Skoglund" userId="e785ee75-321d-4883-8c8f-abbe80df506e" providerId="ADAL" clId="{5CE760B7-7079-4554-A8B2-4224BBF40C82}" dt="2022-05-11T19:05:16.718" v="865" actId="1035"/>
          <ac:grpSpMkLst>
            <pc:docMk/>
            <pc:sldMk cId="3629063796" sldId="260"/>
            <ac:grpSpMk id="156" creationId="{B386E158-7760-E84E-9579-AE4F952133CB}"/>
          </ac:grpSpMkLst>
        </pc:grpChg>
        <pc:graphicFrameChg chg="mod">
          <ac:chgData name="Sophia Skoglund" userId="e785ee75-321d-4883-8c8f-abbe80df506e" providerId="ADAL" clId="{5CE760B7-7079-4554-A8B2-4224BBF40C82}" dt="2022-05-11T19:14:00.770" v="1107"/>
          <ac:graphicFrameMkLst>
            <pc:docMk/>
            <pc:sldMk cId="3629063796" sldId="260"/>
            <ac:graphicFrameMk id="153" creationId="{187CA950-695F-4607-A47E-2010B7278AB4}"/>
          </ac:graphicFrameMkLst>
        </pc:graphicFrameChg>
        <pc:picChg chg="mod">
          <ac:chgData name="Sophia Skoglund" userId="e785ee75-321d-4883-8c8f-abbe80df506e" providerId="ADAL" clId="{5CE760B7-7079-4554-A8B2-4224BBF40C82}" dt="2022-05-10T22:42:01.077" v="292" actId="1036"/>
          <ac:picMkLst>
            <pc:docMk/>
            <pc:sldMk cId="3629063796" sldId="260"/>
            <ac:picMk id="12" creationId="{7B68F42E-F565-C1E2-CF82-21A9248D49B1}"/>
          </ac:picMkLst>
        </pc:picChg>
        <pc:picChg chg="mod">
          <ac:chgData name="Sophia Skoglund" userId="e785ee75-321d-4883-8c8f-abbe80df506e" providerId="ADAL" clId="{5CE760B7-7079-4554-A8B2-4224BBF40C82}" dt="2022-05-11T18:58:13.156" v="642" actId="207"/>
          <ac:picMkLst>
            <pc:docMk/>
            <pc:sldMk cId="3629063796" sldId="260"/>
            <ac:picMk id="23" creationId="{1839C83A-5DA5-05F1-37E1-7A279B852569}"/>
          </ac:picMkLst>
        </pc:picChg>
        <pc:picChg chg="mod">
          <ac:chgData name="Sophia Skoglund" userId="e785ee75-321d-4883-8c8f-abbe80df506e" providerId="ADAL" clId="{5CE760B7-7079-4554-A8B2-4224BBF40C82}" dt="2022-05-11T18:58:13.156" v="642" actId="207"/>
          <ac:picMkLst>
            <pc:docMk/>
            <pc:sldMk cId="3629063796" sldId="260"/>
            <ac:picMk id="32" creationId="{9B4191C1-8A81-9ED7-FC26-8F88A51138A8}"/>
          </ac:picMkLst>
        </pc:picChg>
        <pc:picChg chg="del mod">
          <ac:chgData name="Sophia Skoglund" userId="e785ee75-321d-4883-8c8f-abbe80df506e" providerId="ADAL" clId="{5CE760B7-7079-4554-A8B2-4224BBF40C82}" dt="2022-05-11T19:11:26.772" v="1094" actId="478"/>
          <ac:picMkLst>
            <pc:docMk/>
            <pc:sldMk cId="3629063796" sldId="260"/>
            <ac:picMk id="57" creationId="{D9B04C97-D8BA-EF53-71AB-7189A8773891}"/>
          </ac:picMkLst>
        </pc:picChg>
        <pc:picChg chg="mod">
          <ac:chgData name="Sophia Skoglund" userId="e785ee75-321d-4883-8c8f-abbe80df506e" providerId="ADAL" clId="{5CE760B7-7079-4554-A8B2-4224BBF40C82}" dt="2022-05-10T22:45:39.006" v="364" actId="1037"/>
          <ac:picMkLst>
            <pc:docMk/>
            <pc:sldMk cId="3629063796" sldId="260"/>
            <ac:picMk id="59" creationId="{39CB0811-AF41-6886-F0C6-0C2146C0F641}"/>
          </ac:picMkLst>
        </pc:picChg>
        <pc:picChg chg="mod">
          <ac:chgData name="Sophia Skoglund" userId="e785ee75-321d-4883-8c8f-abbe80df506e" providerId="ADAL" clId="{5CE760B7-7079-4554-A8B2-4224BBF40C82}" dt="2022-05-10T22:40:39.065" v="271" actId="14100"/>
          <ac:picMkLst>
            <pc:docMk/>
            <pc:sldMk cId="3629063796" sldId="260"/>
            <ac:picMk id="61" creationId="{CCF69B54-9BF0-693A-EA40-D398313567B2}"/>
          </ac:picMkLst>
        </pc:picChg>
        <pc:picChg chg="mod">
          <ac:chgData name="Sophia Skoglund" userId="e785ee75-321d-4883-8c8f-abbe80df506e" providerId="ADAL" clId="{5CE760B7-7079-4554-A8B2-4224BBF40C82}" dt="2022-05-10T22:55:03.896" v="453" actId="1037"/>
          <ac:picMkLst>
            <pc:docMk/>
            <pc:sldMk cId="3629063796" sldId="260"/>
            <ac:picMk id="67" creationId="{5C4A41F3-7009-590E-40BF-D5547150DA70}"/>
          </ac:picMkLst>
        </pc:picChg>
        <pc:picChg chg="mod">
          <ac:chgData name="Sophia Skoglund" userId="e785ee75-321d-4883-8c8f-abbe80df506e" providerId="ADAL" clId="{5CE760B7-7079-4554-A8B2-4224BBF40C82}" dt="2022-05-10T22:46:32.890" v="371" actId="1076"/>
          <ac:picMkLst>
            <pc:docMk/>
            <pc:sldMk cId="3629063796" sldId="260"/>
            <ac:picMk id="68" creationId="{D139929D-EB03-916C-195C-CA5A390BD93E}"/>
          </ac:picMkLst>
        </pc:picChg>
        <pc:picChg chg="mod">
          <ac:chgData name="Sophia Skoglund" userId="e785ee75-321d-4883-8c8f-abbe80df506e" providerId="ADAL" clId="{5CE760B7-7079-4554-A8B2-4224BBF40C82}" dt="2022-05-10T22:59:16.644" v="466" actId="12788"/>
          <ac:picMkLst>
            <pc:docMk/>
            <pc:sldMk cId="3629063796" sldId="260"/>
            <ac:picMk id="98" creationId="{835A463F-5008-005F-48E5-9DD05B1F2EBB}"/>
          </ac:picMkLst>
        </pc:picChg>
        <pc:picChg chg="mod">
          <ac:chgData name="Sophia Skoglund" userId="e785ee75-321d-4883-8c8f-abbe80df506e" providerId="ADAL" clId="{5CE760B7-7079-4554-A8B2-4224BBF40C82}" dt="2022-05-10T22:59:16.644" v="466" actId="12788"/>
          <ac:picMkLst>
            <pc:docMk/>
            <pc:sldMk cId="3629063796" sldId="260"/>
            <ac:picMk id="99" creationId="{A2D11F84-FB43-E727-EDAE-875C90D70CCC}"/>
          </ac:picMkLst>
        </pc:picChg>
        <pc:picChg chg="mod">
          <ac:chgData name="Sophia Skoglund" userId="e785ee75-321d-4883-8c8f-abbe80df506e" providerId="ADAL" clId="{5CE760B7-7079-4554-A8B2-4224BBF40C82}" dt="2022-05-10T22:59:32.433" v="467" actId="12789"/>
          <ac:picMkLst>
            <pc:docMk/>
            <pc:sldMk cId="3629063796" sldId="260"/>
            <ac:picMk id="100" creationId="{17D7D843-4F5D-B837-BEB7-2A6A9C9FA8C9}"/>
          </ac:picMkLst>
        </pc:picChg>
        <pc:picChg chg="mod">
          <ac:chgData name="Sophia Skoglund" userId="e785ee75-321d-4883-8c8f-abbe80df506e" providerId="ADAL" clId="{5CE760B7-7079-4554-A8B2-4224BBF40C82}" dt="2022-05-10T23:00:27.077" v="473" actId="408"/>
          <ac:picMkLst>
            <pc:docMk/>
            <pc:sldMk cId="3629063796" sldId="260"/>
            <ac:picMk id="101" creationId="{C7576141-DED2-4B17-950A-5F67476E97A7}"/>
          </ac:picMkLst>
        </pc:picChg>
        <pc:picChg chg="mod">
          <ac:chgData name="Sophia Skoglund" userId="e785ee75-321d-4883-8c8f-abbe80df506e" providerId="ADAL" clId="{5CE760B7-7079-4554-A8B2-4224BBF40C82}" dt="2022-05-10T22:59:32.433" v="467" actId="12789"/>
          <ac:picMkLst>
            <pc:docMk/>
            <pc:sldMk cId="3629063796" sldId="260"/>
            <ac:picMk id="102" creationId="{C38ACFC7-A586-7E93-1CB5-7F471F09184C}"/>
          </ac:picMkLst>
        </pc:picChg>
        <pc:picChg chg="mod">
          <ac:chgData name="Sophia Skoglund" userId="e785ee75-321d-4883-8c8f-abbe80df506e" providerId="ADAL" clId="{5CE760B7-7079-4554-A8B2-4224BBF40C82}" dt="2022-05-11T19:22:12.985" v="1224" actId="1035"/>
          <ac:picMkLst>
            <pc:docMk/>
            <pc:sldMk cId="3629063796" sldId="260"/>
            <ac:picMk id="136" creationId="{26A5959C-CF9F-B04F-B421-7B5B734F1672}"/>
          </ac:picMkLst>
        </pc:picChg>
        <pc:picChg chg="mod">
          <ac:chgData name="Sophia Skoglund" userId="e785ee75-321d-4883-8c8f-abbe80df506e" providerId="ADAL" clId="{5CE760B7-7079-4554-A8B2-4224BBF40C82}" dt="2022-05-10T23:01:18.971" v="481" actId="12789"/>
          <ac:picMkLst>
            <pc:docMk/>
            <pc:sldMk cId="3629063796" sldId="260"/>
            <ac:picMk id="146" creationId="{52CE6476-55EF-98BC-139E-3C176A679B1C}"/>
          </ac:picMkLst>
        </pc:picChg>
        <pc:picChg chg="mod">
          <ac:chgData name="Sophia Skoglund" userId="e785ee75-321d-4883-8c8f-abbe80df506e" providerId="ADAL" clId="{5CE760B7-7079-4554-A8B2-4224BBF40C82}" dt="2022-05-10T23:01:18.971" v="481" actId="12789"/>
          <ac:picMkLst>
            <pc:docMk/>
            <pc:sldMk cId="3629063796" sldId="260"/>
            <ac:picMk id="147" creationId="{DB60A72D-8074-3062-9A6B-6D77BB8D9B8E}"/>
          </ac:picMkLst>
        </pc:picChg>
        <pc:picChg chg="add del mod">
          <ac:chgData name="Sophia Skoglund" userId="e785ee75-321d-4883-8c8f-abbe80df506e" providerId="ADAL" clId="{5CE760B7-7079-4554-A8B2-4224BBF40C82}" dt="2022-05-10T22:51:36.355" v="408" actId="478"/>
          <ac:picMkLst>
            <pc:docMk/>
            <pc:sldMk cId="3629063796" sldId="260"/>
            <ac:picMk id="151" creationId="{A638235E-F94F-478E-8128-6645EE6E6F84}"/>
          </ac:picMkLst>
        </pc:picChg>
        <pc:cxnChg chg="del mod ord">
          <ac:chgData name="Sophia Skoglund" userId="e785ee75-321d-4883-8c8f-abbe80df506e" providerId="ADAL" clId="{5CE760B7-7079-4554-A8B2-4224BBF40C82}" dt="2022-05-11T19:17:25.588" v="1136" actId="478"/>
          <ac:cxnSpMkLst>
            <pc:docMk/>
            <pc:sldMk cId="3629063796" sldId="260"/>
            <ac:cxnSpMk id="65" creationId="{F72BF130-9529-99E0-2C24-663C4D528D13}"/>
          </ac:cxnSpMkLst>
        </pc:cxnChg>
        <pc:cxnChg chg="del">
          <ac:chgData name="Sophia Skoglund" userId="e785ee75-321d-4883-8c8f-abbe80df506e" providerId="ADAL" clId="{5CE760B7-7079-4554-A8B2-4224BBF40C82}" dt="2022-05-10T22:55:59.141" v="456" actId="478"/>
          <ac:cxnSpMkLst>
            <pc:docMk/>
            <pc:sldMk cId="3629063796" sldId="260"/>
            <ac:cxnSpMk id="83" creationId="{B01277EC-5527-4806-AB3C-2C8F447E88DE}"/>
          </ac:cxnSpMkLst>
        </pc:cxnChg>
        <pc:cxnChg chg="add del mod">
          <ac:chgData name="Sophia Skoglund" userId="e785ee75-321d-4883-8c8f-abbe80df506e" providerId="ADAL" clId="{5CE760B7-7079-4554-A8B2-4224BBF40C82}" dt="2022-05-10T22:45:42.471" v="365" actId="478"/>
          <ac:cxnSpMkLst>
            <pc:docMk/>
            <pc:sldMk cId="3629063796" sldId="260"/>
            <ac:cxnSpMk id="111" creationId="{7639C2BE-186D-4AFF-A33C-7F248CBC634B}"/>
          </ac:cxnSpMkLst>
        </pc:cxnChg>
        <pc:cxnChg chg="add del mod">
          <ac:chgData name="Sophia Skoglund" userId="e785ee75-321d-4883-8c8f-abbe80df506e" providerId="ADAL" clId="{5CE760B7-7079-4554-A8B2-4224BBF40C82}" dt="2022-05-10T22:55:21.031" v="454" actId="478"/>
          <ac:cxnSpMkLst>
            <pc:docMk/>
            <pc:sldMk cId="3629063796" sldId="260"/>
            <ac:cxnSpMk id="117" creationId="{EA5D5159-933D-445F-80FA-E8B6EF503038}"/>
          </ac:cxnSpMkLst>
        </pc:cxnChg>
        <pc:cxnChg chg="add mod">
          <ac:chgData name="Sophia Skoglund" userId="e785ee75-321d-4883-8c8f-abbe80df506e" providerId="ADAL" clId="{5CE760B7-7079-4554-A8B2-4224BBF40C82}" dt="2022-05-11T19:18:05.589" v="1140" actId="1038"/>
          <ac:cxnSpMkLst>
            <pc:docMk/>
            <pc:sldMk cId="3629063796" sldId="260"/>
            <ac:cxnSpMk id="165" creationId="{2CA1E019-D486-43C2-B30F-94D3844FB64F}"/>
          </ac:cxnSpMkLst>
        </pc:cxnChg>
        <pc:cxnChg chg="add del mod">
          <ac:chgData name="Sophia Skoglund" userId="e785ee75-321d-4883-8c8f-abbe80df506e" providerId="ADAL" clId="{5CE760B7-7079-4554-A8B2-4224BBF40C82}" dt="2022-05-11T19:19:09.302" v="1196" actId="478"/>
          <ac:cxnSpMkLst>
            <pc:docMk/>
            <pc:sldMk cId="3629063796" sldId="260"/>
            <ac:cxnSpMk id="167" creationId="{E23F763E-3F06-4575-AD88-2217A247EC13}"/>
          </ac:cxnSpMkLst>
        </pc:cxnChg>
      </pc:sldChg>
      <pc:sldChg chg="addSp delSp modSp new del mod">
        <pc:chgData name="Sophia Skoglund" userId="e785ee75-321d-4883-8c8f-abbe80df506e" providerId="ADAL" clId="{5CE760B7-7079-4554-A8B2-4224BBF40C82}" dt="2022-05-11T19:29:16.200" v="1255" actId="2696"/>
        <pc:sldMkLst>
          <pc:docMk/>
          <pc:sldMk cId="3692021580" sldId="261"/>
        </pc:sldMkLst>
        <pc:spChg chg="add mod">
          <ac:chgData name="Sophia Skoglund" userId="e785ee75-321d-4883-8c8f-abbe80df506e" providerId="ADAL" clId="{5CE760B7-7079-4554-A8B2-4224BBF40C82}" dt="2022-05-11T19:10:52.146" v="1088" actId="164"/>
          <ac:spMkLst>
            <pc:docMk/>
            <pc:sldMk cId="3692021580" sldId="261"/>
            <ac:spMk id="7" creationId="{7152FC70-92A1-4072-9D94-1F0504E71C97}"/>
          </ac:spMkLst>
        </pc:spChg>
        <pc:spChg chg="add mod">
          <ac:chgData name="Sophia Skoglund" userId="e785ee75-321d-4883-8c8f-abbe80df506e" providerId="ADAL" clId="{5CE760B7-7079-4554-A8B2-4224BBF40C82}" dt="2022-05-11T19:10:52.146" v="1088" actId="164"/>
          <ac:spMkLst>
            <pc:docMk/>
            <pc:sldMk cId="3692021580" sldId="261"/>
            <ac:spMk id="8" creationId="{72893139-2DC3-4F2F-AADE-2048B3D6B11F}"/>
          </ac:spMkLst>
        </pc:spChg>
        <pc:spChg chg="add mod">
          <ac:chgData name="Sophia Skoglund" userId="e785ee75-321d-4883-8c8f-abbe80df506e" providerId="ADAL" clId="{5CE760B7-7079-4554-A8B2-4224BBF40C82}" dt="2022-05-11T19:10:52.146" v="1088" actId="164"/>
          <ac:spMkLst>
            <pc:docMk/>
            <pc:sldMk cId="3692021580" sldId="261"/>
            <ac:spMk id="9" creationId="{BB17492F-0BFB-43A4-987C-F8CE78614E0E}"/>
          </ac:spMkLst>
        </pc:spChg>
        <pc:spChg chg="add mod">
          <ac:chgData name="Sophia Skoglund" userId="e785ee75-321d-4883-8c8f-abbe80df506e" providerId="ADAL" clId="{5CE760B7-7079-4554-A8B2-4224BBF40C82}" dt="2022-05-11T19:10:52.146" v="1088" actId="164"/>
          <ac:spMkLst>
            <pc:docMk/>
            <pc:sldMk cId="3692021580" sldId="261"/>
            <ac:spMk id="10" creationId="{5DF21868-8F79-42EE-82DE-174F94ED3A43}"/>
          </ac:spMkLst>
        </pc:spChg>
        <pc:spChg chg="add mod">
          <ac:chgData name="Sophia Skoglund" userId="e785ee75-321d-4883-8c8f-abbe80df506e" providerId="ADAL" clId="{5CE760B7-7079-4554-A8B2-4224BBF40C82}" dt="2022-05-11T19:10:52.146" v="1088" actId="164"/>
          <ac:spMkLst>
            <pc:docMk/>
            <pc:sldMk cId="3692021580" sldId="261"/>
            <ac:spMk id="11" creationId="{6D6F5AC2-1958-4AF2-828F-44EB8A5E4BB5}"/>
          </ac:spMkLst>
        </pc:spChg>
        <pc:grpChg chg="add mod">
          <ac:chgData name="Sophia Skoglund" userId="e785ee75-321d-4883-8c8f-abbe80df506e" providerId="ADAL" clId="{5CE760B7-7079-4554-A8B2-4224BBF40C82}" dt="2022-05-11T19:10:52.146" v="1088" actId="164"/>
          <ac:grpSpMkLst>
            <pc:docMk/>
            <pc:sldMk cId="3692021580" sldId="261"/>
            <ac:grpSpMk id="15" creationId="{B87D6CBA-9125-4099-AA3A-C98FF579A976}"/>
          </ac:grpSpMkLst>
        </pc:grpChg>
        <pc:graphicFrameChg chg="add mod">
          <ac:chgData name="Sophia Skoglund" userId="e785ee75-321d-4883-8c8f-abbe80df506e" providerId="ADAL" clId="{5CE760B7-7079-4554-A8B2-4224BBF40C82}" dt="2022-05-11T19:10:52.146" v="1088" actId="164"/>
          <ac:graphicFrameMkLst>
            <pc:docMk/>
            <pc:sldMk cId="3692021580" sldId="261"/>
            <ac:graphicFrameMk id="6" creationId="{CB380AD4-F060-4B15-882E-AF95A196D068}"/>
          </ac:graphicFrameMkLst>
        </pc:graphicFrameChg>
        <pc:picChg chg="add mod">
          <ac:chgData name="Sophia Skoglund" userId="e785ee75-321d-4883-8c8f-abbe80df506e" providerId="ADAL" clId="{5CE760B7-7079-4554-A8B2-4224BBF40C82}" dt="2022-05-11T17:34:08.780" v="486" actId="1076"/>
          <ac:picMkLst>
            <pc:docMk/>
            <pc:sldMk cId="3692021580" sldId="261"/>
            <ac:picMk id="3" creationId="{08913B54-AFC5-4504-B0E3-1BAB5E06B605}"/>
          </ac:picMkLst>
        </pc:picChg>
        <pc:cxnChg chg="add del mod">
          <ac:chgData name="Sophia Skoglund" userId="e785ee75-321d-4883-8c8f-abbe80df506e" providerId="ADAL" clId="{5CE760B7-7079-4554-A8B2-4224BBF40C82}" dt="2022-05-11T19:10:41.010" v="1087" actId="478"/>
          <ac:cxnSpMkLst>
            <pc:docMk/>
            <pc:sldMk cId="3692021580" sldId="261"/>
            <ac:cxnSpMk id="5" creationId="{C5728A85-C1AA-4EA1-B531-55265604F694}"/>
          </ac:cxnSpMkLst>
        </pc:cxnChg>
      </pc:sldChg>
    </pc:docChg>
  </pc:docChgLst>
  <pc:docChgLst>
    <pc:chgData name="Shreya Suri" userId="S::shreya.suri@ssaihq.com::96362afd-8a94-4222-a836-eedf7f7595d3" providerId="AD" clId="Web-{0EB4C042-7D68-593C-3727-8F290F4BC99A}"/>
    <pc:docChg chg="modSld">
      <pc:chgData name="Shreya Suri" userId="S::shreya.suri@ssaihq.com::96362afd-8a94-4222-a836-eedf7f7595d3" providerId="AD" clId="Web-{0EB4C042-7D68-593C-3727-8F290F4BC99A}" dt="2022-03-23T00:31:32.498" v="69"/>
      <pc:docMkLst>
        <pc:docMk/>
      </pc:docMkLst>
      <pc:sldChg chg="addSp modSp">
        <pc:chgData name="Shreya Suri" userId="S::shreya.suri@ssaihq.com::96362afd-8a94-4222-a836-eedf7f7595d3" providerId="AD" clId="Web-{0EB4C042-7D68-593C-3727-8F290F4BC99A}" dt="2022-03-23T00:31:32.498" v="69"/>
        <pc:sldMkLst>
          <pc:docMk/>
          <pc:sldMk cId="3629063796" sldId="260"/>
        </pc:sldMkLst>
        <pc:spChg chg="mod">
          <ac:chgData name="Shreya Suri" userId="S::shreya.suri@ssaihq.com::96362afd-8a94-4222-a836-eedf7f7595d3" providerId="AD" clId="Web-{0EB4C042-7D68-593C-3727-8F290F4BC99A}" dt="2022-03-23T00:29:16.559" v="64" actId="20577"/>
          <ac:spMkLst>
            <pc:docMk/>
            <pc:sldMk cId="3629063796" sldId="260"/>
            <ac:spMk id="26" creationId="{DA59B002-55E5-A35E-E813-325DCABF9FDC}"/>
          </ac:spMkLst>
        </pc:spChg>
        <pc:spChg chg="mod">
          <ac:chgData name="Shreya Suri" userId="S::shreya.suri@ssaihq.com::96362afd-8a94-4222-a836-eedf7f7595d3" providerId="AD" clId="Web-{0EB4C042-7D68-593C-3727-8F290F4BC99A}" dt="2022-03-23T00:29:23.747" v="65" actId="20577"/>
          <ac:spMkLst>
            <pc:docMk/>
            <pc:sldMk cId="3629063796" sldId="260"/>
            <ac:spMk id="31" creationId="{292F0955-A2CE-8D87-02DD-0DC29C7DA925}"/>
          </ac:spMkLst>
        </pc:spChg>
        <pc:spChg chg="mod">
          <ac:chgData name="Shreya Suri" userId="S::shreya.suri@ssaihq.com::96362afd-8a94-4222-a836-eedf7f7595d3" providerId="AD" clId="Web-{0EB4C042-7D68-593C-3727-8F290F4BC99A}" dt="2022-03-23T00:28:42.355" v="59" actId="20577"/>
          <ac:spMkLst>
            <pc:docMk/>
            <pc:sldMk cId="3629063796" sldId="260"/>
            <ac:spMk id="35" creationId="{283FC09B-840C-BFA7-0FFA-320AE7B44535}"/>
          </ac:spMkLst>
        </pc:spChg>
        <pc:spChg chg="mod">
          <ac:chgData name="Shreya Suri" userId="S::shreya.suri@ssaihq.com::96362afd-8a94-4222-a836-eedf7f7595d3" providerId="AD" clId="Web-{0EB4C042-7D68-593C-3727-8F290F4BC99A}" dt="2022-03-23T00:29:30.356" v="66" actId="20577"/>
          <ac:spMkLst>
            <pc:docMk/>
            <pc:sldMk cId="3629063796" sldId="260"/>
            <ac:spMk id="58" creationId="{B1A037D9-7123-4E62-4D4D-1AD0263CD550}"/>
          </ac:spMkLst>
        </pc:spChg>
        <pc:spChg chg="mod">
          <ac:chgData name="Shreya Suri" userId="S::shreya.suri@ssaihq.com::96362afd-8a94-4222-a836-eedf7f7595d3" providerId="AD" clId="Web-{0EB4C042-7D68-593C-3727-8F290F4BC99A}" dt="2022-03-23T00:22:25.101" v="46" actId="20577"/>
          <ac:spMkLst>
            <pc:docMk/>
            <pc:sldMk cId="3629063796" sldId="260"/>
            <ac:spMk id="60" creationId="{8062CD4F-B2ED-A2F3-17BE-BCA4D3A8A30A}"/>
          </ac:spMkLst>
        </pc:spChg>
        <pc:spChg chg="mod">
          <ac:chgData name="Shreya Suri" userId="S::shreya.suri@ssaihq.com::96362afd-8a94-4222-a836-eedf7f7595d3" providerId="AD" clId="Web-{0EB4C042-7D68-593C-3727-8F290F4BC99A}" dt="2022-03-23T00:28:57.543" v="61" actId="20577"/>
          <ac:spMkLst>
            <pc:docMk/>
            <pc:sldMk cId="3629063796" sldId="260"/>
            <ac:spMk id="62" creationId="{5C834969-6490-AA85-8334-D78F92DED18A}"/>
          </ac:spMkLst>
        </pc:spChg>
        <pc:spChg chg="mod">
          <ac:chgData name="Shreya Suri" userId="S::shreya.suri@ssaihq.com::96362afd-8a94-4222-a836-eedf7f7595d3" providerId="AD" clId="Web-{0EB4C042-7D68-593C-3727-8F290F4BC99A}" dt="2022-03-23T00:29:04.824" v="63" actId="20577"/>
          <ac:spMkLst>
            <pc:docMk/>
            <pc:sldMk cId="3629063796" sldId="260"/>
            <ac:spMk id="63" creationId="{324B6C57-05F0-C6AC-F1BF-5439A080D335}"/>
          </ac:spMkLst>
        </pc:spChg>
        <pc:spChg chg="mod">
          <ac:chgData name="Shreya Suri" userId="S::shreya.suri@ssaihq.com::96362afd-8a94-4222-a836-eedf7f7595d3" providerId="AD" clId="Web-{0EB4C042-7D68-593C-3727-8F290F4BC99A}" dt="2022-03-23T00:21:55.351" v="37" actId="20577"/>
          <ac:spMkLst>
            <pc:docMk/>
            <pc:sldMk cId="3629063796" sldId="260"/>
            <ac:spMk id="69" creationId="{B8ADF2E8-6DBB-B090-7725-B0816B595F32}"/>
          </ac:spMkLst>
        </pc:spChg>
        <pc:spChg chg="mod">
          <ac:chgData name="Shreya Suri" userId="S::shreya.suri@ssaihq.com::96362afd-8a94-4222-a836-eedf7f7595d3" providerId="AD" clId="Web-{0EB4C042-7D68-593C-3727-8F290F4BC99A}" dt="2022-03-23T00:26:20.354" v="57" actId="20577"/>
          <ac:spMkLst>
            <pc:docMk/>
            <pc:sldMk cId="3629063796" sldId="260"/>
            <ac:spMk id="71" creationId="{926254A4-995D-220A-1013-A1E8482C2E44}"/>
          </ac:spMkLst>
        </pc:spChg>
        <pc:spChg chg="mod">
          <ac:chgData name="Shreya Suri" userId="S::shreya.suri@ssaihq.com::96362afd-8a94-4222-a836-eedf7f7595d3" providerId="AD" clId="Web-{0EB4C042-7D68-593C-3727-8F290F4BC99A}" dt="2022-03-23T00:26:00.994" v="56" actId="20577"/>
          <ac:spMkLst>
            <pc:docMk/>
            <pc:sldMk cId="3629063796" sldId="260"/>
            <ac:spMk id="72" creationId="{8F61FA0E-1BA6-8268-6617-B4F7B790A375}"/>
          </ac:spMkLst>
        </pc:spChg>
        <pc:spChg chg="mod">
          <ac:chgData name="Shreya Suri" userId="S::shreya.suri@ssaihq.com::96362afd-8a94-4222-a836-eedf7f7595d3" providerId="AD" clId="Web-{0EB4C042-7D68-593C-3727-8F290F4BC99A}" dt="2022-03-23T00:25:31.838" v="54" actId="20577"/>
          <ac:spMkLst>
            <pc:docMk/>
            <pc:sldMk cId="3629063796" sldId="260"/>
            <ac:spMk id="73" creationId="{14BABC68-645B-7873-76D1-CEB294453150}"/>
          </ac:spMkLst>
        </pc:spChg>
        <pc:spChg chg="mod">
          <ac:chgData name="Shreya Suri" userId="S::shreya.suri@ssaihq.com::96362afd-8a94-4222-a836-eedf7f7595d3" providerId="AD" clId="Web-{0EB4C042-7D68-593C-3727-8F290F4BC99A}" dt="2022-03-23T00:25:54.416" v="55" actId="20577"/>
          <ac:spMkLst>
            <pc:docMk/>
            <pc:sldMk cId="3629063796" sldId="260"/>
            <ac:spMk id="74" creationId="{BCBEF113-438F-7F08-23B1-7EA3B0408B14}"/>
          </ac:spMkLst>
        </pc:spChg>
        <pc:spChg chg="mod">
          <ac:chgData name="Shreya Suri" userId="S::shreya.suri@ssaihq.com::96362afd-8a94-4222-a836-eedf7f7595d3" providerId="AD" clId="Web-{0EB4C042-7D68-593C-3727-8F290F4BC99A}" dt="2022-03-23T00:24:30.509" v="53" actId="20577"/>
          <ac:spMkLst>
            <pc:docMk/>
            <pc:sldMk cId="3629063796" sldId="260"/>
            <ac:spMk id="75" creationId="{86E10969-8BA0-3D63-8C98-646859E91C71}"/>
          </ac:spMkLst>
        </pc:spChg>
        <pc:spChg chg="mod">
          <ac:chgData name="Shreya Suri" userId="S::shreya.suri@ssaihq.com::96362afd-8a94-4222-a836-eedf7f7595d3" providerId="AD" clId="Web-{0EB4C042-7D68-593C-3727-8F290F4BC99A}" dt="2022-03-23T00:23:55.383" v="50" actId="20577"/>
          <ac:spMkLst>
            <pc:docMk/>
            <pc:sldMk cId="3629063796" sldId="260"/>
            <ac:spMk id="76" creationId="{A12E13EE-9A39-11E9-52CD-053D564358F3}"/>
          </ac:spMkLst>
        </pc:spChg>
        <pc:spChg chg="mod">
          <ac:chgData name="Shreya Suri" userId="S::shreya.suri@ssaihq.com::96362afd-8a94-4222-a836-eedf7f7595d3" providerId="AD" clId="Web-{0EB4C042-7D68-593C-3727-8F290F4BC99A}" dt="2022-03-23T00:23:24.024" v="49" actId="20577"/>
          <ac:spMkLst>
            <pc:docMk/>
            <pc:sldMk cId="3629063796" sldId="260"/>
            <ac:spMk id="77" creationId="{2409A3DC-A1C3-F57A-0A8C-A4AC7CCEAFCC}"/>
          </ac:spMkLst>
        </pc:spChg>
        <pc:spChg chg="mod">
          <ac:chgData name="Shreya Suri" userId="S::shreya.suri@ssaihq.com::96362afd-8a94-4222-a836-eedf7f7595d3" providerId="AD" clId="Web-{0EB4C042-7D68-593C-3727-8F290F4BC99A}" dt="2022-03-23T00:24:08.665" v="51" actId="20577"/>
          <ac:spMkLst>
            <pc:docMk/>
            <pc:sldMk cId="3629063796" sldId="260"/>
            <ac:spMk id="78" creationId="{784D14F3-5750-DE13-B77C-320A5B490274}"/>
          </ac:spMkLst>
        </pc:spChg>
        <pc:spChg chg="mod">
          <ac:chgData name="Shreya Suri" userId="S::shreya.suri@ssaihq.com::96362afd-8a94-4222-a836-eedf7f7595d3" providerId="AD" clId="Web-{0EB4C042-7D68-593C-3727-8F290F4BC99A}" dt="2022-03-23T00:24:20.227" v="52" actId="20577"/>
          <ac:spMkLst>
            <pc:docMk/>
            <pc:sldMk cId="3629063796" sldId="260"/>
            <ac:spMk id="79" creationId="{784D14F3-5750-DE13-B77C-320A5B490274}"/>
          </ac:spMkLst>
        </pc:spChg>
        <pc:cxnChg chg="add mod">
          <ac:chgData name="Shreya Suri" userId="S::shreya.suri@ssaihq.com::96362afd-8a94-4222-a836-eedf7f7595d3" providerId="AD" clId="Web-{0EB4C042-7D68-593C-3727-8F290F4BC99A}" dt="2022-03-23T00:31:22.826" v="68"/>
          <ac:cxnSpMkLst>
            <pc:docMk/>
            <pc:sldMk cId="3629063796" sldId="260"/>
            <ac:cxnSpMk id="65" creationId="{F72BF130-9529-99E0-2C24-663C4D528D13}"/>
          </ac:cxnSpMkLst>
        </pc:cxnChg>
        <pc:cxnChg chg="add">
          <ac:chgData name="Shreya Suri" userId="S::shreya.suri@ssaihq.com::96362afd-8a94-4222-a836-eedf7f7595d3" providerId="AD" clId="Web-{0EB4C042-7D68-593C-3727-8F290F4BC99A}" dt="2022-03-23T00:31:32.498" v="69"/>
          <ac:cxnSpMkLst>
            <pc:docMk/>
            <pc:sldMk cId="3629063796" sldId="260"/>
            <ac:cxnSpMk id="66" creationId="{37A9AB03-6F6B-3312-B282-EB01E8B359DE}"/>
          </ac:cxnSpMkLst>
        </pc:cxnChg>
      </pc:sldChg>
    </pc:docChg>
  </pc:docChgLst>
  <pc:docChgLst>
    <pc:chgData name="Rachael Ross" userId="S::rachael.ross@ssaihq.com::689336db-bcdb-42ec-8982-e2e2190df1e3" providerId="AD" clId="Web-{126B54EA-F030-44F9-9EB2-A321C2B6807B}"/>
    <pc:docChg chg="">
      <pc:chgData name="Rachael Ross" userId="S::rachael.ross@ssaihq.com::689336db-bcdb-42ec-8982-e2e2190df1e3" providerId="AD" clId="Web-{126B54EA-F030-44F9-9EB2-A321C2B6807B}" dt="2022-03-18T18:21:03.428" v="0"/>
      <pc:docMkLst>
        <pc:docMk/>
      </pc:docMkLst>
      <pc:sldChg chg="addCm">
        <pc:chgData name="Rachael Ross" userId="S::rachael.ross@ssaihq.com::689336db-bcdb-42ec-8982-e2e2190df1e3" providerId="AD" clId="Web-{126B54EA-F030-44F9-9EB2-A321C2B6807B}" dt="2022-03-18T18:21:03.428" v="0"/>
        <pc:sldMkLst>
          <pc:docMk/>
          <pc:sldMk cId="3629063796" sldId="260"/>
        </pc:sldMkLst>
      </pc:sldChg>
    </pc:docChg>
  </pc:docChgLst>
  <pc:docChgLst>
    <pc:chgData name="Sophia Skoglund" userId="e785ee75-321d-4883-8c8f-abbe80df506e" providerId="ADAL" clId="{3E43741D-8F3C-4917-9451-05EC6622146A}"/>
    <pc:docChg chg="modSld">
      <pc:chgData name="Sophia Skoglund" userId="e785ee75-321d-4883-8c8f-abbe80df506e" providerId="ADAL" clId="{3E43741D-8F3C-4917-9451-05EC6622146A}" dt="2022-06-02T16:04:47.141" v="0" actId="164"/>
      <pc:docMkLst>
        <pc:docMk/>
      </pc:docMkLst>
      <pc:sldChg chg="addSp modSp">
        <pc:chgData name="Sophia Skoglund" userId="e785ee75-321d-4883-8c8f-abbe80df506e" providerId="ADAL" clId="{3E43741D-8F3C-4917-9451-05EC6622146A}" dt="2022-06-02T16:04:47.141" v="0" actId="164"/>
        <pc:sldMkLst>
          <pc:docMk/>
          <pc:sldMk cId="3629063796" sldId="260"/>
        </pc:sldMkLst>
        <pc:grpChg chg="add mod">
          <ac:chgData name="Sophia Skoglund" userId="e785ee75-321d-4883-8c8f-abbe80df506e" providerId="ADAL" clId="{3E43741D-8F3C-4917-9451-05EC6622146A}" dt="2022-06-02T16:04:47.141" v="0" actId="164"/>
          <ac:grpSpMkLst>
            <pc:docMk/>
            <pc:sldMk cId="3629063796" sldId="260"/>
            <ac:grpSpMk id="8" creationId="{EECC0126-0904-475E-8EA9-12348554430E}"/>
          </ac:grpSpMkLst>
        </pc:grpChg>
        <pc:grpChg chg="mod">
          <ac:chgData name="Sophia Skoglund" userId="e785ee75-321d-4883-8c8f-abbe80df506e" providerId="ADAL" clId="{3E43741D-8F3C-4917-9451-05EC6622146A}" dt="2022-06-02T16:04:47.141" v="0" actId="164"/>
          <ac:grpSpMkLst>
            <pc:docMk/>
            <pc:sldMk cId="3629063796" sldId="260"/>
            <ac:grpSpMk id="151" creationId="{6824052C-3068-484F-B32C-6067178F3EEE}"/>
          </ac:grpSpMkLst>
        </pc:grpChg>
        <pc:cxnChg chg="mod">
          <ac:chgData name="Sophia Skoglund" userId="e785ee75-321d-4883-8c8f-abbe80df506e" providerId="ADAL" clId="{3E43741D-8F3C-4917-9451-05EC6622146A}" dt="2022-06-02T16:04:47.141" v="0" actId="164"/>
          <ac:cxnSpMkLst>
            <pc:docMk/>
            <pc:sldMk cId="3629063796" sldId="260"/>
            <ac:cxnSpMk id="165" creationId="{2CA1E019-D486-43C2-B30F-94D3844FB64F}"/>
          </ac:cxnSpMkLst>
        </pc:cxnChg>
      </pc:sldChg>
    </pc:docChg>
  </pc:docChgLst>
  <pc:docChgLst>
    <pc:chgData name="Rachael Ross" userId="S::rachael.ross@ssaihq.com::689336db-bcdb-42ec-8982-e2e2190df1e3" providerId="AD" clId="Web-{09C812BD-E491-4C03-B0F1-6803B30B9003}"/>
    <pc:docChg chg="modSld">
      <pc:chgData name="Rachael Ross" userId="S::rachael.ross@ssaihq.com::689336db-bcdb-42ec-8982-e2e2190df1e3" providerId="AD" clId="Web-{09C812BD-E491-4C03-B0F1-6803B30B9003}" dt="2022-03-18T19:59:21.138" v="54"/>
      <pc:docMkLst>
        <pc:docMk/>
      </pc:docMkLst>
      <pc:sldChg chg="addSp delSp modSp">
        <pc:chgData name="Rachael Ross" userId="S::rachael.ross@ssaihq.com::689336db-bcdb-42ec-8982-e2e2190df1e3" providerId="AD" clId="Web-{09C812BD-E491-4C03-B0F1-6803B30B9003}" dt="2022-03-18T19:59:21.138" v="54"/>
        <pc:sldMkLst>
          <pc:docMk/>
          <pc:sldMk cId="3629063796" sldId="260"/>
        </pc:sldMkLst>
        <pc:spChg chg="mod">
          <ac:chgData name="Rachael Ross" userId="S::rachael.ross@ssaihq.com::689336db-bcdb-42ec-8982-e2e2190df1e3" providerId="AD" clId="Web-{09C812BD-E491-4C03-B0F1-6803B30B9003}" dt="2022-03-18T19:53:11.832" v="4" actId="20577"/>
          <ac:spMkLst>
            <pc:docMk/>
            <pc:sldMk cId="3629063796" sldId="260"/>
            <ac:spMk id="6" creationId="{022322CC-70F0-3A4A-9AF8-E9511B8085C4}"/>
          </ac:spMkLst>
        </pc:spChg>
        <pc:spChg chg="add del">
          <ac:chgData name="Rachael Ross" userId="S::rachael.ross@ssaihq.com::689336db-bcdb-42ec-8982-e2e2190df1e3" providerId="AD" clId="Web-{09C812BD-E491-4C03-B0F1-6803B30B9003}" dt="2022-03-18T19:58:33.060" v="44"/>
          <ac:spMkLst>
            <pc:docMk/>
            <pc:sldMk cId="3629063796" sldId="260"/>
            <ac:spMk id="25" creationId="{6ECCFB86-081D-4AE4-833E-8DD1BD10623F}"/>
          </ac:spMkLst>
        </pc:spChg>
        <pc:spChg chg="mod">
          <ac:chgData name="Rachael Ross" userId="S::rachael.ross@ssaihq.com::689336db-bcdb-42ec-8982-e2e2190df1e3" providerId="AD" clId="Web-{09C812BD-E491-4C03-B0F1-6803B30B9003}" dt="2022-03-18T19:55:48.539" v="31" actId="20577"/>
          <ac:spMkLst>
            <pc:docMk/>
            <pc:sldMk cId="3629063796" sldId="260"/>
            <ac:spMk id="48" creationId="{338E9933-F9E1-40D3-A2D2-91D37F019E65}"/>
          </ac:spMkLst>
        </pc:spChg>
        <pc:picChg chg="add del mod">
          <ac:chgData name="Rachael Ross" userId="S::rachael.ross@ssaihq.com::689336db-bcdb-42ec-8982-e2e2190df1e3" providerId="AD" clId="Web-{09C812BD-E491-4C03-B0F1-6803B30B9003}" dt="2022-03-18T19:57:34.932" v="35"/>
          <ac:picMkLst>
            <pc:docMk/>
            <pc:sldMk cId="3629063796" sldId="260"/>
            <ac:picMk id="10" creationId="{491BD5DD-1007-4B6A-AEBD-171B921EB5F5}"/>
          </ac:picMkLst>
        </pc:picChg>
        <pc:picChg chg="add del mod">
          <ac:chgData name="Rachael Ross" userId="S::rachael.ross@ssaihq.com::689336db-bcdb-42ec-8982-e2e2190df1e3" providerId="AD" clId="Web-{09C812BD-E491-4C03-B0F1-6803B30B9003}" dt="2022-03-18T19:58:10.199" v="38"/>
          <ac:picMkLst>
            <pc:docMk/>
            <pc:sldMk cId="3629063796" sldId="260"/>
            <ac:picMk id="14" creationId="{C7FE58D9-117F-43E4-B9FC-D1774392F29C}"/>
          </ac:picMkLst>
        </pc:picChg>
        <pc:picChg chg="add del mod">
          <ac:chgData name="Rachael Ross" userId="S::rachael.ross@ssaihq.com::689336db-bcdb-42ec-8982-e2e2190df1e3" providerId="AD" clId="Web-{09C812BD-E491-4C03-B0F1-6803B30B9003}" dt="2022-03-18T19:59:17.904" v="52"/>
          <ac:picMkLst>
            <pc:docMk/>
            <pc:sldMk cId="3629063796" sldId="260"/>
            <ac:picMk id="24" creationId="{DA8938B5-275E-4BA2-A88C-96058003755D}"/>
          </ac:picMkLst>
        </pc:picChg>
        <pc:picChg chg="add del mod">
          <ac:chgData name="Rachael Ross" userId="S::rachael.ross@ssaihq.com::689336db-bcdb-42ec-8982-e2e2190df1e3" providerId="AD" clId="Web-{09C812BD-E491-4C03-B0F1-6803B30B9003}" dt="2022-03-18T19:58:51.715" v="49"/>
          <ac:picMkLst>
            <pc:docMk/>
            <pc:sldMk cId="3629063796" sldId="260"/>
            <ac:picMk id="26" creationId="{BB948A8C-121D-4D6F-B6F8-01A1B3BF36C9}"/>
          </ac:picMkLst>
        </pc:picChg>
        <pc:picChg chg="add del mod">
          <ac:chgData name="Rachael Ross" userId="S::rachael.ross@ssaihq.com::689336db-bcdb-42ec-8982-e2e2190df1e3" providerId="AD" clId="Web-{09C812BD-E491-4C03-B0F1-6803B30B9003}" dt="2022-03-18T19:59:19.107" v="53"/>
          <ac:picMkLst>
            <pc:docMk/>
            <pc:sldMk cId="3629063796" sldId="260"/>
            <ac:picMk id="34" creationId="{252EF2A1-7B40-4B09-ADF3-BB731559287E}"/>
          </ac:picMkLst>
        </pc:picChg>
        <pc:picChg chg="add del mod">
          <ac:chgData name="Rachael Ross" userId="S::rachael.ross@ssaihq.com::689336db-bcdb-42ec-8982-e2e2190df1e3" providerId="AD" clId="Web-{09C812BD-E491-4C03-B0F1-6803B30B9003}" dt="2022-03-18T19:59:21.138" v="54"/>
          <ac:picMkLst>
            <pc:docMk/>
            <pc:sldMk cId="3629063796" sldId="260"/>
            <ac:picMk id="35" creationId="{9147F611-B139-47F2-8D60-664A23DA61EF}"/>
          </ac:picMkLst>
        </pc:picChg>
      </pc:sldChg>
    </pc:docChg>
  </pc:docChgLst>
  <pc:docChgLst>
    <pc:chgData name="Rachael Ross" userId="S::rachael.ross@ssaihq.com::689336db-bcdb-42ec-8982-e2e2190df1e3" providerId="AD" clId="Web-{A50B3F8A-4C1F-4CA3-B6FF-98C7311B0158}"/>
    <pc:docChg chg="modSld">
      <pc:chgData name="Rachael Ross" userId="S::rachael.ross@ssaihq.com::689336db-bcdb-42ec-8982-e2e2190df1e3" providerId="AD" clId="Web-{A50B3F8A-4C1F-4CA3-B6FF-98C7311B0158}" dt="2022-03-22T23:25:29.349" v="254" actId="1076"/>
      <pc:docMkLst>
        <pc:docMk/>
      </pc:docMkLst>
      <pc:sldChg chg="addSp delSp modSp">
        <pc:chgData name="Rachael Ross" userId="S::rachael.ross@ssaihq.com::689336db-bcdb-42ec-8982-e2e2190df1e3" providerId="AD" clId="Web-{A50B3F8A-4C1F-4CA3-B6FF-98C7311B0158}" dt="2022-03-22T23:25:29.349" v="254" actId="1076"/>
        <pc:sldMkLst>
          <pc:docMk/>
          <pc:sldMk cId="3629063796" sldId="260"/>
        </pc:sldMkLst>
        <pc:spChg chg="add mod">
          <ac:chgData name="Rachael Ross" userId="S::rachael.ross@ssaihq.com::689336db-bcdb-42ec-8982-e2e2190df1e3" providerId="AD" clId="Web-{A50B3F8A-4C1F-4CA3-B6FF-98C7311B0158}" dt="2022-03-22T23:25:29.349" v="254" actId="1076"/>
          <ac:spMkLst>
            <pc:docMk/>
            <pc:sldMk cId="3629063796" sldId="260"/>
            <ac:spMk id="60" creationId="{8062CD4F-B2ED-A2F3-17BE-BCA4D3A8A30A}"/>
          </ac:spMkLst>
        </pc:spChg>
        <pc:spChg chg="add del mod">
          <ac:chgData name="Rachael Ross" userId="S::rachael.ross@ssaihq.com::689336db-bcdb-42ec-8982-e2e2190df1e3" providerId="AD" clId="Web-{A50B3F8A-4C1F-4CA3-B6FF-98C7311B0158}" dt="2022-03-22T23:19:59.793" v="109"/>
          <ac:spMkLst>
            <pc:docMk/>
            <pc:sldMk cId="3629063796" sldId="260"/>
            <ac:spMk id="66" creationId="{0E02F83E-9CA8-3994-73A8-C63E01FD47E6}"/>
          </ac:spMkLst>
        </pc:spChg>
        <pc:spChg chg="add mod">
          <ac:chgData name="Rachael Ross" userId="S::rachael.ross@ssaihq.com::689336db-bcdb-42ec-8982-e2e2190df1e3" providerId="AD" clId="Web-{A50B3F8A-4C1F-4CA3-B6FF-98C7311B0158}" dt="2022-03-22T23:21:25.780" v="199" actId="20577"/>
          <ac:spMkLst>
            <pc:docMk/>
            <pc:sldMk cId="3629063796" sldId="260"/>
            <ac:spMk id="69" creationId="{B8ADF2E8-6DBB-B090-7725-B0816B595F32}"/>
          </ac:spMkLst>
        </pc:spChg>
        <pc:spChg chg="add mod">
          <ac:chgData name="Rachael Ross" userId="S::rachael.ross@ssaihq.com::689336db-bcdb-42ec-8982-e2e2190df1e3" providerId="AD" clId="Web-{A50B3F8A-4C1F-4CA3-B6FF-98C7311B0158}" dt="2022-03-22T23:24:21.019" v="250" actId="1076"/>
          <ac:spMkLst>
            <pc:docMk/>
            <pc:sldMk cId="3629063796" sldId="260"/>
            <ac:spMk id="71" creationId="{926254A4-995D-220A-1013-A1E8482C2E44}"/>
          </ac:spMkLst>
        </pc:spChg>
        <pc:spChg chg="add mod">
          <ac:chgData name="Rachael Ross" userId="S::rachael.ross@ssaihq.com::689336db-bcdb-42ec-8982-e2e2190df1e3" providerId="AD" clId="Web-{A50B3F8A-4C1F-4CA3-B6FF-98C7311B0158}" dt="2022-03-22T23:22:03.250" v="209" actId="20577"/>
          <ac:spMkLst>
            <pc:docMk/>
            <pc:sldMk cId="3629063796" sldId="260"/>
            <ac:spMk id="72" creationId="{8F61FA0E-1BA6-8268-6617-B4F7B790A375}"/>
          </ac:spMkLst>
        </pc:spChg>
        <pc:spChg chg="add mod">
          <ac:chgData name="Rachael Ross" userId="S::rachael.ross@ssaihq.com::689336db-bcdb-42ec-8982-e2e2190df1e3" providerId="AD" clId="Web-{A50B3F8A-4C1F-4CA3-B6FF-98C7311B0158}" dt="2022-03-22T23:24:15.332" v="249" actId="1076"/>
          <ac:spMkLst>
            <pc:docMk/>
            <pc:sldMk cId="3629063796" sldId="260"/>
            <ac:spMk id="73" creationId="{14BABC68-645B-7873-76D1-CEB294453150}"/>
          </ac:spMkLst>
        </pc:spChg>
        <pc:spChg chg="add mod">
          <ac:chgData name="Rachael Ross" userId="S::rachael.ross@ssaihq.com::689336db-bcdb-42ec-8982-e2e2190df1e3" providerId="AD" clId="Web-{A50B3F8A-4C1F-4CA3-B6FF-98C7311B0158}" dt="2022-03-22T23:22:20.297" v="215" actId="1076"/>
          <ac:spMkLst>
            <pc:docMk/>
            <pc:sldMk cId="3629063796" sldId="260"/>
            <ac:spMk id="74" creationId="{BCBEF113-438F-7F08-23B1-7EA3B0408B14}"/>
          </ac:spMkLst>
        </pc:spChg>
        <pc:spChg chg="add mod">
          <ac:chgData name="Rachael Ross" userId="S::rachael.ross@ssaihq.com::689336db-bcdb-42ec-8982-e2e2190df1e3" providerId="AD" clId="Web-{A50B3F8A-4C1F-4CA3-B6FF-98C7311B0158}" dt="2022-03-22T23:24:07.738" v="248" actId="1076"/>
          <ac:spMkLst>
            <pc:docMk/>
            <pc:sldMk cId="3629063796" sldId="260"/>
            <ac:spMk id="75" creationId="{86E10969-8BA0-3D63-8C98-646859E91C71}"/>
          </ac:spMkLst>
        </pc:spChg>
        <pc:spChg chg="add mod">
          <ac:chgData name="Rachael Ross" userId="S::rachael.ross@ssaihq.com::689336db-bcdb-42ec-8982-e2e2190df1e3" providerId="AD" clId="Web-{A50B3F8A-4C1F-4CA3-B6FF-98C7311B0158}" dt="2022-03-22T23:24:04.082" v="247" actId="1076"/>
          <ac:spMkLst>
            <pc:docMk/>
            <pc:sldMk cId="3629063796" sldId="260"/>
            <ac:spMk id="76" creationId="{A12E13EE-9A39-11E9-52CD-053D564358F3}"/>
          </ac:spMkLst>
        </pc:spChg>
        <pc:spChg chg="add mod">
          <ac:chgData name="Rachael Ross" userId="S::rachael.ross@ssaihq.com::689336db-bcdb-42ec-8982-e2e2190df1e3" providerId="AD" clId="Web-{A50B3F8A-4C1F-4CA3-B6FF-98C7311B0158}" dt="2022-03-22T23:23:58.988" v="246" actId="1076"/>
          <ac:spMkLst>
            <pc:docMk/>
            <pc:sldMk cId="3629063796" sldId="260"/>
            <ac:spMk id="77" creationId="{2409A3DC-A1C3-F57A-0A8C-A4AC7CCEAFCC}"/>
          </ac:spMkLst>
        </pc:spChg>
        <pc:spChg chg="add mod">
          <ac:chgData name="Rachael Ross" userId="S::rachael.ross@ssaihq.com::689336db-bcdb-42ec-8982-e2e2190df1e3" providerId="AD" clId="Web-{A50B3F8A-4C1F-4CA3-B6FF-98C7311B0158}" dt="2022-03-22T23:23:55.503" v="245" actId="1076"/>
          <ac:spMkLst>
            <pc:docMk/>
            <pc:sldMk cId="3629063796" sldId="260"/>
            <ac:spMk id="78" creationId="{784D14F3-5750-DE13-B77C-320A5B490274}"/>
          </ac:spMkLst>
        </pc:spChg>
        <pc:spChg chg="add mod">
          <ac:chgData name="Rachael Ross" userId="S::rachael.ross@ssaihq.com::689336db-bcdb-42ec-8982-e2e2190df1e3" providerId="AD" clId="Web-{A50B3F8A-4C1F-4CA3-B6FF-98C7311B0158}" dt="2022-03-22T23:23:53.581" v="244" actId="1076"/>
          <ac:spMkLst>
            <pc:docMk/>
            <pc:sldMk cId="3629063796" sldId="260"/>
            <ac:spMk id="79" creationId="{784D14F3-5750-DE13-B77C-320A5B490274}"/>
          </ac:spMkLst>
        </pc:spChg>
        <pc:grpChg chg="del">
          <ac:chgData name="Rachael Ross" userId="S::rachael.ross@ssaihq.com::689336db-bcdb-42ec-8982-e2e2190df1e3" providerId="AD" clId="Web-{A50B3F8A-4C1F-4CA3-B6FF-98C7311B0158}" dt="2022-03-22T23:15:42.380" v="16"/>
          <ac:grpSpMkLst>
            <pc:docMk/>
            <pc:sldMk cId="3629063796" sldId="260"/>
            <ac:grpSpMk id="32" creationId="{BD739CFA-C784-474F-A44C-F85AF29E052C}"/>
          </ac:grpSpMkLst>
        </pc:grpChg>
        <pc:grpChg chg="add">
          <ac:chgData name="Rachael Ross" userId="S::rachael.ross@ssaihq.com::689336db-bcdb-42ec-8982-e2e2190df1e3" providerId="AD" clId="Web-{A50B3F8A-4C1F-4CA3-B6FF-98C7311B0158}" dt="2022-03-22T23:21:37.156" v="200"/>
          <ac:grpSpMkLst>
            <pc:docMk/>
            <pc:sldMk cId="3629063796" sldId="260"/>
            <ac:grpSpMk id="70" creationId="{D85CA48B-D16A-2972-1D8E-2699A1832677}"/>
          </ac:grpSpMkLst>
        </pc:grpChg>
        <pc:grpChg chg="add">
          <ac:chgData name="Rachael Ross" userId="S::rachael.ross@ssaihq.com::689336db-bcdb-42ec-8982-e2e2190df1e3" providerId="AD" clId="Web-{A50B3F8A-4C1F-4CA3-B6FF-98C7311B0158}" dt="2022-03-22T23:24:39.036" v="251"/>
          <ac:grpSpMkLst>
            <pc:docMk/>
            <pc:sldMk cId="3629063796" sldId="260"/>
            <ac:grpSpMk id="80" creationId="{30C2977E-C0CD-6C66-9CCE-A8C8DB80EB0C}"/>
          </ac:grpSpMkLst>
        </pc:grpChg>
        <pc:picChg chg="add del mod">
          <ac:chgData name="Rachael Ross" userId="S::rachael.ross@ssaihq.com::689336db-bcdb-42ec-8982-e2e2190df1e3" providerId="AD" clId="Web-{A50B3F8A-4C1F-4CA3-B6FF-98C7311B0158}" dt="2022-03-22T23:25:11.677" v="252"/>
          <ac:picMkLst>
            <pc:docMk/>
            <pc:sldMk cId="3629063796" sldId="260"/>
            <ac:picMk id="51" creationId="{C7E9EB40-7672-E72E-7E80-31CB26F164FB}"/>
          </ac:picMkLst>
        </pc:picChg>
        <pc:picChg chg="add del mod">
          <ac:chgData name="Rachael Ross" userId="S::rachael.ross@ssaihq.com::689336db-bcdb-42ec-8982-e2e2190df1e3" providerId="AD" clId="Web-{A50B3F8A-4C1F-4CA3-B6FF-98C7311B0158}" dt="2022-03-22T23:15:09.957" v="9"/>
          <ac:picMkLst>
            <pc:docMk/>
            <pc:sldMk cId="3629063796" sldId="260"/>
            <ac:picMk id="54" creationId="{1D63ADC0-7ACC-483D-57DD-A8F3CA48ACF2}"/>
          </ac:picMkLst>
        </pc:picChg>
        <pc:picChg chg="add del mod">
          <ac:chgData name="Rachael Ross" userId="S::rachael.ross@ssaihq.com::689336db-bcdb-42ec-8982-e2e2190df1e3" providerId="AD" clId="Web-{A50B3F8A-4C1F-4CA3-B6FF-98C7311B0158}" dt="2022-03-22T23:19:28.918" v="104"/>
          <ac:picMkLst>
            <pc:docMk/>
            <pc:sldMk cId="3629063796" sldId="260"/>
            <ac:picMk id="57" creationId="{07C332B2-9840-D41D-A41D-CE4291A145F5}"/>
          </ac:picMkLst>
        </pc:picChg>
        <pc:picChg chg="add mod">
          <ac:chgData name="Rachael Ross" userId="S::rachael.ross@ssaihq.com::689336db-bcdb-42ec-8982-e2e2190df1e3" providerId="AD" clId="Web-{A50B3F8A-4C1F-4CA3-B6FF-98C7311B0158}" dt="2022-03-22T23:19:43.684" v="108" actId="14100"/>
          <ac:picMkLst>
            <pc:docMk/>
            <pc:sldMk cId="3629063796" sldId="260"/>
            <ac:picMk id="67" creationId="{5C4A41F3-7009-590E-40BF-D5547150DA70}"/>
          </ac:picMkLst>
        </pc:picChg>
      </pc:sldChg>
    </pc:docChg>
  </pc:docChgLst>
  <pc:docChgLst>
    <pc:chgData name="Stefanie Mendoza" userId="S::stefanie.mendoza@ssaihq.com::f8cddd31-2dd1-46fc-8d7f-373b8430cee9" providerId="AD" clId="Web-{8DBDEFBD-C760-48BF-B12C-79DEE53FA46E}"/>
    <pc:docChg chg="modSld">
      <pc:chgData name="Stefanie Mendoza" userId="S::stefanie.mendoza@ssaihq.com::f8cddd31-2dd1-46fc-8d7f-373b8430cee9" providerId="AD" clId="Web-{8DBDEFBD-C760-48BF-B12C-79DEE53FA46E}" dt="2022-03-23T00:51:20.267" v="9"/>
      <pc:docMkLst>
        <pc:docMk/>
      </pc:docMkLst>
      <pc:sldChg chg="addSp delSp modSp">
        <pc:chgData name="Stefanie Mendoza" userId="S::stefanie.mendoza@ssaihq.com::f8cddd31-2dd1-46fc-8d7f-373b8430cee9" providerId="AD" clId="Web-{8DBDEFBD-C760-48BF-B12C-79DEE53FA46E}" dt="2022-03-23T00:51:20.267" v="9"/>
        <pc:sldMkLst>
          <pc:docMk/>
          <pc:sldMk cId="3629063796" sldId="260"/>
        </pc:sldMkLst>
        <pc:grpChg chg="mod">
          <ac:chgData name="Stefanie Mendoza" userId="S::stefanie.mendoza@ssaihq.com::f8cddd31-2dd1-46fc-8d7f-373b8430cee9" providerId="AD" clId="Web-{8DBDEFBD-C760-48BF-B12C-79DEE53FA46E}" dt="2022-03-23T00:51:03.126" v="4" actId="1076"/>
          <ac:grpSpMkLst>
            <pc:docMk/>
            <pc:sldMk cId="3629063796" sldId="260"/>
            <ac:grpSpMk id="82" creationId="{635BDB64-1CF4-5398-D24D-DE81B8C5B00D}"/>
          </ac:grpSpMkLst>
        </pc:grpChg>
        <pc:picChg chg="add del mod">
          <ac:chgData name="Stefanie Mendoza" userId="S::stefanie.mendoza@ssaihq.com::f8cddd31-2dd1-46fc-8d7f-373b8430cee9" providerId="AD" clId="Web-{8DBDEFBD-C760-48BF-B12C-79DEE53FA46E}" dt="2022-03-23T00:51:20.267" v="9"/>
          <ac:picMkLst>
            <pc:docMk/>
            <pc:sldMk cId="3629063796" sldId="260"/>
            <ac:picMk id="39" creationId="{1B33972F-F45C-F6C3-D2DC-35A46E7A1266}"/>
          </ac:picMkLst>
        </pc:picChg>
      </pc:sldChg>
    </pc:docChg>
  </pc:docChgLst>
  <pc:docChgLst>
    <pc:chgData name="Stefanie Mendoza" userId="S::stefanie.mendoza@ssaihq.com::f8cddd31-2dd1-46fc-8d7f-373b8430cee9" providerId="AD" clId="Web-{EB6DC326-D5E7-4E5D-AAD3-8DAB49E95B75}"/>
    <pc:docChg chg="modSld">
      <pc:chgData name="Stefanie Mendoza" userId="S::stefanie.mendoza@ssaihq.com::f8cddd31-2dd1-46fc-8d7f-373b8430cee9" providerId="AD" clId="Web-{EB6DC326-D5E7-4E5D-AAD3-8DAB49E95B75}" dt="2022-03-21T23:51:20.966" v="0"/>
      <pc:docMkLst>
        <pc:docMk/>
      </pc:docMkLst>
      <pc:sldChg chg="delSp">
        <pc:chgData name="Stefanie Mendoza" userId="S::stefanie.mendoza@ssaihq.com::f8cddd31-2dd1-46fc-8d7f-373b8430cee9" providerId="AD" clId="Web-{EB6DC326-D5E7-4E5D-AAD3-8DAB49E95B75}" dt="2022-03-21T23:51:20.966" v="0"/>
        <pc:sldMkLst>
          <pc:docMk/>
          <pc:sldMk cId="3629063796" sldId="260"/>
        </pc:sldMkLst>
        <pc:picChg chg="del">
          <ac:chgData name="Stefanie Mendoza" userId="S::stefanie.mendoza@ssaihq.com::f8cddd31-2dd1-46fc-8d7f-373b8430cee9" providerId="AD" clId="Web-{EB6DC326-D5E7-4E5D-AAD3-8DAB49E95B75}" dt="2022-03-21T23:51:20.966" v="0"/>
          <ac:picMkLst>
            <pc:docMk/>
            <pc:sldMk cId="3629063796" sldId="260"/>
            <ac:picMk id="56" creationId="{B7D99ECE-600F-E656-E048-8BD529C19139}"/>
          </ac:picMkLst>
        </pc:picChg>
      </pc:sldChg>
    </pc:docChg>
  </pc:docChgLst>
  <pc:docChgLst>
    <pc:chgData name="Rachael Ross" userId="S::rachael.ross@ssaihq.com::689336db-bcdb-42ec-8982-e2e2190df1e3" providerId="AD" clId="Web-{36B9326A-C479-4298-856A-9841734F456D}"/>
    <pc:docChg chg="modSld">
      <pc:chgData name="Rachael Ross" userId="S::rachael.ross@ssaihq.com::689336db-bcdb-42ec-8982-e2e2190df1e3" providerId="AD" clId="Web-{36B9326A-C479-4298-856A-9841734F456D}" dt="2022-03-22T23:44:48.607" v="17" actId="20577"/>
      <pc:docMkLst>
        <pc:docMk/>
      </pc:docMkLst>
      <pc:sldChg chg="modSp">
        <pc:chgData name="Rachael Ross" userId="S::rachael.ross@ssaihq.com::689336db-bcdb-42ec-8982-e2e2190df1e3" providerId="AD" clId="Web-{36B9326A-C479-4298-856A-9841734F456D}" dt="2022-03-22T23:44:48.607" v="17" actId="20577"/>
        <pc:sldMkLst>
          <pc:docMk/>
          <pc:sldMk cId="3629063796" sldId="260"/>
        </pc:sldMkLst>
        <pc:spChg chg="mod">
          <ac:chgData name="Rachael Ross" userId="S::rachael.ross@ssaihq.com::689336db-bcdb-42ec-8982-e2e2190df1e3" providerId="AD" clId="Web-{36B9326A-C479-4298-856A-9841734F456D}" dt="2022-03-22T23:44:48.607" v="17" actId="20577"/>
          <ac:spMkLst>
            <pc:docMk/>
            <pc:sldMk cId="3629063796" sldId="260"/>
            <ac:spMk id="37" creationId="{631B4A2A-CE5C-474A-AA98-CC9A62589A0E}"/>
          </ac:spMkLst>
        </pc:spChg>
      </pc:sldChg>
    </pc:docChg>
  </pc:docChgLst>
  <pc:docChgLst>
    <pc:chgData name="Rachael Ross" userId="S::rachael.ross@ssaihq.com::689336db-bcdb-42ec-8982-e2e2190df1e3" providerId="AD" clId="Web-{EEF48486-3A7E-493C-8C5A-1120206910DA}"/>
    <pc:docChg chg="">
      <pc:chgData name="Rachael Ross" userId="S::rachael.ross@ssaihq.com::689336db-bcdb-42ec-8982-e2e2190df1e3" providerId="AD" clId="Web-{EEF48486-3A7E-493C-8C5A-1120206910DA}" dt="2022-03-23T02:30:36.837" v="0"/>
      <pc:docMkLst>
        <pc:docMk/>
      </pc:docMkLst>
      <pc:sldChg chg="delCm">
        <pc:chgData name="Rachael Ross" userId="S::rachael.ross@ssaihq.com::689336db-bcdb-42ec-8982-e2e2190df1e3" providerId="AD" clId="Web-{EEF48486-3A7E-493C-8C5A-1120206910DA}" dt="2022-03-23T02:30:36.837" v="0"/>
        <pc:sldMkLst>
          <pc:docMk/>
          <pc:sldMk cId="3629063796" sldId="260"/>
        </pc:sldMkLst>
      </pc:sldChg>
    </pc:docChg>
  </pc:docChgLst>
  <pc:docChgLst>
    <pc:chgData name="Shreya Suri" userId="S::shreya.suri@ssaihq.com::96362afd-8a94-4222-a836-eedf7f7595d3" providerId="AD" clId="Web-{7BD05FF1-2EB0-4CE2-3B1E-5FF9D1EB31A0}"/>
    <pc:docChg chg="modSld">
      <pc:chgData name="Shreya Suri" userId="S::shreya.suri@ssaihq.com::96362afd-8a94-4222-a836-eedf7f7595d3" providerId="AD" clId="Web-{7BD05FF1-2EB0-4CE2-3B1E-5FF9D1EB31A0}" dt="2022-03-18T20:47:01.798" v="42" actId="20577"/>
      <pc:docMkLst>
        <pc:docMk/>
      </pc:docMkLst>
      <pc:sldChg chg="modSp">
        <pc:chgData name="Shreya Suri" userId="S::shreya.suri@ssaihq.com::96362afd-8a94-4222-a836-eedf7f7595d3" providerId="AD" clId="Web-{7BD05FF1-2EB0-4CE2-3B1E-5FF9D1EB31A0}" dt="2022-03-18T20:47:01.798" v="42" actId="20577"/>
        <pc:sldMkLst>
          <pc:docMk/>
          <pc:sldMk cId="3629063796" sldId="260"/>
        </pc:sldMkLst>
        <pc:spChg chg="mod">
          <ac:chgData name="Shreya Suri" userId="S::shreya.suri@ssaihq.com::96362afd-8a94-4222-a836-eedf7f7595d3" providerId="AD" clId="Web-{7BD05FF1-2EB0-4CE2-3B1E-5FF9D1EB31A0}" dt="2022-03-18T20:47:01.798" v="42" actId="20577"/>
          <ac:spMkLst>
            <pc:docMk/>
            <pc:sldMk cId="3629063796" sldId="260"/>
            <ac:spMk id="6" creationId="{022322CC-70F0-3A4A-9AF8-E9511B8085C4}"/>
          </ac:spMkLst>
        </pc:spChg>
      </pc:sldChg>
    </pc:docChg>
  </pc:docChgLst>
  <pc:docChgLst>
    <pc:chgData name="Rachael Ross" userId="S::rachael.ross@ssaihq.com::689336db-bcdb-42ec-8982-e2e2190df1e3" providerId="AD" clId="Web-{DCB0C300-D797-47F5-9204-423105D715DA}"/>
    <pc:docChg chg="modSld">
      <pc:chgData name="Rachael Ross" userId="S::rachael.ross@ssaihq.com::689336db-bcdb-42ec-8982-e2e2190df1e3" providerId="AD" clId="Web-{DCB0C300-D797-47F5-9204-423105D715DA}" dt="2022-03-22T21:41:11.208" v="71" actId="14100"/>
      <pc:docMkLst>
        <pc:docMk/>
      </pc:docMkLst>
      <pc:sldChg chg="addSp delSp modSp">
        <pc:chgData name="Rachael Ross" userId="S::rachael.ross@ssaihq.com::689336db-bcdb-42ec-8982-e2e2190df1e3" providerId="AD" clId="Web-{DCB0C300-D797-47F5-9204-423105D715DA}" dt="2022-03-22T21:41:11.208" v="71" actId="14100"/>
        <pc:sldMkLst>
          <pc:docMk/>
          <pc:sldMk cId="3629063796" sldId="260"/>
        </pc:sldMkLst>
        <pc:spChg chg="del">
          <ac:chgData name="Rachael Ross" userId="S::rachael.ross@ssaihq.com::689336db-bcdb-42ec-8982-e2e2190df1e3" providerId="AD" clId="Web-{DCB0C300-D797-47F5-9204-423105D715DA}" dt="2022-03-22T21:33:53.694" v="2"/>
          <ac:spMkLst>
            <pc:docMk/>
            <pc:sldMk cId="3629063796" sldId="260"/>
            <ac:spMk id="3" creationId="{AF1C532D-B52C-D7C3-4B8C-C35BCD836915}"/>
          </ac:spMkLst>
        </pc:spChg>
        <pc:spChg chg="del">
          <ac:chgData name="Rachael Ross" userId="S::rachael.ross@ssaihq.com::689336db-bcdb-42ec-8982-e2e2190df1e3" providerId="AD" clId="Web-{DCB0C300-D797-47F5-9204-423105D715DA}" dt="2022-03-22T21:33:52.147" v="1"/>
          <ac:spMkLst>
            <pc:docMk/>
            <pc:sldMk cId="3629063796" sldId="260"/>
            <ac:spMk id="12" creationId="{18D11E4B-D72A-75DE-D3B8-F7F3C8D95F67}"/>
          </ac:spMkLst>
        </pc:spChg>
        <pc:spChg chg="mod topLvl">
          <ac:chgData name="Rachael Ross" userId="S::rachael.ross@ssaihq.com::689336db-bcdb-42ec-8982-e2e2190df1e3" providerId="AD" clId="Web-{DCB0C300-D797-47F5-9204-423105D715DA}" dt="2022-03-22T21:40:55.723" v="68" actId="1076"/>
          <ac:spMkLst>
            <pc:docMk/>
            <pc:sldMk cId="3629063796" sldId="260"/>
            <ac:spMk id="35" creationId="{283FC09B-840C-BFA7-0FFA-320AE7B44535}"/>
          </ac:spMkLst>
        </pc:spChg>
        <pc:spChg chg="del">
          <ac:chgData name="Rachael Ross" userId="S::rachael.ross@ssaihq.com::689336db-bcdb-42ec-8982-e2e2190df1e3" providerId="AD" clId="Web-{DCB0C300-D797-47F5-9204-423105D715DA}" dt="2022-03-22T21:34:14.726" v="6"/>
          <ac:spMkLst>
            <pc:docMk/>
            <pc:sldMk cId="3629063796" sldId="260"/>
            <ac:spMk id="39" creationId="{765D4FCE-5E3A-BD26-56EB-C6C5A5C46D8A}"/>
          </ac:spMkLst>
        </pc:spChg>
        <pc:spChg chg="del">
          <ac:chgData name="Rachael Ross" userId="S::rachael.ross@ssaihq.com::689336db-bcdb-42ec-8982-e2e2190df1e3" providerId="AD" clId="Web-{DCB0C300-D797-47F5-9204-423105D715DA}" dt="2022-03-22T21:34:11.148" v="5"/>
          <ac:spMkLst>
            <pc:docMk/>
            <pc:sldMk cId="3629063796" sldId="260"/>
            <ac:spMk id="40" creationId="{F8E00DF2-5D9C-15D8-21F1-07C8CC563100}"/>
          </ac:spMkLst>
        </pc:spChg>
        <pc:spChg chg="del mod">
          <ac:chgData name="Rachael Ross" userId="S::rachael.ross@ssaihq.com::689336db-bcdb-42ec-8982-e2e2190df1e3" providerId="AD" clId="Web-{DCB0C300-D797-47F5-9204-423105D715DA}" dt="2022-03-22T21:34:07.804" v="4"/>
          <ac:spMkLst>
            <pc:docMk/>
            <pc:sldMk cId="3629063796" sldId="260"/>
            <ac:spMk id="52" creationId="{C624ECCE-C8C8-581B-123D-E7CFD4CED0A8}"/>
          </ac:spMkLst>
        </pc:spChg>
        <pc:spChg chg="del">
          <ac:chgData name="Rachael Ross" userId="S::rachael.ross@ssaihq.com::689336db-bcdb-42ec-8982-e2e2190df1e3" providerId="AD" clId="Web-{DCB0C300-D797-47F5-9204-423105D715DA}" dt="2022-03-22T21:33:50.210" v="0"/>
          <ac:spMkLst>
            <pc:docMk/>
            <pc:sldMk cId="3629063796" sldId="260"/>
            <ac:spMk id="55" creationId="{FFF98631-BA6E-6171-06C1-20B82243123F}"/>
          </ac:spMkLst>
        </pc:spChg>
        <pc:spChg chg="add mod">
          <ac:chgData name="Rachael Ross" userId="S::rachael.ross@ssaihq.com::689336db-bcdb-42ec-8982-e2e2190df1e3" providerId="AD" clId="Web-{DCB0C300-D797-47F5-9204-423105D715DA}" dt="2022-03-22T21:40:45.191" v="66" actId="1076"/>
          <ac:spMkLst>
            <pc:docMk/>
            <pc:sldMk cId="3629063796" sldId="260"/>
            <ac:spMk id="62" creationId="{5C834969-6490-AA85-8334-D78F92DED18A}"/>
          </ac:spMkLst>
        </pc:spChg>
        <pc:spChg chg="add mod">
          <ac:chgData name="Rachael Ross" userId="S::rachael.ross@ssaihq.com::689336db-bcdb-42ec-8982-e2e2190df1e3" providerId="AD" clId="Web-{DCB0C300-D797-47F5-9204-423105D715DA}" dt="2022-03-22T21:40:12.143" v="62" actId="20577"/>
          <ac:spMkLst>
            <pc:docMk/>
            <pc:sldMk cId="3629063796" sldId="260"/>
            <ac:spMk id="63" creationId="{324B6C57-05F0-C6AC-F1BF-5439A080D335}"/>
          </ac:spMkLst>
        </pc:spChg>
        <pc:grpChg chg="del">
          <ac:chgData name="Rachael Ross" userId="S::rachael.ross@ssaihq.com::689336db-bcdb-42ec-8982-e2e2190df1e3" providerId="AD" clId="Web-{DCB0C300-D797-47F5-9204-423105D715DA}" dt="2022-03-22T21:34:28.258" v="8"/>
          <ac:grpSpMkLst>
            <pc:docMk/>
            <pc:sldMk cId="3629063796" sldId="260"/>
            <ac:grpSpMk id="31" creationId="{D79E7E92-163F-44C6-BC27-260E494F4F5E}"/>
          </ac:grpSpMkLst>
        </pc:grpChg>
        <pc:grpChg chg="add del mod">
          <ac:chgData name="Rachael Ross" userId="S::rachael.ross@ssaihq.com::689336db-bcdb-42ec-8982-e2e2190df1e3" providerId="AD" clId="Web-{DCB0C300-D797-47F5-9204-423105D715DA}" dt="2022-03-22T21:39:22.970" v="47"/>
          <ac:grpSpMkLst>
            <pc:docMk/>
            <pc:sldMk cId="3629063796" sldId="260"/>
            <ac:grpSpMk id="60" creationId="{6BF758EB-0FA0-03E9-5636-CC4B0529FF64}"/>
          </ac:grpSpMkLst>
        </pc:grpChg>
        <pc:grpChg chg="add mod">
          <ac:chgData name="Rachael Ross" userId="S::rachael.ross@ssaihq.com::689336db-bcdb-42ec-8982-e2e2190df1e3" providerId="AD" clId="Web-{DCB0C300-D797-47F5-9204-423105D715DA}" dt="2022-03-22T21:41:11.208" v="71" actId="14100"/>
          <ac:grpSpMkLst>
            <pc:docMk/>
            <pc:sldMk cId="3629063796" sldId="260"/>
            <ac:grpSpMk id="64" creationId="{45DA2FFD-A843-CDB4-5AFC-729ACF713DA9}"/>
          </ac:grpSpMkLst>
        </pc:grpChg>
        <pc:picChg chg="del topLvl">
          <ac:chgData name="Rachael Ross" userId="S::rachael.ross@ssaihq.com::689336db-bcdb-42ec-8982-e2e2190df1e3" providerId="AD" clId="Web-{DCB0C300-D797-47F5-9204-423105D715DA}" dt="2022-03-22T21:34:39.742" v="9"/>
          <ac:picMkLst>
            <pc:docMk/>
            <pc:sldMk cId="3629063796" sldId="260"/>
            <ac:picMk id="51" creationId="{6E8B6B6A-62CA-4BDC-B592-D66E17966402}"/>
          </ac:picMkLst>
        </pc:picChg>
        <pc:picChg chg="mod topLvl">
          <ac:chgData name="Rachael Ross" userId="S::rachael.ross@ssaihq.com::689336db-bcdb-42ec-8982-e2e2190df1e3" providerId="AD" clId="Web-{DCB0C300-D797-47F5-9204-423105D715DA}" dt="2022-03-22T21:36:45.934" v="19" actId="1076"/>
          <ac:picMkLst>
            <pc:docMk/>
            <pc:sldMk cId="3629063796" sldId="260"/>
            <ac:picMk id="54" creationId="{C93707EB-7AA1-4FD3-ADBA-E1DF1802AEDD}"/>
          </ac:picMkLst>
        </pc:picChg>
        <pc:picChg chg="add mod">
          <ac:chgData name="Rachael Ross" userId="S::rachael.ross@ssaihq.com::689336db-bcdb-42ec-8982-e2e2190df1e3" providerId="AD" clId="Web-{DCB0C300-D797-47F5-9204-423105D715DA}" dt="2022-03-22T21:39:14.329" v="45" actId="14100"/>
          <ac:picMkLst>
            <pc:docMk/>
            <pc:sldMk cId="3629063796" sldId="260"/>
            <ac:picMk id="56" creationId="{B750D507-D51D-711B-B436-504E491AB80D}"/>
          </ac:picMkLst>
        </pc:picChg>
        <pc:picChg chg="add del mod">
          <ac:chgData name="Rachael Ross" userId="S::rachael.ross@ssaihq.com::689336db-bcdb-42ec-8982-e2e2190df1e3" providerId="AD" clId="Web-{DCB0C300-D797-47F5-9204-423105D715DA}" dt="2022-03-22T21:36:15.277" v="16"/>
          <ac:picMkLst>
            <pc:docMk/>
            <pc:sldMk cId="3629063796" sldId="260"/>
            <ac:picMk id="57" creationId="{182D776B-9FAD-8E28-3DC9-BA1D0577A78F}"/>
          </ac:picMkLst>
        </pc:picChg>
        <pc:picChg chg="add del mod">
          <ac:chgData name="Rachael Ross" userId="S::rachael.ross@ssaihq.com::689336db-bcdb-42ec-8982-e2e2190df1e3" providerId="AD" clId="Web-{DCB0C300-D797-47F5-9204-423105D715DA}" dt="2022-03-22T21:36:34.027" v="18"/>
          <ac:picMkLst>
            <pc:docMk/>
            <pc:sldMk cId="3629063796" sldId="260"/>
            <ac:picMk id="58" creationId="{735C8846-6A6D-7521-5D9A-FF1224B955EF}"/>
          </ac:picMkLst>
        </pc:picChg>
        <pc:picChg chg="add mod topLvl">
          <ac:chgData name="Rachael Ross" userId="S::rachael.ross@ssaihq.com::689336db-bcdb-42ec-8982-e2e2190df1e3" providerId="AD" clId="Web-{DCB0C300-D797-47F5-9204-423105D715DA}" dt="2022-03-22T21:39:28.017" v="50" actId="1076"/>
          <ac:picMkLst>
            <pc:docMk/>
            <pc:sldMk cId="3629063796" sldId="260"/>
            <ac:picMk id="59" creationId="{39CB0811-AF41-6886-F0C6-0C2146C0F641}"/>
          </ac:picMkLst>
        </pc:picChg>
        <pc:picChg chg="add del mod">
          <ac:chgData name="Rachael Ross" userId="S::rachael.ross@ssaihq.com::689336db-bcdb-42ec-8982-e2e2190df1e3" providerId="AD" clId="Web-{DCB0C300-D797-47F5-9204-423105D715DA}" dt="2022-03-22T21:39:33.611" v="52"/>
          <ac:picMkLst>
            <pc:docMk/>
            <pc:sldMk cId="3629063796" sldId="260"/>
            <ac:picMk id="61" creationId="{AF7DFB49-CB18-3DFD-083F-E11913A0F776}"/>
          </ac:picMkLst>
        </pc:picChg>
      </pc:sldChg>
    </pc:docChg>
  </pc:docChgLst>
  <pc:docChgLst>
    <pc:chgData name="Rachael Ross" userId="S::rachael.ross@ssaihq.com::689336db-bcdb-42ec-8982-e2e2190df1e3" providerId="AD" clId="Web-{7E94D817-0914-4D1F-9258-F4844EC13CED}"/>
    <pc:docChg chg="modSld">
      <pc:chgData name="Rachael Ross" userId="S::rachael.ross@ssaihq.com::689336db-bcdb-42ec-8982-e2e2190df1e3" providerId="AD" clId="Web-{7E94D817-0914-4D1F-9258-F4844EC13CED}" dt="2022-03-18T18:18:14.705" v="13"/>
      <pc:docMkLst>
        <pc:docMk/>
      </pc:docMkLst>
      <pc:sldChg chg="addSp delSp modSp addCm">
        <pc:chgData name="Rachael Ross" userId="S::rachael.ross@ssaihq.com::689336db-bcdb-42ec-8982-e2e2190df1e3" providerId="AD" clId="Web-{7E94D817-0914-4D1F-9258-F4844EC13CED}" dt="2022-03-18T18:18:14.705" v="13"/>
        <pc:sldMkLst>
          <pc:docMk/>
          <pc:sldMk cId="3629063796" sldId="260"/>
        </pc:sldMkLst>
        <pc:spChg chg="del">
          <ac:chgData name="Rachael Ross" userId="S::rachael.ross@ssaihq.com::689336db-bcdb-42ec-8982-e2e2190df1e3" providerId="AD" clId="Web-{7E94D817-0914-4D1F-9258-F4844EC13CED}" dt="2022-03-18T18:15:13.762" v="4"/>
          <ac:spMkLst>
            <pc:docMk/>
            <pc:sldMk cId="3629063796" sldId="260"/>
            <ac:spMk id="23" creationId="{D0AD8BC2-BBD0-2E4F-B76A-D6A02E7E27A2}"/>
          </ac:spMkLst>
        </pc:spChg>
        <pc:picChg chg="add mod">
          <ac:chgData name="Rachael Ross" userId="S::rachael.ross@ssaihq.com::689336db-bcdb-42ec-8982-e2e2190df1e3" providerId="AD" clId="Web-{7E94D817-0914-4D1F-9258-F4844EC13CED}" dt="2022-03-18T18:17:06.624" v="9" actId="14100"/>
          <ac:picMkLst>
            <pc:docMk/>
            <pc:sldMk cId="3629063796" sldId="260"/>
            <ac:picMk id="3" creationId="{D2C23E7D-1A4B-4D13-BBF8-46532E6AA21D}"/>
          </ac:picMkLst>
        </pc:picChg>
        <pc:picChg chg="add del mod">
          <ac:chgData name="Rachael Ross" userId="S::rachael.ross@ssaihq.com::689336db-bcdb-42ec-8982-e2e2190df1e3" providerId="AD" clId="Web-{7E94D817-0914-4D1F-9258-F4844EC13CED}" dt="2022-03-18T18:18:14.705" v="13"/>
          <ac:picMkLst>
            <pc:docMk/>
            <pc:sldMk cId="3629063796" sldId="260"/>
            <ac:picMk id="26" creationId="{02C9B71C-9C55-4D5E-9B01-0FA14E4465F9}"/>
          </ac:picMkLst>
        </pc:picChg>
      </pc:sldChg>
    </pc:docChg>
  </pc:docChgLst>
  <pc:docChgLst>
    <pc:chgData name="Rachael Ross" userId="S::rachael.ross@ssaihq.com::689336db-bcdb-42ec-8982-e2e2190df1e3" providerId="AD" clId="Web-{35985B95-32AF-4477-81E9-3D8A3B6B957D}"/>
    <pc:docChg chg="modSld">
      <pc:chgData name="Rachael Ross" userId="S::rachael.ross@ssaihq.com::689336db-bcdb-42ec-8982-e2e2190df1e3" providerId="AD" clId="Web-{35985B95-32AF-4477-81E9-3D8A3B6B957D}" dt="2022-03-22T22:43:00.010" v="17" actId="1076"/>
      <pc:docMkLst>
        <pc:docMk/>
      </pc:docMkLst>
      <pc:sldChg chg="addSp modSp">
        <pc:chgData name="Rachael Ross" userId="S::rachael.ross@ssaihq.com::689336db-bcdb-42ec-8982-e2e2190df1e3" providerId="AD" clId="Web-{35985B95-32AF-4477-81E9-3D8A3B6B957D}" dt="2022-03-22T22:43:00.010" v="17" actId="1076"/>
        <pc:sldMkLst>
          <pc:docMk/>
          <pc:sldMk cId="3629063796" sldId="260"/>
        </pc:sldMkLst>
        <pc:picChg chg="add mod">
          <ac:chgData name="Rachael Ross" userId="S::rachael.ross@ssaihq.com::689336db-bcdb-42ec-8982-e2e2190df1e3" providerId="AD" clId="Web-{35985B95-32AF-4477-81E9-3D8A3B6B957D}" dt="2022-03-22T22:43:00.010" v="17" actId="1076"/>
          <ac:picMkLst>
            <pc:docMk/>
            <pc:sldMk cId="3629063796" sldId="260"/>
            <ac:picMk id="3" creationId="{89CEBE0F-5045-2B7B-DB0C-5237CC4BFB7F}"/>
          </ac:picMkLst>
        </pc:picChg>
      </pc:sldChg>
    </pc:docChg>
  </pc:docChgLst>
  <pc:docChgLst>
    <pc:chgData name="Rachael Ross" userId="S::rachael.ross@ssaihq.com::689336db-bcdb-42ec-8982-e2e2190df1e3" providerId="AD" clId="Web-{0C667FD1-DA81-4291-AEE3-A53E1C9394AD}"/>
    <pc:docChg chg="modSld">
      <pc:chgData name="Rachael Ross" userId="S::rachael.ross@ssaihq.com::689336db-bcdb-42ec-8982-e2e2190df1e3" providerId="AD" clId="Web-{0C667FD1-DA81-4291-AEE3-A53E1C9394AD}" dt="2022-03-23T20:56:24.436" v="13" actId="20577"/>
      <pc:docMkLst>
        <pc:docMk/>
      </pc:docMkLst>
      <pc:sldChg chg="delSp modSp">
        <pc:chgData name="Rachael Ross" userId="S::rachael.ross@ssaihq.com::689336db-bcdb-42ec-8982-e2e2190df1e3" providerId="AD" clId="Web-{0C667FD1-DA81-4291-AEE3-A53E1C9394AD}" dt="2022-03-23T20:56:24.436" v="13" actId="20577"/>
        <pc:sldMkLst>
          <pc:docMk/>
          <pc:sldMk cId="3629063796" sldId="260"/>
        </pc:sldMkLst>
        <pc:spChg chg="mod">
          <ac:chgData name="Rachael Ross" userId="S::rachael.ross@ssaihq.com::689336db-bcdb-42ec-8982-e2e2190df1e3" providerId="AD" clId="Web-{0C667FD1-DA81-4291-AEE3-A53E1C9394AD}" dt="2022-03-23T20:56:19.389" v="9" actId="20577"/>
          <ac:spMkLst>
            <pc:docMk/>
            <pc:sldMk cId="3629063796" sldId="260"/>
            <ac:spMk id="84" creationId="{55AB3742-F981-4F5D-0C07-E7D6395AD539}"/>
          </ac:spMkLst>
        </pc:spChg>
        <pc:spChg chg="mod">
          <ac:chgData name="Rachael Ross" userId="S::rachael.ross@ssaihq.com::689336db-bcdb-42ec-8982-e2e2190df1e3" providerId="AD" clId="Web-{0C667FD1-DA81-4291-AEE3-A53E1C9394AD}" dt="2022-03-23T20:56:24.436" v="13" actId="20577"/>
          <ac:spMkLst>
            <pc:docMk/>
            <pc:sldMk cId="3629063796" sldId="260"/>
            <ac:spMk id="87" creationId="{28381ADD-D64B-741C-3E6F-F2C325BDF1BD}"/>
          </ac:spMkLst>
        </pc:spChg>
        <pc:cxnChg chg="del">
          <ac:chgData name="Rachael Ross" userId="S::rachael.ross@ssaihq.com::689336db-bcdb-42ec-8982-e2e2190df1e3" providerId="AD" clId="Web-{0C667FD1-DA81-4291-AEE3-A53E1C9394AD}" dt="2022-03-23T20:56:03.154" v="4"/>
          <ac:cxnSpMkLst>
            <pc:docMk/>
            <pc:sldMk cId="3629063796" sldId="260"/>
            <ac:cxnSpMk id="151" creationId="{E0F5817A-6976-0370-271C-5C7A0B38CBB6}"/>
          </ac:cxnSpMkLst>
        </pc:cxnChg>
        <pc:cxnChg chg="del">
          <ac:chgData name="Rachael Ross" userId="S::rachael.ross@ssaihq.com::689336db-bcdb-42ec-8982-e2e2190df1e3" providerId="AD" clId="Web-{0C667FD1-DA81-4291-AEE3-A53E1C9394AD}" dt="2022-03-23T20:56:02.029" v="3"/>
          <ac:cxnSpMkLst>
            <pc:docMk/>
            <pc:sldMk cId="3629063796" sldId="260"/>
            <ac:cxnSpMk id="153" creationId="{26B016FF-E713-BCF9-5ECE-611BF4A3795A}"/>
          </ac:cxnSpMkLst>
        </pc:cxnChg>
        <pc:cxnChg chg="del">
          <ac:chgData name="Rachael Ross" userId="S::rachael.ross@ssaihq.com::689336db-bcdb-42ec-8982-e2e2190df1e3" providerId="AD" clId="Web-{0C667FD1-DA81-4291-AEE3-A53E1C9394AD}" dt="2022-03-23T20:56:00.763" v="2"/>
          <ac:cxnSpMkLst>
            <pc:docMk/>
            <pc:sldMk cId="3629063796" sldId="260"/>
            <ac:cxnSpMk id="154" creationId="{851B52C6-7625-707D-9FDB-E5B6BD5D0FD4}"/>
          </ac:cxnSpMkLst>
        </pc:cxnChg>
        <pc:cxnChg chg="del">
          <ac:chgData name="Rachael Ross" userId="S::rachael.ross@ssaihq.com::689336db-bcdb-42ec-8982-e2e2190df1e3" providerId="AD" clId="Web-{0C667FD1-DA81-4291-AEE3-A53E1C9394AD}" dt="2022-03-23T20:55:59.638" v="1"/>
          <ac:cxnSpMkLst>
            <pc:docMk/>
            <pc:sldMk cId="3629063796" sldId="260"/>
            <ac:cxnSpMk id="155" creationId="{7AC34489-0CFC-EBEB-AE03-3269C62E1B32}"/>
          </ac:cxnSpMkLst>
        </pc:cxnChg>
        <pc:cxnChg chg="del">
          <ac:chgData name="Rachael Ross" userId="S::rachael.ross@ssaihq.com::689336db-bcdb-42ec-8982-e2e2190df1e3" providerId="AD" clId="Web-{0C667FD1-DA81-4291-AEE3-A53E1C9394AD}" dt="2022-03-23T20:55:57.950" v="0"/>
          <ac:cxnSpMkLst>
            <pc:docMk/>
            <pc:sldMk cId="3629063796" sldId="260"/>
            <ac:cxnSpMk id="157" creationId="{C87472B3-CCBD-5BF7-51AE-954ECA92CA88}"/>
          </ac:cxnSpMkLst>
        </pc:cxnChg>
      </pc:sldChg>
    </pc:docChg>
  </pc:docChgLst>
  <pc:docChgLst>
    <pc:chgData name="Rachael Ross" userId="S::rachael.ross@ssaihq.com::689336db-bcdb-42ec-8982-e2e2190df1e3" providerId="AD" clId="Web-{E8522F0A-B400-4280-9C2C-92EFB2323ADC}"/>
    <pc:docChg chg="modSld">
      <pc:chgData name="Rachael Ross" userId="S::rachael.ross@ssaihq.com::689336db-bcdb-42ec-8982-e2e2190df1e3" providerId="AD" clId="Web-{E8522F0A-B400-4280-9C2C-92EFB2323ADC}" dt="2022-03-18T20:17:20.457" v="214" actId="20577"/>
      <pc:docMkLst>
        <pc:docMk/>
      </pc:docMkLst>
      <pc:sldChg chg="addSp modSp">
        <pc:chgData name="Rachael Ross" userId="S::rachael.ross@ssaihq.com::689336db-bcdb-42ec-8982-e2e2190df1e3" providerId="AD" clId="Web-{E8522F0A-B400-4280-9C2C-92EFB2323ADC}" dt="2022-03-18T20:17:20.457" v="214" actId="20577"/>
        <pc:sldMkLst>
          <pc:docMk/>
          <pc:sldMk cId="3629063796" sldId="260"/>
        </pc:sldMkLst>
        <pc:spChg chg="mod">
          <ac:chgData name="Rachael Ross" userId="S::rachael.ross@ssaihq.com::689336db-bcdb-42ec-8982-e2e2190df1e3" providerId="AD" clId="Web-{E8522F0A-B400-4280-9C2C-92EFB2323ADC}" dt="2022-03-18T20:17:20.457" v="214" actId="20577"/>
          <ac:spMkLst>
            <pc:docMk/>
            <pc:sldMk cId="3629063796" sldId="260"/>
            <ac:spMk id="6" creationId="{022322CC-70F0-3A4A-9AF8-E9511B8085C4}"/>
          </ac:spMkLst>
        </pc:spChg>
        <pc:spChg chg="add mod">
          <ac:chgData name="Rachael Ross" userId="S::rachael.ross@ssaihq.com::689336db-bcdb-42ec-8982-e2e2190df1e3" providerId="AD" clId="Web-{E8522F0A-B400-4280-9C2C-92EFB2323ADC}" dt="2022-03-18T20:04:40.185" v="17" actId="20577"/>
          <ac:spMkLst>
            <pc:docMk/>
            <pc:sldMk cId="3629063796" sldId="260"/>
            <ac:spMk id="25" creationId="{FFD27E9E-DC37-4FE1-995E-1ADF81CD2416}"/>
          </ac:spMkLst>
        </pc:spChg>
        <pc:spChg chg="add mod">
          <ac:chgData name="Rachael Ross" userId="S::rachael.ross@ssaihq.com::689336db-bcdb-42ec-8982-e2e2190df1e3" providerId="AD" clId="Web-{E8522F0A-B400-4280-9C2C-92EFB2323ADC}" dt="2022-03-18T20:07:40.165" v="44" actId="1076"/>
          <ac:spMkLst>
            <pc:docMk/>
            <pc:sldMk cId="3629063796" sldId="260"/>
            <ac:spMk id="49" creationId="{7B1600B3-421C-4ADC-B4BF-6C1C6B9A9AF7}"/>
          </ac:spMkLst>
        </pc:spChg>
        <pc:spChg chg="add mod">
          <ac:chgData name="Rachael Ross" userId="S::rachael.ross@ssaihq.com::689336db-bcdb-42ec-8982-e2e2190df1e3" providerId="AD" clId="Web-{E8522F0A-B400-4280-9C2C-92EFB2323ADC}" dt="2022-03-18T20:06:16.660" v="36" actId="1076"/>
          <ac:spMkLst>
            <pc:docMk/>
            <pc:sldMk cId="3629063796" sldId="260"/>
            <ac:spMk id="50" creationId="{33C5B9FF-BF93-4008-B629-7DE2E4AC6178}"/>
          </ac:spMkLst>
        </pc:spChg>
        <pc:picChg chg="add mod">
          <ac:chgData name="Rachael Ross" userId="S::rachael.ross@ssaihq.com::689336db-bcdb-42ec-8982-e2e2190df1e3" providerId="AD" clId="Web-{E8522F0A-B400-4280-9C2C-92EFB2323ADC}" dt="2022-03-18T20:06:13.957" v="35" actId="1076"/>
          <ac:picMkLst>
            <pc:docMk/>
            <pc:sldMk cId="3629063796" sldId="260"/>
            <ac:picMk id="10" creationId="{D70907B3-DA25-47CA-BB71-D4F3F4C835B7}"/>
          </ac:picMkLst>
        </pc:picChg>
        <pc:picChg chg="add mod">
          <ac:chgData name="Rachael Ross" userId="S::rachael.ross@ssaihq.com::689336db-bcdb-42ec-8982-e2e2190df1e3" providerId="AD" clId="Web-{E8522F0A-B400-4280-9C2C-92EFB2323ADC}" dt="2022-03-18T20:07:35.587" v="43" actId="1076"/>
          <ac:picMkLst>
            <pc:docMk/>
            <pc:sldMk cId="3629063796" sldId="260"/>
            <ac:picMk id="14" creationId="{E374E843-00D2-4AF8-AA8A-424CB53A7BC1}"/>
          </ac:picMkLst>
        </pc:picChg>
        <pc:picChg chg="add mod">
          <ac:chgData name="Rachael Ross" userId="S::rachael.ross@ssaihq.com::689336db-bcdb-42ec-8982-e2e2190df1e3" providerId="AD" clId="Web-{E8522F0A-B400-4280-9C2C-92EFB2323ADC}" dt="2022-03-18T20:06:30.301" v="38" actId="1076"/>
          <ac:picMkLst>
            <pc:docMk/>
            <pc:sldMk cId="3629063796" sldId="260"/>
            <ac:picMk id="24" creationId="{1DE1022E-D312-49EC-A935-A1EA3DC207DB}"/>
          </ac:picMkLst>
        </pc:picChg>
      </pc:sldChg>
    </pc:docChg>
  </pc:docChgLst>
  <pc:docChgLst>
    <pc:chgData name="Rachael Ross" userId="S::rachael.ross@ssaihq.com::689336db-bcdb-42ec-8982-e2e2190df1e3" providerId="AD" clId="Web-{FFDDBE77-EB54-4170-B4CB-16915913A9DA}"/>
    <pc:docChg chg="modSld">
      <pc:chgData name="Rachael Ross" userId="S::rachael.ross@ssaihq.com::689336db-bcdb-42ec-8982-e2e2190df1e3" providerId="AD" clId="Web-{FFDDBE77-EB54-4170-B4CB-16915913A9DA}" dt="2022-03-18T19:02:09.143" v="7" actId="20577"/>
      <pc:docMkLst>
        <pc:docMk/>
      </pc:docMkLst>
      <pc:sldChg chg="modSp">
        <pc:chgData name="Rachael Ross" userId="S::rachael.ross@ssaihq.com::689336db-bcdb-42ec-8982-e2e2190df1e3" providerId="AD" clId="Web-{FFDDBE77-EB54-4170-B4CB-16915913A9DA}" dt="2022-03-18T19:02:09.143" v="7" actId="20577"/>
        <pc:sldMkLst>
          <pc:docMk/>
          <pc:sldMk cId="3629063796" sldId="260"/>
        </pc:sldMkLst>
        <pc:spChg chg="mod">
          <ac:chgData name="Rachael Ross" userId="S::rachael.ross@ssaihq.com::689336db-bcdb-42ec-8982-e2e2190df1e3" providerId="AD" clId="Web-{FFDDBE77-EB54-4170-B4CB-16915913A9DA}" dt="2022-03-18T19:02:09.143" v="7" actId="20577"/>
          <ac:spMkLst>
            <pc:docMk/>
            <pc:sldMk cId="3629063796" sldId="260"/>
            <ac:spMk id="10" creationId="{F6E98EE7-6F5E-CC42-BAD2-2C25C0D7879E}"/>
          </ac:spMkLst>
        </pc:spChg>
      </pc:sldChg>
    </pc:docChg>
  </pc:docChgLst>
  <pc:docChgLst>
    <pc:chgData name="Rachael Ross" userId="S::rachael.ross@ssaihq.com::689336db-bcdb-42ec-8982-e2e2190df1e3" providerId="AD" clId="Web-{DC400816-B10E-4EB5-88CA-AEF0DC5981FF}"/>
    <pc:docChg chg="modSld">
      <pc:chgData name="Rachael Ross" userId="S::rachael.ross@ssaihq.com::689336db-bcdb-42ec-8982-e2e2190df1e3" providerId="AD" clId="Web-{DC400816-B10E-4EB5-88CA-AEF0DC5981FF}" dt="2022-03-22T22:28:31.849" v="5"/>
      <pc:docMkLst>
        <pc:docMk/>
      </pc:docMkLst>
      <pc:sldChg chg="delSp modSp">
        <pc:chgData name="Rachael Ross" userId="S::rachael.ross@ssaihq.com::689336db-bcdb-42ec-8982-e2e2190df1e3" providerId="AD" clId="Web-{DC400816-B10E-4EB5-88CA-AEF0DC5981FF}" dt="2022-03-22T22:28:31.849" v="5"/>
        <pc:sldMkLst>
          <pc:docMk/>
          <pc:sldMk cId="3629063796" sldId="260"/>
        </pc:sldMkLst>
        <pc:grpChg chg="mod">
          <ac:chgData name="Rachael Ross" userId="S::rachael.ross@ssaihq.com::689336db-bcdb-42ec-8982-e2e2190df1e3" providerId="AD" clId="Web-{DC400816-B10E-4EB5-88CA-AEF0DC5981FF}" dt="2022-03-22T22:28:28.505" v="4" actId="1076"/>
          <ac:grpSpMkLst>
            <pc:docMk/>
            <pc:sldMk cId="3629063796" sldId="260"/>
            <ac:grpSpMk id="64" creationId="{45DA2FFD-A843-CDB4-5AFC-729ACF713DA9}"/>
          </ac:grpSpMkLst>
        </pc:grpChg>
        <pc:picChg chg="del">
          <ac:chgData name="Rachael Ross" userId="S::rachael.ross@ssaihq.com::689336db-bcdb-42ec-8982-e2e2190df1e3" providerId="AD" clId="Web-{DC400816-B10E-4EB5-88CA-AEF0DC5981FF}" dt="2022-03-22T22:28:31.849" v="5"/>
          <ac:picMkLst>
            <pc:docMk/>
            <pc:sldMk cId="3629063796" sldId="260"/>
            <ac:picMk id="54" creationId="{C93707EB-7AA1-4FD3-ADBA-E1DF1802AEDD}"/>
          </ac:picMkLst>
        </pc:picChg>
      </pc:sldChg>
    </pc:docChg>
  </pc:docChgLst>
  <pc:docChgLst>
    <pc:chgData name="Shreya Suri" userId="S::shreya.suri@ssaihq.com::96362afd-8a94-4222-a836-eedf7f7595d3" providerId="AD" clId="Web-{2589BDDB-A1DC-95AF-128A-E7AD63402EE6}"/>
    <pc:docChg chg="modSld">
      <pc:chgData name="Shreya Suri" userId="S::shreya.suri@ssaihq.com::96362afd-8a94-4222-a836-eedf7f7595d3" providerId="AD" clId="Web-{2589BDDB-A1DC-95AF-128A-E7AD63402EE6}" dt="2022-03-18T21:25:05.311" v="117"/>
      <pc:docMkLst>
        <pc:docMk/>
      </pc:docMkLst>
      <pc:sldChg chg="addSp delSp modSp">
        <pc:chgData name="Shreya Suri" userId="S::shreya.suri@ssaihq.com::96362afd-8a94-4222-a836-eedf7f7595d3" providerId="AD" clId="Web-{2589BDDB-A1DC-95AF-128A-E7AD63402EE6}" dt="2022-03-18T21:25:05.311" v="117"/>
        <pc:sldMkLst>
          <pc:docMk/>
          <pc:sldMk cId="3629063796" sldId="260"/>
        </pc:sldMkLst>
        <pc:spChg chg="add del mod">
          <ac:chgData name="Shreya Suri" userId="S::shreya.suri@ssaihq.com::96362afd-8a94-4222-a836-eedf7f7595d3" providerId="AD" clId="Web-{2589BDDB-A1DC-95AF-128A-E7AD63402EE6}" dt="2022-03-18T21:23:47.733" v="17"/>
          <ac:spMkLst>
            <pc:docMk/>
            <pc:sldMk cId="3629063796" sldId="260"/>
            <ac:spMk id="39" creationId="{8549727E-45FB-4DD1-8A26-7EF32FD80FAE}"/>
          </ac:spMkLst>
        </pc:spChg>
        <pc:spChg chg="add del">
          <ac:chgData name="Shreya Suri" userId="S::shreya.suri@ssaihq.com::96362afd-8a94-4222-a836-eedf7f7595d3" providerId="AD" clId="Web-{2589BDDB-A1DC-95AF-128A-E7AD63402EE6}" dt="2022-03-18T21:23:52.342" v="19"/>
          <ac:spMkLst>
            <pc:docMk/>
            <pc:sldMk cId="3629063796" sldId="260"/>
            <ac:spMk id="55" creationId="{D7979F26-4E9B-45A1-AE88-052E55996899}"/>
          </ac:spMkLst>
        </pc:spChg>
        <pc:spChg chg="add del mod">
          <ac:chgData name="Shreya Suri" userId="S::shreya.suri@ssaihq.com::96362afd-8a94-4222-a836-eedf7f7595d3" providerId="AD" clId="Web-{2589BDDB-A1DC-95AF-128A-E7AD63402EE6}" dt="2022-03-18T21:25:05.311" v="116"/>
          <ac:spMkLst>
            <pc:docMk/>
            <pc:sldMk cId="3629063796" sldId="260"/>
            <ac:spMk id="58" creationId="{C161DDC4-B164-4D84-AC18-72388375F778}"/>
          </ac:spMkLst>
        </pc:spChg>
        <pc:spChg chg="add del mod">
          <ac:chgData name="Shreya Suri" userId="S::shreya.suri@ssaihq.com::96362afd-8a94-4222-a836-eedf7f7595d3" providerId="AD" clId="Web-{2589BDDB-A1DC-95AF-128A-E7AD63402EE6}" dt="2022-03-18T21:25:05.311" v="115"/>
          <ac:spMkLst>
            <pc:docMk/>
            <pc:sldMk cId="3629063796" sldId="260"/>
            <ac:spMk id="59" creationId="{4AA6C775-ABB7-4065-A22B-19A48E0DB2BD}"/>
          </ac:spMkLst>
        </pc:spChg>
        <pc:spChg chg="add del mod">
          <ac:chgData name="Shreya Suri" userId="S::shreya.suri@ssaihq.com::96362afd-8a94-4222-a836-eedf7f7595d3" providerId="AD" clId="Web-{2589BDDB-A1DC-95AF-128A-E7AD63402EE6}" dt="2022-03-18T21:25:05.311" v="114"/>
          <ac:spMkLst>
            <pc:docMk/>
            <pc:sldMk cId="3629063796" sldId="260"/>
            <ac:spMk id="60" creationId="{BF52E63F-9256-4725-8FAF-AAB99723471A}"/>
          </ac:spMkLst>
        </pc:spChg>
        <pc:spChg chg="add del mod">
          <ac:chgData name="Shreya Suri" userId="S::shreya.suri@ssaihq.com::96362afd-8a94-4222-a836-eedf7f7595d3" providerId="AD" clId="Web-{2589BDDB-A1DC-95AF-128A-E7AD63402EE6}" dt="2022-03-18T21:25:05.311" v="113"/>
          <ac:spMkLst>
            <pc:docMk/>
            <pc:sldMk cId="3629063796" sldId="260"/>
            <ac:spMk id="61" creationId="{7A740C87-FE98-449C-A929-5F38098431C2}"/>
          </ac:spMkLst>
        </pc:spChg>
        <pc:spChg chg="add del mod">
          <ac:chgData name="Shreya Suri" userId="S::shreya.suri@ssaihq.com::96362afd-8a94-4222-a836-eedf7f7595d3" providerId="AD" clId="Web-{2589BDDB-A1DC-95AF-128A-E7AD63402EE6}" dt="2022-03-18T21:25:05.311" v="112"/>
          <ac:spMkLst>
            <pc:docMk/>
            <pc:sldMk cId="3629063796" sldId="260"/>
            <ac:spMk id="62" creationId="{800FD82B-6781-456C-A1C1-553A21AEBBD5}"/>
          </ac:spMkLst>
        </pc:spChg>
        <pc:spChg chg="add del mod">
          <ac:chgData name="Shreya Suri" userId="S::shreya.suri@ssaihq.com::96362afd-8a94-4222-a836-eedf7f7595d3" providerId="AD" clId="Web-{2589BDDB-A1DC-95AF-128A-E7AD63402EE6}" dt="2022-03-18T21:25:05.311" v="111"/>
          <ac:spMkLst>
            <pc:docMk/>
            <pc:sldMk cId="3629063796" sldId="260"/>
            <ac:spMk id="63" creationId="{03942197-657A-4E34-B852-7E92FFB308E3}"/>
          </ac:spMkLst>
        </pc:spChg>
        <pc:spChg chg="add del mod">
          <ac:chgData name="Shreya Suri" userId="S::shreya.suri@ssaihq.com::96362afd-8a94-4222-a836-eedf7f7595d3" providerId="AD" clId="Web-{2589BDDB-A1DC-95AF-128A-E7AD63402EE6}" dt="2022-03-18T21:25:05.311" v="110"/>
          <ac:spMkLst>
            <pc:docMk/>
            <pc:sldMk cId="3629063796" sldId="260"/>
            <ac:spMk id="64" creationId="{DD58CA71-9127-4187-9082-873D1FCFE200}"/>
          </ac:spMkLst>
        </pc:spChg>
        <pc:spChg chg="add del mod">
          <ac:chgData name="Shreya Suri" userId="S::shreya.suri@ssaihq.com::96362afd-8a94-4222-a836-eedf7f7595d3" providerId="AD" clId="Web-{2589BDDB-A1DC-95AF-128A-E7AD63402EE6}" dt="2022-03-18T21:25:05.311" v="109"/>
          <ac:spMkLst>
            <pc:docMk/>
            <pc:sldMk cId="3629063796" sldId="260"/>
            <ac:spMk id="65" creationId="{CCE6413B-3722-4AF1-B31E-5FB5D0EFC409}"/>
          </ac:spMkLst>
        </pc:spChg>
        <pc:spChg chg="add del mod">
          <ac:chgData name="Shreya Suri" userId="S::shreya.suri@ssaihq.com::96362afd-8a94-4222-a836-eedf7f7595d3" providerId="AD" clId="Web-{2589BDDB-A1DC-95AF-128A-E7AD63402EE6}" dt="2022-03-18T21:25:05.295" v="108"/>
          <ac:spMkLst>
            <pc:docMk/>
            <pc:sldMk cId="3629063796" sldId="260"/>
            <ac:spMk id="66" creationId="{6646031E-B954-40F5-8061-1E180DBC93DF}"/>
          </ac:spMkLst>
        </pc:spChg>
        <pc:spChg chg="add del mod">
          <ac:chgData name="Shreya Suri" userId="S::shreya.suri@ssaihq.com::96362afd-8a94-4222-a836-eedf7f7595d3" providerId="AD" clId="Web-{2589BDDB-A1DC-95AF-128A-E7AD63402EE6}" dt="2022-03-18T21:25:05.295" v="107"/>
          <ac:spMkLst>
            <pc:docMk/>
            <pc:sldMk cId="3629063796" sldId="260"/>
            <ac:spMk id="67" creationId="{ED19473A-8A17-41F7-8033-EBCC795A62E3}"/>
          </ac:spMkLst>
        </pc:spChg>
        <pc:spChg chg="add del mod">
          <ac:chgData name="Shreya Suri" userId="S::shreya.suri@ssaihq.com::96362afd-8a94-4222-a836-eedf7f7595d3" providerId="AD" clId="Web-{2589BDDB-A1DC-95AF-128A-E7AD63402EE6}" dt="2022-03-18T21:25:05.295" v="106"/>
          <ac:spMkLst>
            <pc:docMk/>
            <pc:sldMk cId="3629063796" sldId="260"/>
            <ac:spMk id="68" creationId="{85B35B6B-84AC-47E1-B4C5-F372C2CB9271}"/>
          </ac:spMkLst>
        </pc:spChg>
        <pc:spChg chg="add del mod">
          <ac:chgData name="Shreya Suri" userId="S::shreya.suri@ssaihq.com::96362afd-8a94-4222-a836-eedf7f7595d3" providerId="AD" clId="Web-{2589BDDB-A1DC-95AF-128A-E7AD63402EE6}" dt="2022-03-18T21:25:05.295" v="105"/>
          <ac:spMkLst>
            <pc:docMk/>
            <pc:sldMk cId="3629063796" sldId="260"/>
            <ac:spMk id="69" creationId="{8D455443-5F49-4CAF-B1A0-8BF258593DD0}"/>
          </ac:spMkLst>
        </pc:spChg>
        <pc:spChg chg="add del mod">
          <ac:chgData name="Shreya Suri" userId="S::shreya.suri@ssaihq.com::96362afd-8a94-4222-a836-eedf7f7595d3" providerId="AD" clId="Web-{2589BDDB-A1DC-95AF-128A-E7AD63402EE6}" dt="2022-03-18T21:25:05.295" v="104"/>
          <ac:spMkLst>
            <pc:docMk/>
            <pc:sldMk cId="3629063796" sldId="260"/>
            <ac:spMk id="70" creationId="{AA7D86CB-221E-446B-BA5E-35F7DC8FC1C1}"/>
          </ac:spMkLst>
        </pc:spChg>
        <pc:grpChg chg="add del">
          <ac:chgData name="Shreya Suri" userId="S::shreya.suri@ssaihq.com::96362afd-8a94-4222-a836-eedf7f7595d3" providerId="AD" clId="Web-{2589BDDB-A1DC-95AF-128A-E7AD63402EE6}" dt="2022-03-18T21:21:58.092" v="9"/>
          <ac:grpSpMkLst>
            <pc:docMk/>
            <pc:sldMk cId="3629063796" sldId="260"/>
            <ac:grpSpMk id="32" creationId="{BD739CFA-C784-474F-A44C-F85AF29E052C}"/>
          </ac:grpSpMkLst>
        </pc:grpChg>
        <pc:picChg chg="add del mod">
          <ac:chgData name="Shreya Suri" userId="S::shreya.suri@ssaihq.com::96362afd-8a94-4222-a836-eedf7f7595d3" providerId="AD" clId="Web-{2589BDDB-A1DC-95AF-128A-E7AD63402EE6}" dt="2022-03-18T21:21:50.327" v="8"/>
          <ac:picMkLst>
            <pc:docMk/>
            <pc:sldMk cId="3629063796" sldId="260"/>
            <ac:picMk id="35" creationId="{A41C946F-6572-40AC-BD54-75979BAB3C8D}"/>
          </ac:picMkLst>
        </pc:picChg>
        <pc:picChg chg="add del mod">
          <ac:chgData name="Shreya Suri" userId="S::shreya.suri@ssaihq.com::96362afd-8a94-4222-a836-eedf7f7595d3" providerId="AD" clId="Web-{2589BDDB-A1DC-95AF-128A-E7AD63402EE6}" dt="2022-03-18T21:23:16.545" v="13"/>
          <ac:picMkLst>
            <pc:docMk/>
            <pc:sldMk cId="3629063796" sldId="260"/>
            <ac:picMk id="40" creationId="{C4C4720B-C49B-449F-B17C-1ACA1F3E73D8}"/>
          </ac:picMkLst>
        </pc:picChg>
        <pc:picChg chg="add del mod topLvl">
          <ac:chgData name="Shreya Suri" userId="S::shreya.suri@ssaihq.com::96362afd-8a94-4222-a836-eedf7f7595d3" providerId="AD" clId="Web-{2589BDDB-A1DC-95AF-128A-E7AD63402EE6}" dt="2022-03-18T21:21:58.092" v="9"/>
          <ac:picMkLst>
            <pc:docMk/>
            <pc:sldMk cId="3629063796" sldId="260"/>
            <ac:picMk id="41" creationId="{B738F666-32A6-48A0-81E2-9A1B13E359CD}"/>
          </ac:picMkLst>
        </pc:picChg>
        <pc:picChg chg="mod topLvl">
          <ac:chgData name="Shreya Suri" userId="S::shreya.suri@ssaihq.com::96362afd-8a94-4222-a836-eedf7f7595d3" providerId="AD" clId="Web-{2589BDDB-A1DC-95AF-128A-E7AD63402EE6}" dt="2022-03-18T21:21:58.092" v="9"/>
          <ac:picMkLst>
            <pc:docMk/>
            <pc:sldMk cId="3629063796" sldId="260"/>
            <ac:picMk id="42" creationId="{10DAD15B-60B8-4DDF-9DEE-CD3FF28C3A1C}"/>
          </ac:picMkLst>
        </pc:picChg>
        <pc:picChg chg="add del mod">
          <ac:chgData name="Shreya Suri" userId="S::shreya.suri@ssaihq.com::96362afd-8a94-4222-a836-eedf7f7595d3" providerId="AD" clId="Web-{2589BDDB-A1DC-95AF-128A-E7AD63402EE6}" dt="2022-03-18T21:25:05.311" v="117"/>
          <ac:picMkLst>
            <pc:docMk/>
            <pc:sldMk cId="3629063796" sldId="260"/>
            <ac:picMk id="57" creationId="{7815B2BB-DDA8-4DCC-8180-1C54BBFC3403}"/>
          </ac:picMkLst>
        </pc:picChg>
      </pc:sldChg>
    </pc:docChg>
  </pc:docChgLst>
  <pc:docChgLst>
    <pc:chgData name="Rachael Ross" userId="S::rachael.ross@ssaihq.com::689336db-bcdb-42ec-8982-e2e2190df1e3" providerId="AD" clId="Web-{D7007C8C-D519-47E0-AEB4-7653DE5E4205}"/>
    <pc:docChg chg="modSld">
      <pc:chgData name="Rachael Ross" userId="S::rachael.ross@ssaihq.com::689336db-bcdb-42ec-8982-e2e2190df1e3" providerId="AD" clId="Web-{D7007C8C-D519-47E0-AEB4-7653DE5E4205}" dt="2022-03-18T21:14:08.818" v="1" actId="1076"/>
      <pc:docMkLst>
        <pc:docMk/>
      </pc:docMkLst>
      <pc:sldChg chg="modSp">
        <pc:chgData name="Rachael Ross" userId="S::rachael.ross@ssaihq.com::689336db-bcdb-42ec-8982-e2e2190df1e3" providerId="AD" clId="Web-{D7007C8C-D519-47E0-AEB4-7653DE5E4205}" dt="2022-03-18T21:14:08.818" v="1" actId="1076"/>
        <pc:sldMkLst>
          <pc:docMk/>
          <pc:sldMk cId="3629063796" sldId="260"/>
        </pc:sldMkLst>
        <pc:grpChg chg="mod">
          <ac:chgData name="Rachael Ross" userId="S::rachael.ross@ssaihq.com::689336db-bcdb-42ec-8982-e2e2190df1e3" providerId="AD" clId="Web-{D7007C8C-D519-47E0-AEB4-7653DE5E4205}" dt="2022-03-18T21:14:08.818" v="1" actId="1076"/>
          <ac:grpSpMkLst>
            <pc:docMk/>
            <pc:sldMk cId="3629063796" sldId="260"/>
            <ac:grpSpMk id="31" creationId="{D79E7E92-163F-44C6-BC27-260E494F4F5E}"/>
          </ac:grpSpMkLst>
        </pc:grpChg>
      </pc:sldChg>
    </pc:docChg>
  </pc:docChgLst>
  <pc:docChgLst>
    <pc:chgData name="Stefanie Mendoza" userId="S::stefanie.mendoza@ssaihq.com::f8cddd31-2dd1-46fc-8d7f-373b8430cee9" providerId="AD" clId="Web-{1C613276-0BFF-1FB4-D39A-B1B4B5115BE0}"/>
    <pc:docChg chg="modSld">
      <pc:chgData name="Stefanie Mendoza" userId="S::stefanie.mendoza@ssaihq.com::f8cddd31-2dd1-46fc-8d7f-373b8430cee9" providerId="AD" clId="Web-{1C613276-0BFF-1FB4-D39A-B1B4B5115BE0}" dt="2022-03-23T00:49:21.512" v="45"/>
      <pc:docMkLst>
        <pc:docMk/>
      </pc:docMkLst>
      <pc:sldChg chg="addSp delSp modSp">
        <pc:chgData name="Stefanie Mendoza" userId="S::stefanie.mendoza@ssaihq.com::f8cddd31-2dd1-46fc-8d7f-373b8430cee9" providerId="AD" clId="Web-{1C613276-0BFF-1FB4-D39A-B1B4B5115BE0}" dt="2022-03-23T00:49:21.512" v="45"/>
        <pc:sldMkLst>
          <pc:docMk/>
          <pc:sldMk cId="3629063796" sldId="260"/>
        </pc:sldMkLst>
        <pc:picChg chg="add del mod">
          <ac:chgData name="Stefanie Mendoza" userId="S::stefanie.mendoza@ssaihq.com::f8cddd31-2dd1-46fc-8d7f-373b8430cee9" providerId="AD" clId="Web-{1C613276-0BFF-1FB4-D39A-B1B4B5115BE0}" dt="2022-03-22T23:54:23.212" v="5"/>
          <ac:picMkLst>
            <pc:docMk/>
            <pc:sldMk cId="3629063796" sldId="260"/>
            <ac:picMk id="41" creationId="{B9B6CA49-2133-E266-83A7-05B609594EA6}"/>
          </ac:picMkLst>
        </pc:picChg>
        <pc:picChg chg="add del mod">
          <ac:chgData name="Stefanie Mendoza" userId="S::stefanie.mendoza@ssaihq.com::f8cddd31-2dd1-46fc-8d7f-373b8430cee9" providerId="AD" clId="Web-{1C613276-0BFF-1FB4-D39A-B1B4B5115BE0}" dt="2022-03-23T00:02:34.229" v="12"/>
          <ac:picMkLst>
            <pc:docMk/>
            <pc:sldMk cId="3629063796" sldId="260"/>
            <ac:picMk id="42" creationId="{1591A7C2-8F13-0D9B-6B70-613A3F4C4DD3}"/>
          </ac:picMkLst>
        </pc:picChg>
        <pc:picChg chg="add del mod">
          <ac:chgData name="Stefanie Mendoza" userId="S::stefanie.mendoza@ssaihq.com::f8cddd31-2dd1-46fc-8d7f-373b8430cee9" providerId="AD" clId="Web-{1C613276-0BFF-1FB4-D39A-B1B4B5115BE0}" dt="2022-03-23T00:06:18.080" v="19"/>
          <ac:picMkLst>
            <pc:docMk/>
            <pc:sldMk cId="3629063796" sldId="260"/>
            <ac:picMk id="51" creationId="{6259F57D-D778-2E9E-25D1-273D556EE6E5}"/>
          </ac:picMkLst>
        </pc:picChg>
        <pc:picChg chg="add del mod">
          <ac:chgData name="Stefanie Mendoza" userId="S::stefanie.mendoza@ssaihq.com::f8cddd31-2dd1-46fc-8d7f-373b8430cee9" providerId="AD" clId="Web-{1C613276-0BFF-1FB4-D39A-B1B4B5115BE0}" dt="2022-03-23T00:23:53.788" v="22"/>
          <ac:picMkLst>
            <pc:docMk/>
            <pc:sldMk cId="3629063796" sldId="260"/>
            <ac:picMk id="54" creationId="{F43281B7-F174-70E6-1098-02709005A001}"/>
          </ac:picMkLst>
        </pc:picChg>
        <pc:picChg chg="add del mod">
          <ac:chgData name="Stefanie Mendoza" userId="S::stefanie.mendoza@ssaihq.com::f8cddd31-2dd1-46fc-8d7f-373b8430cee9" providerId="AD" clId="Web-{1C613276-0BFF-1FB4-D39A-B1B4B5115BE0}" dt="2022-03-23T00:25:19.197" v="27"/>
          <ac:picMkLst>
            <pc:docMk/>
            <pc:sldMk cId="3629063796" sldId="260"/>
            <ac:picMk id="55" creationId="{21407F7B-67A3-A716-A8E2-E23CF9E08003}"/>
          </ac:picMkLst>
        </pc:picChg>
        <pc:picChg chg="add del mod">
          <ac:chgData name="Stefanie Mendoza" userId="S::stefanie.mendoza@ssaihq.com::f8cddd31-2dd1-46fc-8d7f-373b8430cee9" providerId="AD" clId="Web-{1C613276-0BFF-1FB4-D39A-B1B4B5115BE0}" dt="2022-03-23T00:36:12.594" v="32"/>
          <ac:picMkLst>
            <pc:docMk/>
            <pc:sldMk cId="3629063796" sldId="260"/>
            <ac:picMk id="81" creationId="{8556BFD3-81CD-E8BB-0889-D6C7078DB282}"/>
          </ac:picMkLst>
        </pc:picChg>
        <pc:picChg chg="add del mod">
          <ac:chgData name="Stefanie Mendoza" userId="S::stefanie.mendoza@ssaihq.com::f8cddd31-2dd1-46fc-8d7f-373b8430cee9" providerId="AD" clId="Web-{1C613276-0BFF-1FB4-D39A-B1B4B5115BE0}" dt="2022-03-23T00:46:42.631" v="37"/>
          <ac:picMkLst>
            <pc:docMk/>
            <pc:sldMk cId="3629063796" sldId="260"/>
            <ac:picMk id="91" creationId="{49F03CC3-0394-3576-06A0-3EA4F279C66D}"/>
          </ac:picMkLst>
        </pc:picChg>
        <pc:picChg chg="add del mod">
          <ac:chgData name="Stefanie Mendoza" userId="S::stefanie.mendoza@ssaihq.com::f8cddd31-2dd1-46fc-8d7f-373b8430cee9" providerId="AD" clId="Web-{1C613276-0BFF-1FB4-D39A-B1B4B5115BE0}" dt="2022-03-23T00:49:21.512" v="45"/>
          <ac:picMkLst>
            <pc:docMk/>
            <pc:sldMk cId="3629063796" sldId="260"/>
            <ac:picMk id="92" creationId="{E0CD2803-39D8-1593-132B-B63F94A70B56}"/>
          </ac:picMkLst>
        </pc:picChg>
      </pc:sldChg>
    </pc:docChg>
  </pc:docChgLst>
  <pc:docChgLst>
    <pc:chgData name="Rachael Ross" userId="S::rachael.ross@ssaihq.com::689336db-bcdb-42ec-8982-e2e2190df1e3" providerId="AD" clId="Web-{B183FCE1-BE28-48F1-8F73-4734B8A18E9B}"/>
    <pc:docChg chg="modSld">
      <pc:chgData name="Rachael Ross" userId="S::rachael.ross@ssaihq.com::689336db-bcdb-42ec-8982-e2e2190df1e3" providerId="AD" clId="Web-{B183FCE1-BE28-48F1-8F73-4734B8A18E9B}" dt="2022-03-25T00:12:30.956" v="10" actId="1076"/>
      <pc:docMkLst>
        <pc:docMk/>
      </pc:docMkLst>
      <pc:sldChg chg="modSp">
        <pc:chgData name="Rachael Ross" userId="S::rachael.ross@ssaihq.com::689336db-bcdb-42ec-8982-e2e2190df1e3" providerId="AD" clId="Web-{B183FCE1-BE28-48F1-8F73-4734B8A18E9B}" dt="2022-03-25T00:12:30.956" v="10" actId="1076"/>
        <pc:sldMkLst>
          <pc:docMk/>
          <pc:sldMk cId="3629063796" sldId="260"/>
        </pc:sldMkLst>
        <pc:spChg chg="mod">
          <ac:chgData name="Rachael Ross" userId="S::rachael.ross@ssaihq.com::689336db-bcdb-42ec-8982-e2e2190df1e3" providerId="AD" clId="Web-{B183FCE1-BE28-48F1-8F73-4734B8A18E9B}" dt="2022-03-25T00:12:24.409" v="9" actId="20577"/>
          <ac:spMkLst>
            <pc:docMk/>
            <pc:sldMk cId="3629063796" sldId="260"/>
            <ac:spMk id="20" creationId="{30B133FB-8DCD-0042-947B-D0EE1DC0C852}"/>
          </ac:spMkLst>
        </pc:spChg>
        <pc:spChg chg="mod">
          <ac:chgData name="Rachael Ross" userId="S::rachael.ross@ssaihq.com::689336db-bcdb-42ec-8982-e2e2190df1e3" providerId="AD" clId="Web-{B183FCE1-BE28-48F1-8F73-4734B8A18E9B}" dt="2022-03-25T00:12:30.956" v="10" actId="1076"/>
          <ac:spMkLst>
            <pc:docMk/>
            <pc:sldMk cId="3629063796" sldId="260"/>
            <ac:spMk id="37" creationId="{631B4A2A-CE5C-474A-AA98-CC9A62589A0E}"/>
          </ac:spMkLst>
        </pc:spChg>
      </pc:sldChg>
    </pc:docChg>
  </pc:docChgLst>
  <pc:docChgLst>
    <pc:chgData name="Rachael Ross" userId="S::rachael.ross@ssaihq.com::689336db-bcdb-42ec-8982-e2e2190df1e3" providerId="AD" clId="Web-{4F7F2A49-290B-43E8-A5B0-5B7B5C6BF5C4}"/>
    <pc:docChg chg="modSld">
      <pc:chgData name="Rachael Ross" userId="S::rachael.ross@ssaihq.com::689336db-bcdb-42ec-8982-e2e2190df1e3" providerId="AD" clId="Web-{4F7F2A49-290B-43E8-A5B0-5B7B5C6BF5C4}" dt="2022-03-23T01:59:52.469" v="0"/>
      <pc:docMkLst>
        <pc:docMk/>
      </pc:docMkLst>
      <pc:sldChg chg="addSp">
        <pc:chgData name="Rachael Ross" userId="S::rachael.ross@ssaihq.com::689336db-bcdb-42ec-8982-e2e2190df1e3" providerId="AD" clId="Web-{4F7F2A49-290B-43E8-A5B0-5B7B5C6BF5C4}" dt="2022-03-23T01:59:52.469" v="0"/>
        <pc:sldMkLst>
          <pc:docMk/>
          <pc:sldMk cId="3629063796" sldId="260"/>
        </pc:sldMkLst>
        <pc:spChg chg="add">
          <ac:chgData name="Rachael Ross" userId="S::rachael.ross@ssaihq.com::689336db-bcdb-42ec-8982-e2e2190df1e3" providerId="AD" clId="Web-{4F7F2A49-290B-43E8-A5B0-5B7B5C6BF5C4}" dt="2022-03-23T01:59:52.469" v="0"/>
          <ac:spMkLst>
            <pc:docMk/>
            <pc:sldMk cId="3629063796" sldId="260"/>
            <ac:spMk id="126" creationId="{C76E983F-7CBE-941F-FBE7-6492E73DA3CF}"/>
          </ac:spMkLst>
        </pc:spChg>
      </pc:sldChg>
    </pc:docChg>
  </pc:docChgLst>
  <pc:docChgLst>
    <pc:chgData name="Rachael Ross" userId="S::rachael.ross@ssaihq.com::689336db-bcdb-42ec-8982-e2e2190df1e3" providerId="AD" clId="Web-{00C427E0-010E-4C34-B75F-D950EF0F1394}"/>
    <pc:docChg chg="modSld">
      <pc:chgData name="Rachael Ross" userId="S::rachael.ross@ssaihq.com::689336db-bcdb-42ec-8982-e2e2190df1e3" providerId="AD" clId="Web-{00C427E0-010E-4C34-B75F-D950EF0F1394}" dt="2022-03-22T23:03:12.081" v="1" actId="1076"/>
      <pc:docMkLst>
        <pc:docMk/>
      </pc:docMkLst>
      <pc:sldChg chg="modSp">
        <pc:chgData name="Rachael Ross" userId="S::rachael.ross@ssaihq.com::689336db-bcdb-42ec-8982-e2e2190df1e3" providerId="AD" clId="Web-{00C427E0-010E-4C34-B75F-D950EF0F1394}" dt="2022-03-22T23:03:12.081" v="1" actId="1076"/>
        <pc:sldMkLst>
          <pc:docMk/>
          <pc:sldMk cId="3629063796" sldId="260"/>
        </pc:sldMkLst>
        <pc:grpChg chg="mod">
          <ac:chgData name="Rachael Ross" userId="S::rachael.ross@ssaihq.com::689336db-bcdb-42ec-8982-e2e2190df1e3" providerId="AD" clId="Web-{00C427E0-010E-4C34-B75F-D950EF0F1394}" dt="2022-03-22T23:03:12.081" v="1" actId="1076"/>
          <ac:grpSpMkLst>
            <pc:docMk/>
            <pc:sldMk cId="3629063796" sldId="260"/>
            <ac:grpSpMk id="39" creationId="{8D9C9FF1-D6EC-33A9-D7A2-D1FC832D0C57}"/>
          </ac:grpSpMkLst>
        </pc:grpChg>
      </pc:sldChg>
    </pc:docChg>
  </pc:docChgLst>
  <pc:docChgLst>
    <pc:chgData name="Stefanie Mendoza" userId="S::stefanie.mendoza@ssaihq.com::f8cddd31-2dd1-46fc-8d7f-373b8430cee9" providerId="AD" clId="Web-{6BF0B900-5810-3B1C-C4FF-A0B1D6FE264E}"/>
    <pc:docChg chg="modSld">
      <pc:chgData name="Stefanie Mendoza" userId="S::stefanie.mendoza@ssaihq.com::f8cddd31-2dd1-46fc-8d7f-373b8430cee9" providerId="AD" clId="Web-{6BF0B900-5810-3B1C-C4FF-A0B1D6FE264E}" dt="2022-03-23T02:02:04.748" v="300" actId="14100"/>
      <pc:docMkLst>
        <pc:docMk/>
      </pc:docMkLst>
      <pc:sldChg chg="addSp delSp modSp">
        <pc:chgData name="Stefanie Mendoza" userId="S::stefanie.mendoza@ssaihq.com::f8cddd31-2dd1-46fc-8d7f-373b8430cee9" providerId="AD" clId="Web-{6BF0B900-5810-3B1C-C4FF-A0B1D6FE264E}" dt="2022-03-23T02:02:04.748" v="300" actId="14100"/>
        <pc:sldMkLst>
          <pc:docMk/>
          <pc:sldMk cId="3629063796" sldId="260"/>
        </pc:sldMkLst>
        <pc:spChg chg="add mod">
          <ac:chgData name="Stefanie Mendoza" userId="S::stefanie.mendoza@ssaihq.com::f8cddd31-2dd1-46fc-8d7f-373b8430cee9" providerId="AD" clId="Web-{6BF0B900-5810-3B1C-C4FF-A0B1D6FE264E}" dt="2022-03-23T01:59:51.911" v="298" actId="20577"/>
          <ac:spMkLst>
            <pc:docMk/>
            <pc:sldMk cId="3629063796" sldId="260"/>
            <ac:spMk id="42" creationId="{203E49B5-D04A-BE00-C057-9BDDECF82B51}"/>
          </ac:spMkLst>
        </pc:spChg>
        <pc:spChg chg="mod">
          <ac:chgData name="Stefanie Mendoza" userId="S::stefanie.mendoza@ssaihq.com::f8cddd31-2dd1-46fc-8d7f-373b8430cee9" providerId="AD" clId="Web-{6BF0B900-5810-3B1C-C4FF-A0B1D6FE264E}" dt="2022-03-23T01:47:16.367" v="237"/>
          <ac:spMkLst>
            <pc:docMk/>
            <pc:sldMk cId="3629063796" sldId="260"/>
            <ac:spMk id="43" creationId="{3D3B9ACE-4202-4AC6-881B-2DBDB66721C4}"/>
          </ac:spMkLst>
        </pc:spChg>
        <pc:spChg chg="add mod">
          <ac:chgData name="Stefanie Mendoza" userId="S::stefanie.mendoza@ssaihq.com::f8cddd31-2dd1-46fc-8d7f-373b8430cee9" providerId="AD" clId="Web-{6BF0B900-5810-3B1C-C4FF-A0B1D6FE264E}" dt="2022-03-23T01:59:27.300" v="295" actId="20577"/>
          <ac:spMkLst>
            <pc:docMk/>
            <pc:sldMk cId="3629063796" sldId="260"/>
            <ac:spMk id="89" creationId="{143CE0EF-79A3-2928-6B29-CB01D16460AE}"/>
          </ac:spMkLst>
        </pc:spChg>
        <pc:spChg chg="add mod">
          <ac:chgData name="Stefanie Mendoza" userId="S::stefanie.mendoza@ssaihq.com::f8cddd31-2dd1-46fc-8d7f-373b8430cee9" providerId="AD" clId="Web-{6BF0B900-5810-3B1C-C4FF-A0B1D6FE264E}" dt="2022-03-23T01:59:42.942" v="297" actId="20577"/>
          <ac:spMkLst>
            <pc:docMk/>
            <pc:sldMk cId="3629063796" sldId="260"/>
            <ac:spMk id="91" creationId="{0C8CB9A0-19FD-8068-B8A1-10409382256F}"/>
          </ac:spMkLst>
        </pc:spChg>
        <pc:spChg chg="add mod">
          <ac:chgData name="Stefanie Mendoza" userId="S::stefanie.mendoza@ssaihq.com::f8cddd31-2dd1-46fc-8d7f-373b8430cee9" providerId="AD" clId="Web-{6BF0B900-5810-3B1C-C4FF-A0B1D6FE264E}" dt="2022-03-23T01:59:38.395" v="296" actId="20577"/>
          <ac:spMkLst>
            <pc:docMk/>
            <pc:sldMk cId="3629063796" sldId="260"/>
            <ac:spMk id="92" creationId="{BCDDF2AB-181B-8A2D-DC41-7DEEDD4B46BB}"/>
          </ac:spMkLst>
        </pc:spChg>
        <pc:spChg chg="add mod">
          <ac:chgData name="Stefanie Mendoza" userId="S::stefanie.mendoza@ssaihq.com::f8cddd31-2dd1-46fc-8d7f-373b8430cee9" providerId="AD" clId="Web-{6BF0B900-5810-3B1C-C4FF-A0B1D6FE264E}" dt="2022-03-23T01:58:20.859" v="284" actId="20577"/>
          <ac:spMkLst>
            <pc:docMk/>
            <pc:sldMk cId="3629063796" sldId="260"/>
            <ac:spMk id="134" creationId="{A6C32649-F7A1-78D9-5C7C-0038D8F92376}"/>
          </ac:spMkLst>
        </pc:spChg>
        <pc:spChg chg="add mod">
          <ac:chgData name="Stefanie Mendoza" userId="S::stefanie.mendoza@ssaihq.com::f8cddd31-2dd1-46fc-8d7f-373b8430cee9" providerId="AD" clId="Web-{6BF0B900-5810-3B1C-C4FF-A0B1D6FE264E}" dt="2022-03-23T01:58:30" v="285" actId="20577"/>
          <ac:spMkLst>
            <pc:docMk/>
            <pc:sldMk cId="3629063796" sldId="260"/>
            <ac:spMk id="135" creationId="{DF9C1BC7-A5D5-83B9-908F-9A38F0A1FC6E}"/>
          </ac:spMkLst>
        </pc:spChg>
        <pc:spChg chg="add del mod">
          <ac:chgData name="Stefanie Mendoza" userId="S::stefanie.mendoza@ssaihq.com::f8cddd31-2dd1-46fc-8d7f-373b8430cee9" providerId="AD" clId="Web-{6BF0B900-5810-3B1C-C4FF-A0B1D6FE264E}" dt="2022-03-23T01:25:35.052" v="149"/>
          <ac:spMkLst>
            <pc:docMk/>
            <pc:sldMk cId="3629063796" sldId="260"/>
            <ac:spMk id="136" creationId="{0CAA2E95-1261-1D86-993D-3002874DB097}"/>
          </ac:spMkLst>
        </pc:spChg>
        <pc:spChg chg="add mod">
          <ac:chgData name="Stefanie Mendoza" userId="S::stefanie.mendoza@ssaihq.com::f8cddd31-2dd1-46fc-8d7f-373b8430cee9" providerId="AD" clId="Web-{6BF0B900-5810-3B1C-C4FF-A0B1D6FE264E}" dt="2022-03-23T01:36:17.230" v="188" actId="20577"/>
          <ac:spMkLst>
            <pc:docMk/>
            <pc:sldMk cId="3629063796" sldId="260"/>
            <ac:spMk id="143" creationId="{6E6F2FA6-C1E4-7DA7-7280-4ECC0FF4672D}"/>
          </ac:spMkLst>
        </pc:spChg>
        <pc:spChg chg="add del mod">
          <ac:chgData name="Stefanie Mendoza" userId="S::stefanie.mendoza@ssaihq.com::f8cddd31-2dd1-46fc-8d7f-373b8430cee9" providerId="AD" clId="Web-{6BF0B900-5810-3B1C-C4FF-A0B1D6FE264E}" dt="2022-03-23T01:34:25.833" v="182"/>
          <ac:spMkLst>
            <pc:docMk/>
            <pc:sldMk cId="3629063796" sldId="260"/>
            <ac:spMk id="144" creationId="{FA8E8D55-83F9-C6B4-39EC-1DC9D39E523C}"/>
          </ac:spMkLst>
        </pc:spChg>
        <pc:spChg chg="add mod">
          <ac:chgData name="Stefanie Mendoza" userId="S::stefanie.mendoza@ssaihq.com::f8cddd31-2dd1-46fc-8d7f-373b8430cee9" providerId="AD" clId="Web-{6BF0B900-5810-3B1C-C4FF-A0B1D6FE264E}" dt="2022-03-23T01:58:34.079" v="286" actId="20577"/>
          <ac:spMkLst>
            <pc:docMk/>
            <pc:sldMk cId="3629063796" sldId="260"/>
            <ac:spMk id="145" creationId="{1FDABB6A-13D3-CE0E-D0EE-21D3C4924200}"/>
          </ac:spMkLst>
        </pc:spChg>
        <pc:spChg chg="add mod">
          <ac:chgData name="Stefanie Mendoza" userId="S::stefanie.mendoza@ssaihq.com::f8cddd31-2dd1-46fc-8d7f-373b8430cee9" providerId="AD" clId="Web-{6BF0B900-5810-3B1C-C4FF-A0B1D6FE264E}" dt="2022-03-23T02:02:04.748" v="300" actId="14100"/>
          <ac:spMkLst>
            <pc:docMk/>
            <pc:sldMk cId="3629063796" sldId="260"/>
            <ac:spMk id="148" creationId="{6AEF5970-49D0-559C-FDAF-858B319AEBE9}"/>
          </ac:spMkLst>
        </pc:spChg>
        <pc:spChg chg="add mod">
          <ac:chgData name="Stefanie Mendoza" userId="S::stefanie.mendoza@ssaihq.com::f8cddd31-2dd1-46fc-8d7f-373b8430cee9" providerId="AD" clId="Web-{6BF0B900-5810-3B1C-C4FF-A0B1D6FE264E}" dt="2022-03-23T01:59:15.284" v="294" actId="1076"/>
          <ac:spMkLst>
            <pc:docMk/>
            <pc:sldMk cId="3629063796" sldId="260"/>
            <ac:spMk id="149" creationId="{DFA7ABED-3236-4770-B959-49183626AB6D}"/>
          </ac:spMkLst>
        </pc:spChg>
        <pc:spChg chg="add mod">
          <ac:chgData name="Stefanie Mendoza" userId="S::stefanie.mendoza@ssaihq.com::f8cddd31-2dd1-46fc-8d7f-373b8430cee9" providerId="AD" clId="Web-{6BF0B900-5810-3B1C-C4FF-A0B1D6FE264E}" dt="2022-03-23T01:58:45.486" v="288" actId="20577"/>
          <ac:spMkLst>
            <pc:docMk/>
            <pc:sldMk cId="3629063796" sldId="260"/>
            <ac:spMk id="150" creationId="{E593B681-4BEB-9DB9-DE9F-48326BBD9868}"/>
          </ac:spMkLst>
        </pc:spChg>
        <pc:picChg chg="add mod">
          <ac:chgData name="Stefanie Mendoza" userId="S::stefanie.mendoza@ssaihq.com::f8cddd31-2dd1-46fc-8d7f-373b8430cee9" providerId="AD" clId="Web-{6BF0B900-5810-3B1C-C4FF-A0B1D6FE264E}" dt="2022-03-23T01:00:59.466" v="37" actId="14100"/>
          <ac:picMkLst>
            <pc:docMk/>
            <pc:sldMk cId="3629063796" sldId="260"/>
            <ac:picMk id="39" creationId="{77FCED87-0838-8D3D-5D2C-9D04A53B2E38}"/>
          </ac:picMkLst>
        </pc:picChg>
        <pc:picChg chg="add del mod">
          <ac:chgData name="Stefanie Mendoza" userId="S::stefanie.mendoza@ssaihq.com::f8cddd31-2dd1-46fc-8d7f-373b8430cee9" providerId="AD" clId="Web-{6BF0B900-5810-3B1C-C4FF-A0B1D6FE264E}" dt="2022-03-23T00:56:11.652" v="8"/>
          <ac:picMkLst>
            <pc:docMk/>
            <pc:sldMk cId="3629063796" sldId="260"/>
            <ac:picMk id="41" creationId="{F6461011-1431-40BC-DA00-34D9C311E898}"/>
          </ac:picMkLst>
        </pc:picChg>
        <pc:picChg chg="add mod">
          <ac:chgData name="Stefanie Mendoza" userId="S::stefanie.mendoza@ssaihq.com::f8cddd31-2dd1-46fc-8d7f-373b8430cee9" providerId="AD" clId="Web-{6BF0B900-5810-3B1C-C4FF-A0B1D6FE264E}" dt="2022-03-23T00:58:28.879" v="21" actId="1076"/>
          <ac:picMkLst>
            <pc:docMk/>
            <pc:sldMk cId="3629063796" sldId="260"/>
            <ac:picMk id="51" creationId="{36CEC7B0-8F8F-136C-ED07-43AD7A84B647}"/>
          </ac:picMkLst>
        </pc:picChg>
        <pc:picChg chg="add mod">
          <ac:chgData name="Stefanie Mendoza" userId="S::stefanie.mendoza@ssaihq.com::f8cddd31-2dd1-46fc-8d7f-373b8430cee9" providerId="AD" clId="Web-{6BF0B900-5810-3B1C-C4FF-A0B1D6FE264E}" dt="2022-03-23T01:01:31.467" v="41" actId="1076"/>
          <ac:picMkLst>
            <pc:docMk/>
            <pc:sldMk cId="3629063796" sldId="260"/>
            <ac:picMk id="54" creationId="{16D4B9EE-C07E-2E46-E98C-67CD025D6665}"/>
          </ac:picMkLst>
        </pc:picChg>
        <pc:picChg chg="add mod">
          <ac:chgData name="Stefanie Mendoza" userId="S::stefanie.mendoza@ssaihq.com::f8cddd31-2dd1-46fc-8d7f-373b8430cee9" providerId="AD" clId="Web-{6BF0B900-5810-3B1C-C4FF-A0B1D6FE264E}" dt="2022-03-23T01:03:14.833" v="51" actId="1076"/>
          <ac:picMkLst>
            <pc:docMk/>
            <pc:sldMk cId="3629063796" sldId="260"/>
            <ac:picMk id="55" creationId="{99CA761C-1C5F-D997-FBCA-BE520C73F8B1}"/>
          </ac:picMkLst>
        </pc:picChg>
        <pc:picChg chg="add mod">
          <ac:chgData name="Stefanie Mendoza" userId="S::stefanie.mendoza@ssaihq.com::f8cddd31-2dd1-46fc-8d7f-373b8430cee9" providerId="AD" clId="Web-{6BF0B900-5810-3B1C-C4FF-A0B1D6FE264E}" dt="2022-03-23T01:04:46.526" v="60" actId="1076"/>
          <ac:picMkLst>
            <pc:docMk/>
            <pc:sldMk cId="3629063796" sldId="260"/>
            <ac:picMk id="90" creationId="{A37E80D6-61E9-0A24-A39C-1A315B54F733}"/>
          </ac:picMkLst>
        </pc:picChg>
        <pc:picChg chg="add del mod">
          <ac:chgData name="Stefanie Mendoza" userId="S::stefanie.mendoza@ssaihq.com::f8cddd31-2dd1-46fc-8d7f-373b8430cee9" providerId="AD" clId="Web-{6BF0B900-5810-3B1C-C4FF-A0B1D6FE264E}" dt="2022-03-23T01:09:26.073" v="70"/>
          <ac:picMkLst>
            <pc:docMk/>
            <pc:sldMk cId="3629063796" sldId="260"/>
            <ac:picMk id="95" creationId="{C5C647FC-B210-B412-B3D6-26ACE291E997}"/>
          </ac:picMkLst>
        </pc:picChg>
        <pc:picChg chg="add del mod">
          <ac:chgData name="Stefanie Mendoza" userId="S::stefanie.mendoza@ssaihq.com::f8cddd31-2dd1-46fc-8d7f-373b8430cee9" providerId="AD" clId="Web-{6BF0B900-5810-3B1C-C4FF-A0B1D6FE264E}" dt="2022-03-23T01:10:04.654" v="74"/>
          <ac:picMkLst>
            <pc:docMk/>
            <pc:sldMk cId="3629063796" sldId="260"/>
            <ac:picMk id="96" creationId="{3328A643-B5C5-3B48-C98C-F4640C500C7C}"/>
          </ac:picMkLst>
        </pc:picChg>
        <pc:picChg chg="add del mod">
          <ac:chgData name="Stefanie Mendoza" userId="S::stefanie.mendoza@ssaihq.com::f8cddd31-2dd1-46fc-8d7f-373b8430cee9" providerId="AD" clId="Web-{6BF0B900-5810-3B1C-C4FF-A0B1D6FE264E}" dt="2022-03-23T01:10:38.640" v="76"/>
          <ac:picMkLst>
            <pc:docMk/>
            <pc:sldMk cId="3629063796" sldId="260"/>
            <ac:picMk id="97" creationId="{1A9DF78D-B22E-7DF6-AECD-6F38DD3D7904}"/>
          </ac:picMkLst>
        </pc:picChg>
        <pc:picChg chg="add mod">
          <ac:chgData name="Stefanie Mendoza" userId="S::stefanie.mendoza@ssaihq.com::f8cddd31-2dd1-46fc-8d7f-373b8430cee9" providerId="AD" clId="Web-{6BF0B900-5810-3B1C-C4FF-A0B1D6FE264E}" dt="2022-03-23T01:16:18.879" v="107" actId="1076"/>
          <ac:picMkLst>
            <pc:docMk/>
            <pc:sldMk cId="3629063796" sldId="260"/>
            <ac:picMk id="98" creationId="{835A463F-5008-005F-48E5-9DD05B1F2EBB}"/>
          </ac:picMkLst>
        </pc:picChg>
        <pc:picChg chg="add mod">
          <ac:chgData name="Stefanie Mendoza" userId="S::stefanie.mendoza@ssaihq.com::f8cddd31-2dd1-46fc-8d7f-373b8430cee9" providerId="AD" clId="Web-{6BF0B900-5810-3B1C-C4FF-A0B1D6FE264E}" dt="2022-03-23T01:16:21.410" v="108" actId="1076"/>
          <ac:picMkLst>
            <pc:docMk/>
            <pc:sldMk cId="3629063796" sldId="260"/>
            <ac:picMk id="99" creationId="{A2D11F84-FB43-E727-EDAE-875C90D70CCC}"/>
          </ac:picMkLst>
        </pc:picChg>
        <pc:picChg chg="add mod">
          <ac:chgData name="Stefanie Mendoza" userId="S::stefanie.mendoza@ssaihq.com::f8cddd31-2dd1-46fc-8d7f-373b8430cee9" providerId="AD" clId="Web-{6BF0B900-5810-3B1C-C4FF-A0B1D6FE264E}" dt="2022-03-23T01:16:38.833" v="112" actId="1076"/>
          <ac:picMkLst>
            <pc:docMk/>
            <pc:sldMk cId="3629063796" sldId="260"/>
            <ac:picMk id="100" creationId="{17D7D843-4F5D-B837-BEB7-2A6A9C9FA8C9}"/>
          </ac:picMkLst>
        </pc:picChg>
        <pc:picChg chg="add mod">
          <ac:chgData name="Stefanie Mendoza" userId="S::stefanie.mendoza@ssaihq.com::f8cddd31-2dd1-46fc-8d7f-373b8430cee9" providerId="AD" clId="Web-{6BF0B900-5810-3B1C-C4FF-A0B1D6FE264E}" dt="2022-03-23T01:16:41.958" v="113" actId="1076"/>
          <ac:picMkLst>
            <pc:docMk/>
            <pc:sldMk cId="3629063796" sldId="260"/>
            <ac:picMk id="101" creationId="{C7576141-DED2-4B17-950A-5F67476E97A7}"/>
          </ac:picMkLst>
        </pc:picChg>
        <pc:picChg chg="add mod">
          <ac:chgData name="Stefanie Mendoza" userId="S::stefanie.mendoza@ssaihq.com::f8cddd31-2dd1-46fc-8d7f-373b8430cee9" providerId="AD" clId="Web-{6BF0B900-5810-3B1C-C4FF-A0B1D6FE264E}" dt="2022-03-23T01:43:49.746" v="225" actId="1076"/>
          <ac:picMkLst>
            <pc:docMk/>
            <pc:sldMk cId="3629063796" sldId="260"/>
            <ac:picMk id="102" creationId="{C38ACFC7-A586-7E93-1CB5-7F471F09184C}"/>
          </ac:picMkLst>
        </pc:picChg>
        <pc:picChg chg="add mod">
          <ac:chgData name="Stefanie Mendoza" userId="S::stefanie.mendoza@ssaihq.com::f8cddd31-2dd1-46fc-8d7f-373b8430cee9" providerId="AD" clId="Web-{6BF0B900-5810-3B1C-C4FF-A0B1D6FE264E}" dt="2022-03-23T01:46:19.348" v="234" actId="1076"/>
          <ac:picMkLst>
            <pc:docMk/>
            <pc:sldMk cId="3629063796" sldId="260"/>
            <ac:picMk id="146" creationId="{52CE6476-55EF-98BC-139E-3C176A679B1C}"/>
          </ac:picMkLst>
        </pc:picChg>
        <pc:picChg chg="add mod">
          <ac:chgData name="Stefanie Mendoza" userId="S::stefanie.mendoza@ssaihq.com::f8cddd31-2dd1-46fc-8d7f-373b8430cee9" providerId="AD" clId="Web-{6BF0B900-5810-3B1C-C4FF-A0B1D6FE264E}" dt="2022-03-23T01:46:45.569" v="235" actId="1076"/>
          <ac:picMkLst>
            <pc:docMk/>
            <pc:sldMk cId="3629063796" sldId="260"/>
            <ac:picMk id="147" creationId="{DB60A72D-8074-3062-9A6B-6D77BB8D9B8E}"/>
          </ac:picMkLst>
        </pc:picChg>
        <pc:picChg chg="add del mod">
          <ac:chgData name="Stefanie Mendoza" userId="S::stefanie.mendoza@ssaihq.com::f8cddd31-2dd1-46fc-8d7f-373b8430cee9" providerId="AD" clId="Web-{6BF0B900-5810-3B1C-C4FF-A0B1D6FE264E}" dt="2022-03-23T01:54:52.706" v="274"/>
          <ac:picMkLst>
            <pc:docMk/>
            <pc:sldMk cId="3629063796" sldId="260"/>
            <ac:picMk id="152" creationId="{CB697670-ED10-E53C-62D4-87F792DE85F2}"/>
          </ac:picMkLst>
        </pc:picChg>
        <pc:picChg chg="add del mod">
          <ac:chgData name="Stefanie Mendoza" userId="S::stefanie.mendoza@ssaihq.com::f8cddd31-2dd1-46fc-8d7f-373b8430cee9" providerId="AD" clId="Web-{6BF0B900-5810-3B1C-C4FF-A0B1D6FE264E}" dt="2022-03-23T01:56:21.180" v="281"/>
          <ac:picMkLst>
            <pc:docMk/>
            <pc:sldMk cId="3629063796" sldId="260"/>
            <ac:picMk id="156" creationId="{78857648-FA1C-C47D-4B1D-61EF04C88ED2}"/>
          </ac:picMkLst>
        </pc:picChg>
        <pc:cxnChg chg="add">
          <ac:chgData name="Stefanie Mendoza" userId="S::stefanie.mendoza@ssaihq.com::f8cddd31-2dd1-46fc-8d7f-373b8430cee9" providerId="AD" clId="Web-{6BF0B900-5810-3B1C-C4FF-A0B1D6FE264E}" dt="2022-03-23T01:53:28.342" v="266"/>
          <ac:cxnSpMkLst>
            <pc:docMk/>
            <pc:sldMk cId="3629063796" sldId="260"/>
            <ac:cxnSpMk id="151" creationId="{E0F5817A-6976-0370-271C-5C7A0B38CBB6}"/>
          </ac:cxnSpMkLst>
        </pc:cxnChg>
        <pc:cxnChg chg="add">
          <ac:chgData name="Stefanie Mendoza" userId="S::stefanie.mendoza@ssaihq.com::f8cddd31-2dd1-46fc-8d7f-373b8430cee9" providerId="AD" clId="Web-{6BF0B900-5810-3B1C-C4FF-A0B1D6FE264E}" dt="2022-03-23T01:55:06.301" v="275"/>
          <ac:cxnSpMkLst>
            <pc:docMk/>
            <pc:sldMk cId="3629063796" sldId="260"/>
            <ac:cxnSpMk id="153" creationId="{26B016FF-E713-BCF9-5ECE-611BF4A3795A}"/>
          </ac:cxnSpMkLst>
        </pc:cxnChg>
        <pc:cxnChg chg="add">
          <ac:chgData name="Stefanie Mendoza" userId="S::stefanie.mendoza@ssaihq.com::f8cddd31-2dd1-46fc-8d7f-373b8430cee9" providerId="AD" clId="Web-{6BF0B900-5810-3B1C-C4FF-A0B1D6FE264E}" dt="2022-03-23T01:55:26.927" v="276"/>
          <ac:cxnSpMkLst>
            <pc:docMk/>
            <pc:sldMk cId="3629063796" sldId="260"/>
            <ac:cxnSpMk id="154" creationId="{851B52C6-7625-707D-9FDB-E5B6BD5D0FD4}"/>
          </ac:cxnSpMkLst>
        </pc:cxnChg>
        <pc:cxnChg chg="add">
          <ac:chgData name="Stefanie Mendoza" userId="S::stefanie.mendoza@ssaihq.com::f8cddd31-2dd1-46fc-8d7f-373b8430cee9" providerId="AD" clId="Web-{6BF0B900-5810-3B1C-C4FF-A0B1D6FE264E}" dt="2022-03-23T01:55:42.631" v="277"/>
          <ac:cxnSpMkLst>
            <pc:docMk/>
            <pc:sldMk cId="3629063796" sldId="260"/>
            <ac:cxnSpMk id="155" creationId="{7AC34489-0CFC-EBEB-AE03-3269C62E1B32}"/>
          </ac:cxnSpMkLst>
        </pc:cxnChg>
        <pc:cxnChg chg="add">
          <ac:chgData name="Stefanie Mendoza" userId="S::stefanie.mendoza@ssaihq.com::f8cddd31-2dd1-46fc-8d7f-373b8430cee9" providerId="AD" clId="Web-{6BF0B900-5810-3B1C-C4FF-A0B1D6FE264E}" dt="2022-03-23T01:57:49.748" v="282"/>
          <ac:cxnSpMkLst>
            <pc:docMk/>
            <pc:sldMk cId="3629063796" sldId="260"/>
            <ac:cxnSpMk id="157" creationId="{C87472B3-CCBD-5BF7-51AE-954ECA92CA88}"/>
          </ac:cxnSpMkLst>
        </pc:cxnChg>
      </pc:sldChg>
    </pc:docChg>
  </pc:docChgLst>
  <pc:docChgLst>
    <pc:chgData name="Sophia Skoglund" userId="S::sophia.skoglund@ssaihq.com::e785ee75-321d-4883-8c8f-abbe80df506e" providerId="AD" clId="Web-{2745A051-9AF6-0B9E-8D1C-033D50AB17F1}"/>
    <pc:docChg chg="modSld">
      <pc:chgData name="Sophia Skoglund" userId="S::sophia.skoglund@ssaihq.com::e785ee75-321d-4883-8c8f-abbe80df506e" providerId="AD" clId="Web-{2745A051-9AF6-0B9E-8D1C-033D50AB17F1}" dt="2022-05-10T22:03:33.933" v="51" actId="14100"/>
      <pc:docMkLst>
        <pc:docMk/>
      </pc:docMkLst>
      <pc:sldChg chg="modSp">
        <pc:chgData name="Sophia Skoglund" userId="S::sophia.skoglund@ssaihq.com::e785ee75-321d-4883-8c8f-abbe80df506e" providerId="AD" clId="Web-{2745A051-9AF6-0B9E-8D1C-033D50AB17F1}" dt="2022-05-10T22:03:33.933" v="51" actId="14100"/>
        <pc:sldMkLst>
          <pc:docMk/>
          <pc:sldMk cId="3629063796" sldId="260"/>
        </pc:sldMkLst>
        <pc:spChg chg="mod">
          <ac:chgData name="Sophia Skoglund" userId="S::sophia.skoglund@ssaihq.com::e785ee75-321d-4883-8c8f-abbe80df506e" providerId="AD" clId="Web-{2745A051-9AF6-0B9E-8D1C-033D50AB17F1}" dt="2022-05-10T21:59:10.456" v="47" actId="20577"/>
          <ac:spMkLst>
            <pc:docMk/>
            <pc:sldMk cId="3629063796" sldId="260"/>
            <ac:spMk id="6" creationId="{022322CC-70F0-3A4A-9AF8-E9511B8085C4}"/>
          </ac:spMkLst>
        </pc:spChg>
        <pc:spChg chg="mod">
          <ac:chgData name="Sophia Skoglund" userId="S::sophia.skoglund@ssaihq.com::e785ee75-321d-4883-8c8f-abbe80df506e" providerId="AD" clId="Web-{2745A051-9AF6-0B9E-8D1C-033D50AB17F1}" dt="2022-05-10T21:55:42.855" v="31" actId="20577"/>
          <ac:spMkLst>
            <pc:docMk/>
            <pc:sldMk cId="3629063796" sldId="260"/>
            <ac:spMk id="20" creationId="{30B133FB-8DCD-0042-947B-D0EE1DC0C852}"/>
          </ac:spMkLst>
        </pc:spChg>
        <pc:spChg chg="mod">
          <ac:chgData name="Sophia Skoglund" userId="S::sophia.skoglund@ssaihq.com::e785ee75-321d-4883-8c8f-abbe80df506e" providerId="AD" clId="Web-{2745A051-9AF6-0B9E-8D1C-033D50AB17F1}" dt="2022-05-10T21:31:52.450" v="11" actId="1076"/>
          <ac:spMkLst>
            <pc:docMk/>
            <pc:sldMk cId="3629063796" sldId="260"/>
            <ac:spMk id="33" creationId="{ECBB7FA8-F9CB-4343-9E9B-F0FDC7AE37C7}"/>
          </ac:spMkLst>
        </pc:spChg>
        <pc:spChg chg="mod">
          <ac:chgData name="Sophia Skoglund" userId="S::sophia.skoglund@ssaihq.com::e785ee75-321d-4883-8c8f-abbe80df506e" providerId="AD" clId="Web-{2745A051-9AF6-0B9E-8D1C-033D50AB17F1}" dt="2022-05-10T21:51:56.004" v="29" actId="14100"/>
          <ac:spMkLst>
            <pc:docMk/>
            <pc:sldMk cId="3629063796" sldId="260"/>
            <ac:spMk id="37" creationId="{631B4A2A-CE5C-474A-AA98-CC9A62589A0E}"/>
          </ac:spMkLst>
        </pc:spChg>
        <pc:spChg chg="mod">
          <ac:chgData name="Sophia Skoglund" userId="S::sophia.skoglund@ssaihq.com::e785ee75-321d-4883-8c8f-abbe80df506e" providerId="AD" clId="Web-{2745A051-9AF6-0B9E-8D1C-033D50AB17F1}" dt="2022-05-10T21:29:47.509" v="7" actId="1076"/>
          <ac:spMkLst>
            <pc:docMk/>
            <pc:sldMk cId="3629063796" sldId="260"/>
            <ac:spMk id="40" creationId="{B28218B1-CC26-1748-A80F-C67D9F623F59}"/>
          </ac:spMkLst>
        </pc:spChg>
        <pc:spChg chg="mod">
          <ac:chgData name="Sophia Skoglund" userId="S::sophia.skoglund@ssaihq.com::e785ee75-321d-4883-8c8f-abbe80df506e" providerId="AD" clId="Web-{2745A051-9AF6-0B9E-8D1C-033D50AB17F1}" dt="2022-05-10T21:59:20.315" v="49" actId="20577"/>
          <ac:spMkLst>
            <pc:docMk/>
            <pc:sldMk cId="3629063796" sldId="260"/>
            <ac:spMk id="50" creationId="{33C5B9FF-BF93-4008-B629-7DE2E4AC6178}"/>
          </ac:spMkLst>
        </pc:spChg>
        <pc:spChg chg="mod">
          <ac:chgData name="Sophia Skoglund" userId="S::sophia.skoglund@ssaihq.com::e785ee75-321d-4883-8c8f-abbe80df506e" providerId="AD" clId="Web-{2745A051-9AF6-0B9E-8D1C-033D50AB17F1}" dt="2022-05-10T21:29:32.586" v="5" actId="1076"/>
          <ac:spMkLst>
            <pc:docMk/>
            <pc:sldMk cId="3629063796" sldId="260"/>
            <ac:spMk id="52" creationId="{DE579121-499F-A942-88A7-A0E367204A8F}"/>
          </ac:spMkLst>
        </pc:spChg>
        <pc:spChg chg="mod">
          <ac:chgData name="Sophia Skoglund" userId="S::sophia.skoglund@ssaihq.com::e785ee75-321d-4883-8c8f-abbe80df506e" providerId="AD" clId="Web-{2745A051-9AF6-0B9E-8D1C-033D50AB17F1}" dt="2022-05-10T21:31:32.012" v="10" actId="1076"/>
          <ac:spMkLst>
            <pc:docMk/>
            <pc:sldMk cId="3629063796" sldId="260"/>
            <ac:spMk id="56" creationId="{ECBB7FA8-F9CB-4343-9E9B-F0FDC7AE37C7}"/>
          </ac:spMkLst>
        </pc:spChg>
        <pc:spChg chg="mod">
          <ac:chgData name="Sophia Skoglund" userId="S::sophia.skoglund@ssaihq.com::e785ee75-321d-4883-8c8f-abbe80df506e" providerId="AD" clId="Web-{2745A051-9AF6-0B9E-8D1C-033D50AB17F1}" dt="2022-05-10T22:03:33.933" v="51" actId="14100"/>
          <ac:spMkLst>
            <pc:docMk/>
            <pc:sldMk cId="3629063796" sldId="260"/>
            <ac:spMk id="88" creationId="{F78E44CD-8F3F-7A7C-5BA4-D8127B71CCBD}"/>
          </ac:spMkLst>
        </pc:spChg>
      </pc:sldChg>
    </pc:docChg>
  </pc:docChgLst>
  <pc:docChgLst>
    <pc:chgData name="Rachael Ross" userId="S::rachael.ross@ssaihq.com::689336db-bcdb-42ec-8982-e2e2190df1e3" providerId="AD" clId="Web-{1D86F543-B426-45E3-8BEF-A3EFEFF4F683}"/>
    <pc:docChg chg="modSld">
      <pc:chgData name="Rachael Ross" userId="S::rachael.ross@ssaihq.com::689336db-bcdb-42ec-8982-e2e2190df1e3" providerId="AD" clId="Web-{1D86F543-B426-45E3-8BEF-A3EFEFF4F683}" dt="2022-03-18T22:16:03.500" v="5" actId="20577"/>
      <pc:docMkLst>
        <pc:docMk/>
      </pc:docMkLst>
      <pc:sldChg chg="modSp">
        <pc:chgData name="Rachael Ross" userId="S::rachael.ross@ssaihq.com::689336db-bcdb-42ec-8982-e2e2190df1e3" providerId="AD" clId="Web-{1D86F543-B426-45E3-8BEF-A3EFEFF4F683}" dt="2022-03-18T22:16:03.500" v="5" actId="20577"/>
        <pc:sldMkLst>
          <pc:docMk/>
          <pc:sldMk cId="3629063796" sldId="260"/>
        </pc:sldMkLst>
        <pc:spChg chg="mod">
          <ac:chgData name="Rachael Ross" userId="S::rachael.ross@ssaihq.com::689336db-bcdb-42ec-8982-e2e2190df1e3" providerId="AD" clId="Web-{1D86F543-B426-45E3-8BEF-A3EFEFF4F683}" dt="2022-03-18T22:16:03.500" v="5" actId="20577"/>
          <ac:spMkLst>
            <pc:docMk/>
            <pc:sldMk cId="3629063796" sldId="260"/>
            <ac:spMk id="37" creationId="{631B4A2A-CE5C-474A-AA98-CC9A62589A0E}"/>
          </ac:spMkLst>
        </pc:spChg>
      </pc:sldChg>
    </pc:docChg>
  </pc:docChgLst>
  <pc:docChgLst>
    <pc:chgData name="Rachael Ross" userId="689336db-bcdb-42ec-8982-e2e2190df1e3" providerId="ADAL" clId="{EBDC251E-03A0-3C4D-97C9-C6D394DEFDBA}"/>
    <pc:docChg chg="modSld">
      <pc:chgData name="Rachael Ross" userId="689336db-bcdb-42ec-8982-e2e2190df1e3" providerId="ADAL" clId="{EBDC251E-03A0-3C4D-97C9-C6D394DEFDBA}" dt="2022-03-23T22:09:01.771" v="110" actId="1076"/>
      <pc:docMkLst>
        <pc:docMk/>
      </pc:docMkLst>
      <pc:sldChg chg="addSp modSp">
        <pc:chgData name="Rachael Ross" userId="689336db-bcdb-42ec-8982-e2e2190df1e3" providerId="ADAL" clId="{EBDC251E-03A0-3C4D-97C9-C6D394DEFDBA}" dt="2022-03-23T22:09:01.771" v="110" actId="1076"/>
        <pc:sldMkLst>
          <pc:docMk/>
          <pc:sldMk cId="3629063796" sldId="260"/>
        </pc:sldMkLst>
        <pc:spChg chg="mod">
          <ac:chgData name="Rachael Ross" userId="689336db-bcdb-42ec-8982-e2e2190df1e3" providerId="ADAL" clId="{EBDC251E-03A0-3C4D-97C9-C6D394DEFDBA}" dt="2022-03-23T22:01:52.121" v="100" actId="20577"/>
          <ac:spMkLst>
            <pc:docMk/>
            <pc:sldMk cId="3629063796" sldId="260"/>
            <ac:spMk id="16" creationId="{93AF55B4-75F2-4E46-995B-E36887786413}"/>
          </ac:spMkLst>
        </pc:spChg>
        <pc:spChg chg="mod">
          <ac:chgData name="Rachael Ross" userId="689336db-bcdb-42ec-8982-e2e2190df1e3" providerId="ADAL" clId="{EBDC251E-03A0-3C4D-97C9-C6D394DEFDBA}" dt="2022-03-23T22:08:53.930" v="109" actId="1076"/>
          <ac:spMkLst>
            <pc:docMk/>
            <pc:sldMk cId="3629063796" sldId="260"/>
            <ac:spMk id="26" creationId="{DA59B002-55E5-A35E-E813-325DCABF9FDC}"/>
          </ac:spMkLst>
        </pc:spChg>
        <pc:spChg chg="mod">
          <ac:chgData name="Rachael Ross" userId="689336db-bcdb-42ec-8982-e2e2190df1e3" providerId="ADAL" clId="{EBDC251E-03A0-3C4D-97C9-C6D394DEFDBA}" dt="2022-03-23T22:09:01.771" v="110" actId="1076"/>
          <ac:spMkLst>
            <pc:docMk/>
            <pc:sldMk cId="3629063796" sldId="260"/>
            <ac:spMk id="31" creationId="{292F0955-A2CE-8D87-02DD-0DC29C7DA925}"/>
          </ac:spMkLst>
        </pc:spChg>
        <pc:spChg chg="mod">
          <ac:chgData name="Rachael Ross" userId="689336db-bcdb-42ec-8982-e2e2190df1e3" providerId="ADAL" clId="{EBDC251E-03A0-3C4D-97C9-C6D394DEFDBA}" dt="2022-03-23T22:09:01.771" v="110" actId="1076"/>
          <ac:spMkLst>
            <pc:docMk/>
            <pc:sldMk cId="3629063796" sldId="260"/>
            <ac:spMk id="58" creationId="{B1A037D9-7123-4E62-4D4D-1AD0263CD550}"/>
          </ac:spMkLst>
        </pc:spChg>
        <pc:spChg chg="mod">
          <ac:chgData name="Rachael Ross" userId="689336db-bcdb-42ec-8982-e2e2190df1e3" providerId="ADAL" clId="{EBDC251E-03A0-3C4D-97C9-C6D394DEFDBA}" dt="2022-03-23T21:58:42.244" v="84" actId="20577"/>
          <ac:spMkLst>
            <pc:docMk/>
            <pc:sldMk cId="3629063796" sldId="260"/>
            <ac:spMk id="93" creationId="{A153062C-E95A-0498-B02B-8FE5803617A6}"/>
          </ac:spMkLst>
        </pc:spChg>
        <pc:spChg chg="mod">
          <ac:chgData name="Rachael Ross" userId="689336db-bcdb-42ec-8982-e2e2190df1e3" providerId="ADAL" clId="{EBDC251E-03A0-3C4D-97C9-C6D394DEFDBA}" dt="2022-03-23T21:58:31.051" v="51" actId="20577"/>
          <ac:spMkLst>
            <pc:docMk/>
            <pc:sldMk cId="3629063796" sldId="260"/>
            <ac:spMk id="94" creationId="{944B7212-2A19-E547-91AA-BAF0F8AD56D0}"/>
          </ac:spMkLst>
        </pc:spChg>
        <pc:picChg chg="mod">
          <ac:chgData name="Rachael Ross" userId="689336db-bcdb-42ec-8982-e2e2190df1e3" providerId="ADAL" clId="{EBDC251E-03A0-3C4D-97C9-C6D394DEFDBA}" dt="2022-03-23T22:09:01.771" v="110" actId="1076"/>
          <ac:picMkLst>
            <pc:docMk/>
            <pc:sldMk cId="3629063796" sldId="260"/>
            <ac:picMk id="12" creationId="{7B68F42E-F565-C1E2-CF82-21A9248D49B1}"/>
          </ac:picMkLst>
        </pc:picChg>
        <pc:picChg chg="add mod">
          <ac:chgData name="Rachael Ross" userId="689336db-bcdb-42ec-8982-e2e2190df1e3" providerId="ADAL" clId="{EBDC251E-03A0-3C4D-97C9-C6D394DEFDBA}" dt="2022-03-23T22:07:28.643" v="106" actId="1076"/>
          <ac:picMkLst>
            <pc:docMk/>
            <pc:sldMk cId="3629063796" sldId="260"/>
            <ac:picMk id="136" creationId="{26A5959C-CF9F-B04F-B421-7B5B734F1672}"/>
          </ac:picMkLst>
        </pc:picChg>
      </pc:sldChg>
    </pc:docChg>
  </pc:docChgLst>
  <pc:docChgLst>
    <pc:chgData name="Rachael Ross" userId="S::rachael.ross@ssaihq.com::689336db-bcdb-42ec-8982-e2e2190df1e3" providerId="AD" clId="Web-{DE8F0324-F4ED-4EC1-9338-AF029E4B55A1}"/>
    <pc:docChg chg="modSld">
      <pc:chgData name="Rachael Ross" userId="S::rachael.ross@ssaihq.com::689336db-bcdb-42ec-8982-e2e2190df1e3" providerId="AD" clId="Web-{DE8F0324-F4ED-4EC1-9338-AF029E4B55A1}" dt="2022-03-23T01:09:32.448" v="378" actId="20577"/>
      <pc:docMkLst>
        <pc:docMk/>
      </pc:docMkLst>
      <pc:sldChg chg="addSp delSp modSp">
        <pc:chgData name="Rachael Ross" userId="S::rachael.ross@ssaihq.com::689336db-bcdb-42ec-8982-e2e2190df1e3" providerId="AD" clId="Web-{DE8F0324-F4ED-4EC1-9338-AF029E4B55A1}" dt="2022-03-23T01:09:32.448" v="378" actId="20577"/>
        <pc:sldMkLst>
          <pc:docMk/>
          <pc:sldMk cId="3629063796" sldId="260"/>
        </pc:sldMkLst>
        <pc:spChg chg="mod">
          <ac:chgData name="Rachael Ross" userId="S::rachael.ross@ssaihq.com::689336db-bcdb-42ec-8982-e2e2190df1e3" providerId="AD" clId="Web-{DE8F0324-F4ED-4EC1-9338-AF029E4B55A1}" dt="2022-03-23T00:43:37.950" v="51"/>
          <ac:spMkLst>
            <pc:docMk/>
            <pc:sldMk cId="3629063796" sldId="260"/>
            <ac:spMk id="37" creationId="{631B4A2A-CE5C-474A-AA98-CC9A62589A0E}"/>
          </ac:spMkLst>
        </pc:spChg>
        <pc:spChg chg="add mod">
          <ac:chgData name="Rachael Ross" userId="S::rachael.ross@ssaihq.com::689336db-bcdb-42ec-8982-e2e2190df1e3" providerId="AD" clId="Web-{DE8F0324-F4ED-4EC1-9338-AF029E4B55A1}" dt="2022-03-23T01:05:55.177" v="292" actId="20577"/>
          <ac:spMkLst>
            <pc:docMk/>
            <pc:sldMk cId="3629063796" sldId="260"/>
            <ac:spMk id="84" creationId="{55AB3742-F981-4F5D-0C07-E7D6395AD539}"/>
          </ac:spMkLst>
        </pc:spChg>
        <pc:spChg chg="add del">
          <ac:chgData name="Rachael Ross" userId="S::rachael.ross@ssaihq.com::689336db-bcdb-42ec-8982-e2e2190df1e3" providerId="AD" clId="Web-{DE8F0324-F4ED-4EC1-9338-AF029E4B55A1}" dt="2022-03-23T01:01:39.371" v="261"/>
          <ac:spMkLst>
            <pc:docMk/>
            <pc:sldMk cId="3629063796" sldId="260"/>
            <ac:spMk id="85" creationId="{37E67F90-13C3-5122-1DF3-2B78C1E7E1C5}"/>
          </ac:spMkLst>
        </pc:spChg>
        <pc:spChg chg="add mod">
          <ac:chgData name="Rachael Ross" userId="S::rachael.ross@ssaihq.com::689336db-bcdb-42ec-8982-e2e2190df1e3" providerId="AD" clId="Web-{DE8F0324-F4ED-4EC1-9338-AF029E4B55A1}" dt="2022-03-23T01:05:58.802" v="295" actId="20577"/>
          <ac:spMkLst>
            <pc:docMk/>
            <pc:sldMk cId="3629063796" sldId="260"/>
            <ac:spMk id="87" creationId="{28381ADD-D64B-741C-3E6F-F2C325BDF1BD}"/>
          </ac:spMkLst>
        </pc:spChg>
        <pc:spChg chg="add mod">
          <ac:chgData name="Rachael Ross" userId="S::rachael.ross@ssaihq.com::689336db-bcdb-42ec-8982-e2e2190df1e3" providerId="AD" clId="Web-{DE8F0324-F4ED-4EC1-9338-AF029E4B55A1}" dt="2022-03-23T01:05:11.877" v="290" actId="1076"/>
          <ac:spMkLst>
            <pc:docMk/>
            <pc:sldMk cId="3629063796" sldId="260"/>
            <ac:spMk id="88" creationId="{F78E44CD-8F3F-7A7C-5BA4-D8127B71CCBD}"/>
          </ac:spMkLst>
        </pc:spChg>
        <pc:spChg chg="add mod">
          <ac:chgData name="Rachael Ross" userId="S::rachael.ross@ssaihq.com::689336db-bcdb-42ec-8982-e2e2190df1e3" providerId="AD" clId="Web-{DE8F0324-F4ED-4EC1-9338-AF029E4B55A1}" dt="2022-03-23T01:08:31.165" v="357" actId="14100"/>
          <ac:spMkLst>
            <pc:docMk/>
            <pc:sldMk cId="3629063796" sldId="260"/>
            <ac:spMk id="93" creationId="{A153062C-E95A-0498-B02B-8FE5803617A6}"/>
          </ac:spMkLst>
        </pc:spChg>
        <pc:spChg chg="add mod">
          <ac:chgData name="Rachael Ross" userId="S::rachael.ross@ssaihq.com::689336db-bcdb-42ec-8982-e2e2190df1e3" providerId="AD" clId="Web-{DE8F0324-F4ED-4EC1-9338-AF029E4B55A1}" dt="2022-03-23T01:09:32.448" v="378" actId="20577"/>
          <ac:spMkLst>
            <pc:docMk/>
            <pc:sldMk cId="3629063796" sldId="260"/>
            <ac:spMk id="94" creationId="{944B7212-2A19-E547-91AA-BAF0F8AD56D0}"/>
          </ac:spMkLst>
        </pc:spChg>
        <pc:grpChg chg="del">
          <ac:chgData name="Rachael Ross" userId="S::rachael.ross@ssaihq.com::689336db-bcdb-42ec-8982-e2e2190df1e3" providerId="AD" clId="Web-{DE8F0324-F4ED-4EC1-9338-AF029E4B55A1}" dt="2022-03-23T00:27:45.969" v="7"/>
          <ac:grpSpMkLst>
            <pc:docMk/>
            <pc:sldMk cId="3629063796" sldId="260"/>
            <ac:grpSpMk id="39" creationId="{8D9C9FF1-D6EC-33A9-D7A2-D1FC832D0C57}"/>
          </ac:grpSpMkLst>
        </pc:grpChg>
        <pc:grpChg chg="topLvl">
          <ac:chgData name="Rachael Ross" userId="S::rachael.ross@ssaihq.com::689336db-bcdb-42ec-8982-e2e2190df1e3" providerId="AD" clId="Web-{DE8F0324-F4ED-4EC1-9338-AF029E4B55A1}" dt="2022-03-23T00:27:45.969" v="7"/>
          <ac:grpSpMkLst>
            <pc:docMk/>
            <pc:sldMk cId="3629063796" sldId="260"/>
            <ac:grpSpMk id="64" creationId="{45DA2FFD-A843-CDB4-5AFC-729ACF713DA9}"/>
          </ac:grpSpMkLst>
        </pc:grpChg>
        <pc:grpChg chg="mod">
          <ac:chgData name="Rachael Ross" userId="S::rachael.ross@ssaihq.com::689336db-bcdb-42ec-8982-e2e2190df1e3" providerId="AD" clId="Web-{DE8F0324-F4ED-4EC1-9338-AF029E4B55A1}" dt="2022-03-23T00:39:37.443" v="33" actId="1076"/>
          <ac:grpSpMkLst>
            <pc:docMk/>
            <pc:sldMk cId="3629063796" sldId="260"/>
            <ac:grpSpMk id="70" creationId="{D85CA48B-D16A-2972-1D8E-2699A1832677}"/>
          </ac:grpSpMkLst>
        </pc:grpChg>
        <pc:grpChg chg="add mod">
          <ac:chgData name="Rachael Ross" userId="S::rachael.ross@ssaihq.com::689336db-bcdb-42ec-8982-e2e2190df1e3" providerId="AD" clId="Web-{DE8F0324-F4ED-4EC1-9338-AF029E4B55A1}" dt="2022-03-23T00:45:10.796" v="54" actId="1076"/>
          <ac:grpSpMkLst>
            <pc:docMk/>
            <pc:sldMk cId="3629063796" sldId="260"/>
            <ac:grpSpMk id="82" creationId="{635BDB64-1CF4-5398-D24D-DE81B8C5B00D}"/>
          </ac:grpSpMkLst>
        </pc:grpChg>
        <pc:grpChg chg="add mod">
          <ac:chgData name="Rachael Ross" userId="S::rachael.ross@ssaihq.com::689336db-bcdb-42ec-8982-e2e2190df1e3" providerId="AD" clId="Web-{DE8F0324-F4ED-4EC1-9338-AF029E4B55A1}" dt="2022-03-23T01:05:08.814" v="289" actId="14100"/>
          <ac:grpSpMkLst>
            <pc:docMk/>
            <pc:sldMk cId="3629063796" sldId="260"/>
            <ac:grpSpMk id="86" creationId="{E25C3F84-C081-F8A7-CACB-F4341E6D33BF}"/>
          </ac:grpSpMkLst>
        </pc:grpChg>
        <pc:picChg chg="mod">
          <ac:chgData name="Rachael Ross" userId="S::rachael.ross@ssaihq.com::689336db-bcdb-42ec-8982-e2e2190df1e3" providerId="AD" clId="Web-{DE8F0324-F4ED-4EC1-9338-AF029E4B55A1}" dt="2022-03-23T01:02:15.028" v="266" actId="1076"/>
          <ac:picMkLst>
            <pc:docMk/>
            <pc:sldMk cId="3629063796" sldId="260"/>
            <ac:picMk id="32" creationId="{9B4191C1-8A81-9ED7-FC26-8F88A51138A8}"/>
          </ac:picMkLst>
        </pc:picChg>
        <pc:picChg chg="topLvl">
          <ac:chgData name="Rachael Ross" userId="S::rachael.ross@ssaihq.com::689336db-bcdb-42ec-8982-e2e2190df1e3" providerId="AD" clId="Web-{DE8F0324-F4ED-4EC1-9338-AF029E4B55A1}" dt="2022-03-23T00:27:45.969" v="7"/>
          <ac:picMkLst>
            <pc:docMk/>
            <pc:sldMk cId="3629063796" sldId="260"/>
            <ac:picMk id="56" creationId="{B750D507-D51D-711B-B436-504E491AB80D}"/>
          </ac:picMkLst>
        </pc:picChg>
        <pc:picChg chg="add mod">
          <ac:chgData name="Rachael Ross" userId="S::rachael.ross@ssaihq.com::689336db-bcdb-42ec-8982-e2e2190df1e3" providerId="AD" clId="Web-{DE8F0324-F4ED-4EC1-9338-AF029E4B55A1}" dt="2022-03-23T00:45:25.656" v="56" actId="1076"/>
          <ac:picMkLst>
            <pc:docMk/>
            <pc:sldMk cId="3629063796" sldId="260"/>
            <ac:picMk id="57" creationId="{D9B04C97-D8BA-EF53-71AB-7189A8773891}"/>
          </ac:picMkLst>
        </pc:picChg>
        <pc:picChg chg="add mod">
          <ac:chgData name="Rachael Ross" userId="S::rachael.ross@ssaihq.com::689336db-bcdb-42ec-8982-e2e2190df1e3" providerId="AD" clId="Web-{DE8F0324-F4ED-4EC1-9338-AF029E4B55A1}" dt="2022-03-23T00:37:33.487" v="23" actId="1076"/>
          <ac:picMkLst>
            <pc:docMk/>
            <pc:sldMk cId="3629063796" sldId="260"/>
            <ac:picMk id="61" creationId="{CCF69B54-9BF0-693A-EA40-D398313567B2}"/>
          </ac:picMkLst>
        </pc:picChg>
        <pc:picChg chg="add mod">
          <ac:chgData name="Rachael Ross" userId="S::rachael.ross@ssaihq.com::689336db-bcdb-42ec-8982-e2e2190df1e3" providerId="AD" clId="Web-{DE8F0324-F4ED-4EC1-9338-AF029E4B55A1}" dt="2022-03-23T00:38:08.988" v="31" actId="1076"/>
          <ac:picMkLst>
            <pc:docMk/>
            <pc:sldMk cId="3629063796" sldId="260"/>
            <ac:picMk id="68" creationId="{D139929D-EB03-916C-195C-CA5A390BD93E}"/>
          </ac:picMkLst>
        </pc:picChg>
        <pc:cxnChg chg="mod">
          <ac:chgData name="Rachael Ross" userId="S::rachael.ross@ssaihq.com::689336db-bcdb-42ec-8982-e2e2190df1e3" providerId="AD" clId="Web-{DE8F0324-F4ED-4EC1-9338-AF029E4B55A1}" dt="2022-03-23T01:05:48.130" v="291" actId="1076"/>
          <ac:cxnSpMkLst>
            <pc:docMk/>
            <pc:sldMk cId="3629063796" sldId="260"/>
            <ac:cxnSpMk id="83" creationId="{B01277EC-5527-4806-AB3C-2C8F447E88DE}"/>
          </ac:cxnSpMkLst>
        </pc:cxnChg>
      </pc:sldChg>
    </pc:docChg>
  </pc:docChgLst>
  <pc:docChgLst>
    <pc:chgData name="Alex Posen" userId="S::alex.posen@ssaihq.com::00f5ff7c-2fe6-46a0-8c22-e9b83a9eccea" providerId="AD" clId="Web-{F75117E4-28C5-4A46-99D8-350DE4ABC15E}"/>
    <pc:docChg chg="modSld">
      <pc:chgData name="Alex Posen" userId="S::alex.posen@ssaihq.com::00f5ff7c-2fe6-46a0-8c22-e9b83a9eccea" providerId="AD" clId="Web-{F75117E4-28C5-4A46-99D8-350DE4ABC15E}" dt="2022-03-22T21:45:07.191" v="8" actId="14100"/>
      <pc:docMkLst>
        <pc:docMk/>
      </pc:docMkLst>
      <pc:sldChg chg="modSp">
        <pc:chgData name="Alex Posen" userId="S::alex.posen@ssaihq.com::00f5ff7c-2fe6-46a0-8c22-e9b83a9eccea" providerId="AD" clId="Web-{F75117E4-28C5-4A46-99D8-350DE4ABC15E}" dt="2022-03-22T21:45:07.191" v="8" actId="14100"/>
        <pc:sldMkLst>
          <pc:docMk/>
          <pc:sldMk cId="3629063796" sldId="260"/>
        </pc:sldMkLst>
        <pc:spChg chg="mod">
          <ac:chgData name="Alex Posen" userId="S::alex.posen@ssaihq.com::00f5ff7c-2fe6-46a0-8c22-e9b83a9eccea" providerId="AD" clId="Web-{F75117E4-28C5-4A46-99D8-350DE4ABC15E}" dt="2022-03-22T21:44:47.676" v="4" actId="1076"/>
          <ac:spMkLst>
            <pc:docMk/>
            <pc:sldMk cId="3629063796" sldId="260"/>
            <ac:spMk id="20" creationId="{30B133FB-8DCD-0042-947B-D0EE1DC0C852}"/>
          </ac:spMkLst>
        </pc:spChg>
        <pc:spChg chg="mod">
          <ac:chgData name="Alex Posen" userId="S::alex.posen@ssaihq.com::00f5ff7c-2fe6-46a0-8c22-e9b83a9eccea" providerId="AD" clId="Web-{F75117E4-28C5-4A46-99D8-350DE4ABC15E}" dt="2022-03-22T21:44:51.254" v="5" actId="1076"/>
          <ac:spMkLst>
            <pc:docMk/>
            <pc:sldMk cId="3629063796" sldId="260"/>
            <ac:spMk id="21" creationId="{54C1EB46-C54F-8B42-84B8-7EBD78A05F23}"/>
          </ac:spMkLst>
        </pc:spChg>
        <pc:spChg chg="mod">
          <ac:chgData name="Alex Posen" userId="S::alex.posen@ssaihq.com::00f5ff7c-2fe6-46a0-8c22-e9b83a9eccea" providerId="AD" clId="Web-{F75117E4-28C5-4A46-99D8-350DE4ABC15E}" dt="2022-03-22T21:45:07.191" v="8" actId="14100"/>
          <ac:spMkLst>
            <pc:docMk/>
            <pc:sldMk cId="3629063796" sldId="260"/>
            <ac:spMk id="37" creationId="{631B4A2A-CE5C-474A-AA98-CC9A62589A0E}"/>
          </ac:spMkLst>
        </pc:spChg>
      </pc:sldChg>
    </pc:docChg>
  </pc:docChgLst>
  <pc:docChgLst>
    <pc:chgData name="Stefanie Mendoza" userId="S::stefanie.mendoza@ssaihq.com::f8cddd31-2dd1-46fc-8d7f-373b8430cee9" providerId="AD" clId="Web-{952EC92C-9717-092E-950B-F945E8D6BFCD}"/>
    <pc:docChg chg="modSld">
      <pc:chgData name="Stefanie Mendoza" userId="S::stefanie.mendoza@ssaihq.com::f8cddd31-2dd1-46fc-8d7f-373b8430cee9" providerId="AD" clId="Web-{952EC92C-9717-092E-950B-F945E8D6BFCD}" dt="2022-03-18T18:57:15.074" v="1" actId="1076"/>
      <pc:docMkLst>
        <pc:docMk/>
      </pc:docMkLst>
      <pc:sldChg chg="modSp">
        <pc:chgData name="Stefanie Mendoza" userId="S::stefanie.mendoza@ssaihq.com::f8cddd31-2dd1-46fc-8d7f-373b8430cee9" providerId="AD" clId="Web-{952EC92C-9717-092E-950B-F945E8D6BFCD}" dt="2022-03-18T18:57:15.074" v="1" actId="1076"/>
        <pc:sldMkLst>
          <pc:docMk/>
          <pc:sldMk cId="3629063796" sldId="260"/>
        </pc:sldMkLst>
        <pc:picChg chg="mod">
          <ac:chgData name="Stefanie Mendoza" userId="S::stefanie.mendoza@ssaihq.com::f8cddd31-2dd1-46fc-8d7f-373b8430cee9" providerId="AD" clId="Web-{952EC92C-9717-092E-950B-F945E8D6BFCD}" dt="2022-03-18T18:57:15.074" v="1" actId="1076"/>
          <ac:picMkLst>
            <pc:docMk/>
            <pc:sldMk cId="3629063796" sldId="260"/>
            <ac:picMk id="3" creationId="{D2C23E7D-1A4B-4D13-BBF8-46532E6AA21D}"/>
          </ac:picMkLst>
        </pc:picChg>
      </pc:sldChg>
    </pc:docChg>
  </pc:docChgLst>
  <pc:docChgLst>
    <pc:chgData name="Rachael Ross" userId="S::rachael.ross@ssaihq.com::689336db-bcdb-42ec-8982-e2e2190df1e3" providerId="AD" clId="Web-{B6337A55-B6AE-42FE-BB97-B2A1A2A46BD9}"/>
    <pc:docChg chg="modSld">
      <pc:chgData name="Rachael Ross" userId="S::rachael.ross@ssaihq.com::689336db-bcdb-42ec-8982-e2e2190df1e3" providerId="AD" clId="Web-{B6337A55-B6AE-42FE-BB97-B2A1A2A46BD9}" dt="2022-03-21T23:07:47.838" v="32" actId="20577"/>
      <pc:docMkLst>
        <pc:docMk/>
      </pc:docMkLst>
      <pc:sldChg chg="modSp">
        <pc:chgData name="Rachael Ross" userId="S::rachael.ross@ssaihq.com::689336db-bcdb-42ec-8982-e2e2190df1e3" providerId="AD" clId="Web-{B6337A55-B6AE-42FE-BB97-B2A1A2A46BD9}" dt="2022-03-21T23:07:47.838" v="32" actId="20577"/>
        <pc:sldMkLst>
          <pc:docMk/>
          <pc:sldMk cId="3629063796" sldId="260"/>
        </pc:sldMkLst>
        <pc:spChg chg="mod">
          <ac:chgData name="Rachael Ross" userId="S::rachael.ross@ssaihq.com::689336db-bcdb-42ec-8982-e2e2190df1e3" providerId="AD" clId="Web-{B6337A55-B6AE-42FE-BB97-B2A1A2A46BD9}" dt="2022-03-21T23:07:47.838" v="32" actId="20577"/>
          <ac:spMkLst>
            <pc:docMk/>
            <pc:sldMk cId="3629063796" sldId="260"/>
            <ac:spMk id="37" creationId="{631B4A2A-CE5C-474A-AA98-CC9A62589A0E}"/>
          </ac:spMkLst>
        </pc:spChg>
      </pc:sldChg>
    </pc:docChg>
  </pc:docChgLst>
  <pc:docChgLst>
    <pc:chgData name="Rachael Ross" userId="S::rachael.ross@ssaihq.com::689336db-bcdb-42ec-8982-e2e2190df1e3" providerId="AD" clId="Web-{0FC43F3E-FF21-4172-9B2A-43C1BA45F62F}"/>
    <pc:docChg chg="modSld">
      <pc:chgData name="Rachael Ross" userId="S::rachael.ross@ssaihq.com::689336db-bcdb-42ec-8982-e2e2190df1e3" providerId="AD" clId="Web-{0FC43F3E-FF21-4172-9B2A-43C1BA45F62F}" dt="2022-03-18T21:07:13.168" v="16" actId="1076"/>
      <pc:docMkLst>
        <pc:docMk/>
      </pc:docMkLst>
      <pc:sldChg chg="addSp delSp modSp">
        <pc:chgData name="Rachael Ross" userId="S::rachael.ross@ssaihq.com::689336db-bcdb-42ec-8982-e2e2190df1e3" providerId="AD" clId="Web-{0FC43F3E-FF21-4172-9B2A-43C1BA45F62F}" dt="2022-03-18T21:07:13.168" v="16" actId="1076"/>
        <pc:sldMkLst>
          <pc:docMk/>
          <pc:sldMk cId="3629063796" sldId="260"/>
        </pc:sldMkLst>
        <pc:spChg chg="mod">
          <ac:chgData name="Rachael Ross" userId="S::rachael.ross@ssaihq.com::689336db-bcdb-42ec-8982-e2e2190df1e3" providerId="AD" clId="Web-{0FC43F3E-FF21-4172-9B2A-43C1BA45F62F}" dt="2022-03-18T21:06:50.431" v="13" actId="1076"/>
          <ac:spMkLst>
            <pc:docMk/>
            <pc:sldMk cId="3629063796" sldId="260"/>
            <ac:spMk id="6" creationId="{022322CC-70F0-3A4A-9AF8-E9511B8085C4}"/>
          </ac:spMkLst>
        </pc:spChg>
        <pc:spChg chg="mod">
          <ac:chgData name="Rachael Ross" userId="S::rachael.ross@ssaihq.com::689336db-bcdb-42ec-8982-e2e2190df1e3" providerId="AD" clId="Web-{0FC43F3E-FF21-4172-9B2A-43C1BA45F62F}" dt="2022-03-18T21:06:53.416" v="14" actId="1076"/>
          <ac:spMkLst>
            <pc:docMk/>
            <pc:sldMk cId="3629063796" sldId="260"/>
            <ac:spMk id="7" creationId="{F39FCAA1-BF5E-9E4A-8FAF-F52102165EDD}"/>
          </ac:spMkLst>
        </pc:spChg>
        <pc:spChg chg="del">
          <ac:chgData name="Rachael Ross" userId="S::rachael.ross@ssaihq.com::689336db-bcdb-42ec-8982-e2e2190df1e3" providerId="AD" clId="Web-{0FC43F3E-FF21-4172-9B2A-43C1BA45F62F}" dt="2022-03-18T21:01:10.310" v="3"/>
          <ac:spMkLst>
            <pc:docMk/>
            <pc:sldMk cId="3629063796" sldId="260"/>
            <ac:spMk id="12" creationId="{F2EF5CAE-71C5-8D41-9864-3A6A4186E419}"/>
          </ac:spMkLst>
        </pc:spChg>
        <pc:spChg chg="mod">
          <ac:chgData name="Rachael Ross" userId="S::rachael.ross@ssaihq.com::689336db-bcdb-42ec-8982-e2e2190df1e3" providerId="AD" clId="Web-{0FC43F3E-FF21-4172-9B2A-43C1BA45F62F}" dt="2022-03-18T21:01:26.936" v="6" actId="1076"/>
          <ac:spMkLst>
            <pc:docMk/>
            <pc:sldMk cId="3629063796" sldId="260"/>
            <ac:spMk id="13" creationId="{98B028C0-78EC-7644-B072-D1D53DAED941}"/>
          </ac:spMkLst>
        </pc:spChg>
        <pc:spChg chg="mod">
          <ac:chgData name="Rachael Ross" userId="S::rachael.ross@ssaihq.com::689336db-bcdb-42ec-8982-e2e2190df1e3" providerId="AD" clId="Web-{0FC43F3E-FF21-4172-9B2A-43C1BA45F62F}" dt="2022-03-18T21:06:11.883" v="9" actId="1076"/>
          <ac:spMkLst>
            <pc:docMk/>
            <pc:sldMk cId="3629063796" sldId="260"/>
            <ac:spMk id="16" creationId="{93AF55B4-75F2-4E46-995B-E36887786413}"/>
          </ac:spMkLst>
        </pc:spChg>
        <pc:spChg chg="mod">
          <ac:chgData name="Rachael Ross" userId="S::rachael.ross@ssaihq.com::689336db-bcdb-42ec-8982-e2e2190df1e3" providerId="AD" clId="Web-{0FC43F3E-FF21-4172-9B2A-43C1BA45F62F}" dt="2022-03-18T21:06:16.024" v="10" actId="1076"/>
          <ac:spMkLst>
            <pc:docMk/>
            <pc:sldMk cId="3629063796" sldId="260"/>
            <ac:spMk id="18" creationId="{D35F066C-AA25-734C-B717-5ACBC62F9496}"/>
          </ac:spMkLst>
        </pc:spChg>
        <pc:spChg chg="mod">
          <ac:chgData name="Rachael Ross" userId="S::rachael.ross@ssaihq.com::689336db-bcdb-42ec-8982-e2e2190df1e3" providerId="AD" clId="Web-{0FC43F3E-FF21-4172-9B2A-43C1BA45F62F}" dt="2022-03-18T21:06:26.477" v="11" actId="1076"/>
          <ac:spMkLst>
            <pc:docMk/>
            <pc:sldMk cId="3629063796" sldId="260"/>
            <ac:spMk id="48" creationId="{338E9933-F9E1-40D3-A2D2-91D37F019E65}"/>
          </ac:spMkLst>
        </pc:spChg>
        <pc:grpChg chg="add mod">
          <ac:chgData name="Rachael Ross" userId="S::rachael.ross@ssaihq.com::689336db-bcdb-42ec-8982-e2e2190df1e3" providerId="AD" clId="Web-{0FC43F3E-FF21-4172-9B2A-43C1BA45F62F}" dt="2022-03-18T21:01:37.983" v="8" actId="1076"/>
          <ac:grpSpMkLst>
            <pc:docMk/>
            <pc:sldMk cId="3629063796" sldId="260"/>
            <ac:grpSpMk id="34" creationId="{C974AECD-F456-4769-BF96-467367E4ED06}"/>
          </ac:grpSpMkLst>
        </pc:grpChg>
        <pc:picChg chg="mod">
          <ac:chgData name="Rachael Ross" userId="S::rachael.ross@ssaihq.com::689336db-bcdb-42ec-8982-e2e2190df1e3" providerId="AD" clId="Web-{0FC43F3E-FF21-4172-9B2A-43C1BA45F62F}" dt="2022-03-18T21:07:13.168" v="16" actId="1076"/>
          <ac:picMkLst>
            <pc:docMk/>
            <pc:sldMk cId="3629063796" sldId="260"/>
            <ac:picMk id="56" creationId="{B7D99ECE-600F-E656-E048-8BD529C19139}"/>
          </ac:picMkLst>
        </pc:picChg>
      </pc:sldChg>
    </pc:docChg>
  </pc:docChgLst>
  <pc:docChgLst>
    <pc:chgData name="Shreya" userId="96362afd-8a94-4222-a836-eedf7f7595d3" providerId="ADAL" clId="{2D9CBC5C-9D74-40DD-93F5-45B8F37BBBAD}"/>
    <pc:docChg chg="undo redo custSel modSld">
      <pc:chgData name="Shreya" userId="96362afd-8a94-4222-a836-eedf7f7595d3" providerId="ADAL" clId="{2D9CBC5C-9D74-40DD-93F5-45B8F37BBBAD}" dt="2022-03-23T02:27:53.669" v="2666" actId="20577"/>
      <pc:docMkLst>
        <pc:docMk/>
      </pc:docMkLst>
      <pc:sldChg chg="addSp delSp modSp mod addCm delCm modCm">
        <pc:chgData name="Shreya" userId="96362afd-8a94-4222-a836-eedf7f7595d3" providerId="ADAL" clId="{2D9CBC5C-9D74-40DD-93F5-45B8F37BBBAD}" dt="2022-03-23T02:27:53.669" v="2666" actId="20577"/>
        <pc:sldMkLst>
          <pc:docMk/>
          <pc:sldMk cId="3629063796" sldId="260"/>
        </pc:sldMkLst>
        <pc:spChg chg="mod">
          <ac:chgData name="Shreya" userId="96362afd-8a94-4222-a836-eedf7f7595d3" providerId="ADAL" clId="{2D9CBC5C-9D74-40DD-93F5-45B8F37BBBAD}" dt="2022-03-23T01:00:14.263" v="2208" actId="1076"/>
          <ac:spMkLst>
            <pc:docMk/>
            <pc:sldMk cId="3629063796" sldId="260"/>
            <ac:spMk id="2" creationId="{00000000-0000-0000-0000-000000000000}"/>
          </ac:spMkLst>
        </pc:spChg>
        <pc:spChg chg="mod">
          <ac:chgData name="Shreya" userId="96362afd-8a94-4222-a836-eedf7f7595d3" providerId="ADAL" clId="{2D9CBC5C-9D74-40DD-93F5-45B8F37BBBAD}" dt="2022-03-23T01:21:43.022" v="2410" actId="14100"/>
          <ac:spMkLst>
            <pc:docMk/>
            <pc:sldMk cId="3629063796" sldId="260"/>
            <ac:spMk id="6" creationId="{022322CC-70F0-3A4A-9AF8-E9511B8085C4}"/>
          </ac:spMkLst>
        </pc:spChg>
        <pc:spChg chg="del">
          <ac:chgData name="Shreya" userId="96362afd-8a94-4222-a836-eedf7f7595d3" providerId="ADAL" clId="{2D9CBC5C-9D74-40DD-93F5-45B8F37BBBAD}" dt="2022-03-18T19:44:57.572" v="1487" actId="478"/>
          <ac:spMkLst>
            <pc:docMk/>
            <pc:sldMk cId="3629063796" sldId="260"/>
            <ac:spMk id="10" creationId="{F6E98EE7-6F5E-CC42-BAD2-2C25C0D7879E}"/>
          </ac:spMkLst>
        </pc:spChg>
        <pc:spChg chg="mod">
          <ac:chgData name="Shreya" userId="96362afd-8a94-4222-a836-eedf7f7595d3" providerId="ADAL" clId="{2D9CBC5C-9D74-40DD-93F5-45B8F37BBBAD}" dt="2022-03-18T19:49:48.963" v="1595" actId="20577"/>
          <ac:spMkLst>
            <pc:docMk/>
            <pc:sldMk cId="3629063796" sldId="260"/>
            <ac:spMk id="11" creationId="{AFFEBA6E-4F7E-F948-A164-3B21EC1F8751}"/>
          </ac:spMkLst>
        </pc:spChg>
        <pc:spChg chg="mod">
          <ac:chgData name="Shreya" userId="96362afd-8a94-4222-a836-eedf7f7595d3" providerId="ADAL" clId="{2D9CBC5C-9D74-40DD-93F5-45B8F37BBBAD}" dt="2022-03-23T01:31:27.193" v="2510" actId="1037"/>
          <ac:spMkLst>
            <pc:docMk/>
            <pc:sldMk cId="3629063796" sldId="260"/>
            <ac:spMk id="16" creationId="{93AF55B4-75F2-4E46-995B-E36887786413}"/>
          </ac:spMkLst>
        </pc:spChg>
        <pc:spChg chg="mod">
          <ac:chgData name="Shreya" userId="96362afd-8a94-4222-a836-eedf7f7595d3" providerId="ADAL" clId="{2D9CBC5C-9D74-40DD-93F5-45B8F37BBBAD}" dt="2022-03-23T01:31:27.193" v="2510" actId="1037"/>
          <ac:spMkLst>
            <pc:docMk/>
            <pc:sldMk cId="3629063796" sldId="260"/>
            <ac:spMk id="17" creationId="{4DCE6A74-6ADC-B642-A5A0-6916B3BCA987}"/>
          </ac:spMkLst>
        </pc:spChg>
        <pc:spChg chg="mod">
          <ac:chgData name="Shreya" userId="96362afd-8a94-4222-a836-eedf7f7595d3" providerId="ADAL" clId="{2D9CBC5C-9D74-40DD-93F5-45B8F37BBBAD}" dt="2022-03-23T01:31:27.193" v="2510" actId="1037"/>
          <ac:spMkLst>
            <pc:docMk/>
            <pc:sldMk cId="3629063796" sldId="260"/>
            <ac:spMk id="18" creationId="{D35F066C-AA25-734C-B717-5ACBC62F9496}"/>
          </ac:spMkLst>
        </pc:spChg>
        <pc:spChg chg="mod">
          <ac:chgData name="Shreya" userId="96362afd-8a94-4222-a836-eedf7f7595d3" providerId="ADAL" clId="{2D9CBC5C-9D74-40DD-93F5-45B8F37BBBAD}" dt="2022-03-23T01:31:27.193" v="2510" actId="1037"/>
          <ac:spMkLst>
            <pc:docMk/>
            <pc:sldMk cId="3629063796" sldId="260"/>
            <ac:spMk id="19" creationId="{62609C20-1E2B-6A47-92A2-F3B2B7AB5A94}"/>
          </ac:spMkLst>
        </pc:spChg>
        <pc:spChg chg="mod">
          <ac:chgData name="Shreya" userId="96362afd-8a94-4222-a836-eedf7f7595d3" providerId="ADAL" clId="{2D9CBC5C-9D74-40DD-93F5-45B8F37BBBAD}" dt="2022-03-23T01:21:37.451" v="2409" actId="14100"/>
          <ac:spMkLst>
            <pc:docMk/>
            <pc:sldMk cId="3629063796" sldId="260"/>
            <ac:spMk id="20" creationId="{30B133FB-8DCD-0042-947B-D0EE1DC0C852}"/>
          </ac:spMkLst>
        </pc:spChg>
        <pc:spChg chg="mod">
          <ac:chgData name="Shreya" userId="96362afd-8a94-4222-a836-eedf7f7595d3" providerId="ADAL" clId="{2D9CBC5C-9D74-40DD-93F5-45B8F37BBBAD}" dt="2022-03-23T00:45:30.283" v="2200" actId="1035"/>
          <ac:spMkLst>
            <pc:docMk/>
            <pc:sldMk cId="3629063796" sldId="260"/>
            <ac:spMk id="21" creationId="{54C1EB46-C54F-8B42-84B8-7EBD78A05F23}"/>
          </ac:spMkLst>
        </pc:spChg>
        <pc:spChg chg="mod">
          <ac:chgData name="Shreya" userId="96362afd-8a94-4222-a836-eedf7f7595d3" providerId="ADAL" clId="{2D9CBC5C-9D74-40DD-93F5-45B8F37BBBAD}" dt="2022-03-23T01:31:27.193" v="2510" actId="1037"/>
          <ac:spMkLst>
            <pc:docMk/>
            <pc:sldMk cId="3629063796" sldId="260"/>
            <ac:spMk id="22" creationId="{DADBC8F7-A85D-3E4A-834E-92FE4F1AB007}"/>
          </ac:spMkLst>
        </pc:spChg>
        <pc:spChg chg="mod">
          <ac:chgData name="Shreya" userId="96362afd-8a94-4222-a836-eedf7f7595d3" providerId="ADAL" clId="{2D9CBC5C-9D74-40DD-93F5-45B8F37BBBAD}" dt="2022-03-18T16:45:39.910" v="293" actId="1076"/>
          <ac:spMkLst>
            <pc:docMk/>
            <pc:sldMk cId="3629063796" sldId="260"/>
            <ac:spMk id="24" creationId="{C227C87B-2885-494C-A9DD-4F72194374AD}"/>
          </ac:spMkLst>
        </pc:spChg>
        <pc:spChg chg="mod">
          <ac:chgData name="Shreya" userId="96362afd-8a94-4222-a836-eedf7f7595d3" providerId="ADAL" clId="{2D9CBC5C-9D74-40DD-93F5-45B8F37BBBAD}" dt="2022-03-23T01:30:35.155" v="2474" actId="164"/>
          <ac:spMkLst>
            <pc:docMk/>
            <pc:sldMk cId="3629063796" sldId="260"/>
            <ac:spMk id="27" creationId="{B28218B1-CC26-1748-A80F-C67D9F623F59}"/>
          </ac:spMkLst>
        </pc:spChg>
        <pc:spChg chg="mod">
          <ac:chgData name="Shreya" userId="96362afd-8a94-4222-a836-eedf7f7595d3" providerId="ADAL" clId="{2D9CBC5C-9D74-40DD-93F5-45B8F37BBBAD}" dt="2022-03-23T01:30:35.155" v="2474" actId="164"/>
          <ac:spMkLst>
            <pc:docMk/>
            <pc:sldMk cId="3629063796" sldId="260"/>
            <ac:spMk id="30" creationId="{DE579121-499F-A942-88A7-A0E367204A8F}"/>
          </ac:spMkLst>
        </pc:spChg>
        <pc:spChg chg="mod">
          <ac:chgData name="Shreya" userId="96362afd-8a94-4222-a836-eedf7f7595d3" providerId="ADAL" clId="{2D9CBC5C-9D74-40DD-93F5-45B8F37BBBAD}" dt="2022-03-23T01:30:35.155" v="2474" actId="164"/>
          <ac:spMkLst>
            <pc:docMk/>
            <pc:sldMk cId="3629063796" sldId="260"/>
            <ac:spMk id="33" creationId="{ECBB7FA8-F9CB-4343-9E9B-F0FDC7AE37C7}"/>
          </ac:spMkLst>
        </pc:spChg>
        <pc:spChg chg="mod">
          <ac:chgData name="Shreya" userId="96362afd-8a94-4222-a836-eedf7f7595d3" providerId="ADAL" clId="{2D9CBC5C-9D74-40DD-93F5-45B8F37BBBAD}" dt="2022-03-23T01:30:35.155" v="2474" actId="164"/>
          <ac:spMkLst>
            <pc:docMk/>
            <pc:sldMk cId="3629063796" sldId="260"/>
            <ac:spMk id="36" creationId="{C9A2BDDB-7307-134C-862D-2E2389AD75C6}"/>
          </ac:spMkLst>
        </pc:spChg>
        <pc:spChg chg="mod">
          <ac:chgData name="Shreya" userId="96362afd-8a94-4222-a836-eedf7f7595d3" providerId="ADAL" clId="{2D9CBC5C-9D74-40DD-93F5-45B8F37BBBAD}" dt="2022-03-23T01:21:21.395" v="2408" actId="14100"/>
          <ac:spMkLst>
            <pc:docMk/>
            <pc:sldMk cId="3629063796" sldId="260"/>
            <ac:spMk id="37" creationId="{631B4A2A-CE5C-474A-AA98-CC9A62589A0E}"/>
          </ac:spMkLst>
        </pc:spChg>
        <pc:spChg chg="mod">
          <ac:chgData name="Shreya" userId="96362afd-8a94-4222-a836-eedf7f7595d3" providerId="ADAL" clId="{2D9CBC5C-9D74-40DD-93F5-45B8F37BBBAD}" dt="2022-03-23T02:26:36.154" v="2654" actId="20577"/>
          <ac:spMkLst>
            <pc:docMk/>
            <pc:sldMk cId="3629063796" sldId="260"/>
            <ac:spMk id="42" creationId="{203E49B5-D04A-BE00-C057-9BDDECF82B51}"/>
          </ac:spMkLst>
        </pc:spChg>
        <pc:spChg chg="mod">
          <ac:chgData name="Shreya" userId="96362afd-8a94-4222-a836-eedf7f7595d3" providerId="ADAL" clId="{2D9CBC5C-9D74-40DD-93F5-45B8F37BBBAD}" dt="2022-03-23T01:57:55.832" v="2630" actId="20577"/>
          <ac:spMkLst>
            <pc:docMk/>
            <pc:sldMk cId="3629063796" sldId="260"/>
            <ac:spMk id="43" creationId="{3D3B9ACE-4202-4AC6-881B-2DBDB66721C4}"/>
          </ac:spMkLst>
        </pc:spChg>
        <pc:spChg chg="add mod">
          <ac:chgData name="Shreya" userId="96362afd-8a94-4222-a836-eedf7f7595d3" providerId="ADAL" clId="{2D9CBC5C-9D74-40DD-93F5-45B8F37BBBAD}" dt="2022-03-23T01:23:56.489" v="2418" actId="14100"/>
          <ac:spMkLst>
            <pc:docMk/>
            <pc:sldMk cId="3629063796" sldId="260"/>
            <ac:spMk id="48" creationId="{338E9933-F9E1-40D3-A2D2-91D37F019E65}"/>
          </ac:spMkLst>
        </pc:spChg>
        <pc:spChg chg="mod">
          <ac:chgData name="Shreya" userId="96362afd-8a94-4222-a836-eedf7f7595d3" providerId="ADAL" clId="{2D9CBC5C-9D74-40DD-93F5-45B8F37BBBAD}" dt="2022-03-23T01:29:07.586" v="2473" actId="1037"/>
          <ac:spMkLst>
            <pc:docMk/>
            <pc:sldMk cId="3629063796" sldId="260"/>
            <ac:spMk id="88" creationId="{F78E44CD-8F3F-7A7C-5BA4-D8127B71CCBD}"/>
          </ac:spMkLst>
        </pc:spChg>
        <pc:spChg chg="mod">
          <ac:chgData name="Shreya" userId="96362afd-8a94-4222-a836-eedf7f7595d3" providerId="ADAL" clId="{2D9CBC5C-9D74-40DD-93F5-45B8F37BBBAD}" dt="2022-03-23T02:26:36.154" v="2654" actId="20577"/>
          <ac:spMkLst>
            <pc:docMk/>
            <pc:sldMk cId="3629063796" sldId="260"/>
            <ac:spMk id="89" creationId="{143CE0EF-79A3-2928-6B29-CB01D16460AE}"/>
          </ac:spMkLst>
        </pc:spChg>
        <pc:spChg chg="mod">
          <ac:chgData name="Shreya" userId="96362afd-8a94-4222-a836-eedf7f7595d3" providerId="ADAL" clId="{2D9CBC5C-9D74-40DD-93F5-45B8F37BBBAD}" dt="2022-03-23T02:26:36.154" v="2654" actId="20577"/>
          <ac:spMkLst>
            <pc:docMk/>
            <pc:sldMk cId="3629063796" sldId="260"/>
            <ac:spMk id="91" creationId="{0C8CB9A0-19FD-8068-B8A1-10409382256F}"/>
          </ac:spMkLst>
        </pc:spChg>
        <pc:spChg chg="del mod">
          <ac:chgData name="Shreya" userId="96362afd-8a94-4222-a836-eedf7f7595d3" providerId="ADAL" clId="{2D9CBC5C-9D74-40DD-93F5-45B8F37BBBAD}" dt="2022-03-23T02:27:09.031" v="2665" actId="20577"/>
          <ac:spMkLst>
            <pc:docMk/>
            <pc:sldMk cId="3629063796" sldId="260"/>
            <ac:spMk id="92" creationId="{BCDDF2AB-181B-8A2D-DC41-7DEEDD4B46BB}"/>
          </ac:spMkLst>
        </pc:spChg>
        <pc:spChg chg="mod">
          <ac:chgData name="Shreya" userId="96362afd-8a94-4222-a836-eedf7f7595d3" providerId="ADAL" clId="{2D9CBC5C-9D74-40DD-93F5-45B8F37BBBAD}" dt="2022-03-23T02:25:10.212" v="2653" actId="20577"/>
          <ac:spMkLst>
            <pc:docMk/>
            <pc:sldMk cId="3629063796" sldId="260"/>
            <ac:spMk id="111" creationId="{BCDDF2AB-181B-8A2D-DC41-7DEEDD4B46BB}"/>
          </ac:spMkLst>
        </pc:spChg>
        <pc:spChg chg="mod">
          <ac:chgData name="Shreya" userId="96362afd-8a94-4222-a836-eedf7f7595d3" providerId="ADAL" clId="{2D9CBC5C-9D74-40DD-93F5-45B8F37BBBAD}" dt="2022-03-23T02:26:36.154" v="2654" actId="20577"/>
          <ac:spMkLst>
            <pc:docMk/>
            <pc:sldMk cId="3629063796" sldId="260"/>
            <ac:spMk id="134" creationId="{A6C32649-F7A1-78D9-5C7C-0038D8F92376}"/>
          </ac:spMkLst>
        </pc:spChg>
        <pc:spChg chg="mod">
          <ac:chgData name="Shreya" userId="96362afd-8a94-4222-a836-eedf7f7595d3" providerId="ADAL" clId="{2D9CBC5C-9D74-40DD-93F5-45B8F37BBBAD}" dt="2022-03-23T02:27:53.669" v="2666" actId="20577"/>
          <ac:spMkLst>
            <pc:docMk/>
            <pc:sldMk cId="3629063796" sldId="260"/>
            <ac:spMk id="135" creationId="{DF9C1BC7-A5D5-83B9-908F-9A38F0A1FC6E}"/>
          </ac:spMkLst>
        </pc:spChg>
        <pc:spChg chg="mod">
          <ac:chgData name="Shreya" userId="96362afd-8a94-4222-a836-eedf7f7595d3" providerId="ADAL" clId="{2D9CBC5C-9D74-40DD-93F5-45B8F37BBBAD}" dt="2022-03-23T02:26:36.154" v="2654" actId="20577"/>
          <ac:spMkLst>
            <pc:docMk/>
            <pc:sldMk cId="3629063796" sldId="260"/>
            <ac:spMk id="143" creationId="{6E6F2FA6-C1E4-7DA7-7280-4ECC0FF4672D}"/>
          </ac:spMkLst>
        </pc:spChg>
        <pc:spChg chg="mod">
          <ac:chgData name="Shreya" userId="96362afd-8a94-4222-a836-eedf7f7595d3" providerId="ADAL" clId="{2D9CBC5C-9D74-40DD-93F5-45B8F37BBBAD}" dt="2022-03-23T02:26:36.154" v="2654" actId="20577"/>
          <ac:spMkLst>
            <pc:docMk/>
            <pc:sldMk cId="3629063796" sldId="260"/>
            <ac:spMk id="145" creationId="{1FDABB6A-13D3-CE0E-D0EE-21D3C4924200}"/>
          </ac:spMkLst>
        </pc:spChg>
        <pc:spChg chg="mod">
          <ac:chgData name="Shreya" userId="96362afd-8a94-4222-a836-eedf7f7595d3" providerId="ADAL" clId="{2D9CBC5C-9D74-40DD-93F5-45B8F37BBBAD}" dt="2022-03-23T02:26:36.154" v="2654" actId="20577"/>
          <ac:spMkLst>
            <pc:docMk/>
            <pc:sldMk cId="3629063796" sldId="260"/>
            <ac:spMk id="148" creationId="{6AEF5970-49D0-559C-FDAF-858B319AEBE9}"/>
          </ac:spMkLst>
        </pc:spChg>
        <pc:spChg chg="mod">
          <ac:chgData name="Shreya" userId="96362afd-8a94-4222-a836-eedf7f7595d3" providerId="ADAL" clId="{2D9CBC5C-9D74-40DD-93F5-45B8F37BBBAD}" dt="2022-03-23T02:26:36.154" v="2654" actId="20577"/>
          <ac:spMkLst>
            <pc:docMk/>
            <pc:sldMk cId="3629063796" sldId="260"/>
            <ac:spMk id="149" creationId="{DFA7ABED-3236-4770-B959-49183626AB6D}"/>
          </ac:spMkLst>
        </pc:spChg>
        <pc:spChg chg="mod">
          <ac:chgData name="Shreya" userId="96362afd-8a94-4222-a836-eedf7f7595d3" providerId="ADAL" clId="{2D9CBC5C-9D74-40DD-93F5-45B8F37BBBAD}" dt="2022-03-23T02:26:36.154" v="2654" actId="20577"/>
          <ac:spMkLst>
            <pc:docMk/>
            <pc:sldMk cId="3629063796" sldId="260"/>
            <ac:spMk id="150" creationId="{E593B681-4BEB-9DB9-DE9F-48326BBD9868}"/>
          </ac:spMkLst>
        </pc:spChg>
        <pc:grpChg chg="mod">
          <ac:chgData name="Shreya" userId="96362afd-8a94-4222-a836-eedf7f7595d3" providerId="ADAL" clId="{2D9CBC5C-9D74-40DD-93F5-45B8F37BBBAD}" dt="2022-03-23T01:22:08.102" v="2412" actId="1076"/>
          <ac:grpSpMkLst>
            <pc:docMk/>
            <pc:sldMk cId="3629063796" sldId="260"/>
            <ac:grpSpMk id="34" creationId="{C974AECD-F456-4769-BF96-467367E4ED06}"/>
          </ac:grpSpMkLst>
        </pc:grpChg>
        <pc:grpChg chg="mod">
          <ac:chgData name="Shreya" userId="96362afd-8a94-4222-a836-eedf7f7595d3" providerId="ADAL" clId="{2D9CBC5C-9D74-40DD-93F5-45B8F37BBBAD}" dt="2022-03-23T01:29:07.586" v="2473" actId="1037"/>
          <ac:grpSpMkLst>
            <pc:docMk/>
            <pc:sldMk cId="3629063796" sldId="260"/>
            <ac:grpSpMk id="86" creationId="{E25C3F84-C081-F8A7-CACB-F4341E6D33BF}"/>
          </ac:grpSpMkLst>
        </pc:grpChg>
        <pc:grpChg chg="mod">
          <ac:chgData name="Shreya" userId="96362afd-8a94-4222-a836-eedf7f7595d3" providerId="ADAL" clId="{2D9CBC5C-9D74-40DD-93F5-45B8F37BBBAD}" dt="2022-03-23T01:57:10.703" v="2584" actId="1076"/>
          <ac:grpSpMkLst>
            <pc:docMk/>
            <pc:sldMk cId="3629063796" sldId="260"/>
            <ac:grpSpMk id="108" creationId="{98826426-EA5B-AF4B-849A-8918F852DF6E}"/>
          </ac:grpSpMkLst>
        </pc:grpChg>
        <pc:grpChg chg="mod">
          <ac:chgData name="Shreya" userId="96362afd-8a94-4222-a836-eedf7f7595d3" providerId="ADAL" clId="{2D9CBC5C-9D74-40DD-93F5-45B8F37BBBAD}" dt="2022-03-23T01:30:35.155" v="2474" actId="164"/>
          <ac:grpSpMkLst>
            <pc:docMk/>
            <pc:sldMk cId="3629063796" sldId="260"/>
            <ac:grpSpMk id="109" creationId="{B5CD5B3B-18D7-F74F-A29E-3F7A2D003C73}"/>
          </ac:grpSpMkLst>
        </pc:grpChg>
        <pc:grpChg chg="mod">
          <ac:chgData name="Shreya" userId="96362afd-8a94-4222-a836-eedf7f7595d3" providerId="ADAL" clId="{2D9CBC5C-9D74-40DD-93F5-45B8F37BBBAD}" dt="2022-03-23T02:26:36.154" v="2654" actId="20577"/>
          <ac:grpSpMkLst>
            <pc:docMk/>
            <pc:sldMk cId="3629063796" sldId="260"/>
            <ac:grpSpMk id="137" creationId="{DA18D622-203E-7641-9E05-2E5AD5EC5901}"/>
          </ac:grpSpMkLst>
        </pc:grpChg>
        <pc:grpChg chg="mod">
          <ac:chgData name="Shreya" userId="96362afd-8a94-4222-a836-eedf7f7595d3" providerId="ADAL" clId="{2D9CBC5C-9D74-40DD-93F5-45B8F37BBBAD}" dt="2022-03-23T02:26:36.154" v="2654" actId="20577"/>
          <ac:grpSpMkLst>
            <pc:docMk/>
            <pc:sldMk cId="3629063796" sldId="260"/>
            <ac:grpSpMk id="138" creationId="{28638F5E-BFF2-AC4B-B08C-6B1E9BF2693F}"/>
          </ac:grpSpMkLst>
        </pc:grpChg>
        <pc:grpChg chg="mod">
          <ac:chgData name="Shreya" userId="96362afd-8a94-4222-a836-eedf7f7595d3" providerId="ADAL" clId="{2D9CBC5C-9D74-40DD-93F5-45B8F37BBBAD}" dt="2022-03-23T02:26:36.154" v="2654" actId="20577"/>
          <ac:grpSpMkLst>
            <pc:docMk/>
            <pc:sldMk cId="3629063796" sldId="260"/>
            <ac:grpSpMk id="139" creationId="{C4B1F6CB-43C8-0A45-B987-D3686E21C628}"/>
          </ac:grpSpMkLst>
        </pc:grpChg>
        <pc:grpChg chg="mod">
          <ac:chgData name="Shreya" userId="96362afd-8a94-4222-a836-eedf7f7595d3" providerId="ADAL" clId="{2D9CBC5C-9D74-40DD-93F5-45B8F37BBBAD}" dt="2022-03-23T02:26:36.154" v="2654" actId="20577"/>
          <ac:grpSpMkLst>
            <pc:docMk/>
            <pc:sldMk cId="3629063796" sldId="260"/>
            <ac:grpSpMk id="140" creationId="{AAC10B7E-F72E-C448-9C1A-23D5E103F715}"/>
          </ac:grpSpMkLst>
        </pc:grpChg>
        <pc:grpChg chg="mod">
          <ac:chgData name="Shreya" userId="96362afd-8a94-4222-a836-eedf7f7595d3" providerId="ADAL" clId="{2D9CBC5C-9D74-40DD-93F5-45B8F37BBBAD}" dt="2022-03-23T02:26:36.154" v="2654" actId="20577"/>
          <ac:grpSpMkLst>
            <pc:docMk/>
            <pc:sldMk cId="3629063796" sldId="260"/>
            <ac:grpSpMk id="141" creationId="{E74B687C-A58C-034C-BCB8-89F68CFCB37E}"/>
          </ac:grpSpMkLst>
        </pc:grpChg>
        <pc:grpChg chg="add mod">
          <ac:chgData name="Shreya" userId="96362afd-8a94-4222-a836-eedf7f7595d3" providerId="ADAL" clId="{2D9CBC5C-9D74-40DD-93F5-45B8F37BBBAD}" dt="2022-03-23T01:31:53.303" v="2540" actId="1038"/>
          <ac:grpSpMkLst>
            <pc:docMk/>
            <pc:sldMk cId="3629063796" sldId="260"/>
            <ac:grpSpMk id="142" creationId="{7E7EC9A3-A7EB-4B3D-BD34-F162880A5476}"/>
          </ac:grpSpMkLst>
        </pc:grpChg>
        <pc:grpChg chg="mod">
          <ac:chgData name="Shreya" userId="96362afd-8a94-4222-a836-eedf7f7595d3" providerId="ADAL" clId="{2D9CBC5C-9D74-40DD-93F5-45B8F37BBBAD}" dt="2022-03-23T02:26:36.154" v="2654" actId="20577"/>
          <ac:grpSpMkLst>
            <pc:docMk/>
            <pc:sldMk cId="3629063796" sldId="260"/>
            <ac:grpSpMk id="144" creationId="{4302C96D-F0D4-D640-A781-661E07ACCDC9}"/>
          </ac:grpSpMkLst>
        </pc:grpChg>
        <pc:grpChg chg="mod">
          <ac:chgData name="Shreya" userId="96362afd-8a94-4222-a836-eedf7f7595d3" providerId="ADAL" clId="{2D9CBC5C-9D74-40DD-93F5-45B8F37BBBAD}" dt="2022-03-23T02:26:36.154" v="2654" actId="20577"/>
          <ac:grpSpMkLst>
            <pc:docMk/>
            <pc:sldMk cId="3629063796" sldId="260"/>
            <ac:grpSpMk id="152" creationId="{770A3ACD-9E7D-EE41-B653-EE25D340B5F3}"/>
          </ac:grpSpMkLst>
        </pc:grpChg>
        <pc:grpChg chg="mod">
          <ac:chgData name="Shreya" userId="96362afd-8a94-4222-a836-eedf7f7595d3" providerId="ADAL" clId="{2D9CBC5C-9D74-40DD-93F5-45B8F37BBBAD}" dt="2022-03-23T02:26:36.154" v="2654" actId="20577"/>
          <ac:grpSpMkLst>
            <pc:docMk/>
            <pc:sldMk cId="3629063796" sldId="260"/>
            <ac:grpSpMk id="156" creationId="{B386E158-7760-E84E-9579-AE4F952133CB}"/>
          </ac:grpSpMkLst>
        </pc:grpChg>
        <pc:picChg chg="add mod ord modCrop">
          <ac:chgData name="Shreya" userId="96362afd-8a94-4222-a836-eedf7f7595d3" providerId="ADAL" clId="{2D9CBC5C-9D74-40DD-93F5-45B8F37BBBAD}" dt="2022-03-23T01:30:35.155" v="2474" actId="164"/>
          <ac:picMkLst>
            <pc:docMk/>
            <pc:sldMk cId="3629063796" sldId="260"/>
            <ac:picMk id="4" creationId="{F7F33E79-7765-414F-AEDB-B98670EC2002}"/>
          </ac:picMkLst>
        </pc:picChg>
        <pc:picChg chg="del mod modCrop">
          <ac:chgData name="Shreya" userId="96362afd-8a94-4222-a836-eedf7f7595d3" providerId="ADAL" clId="{2D9CBC5C-9D74-40DD-93F5-45B8F37BBBAD}" dt="2022-03-18T16:35:40.556" v="10" actId="478"/>
          <ac:picMkLst>
            <pc:docMk/>
            <pc:sldMk cId="3629063796" sldId="260"/>
            <ac:picMk id="5" creationId="{2FC144B6-F9F0-4232-911C-B57E31567AD4}"/>
          </ac:picMkLst>
        </pc:picChg>
        <pc:picChg chg="add mod modCrop">
          <ac:chgData name="Shreya" userId="96362afd-8a94-4222-a836-eedf7f7595d3" providerId="ADAL" clId="{2D9CBC5C-9D74-40DD-93F5-45B8F37BBBAD}" dt="2022-03-23T01:30:35.155" v="2474" actId="164"/>
          <ac:picMkLst>
            <pc:docMk/>
            <pc:sldMk cId="3629063796" sldId="260"/>
            <ac:picMk id="5" creationId="{8E49CF19-4F89-462C-A850-A245F6D88567}"/>
          </ac:picMkLst>
        </pc:picChg>
        <pc:picChg chg="mod">
          <ac:chgData name="Shreya" userId="96362afd-8a94-4222-a836-eedf7f7595d3" providerId="ADAL" clId="{2D9CBC5C-9D74-40DD-93F5-45B8F37BBBAD}" dt="2022-03-18T19:46:25.581" v="1503" actId="1076"/>
          <ac:picMkLst>
            <pc:docMk/>
            <pc:sldMk cId="3629063796" sldId="260"/>
            <ac:picMk id="23" creationId="{3D191DB7-967D-43D7-896C-593F41E168F5}"/>
          </ac:picMkLst>
        </pc:picChg>
        <pc:picChg chg="add mod modCrop">
          <ac:chgData name="Shreya" userId="96362afd-8a94-4222-a836-eedf7f7595d3" providerId="ADAL" clId="{2D9CBC5C-9D74-40DD-93F5-45B8F37BBBAD}" dt="2022-03-23T01:30:35.155" v="2474" actId="164"/>
          <ac:picMkLst>
            <pc:docMk/>
            <pc:sldMk cId="3629063796" sldId="260"/>
            <ac:picMk id="28" creationId="{5887C515-BC66-42FA-BC2B-81F33BE19B89}"/>
          </ac:picMkLst>
        </pc:picChg>
        <pc:picChg chg="add mod modCrop">
          <ac:chgData name="Shreya" userId="96362afd-8a94-4222-a836-eedf7f7595d3" providerId="ADAL" clId="{2D9CBC5C-9D74-40DD-93F5-45B8F37BBBAD}" dt="2022-03-23T01:30:35.155" v="2474" actId="164"/>
          <ac:picMkLst>
            <pc:docMk/>
            <pc:sldMk cId="3629063796" sldId="260"/>
            <ac:picMk id="29" creationId="{1B757D0C-4F5A-4776-BBF6-34B68C108FC1}"/>
          </ac:picMkLst>
        </pc:picChg>
        <pc:picChg chg="mod">
          <ac:chgData name="Shreya" userId="96362afd-8a94-4222-a836-eedf7f7595d3" providerId="ADAL" clId="{2D9CBC5C-9D74-40DD-93F5-45B8F37BBBAD}" dt="2022-03-23T02:26:36.154" v="2654" actId="20577"/>
          <ac:picMkLst>
            <pc:docMk/>
            <pc:sldMk cId="3629063796" sldId="260"/>
            <ac:picMk id="39" creationId="{77FCED87-0838-8D3D-5D2C-9D04A53B2E38}"/>
          </ac:picMkLst>
        </pc:picChg>
        <pc:picChg chg="mod">
          <ac:chgData name="Shreya" userId="96362afd-8a94-4222-a836-eedf7f7595d3" providerId="ADAL" clId="{2D9CBC5C-9D74-40DD-93F5-45B8F37BBBAD}" dt="2022-03-23T01:30:35.155" v="2474" actId="164"/>
          <ac:picMkLst>
            <pc:docMk/>
            <pc:sldMk cId="3629063796" sldId="260"/>
            <ac:picMk id="44" creationId="{311D54D1-874B-4427-B5D1-64481C80236B}"/>
          </ac:picMkLst>
        </pc:picChg>
        <pc:picChg chg="mod">
          <ac:chgData name="Shreya" userId="96362afd-8a94-4222-a836-eedf7f7595d3" providerId="ADAL" clId="{2D9CBC5C-9D74-40DD-93F5-45B8F37BBBAD}" dt="2022-03-23T01:30:35.155" v="2474" actId="164"/>
          <ac:picMkLst>
            <pc:docMk/>
            <pc:sldMk cId="3629063796" sldId="260"/>
            <ac:picMk id="45" creationId="{5A993D78-FA53-41F4-B2BA-F7F510497C37}"/>
          </ac:picMkLst>
        </pc:picChg>
        <pc:picChg chg="mod">
          <ac:chgData name="Shreya" userId="96362afd-8a94-4222-a836-eedf7f7595d3" providerId="ADAL" clId="{2D9CBC5C-9D74-40DD-93F5-45B8F37BBBAD}" dt="2022-03-23T01:30:35.155" v="2474" actId="164"/>
          <ac:picMkLst>
            <pc:docMk/>
            <pc:sldMk cId="3629063796" sldId="260"/>
            <ac:picMk id="46" creationId="{82385917-36C8-4AC9-B06F-CB0D993FF819}"/>
          </ac:picMkLst>
        </pc:picChg>
        <pc:picChg chg="mod ord">
          <ac:chgData name="Shreya" userId="96362afd-8a94-4222-a836-eedf7f7595d3" providerId="ADAL" clId="{2D9CBC5C-9D74-40DD-93F5-45B8F37BBBAD}" dt="2022-03-23T01:30:35.155" v="2474" actId="164"/>
          <ac:picMkLst>
            <pc:docMk/>
            <pc:sldMk cId="3629063796" sldId="260"/>
            <ac:picMk id="47" creationId="{CE770B3E-FD05-4E74-8626-78613A0E6B25}"/>
          </ac:picMkLst>
        </pc:picChg>
        <pc:picChg chg="mod">
          <ac:chgData name="Shreya" userId="96362afd-8a94-4222-a836-eedf7f7595d3" providerId="ADAL" clId="{2D9CBC5C-9D74-40DD-93F5-45B8F37BBBAD}" dt="2022-03-23T02:26:36.154" v="2654" actId="20577"/>
          <ac:picMkLst>
            <pc:docMk/>
            <pc:sldMk cId="3629063796" sldId="260"/>
            <ac:picMk id="51" creationId="{36CEC7B0-8F8F-136C-ED07-43AD7A84B647}"/>
          </ac:picMkLst>
        </pc:picChg>
        <pc:picChg chg="mod">
          <ac:chgData name="Shreya" userId="96362afd-8a94-4222-a836-eedf7f7595d3" providerId="ADAL" clId="{2D9CBC5C-9D74-40DD-93F5-45B8F37BBBAD}" dt="2022-03-23T02:26:36.154" v="2654" actId="20577"/>
          <ac:picMkLst>
            <pc:docMk/>
            <pc:sldMk cId="3629063796" sldId="260"/>
            <ac:picMk id="54" creationId="{16D4B9EE-C07E-2E46-E98C-67CD025D6665}"/>
          </ac:picMkLst>
        </pc:picChg>
        <pc:picChg chg="mod">
          <ac:chgData name="Shreya" userId="96362afd-8a94-4222-a836-eedf7f7595d3" providerId="ADAL" clId="{2D9CBC5C-9D74-40DD-93F5-45B8F37BBBAD}" dt="2022-03-23T02:26:36.154" v="2654" actId="20577"/>
          <ac:picMkLst>
            <pc:docMk/>
            <pc:sldMk cId="3629063796" sldId="260"/>
            <ac:picMk id="55" creationId="{99CA761C-1C5F-D997-FBCA-BE520C73F8B1}"/>
          </ac:picMkLst>
        </pc:picChg>
        <pc:picChg chg="mod modCrop">
          <ac:chgData name="Shreya" userId="96362afd-8a94-4222-a836-eedf7f7595d3" providerId="ADAL" clId="{2D9CBC5C-9D74-40DD-93F5-45B8F37BBBAD}" dt="2022-03-23T00:58:22.969" v="2207" actId="732"/>
          <ac:picMkLst>
            <pc:docMk/>
            <pc:sldMk cId="3629063796" sldId="260"/>
            <ac:picMk id="57" creationId="{D9B04C97-D8BA-EF53-71AB-7189A8773891}"/>
          </ac:picMkLst>
        </pc:picChg>
        <pc:picChg chg="mod">
          <ac:chgData name="Shreya" userId="96362afd-8a94-4222-a836-eedf7f7595d3" providerId="ADAL" clId="{2D9CBC5C-9D74-40DD-93F5-45B8F37BBBAD}" dt="2022-03-23T02:26:36.154" v="2654" actId="20577"/>
          <ac:picMkLst>
            <pc:docMk/>
            <pc:sldMk cId="3629063796" sldId="260"/>
            <ac:picMk id="90" creationId="{A37E80D6-61E9-0A24-A39C-1A315B54F733}"/>
          </ac:picMkLst>
        </pc:picChg>
        <pc:picChg chg="mod">
          <ac:chgData name="Shreya" userId="96362afd-8a94-4222-a836-eedf7f7595d3" providerId="ADAL" clId="{2D9CBC5C-9D74-40DD-93F5-45B8F37BBBAD}" dt="2022-03-23T02:26:36.154" v="2654" actId="20577"/>
          <ac:picMkLst>
            <pc:docMk/>
            <pc:sldMk cId="3629063796" sldId="260"/>
            <ac:picMk id="98" creationId="{835A463F-5008-005F-48E5-9DD05B1F2EBB}"/>
          </ac:picMkLst>
        </pc:picChg>
        <pc:picChg chg="mod">
          <ac:chgData name="Shreya" userId="96362afd-8a94-4222-a836-eedf7f7595d3" providerId="ADAL" clId="{2D9CBC5C-9D74-40DD-93F5-45B8F37BBBAD}" dt="2022-03-23T02:26:36.154" v="2654" actId="20577"/>
          <ac:picMkLst>
            <pc:docMk/>
            <pc:sldMk cId="3629063796" sldId="260"/>
            <ac:picMk id="99" creationId="{A2D11F84-FB43-E727-EDAE-875C90D70CCC}"/>
          </ac:picMkLst>
        </pc:picChg>
        <pc:picChg chg="mod">
          <ac:chgData name="Shreya" userId="96362afd-8a94-4222-a836-eedf7f7595d3" providerId="ADAL" clId="{2D9CBC5C-9D74-40DD-93F5-45B8F37BBBAD}" dt="2022-03-23T02:26:36.154" v="2654" actId="20577"/>
          <ac:picMkLst>
            <pc:docMk/>
            <pc:sldMk cId="3629063796" sldId="260"/>
            <ac:picMk id="100" creationId="{17D7D843-4F5D-B837-BEB7-2A6A9C9FA8C9}"/>
          </ac:picMkLst>
        </pc:picChg>
        <pc:picChg chg="mod">
          <ac:chgData name="Shreya" userId="96362afd-8a94-4222-a836-eedf7f7595d3" providerId="ADAL" clId="{2D9CBC5C-9D74-40DD-93F5-45B8F37BBBAD}" dt="2022-03-23T02:26:36.154" v="2654" actId="20577"/>
          <ac:picMkLst>
            <pc:docMk/>
            <pc:sldMk cId="3629063796" sldId="260"/>
            <ac:picMk id="101" creationId="{C7576141-DED2-4B17-950A-5F67476E97A7}"/>
          </ac:picMkLst>
        </pc:picChg>
        <pc:picChg chg="mod">
          <ac:chgData name="Shreya" userId="96362afd-8a94-4222-a836-eedf7f7595d3" providerId="ADAL" clId="{2D9CBC5C-9D74-40DD-93F5-45B8F37BBBAD}" dt="2022-03-23T02:26:36.154" v="2654" actId="20577"/>
          <ac:picMkLst>
            <pc:docMk/>
            <pc:sldMk cId="3629063796" sldId="260"/>
            <ac:picMk id="102" creationId="{C38ACFC7-A586-7E93-1CB5-7F471F09184C}"/>
          </ac:picMkLst>
        </pc:picChg>
        <pc:picChg chg="mod">
          <ac:chgData name="Shreya" userId="96362afd-8a94-4222-a836-eedf7f7595d3" providerId="ADAL" clId="{2D9CBC5C-9D74-40DD-93F5-45B8F37BBBAD}" dt="2022-03-23T02:26:36.154" v="2654" actId="20577"/>
          <ac:picMkLst>
            <pc:docMk/>
            <pc:sldMk cId="3629063796" sldId="260"/>
            <ac:picMk id="146" creationId="{52CE6476-55EF-98BC-139E-3C176A679B1C}"/>
          </ac:picMkLst>
        </pc:picChg>
        <pc:picChg chg="mod">
          <ac:chgData name="Shreya" userId="96362afd-8a94-4222-a836-eedf7f7595d3" providerId="ADAL" clId="{2D9CBC5C-9D74-40DD-93F5-45B8F37BBBAD}" dt="2022-03-23T02:26:36.154" v="2654" actId="20577"/>
          <ac:picMkLst>
            <pc:docMk/>
            <pc:sldMk cId="3629063796" sldId="260"/>
            <ac:picMk id="147" creationId="{DB60A72D-8074-3062-9A6B-6D77BB8D9B8E}"/>
          </ac:picMkLst>
        </pc:picChg>
        <pc:picChg chg="add mod">
          <ac:chgData name="Shreya" userId="96362afd-8a94-4222-a836-eedf7f7595d3" providerId="ADAL" clId="{2D9CBC5C-9D74-40DD-93F5-45B8F37BBBAD}" dt="2022-03-18T20:14:28.214" v="2155" actId="1076"/>
          <ac:picMkLst>
            <pc:docMk/>
            <pc:sldMk cId="3629063796" sldId="260"/>
            <ac:picMk id="1026" creationId="{6CFC8D83-3885-41E1-A5DA-4EE541DCAF46}"/>
          </ac:picMkLst>
        </pc:picChg>
        <pc:cxnChg chg="add mod">
          <ac:chgData name="Shreya" userId="96362afd-8a94-4222-a836-eedf7f7595d3" providerId="ADAL" clId="{2D9CBC5C-9D74-40DD-93F5-45B8F37BBBAD}" dt="2022-03-23T00:38:58.191" v="2163" actId="14100"/>
          <ac:cxnSpMkLst>
            <pc:docMk/>
            <pc:sldMk cId="3629063796" sldId="260"/>
            <ac:cxnSpMk id="83" creationId="{B01277EC-5527-4806-AB3C-2C8F447E88DE}"/>
          </ac:cxnSpMkLst>
        </pc:cxnChg>
      </pc:sldChg>
    </pc:docChg>
  </pc:docChgLst>
  <pc:docChgLst>
    <pc:chgData name="Stefanie Mendoza" userId="S::stefanie.mendoza@ssaihq.com::f8cddd31-2dd1-46fc-8d7f-373b8430cee9" providerId="AD" clId="Web-{388C773D-BFDB-EAE7-4BBF-AE8710818CDB}"/>
    <pc:docChg chg="modSld">
      <pc:chgData name="Stefanie Mendoza" userId="S::stefanie.mendoza@ssaihq.com::f8cddd31-2dd1-46fc-8d7f-373b8430cee9" providerId="AD" clId="Web-{388C773D-BFDB-EAE7-4BBF-AE8710818CDB}" dt="2022-03-22T23:32:26.958" v="172"/>
      <pc:docMkLst>
        <pc:docMk/>
      </pc:docMkLst>
      <pc:sldChg chg="addSp delSp modSp modCm">
        <pc:chgData name="Stefanie Mendoza" userId="S::stefanie.mendoza@ssaihq.com::f8cddd31-2dd1-46fc-8d7f-373b8430cee9" providerId="AD" clId="Web-{388C773D-BFDB-EAE7-4BBF-AE8710818CDB}" dt="2022-03-22T23:32:26.958" v="172"/>
        <pc:sldMkLst>
          <pc:docMk/>
          <pc:sldMk cId="3629063796" sldId="260"/>
        </pc:sldMkLst>
        <pc:spChg chg="mod">
          <ac:chgData name="Stefanie Mendoza" userId="S::stefanie.mendoza@ssaihq.com::f8cddd31-2dd1-46fc-8d7f-373b8430cee9" providerId="AD" clId="Web-{388C773D-BFDB-EAE7-4BBF-AE8710818CDB}" dt="2022-03-22T20:57:25.384" v="97" actId="20577"/>
          <ac:spMkLst>
            <pc:docMk/>
            <pc:sldMk cId="3629063796" sldId="260"/>
            <ac:spMk id="20" creationId="{30B133FB-8DCD-0042-947B-D0EE1DC0C852}"/>
          </ac:spMkLst>
        </pc:spChg>
        <pc:spChg chg="add">
          <ac:chgData name="Stefanie Mendoza" userId="S::stefanie.mendoza@ssaihq.com::f8cddd31-2dd1-46fc-8d7f-373b8430cee9" providerId="AD" clId="Web-{388C773D-BFDB-EAE7-4BBF-AE8710818CDB}" dt="2022-03-22T20:51:18.593" v="38"/>
          <ac:spMkLst>
            <pc:docMk/>
            <pc:sldMk cId="3629063796" sldId="260"/>
            <ac:spMk id="35" creationId="{283FC09B-840C-BFA7-0FFA-320AE7B44535}"/>
          </ac:spMkLst>
        </pc:spChg>
        <pc:spChg chg="mod">
          <ac:chgData name="Stefanie Mendoza" userId="S::stefanie.mendoza@ssaihq.com::f8cddd31-2dd1-46fc-8d7f-373b8430cee9" providerId="AD" clId="Web-{388C773D-BFDB-EAE7-4BBF-AE8710818CDB}" dt="2022-03-22T21:45:30.409" v="99" actId="1076"/>
          <ac:spMkLst>
            <pc:docMk/>
            <pc:sldMk cId="3629063796" sldId="260"/>
            <ac:spMk id="37" creationId="{631B4A2A-CE5C-474A-AA98-CC9A62589A0E}"/>
          </ac:spMkLst>
        </pc:spChg>
        <pc:spChg chg="add">
          <ac:chgData name="Stefanie Mendoza" userId="S::stefanie.mendoza@ssaihq.com::f8cddd31-2dd1-46fc-8d7f-373b8430cee9" providerId="AD" clId="Web-{388C773D-BFDB-EAE7-4BBF-AE8710818CDB}" dt="2022-03-22T20:51:49.657" v="39"/>
          <ac:spMkLst>
            <pc:docMk/>
            <pc:sldMk cId="3629063796" sldId="260"/>
            <ac:spMk id="39" creationId="{765D4FCE-5E3A-BD26-56EB-C6C5A5C46D8A}"/>
          </ac:spMkLst>
        </pc:spChg>
        <pc:spChg chg="add">
          <ac:chgData name="Stefanie Mendoza" userId="S::stefanie.mendoza@ssaihq.com::f8cddd31-2dd1-46fc-8d7f-373b8430cee9" providerId="AD" clId="Web-{388C773D-BFDB-EAE7-4BBF-AE8710818CDB}" dt="2022-03-22T20:53:46.191" v="40"/>
          <ac:spMkLst>
            <pc:docMk/>
            <pc:sldMk cId="3629063796" sldId="260"/>
            <ac:spMk id="40" creationId="{F8E00DF2-5D9C-15D8-21F1-07C8CC563100}"/>
          </ac:spMkLst>
        </pc:spChg>
        <pc:spChg chg="add">
          <ac:chgData name="Stefanie Mendoza" userId="S::stefanie.mendoza@ssaihq.com::f8cddd31-2dd1-46fc-8d7f-373b8430cee9" providerId="AD" clId="Web-{388C773D-BFDB-EAE7-4BBF-AE8710818CDB}" dt="2022-03-22T20:53:55.004" v="41"/>
          <ac:spMkLst>
            <pc:docMk/>
            <pc:sldMk cId="3629063796" sldId="260"/>
            <ac:spMk id="52" creationId="{C624ECCE-C8C8-581B-123D-E7CFD4CED0A8}"/>
          </ac:spMkLst>
        </pc:spChg>
        <pc:picChg chg="del">
          <ac:chgData name="Stefanie Mendoza" userId="S::stefanie.mendoza@ssaihq.com::f8cddd31-2dd1-46fc-8d7f-373b8430cee9" providerId="AD" clId="Web-{388C773D-BFDB-EAE7-4BBF-AE8710818CDB}" dt="2022-03-22T20:15:18.492" v="0"/>
          <ac:picMkLst>
            <pc:docMk/>
            <pc:sldMk cId="3629063796" sldId="260"/>
            <ac:picMk id="3" creationId="{D2C23E7D-1A4B-4D13-BBF8-46532E6AA21D}"/>
          </ac:picMkLst>
        </pc:picChg>
        <pc:picChg chg="add del mod">
          <ac:chgData name="Stefanie Mendoza" userId="S::stefanie.mendoza@ssaihq.com::f8cddd31-2dd1-46fc-8d7f-373b8430cee9" providerId="AD" clId="Web-{388C773D-BFDB-EAE7-4BBF-AE8710818CDB}" dt="2022-03-22T20:18:34.122" v="14"/>
          <ac:picMkLst>
            <pc:docMk/>
            <pc:sldMk cId="3629063796" sldId="260"/>
            <ac:picMk id="12" creationId="{A6C2939A-E2E6-7132-BF64-8E4E40E775BC}"/>
          </ac:picMkLst>
        </pc:picChg>
        <pc:picChg chg="add del mod">
          <ac:chgData name="Stefanie Mendoza" userId="S::stefanie.mendoza@ssaihq.com::f8cddd31-2dd1-46fc-8d7f-373b8430cee9" providerId="AD" clId="Web-{388C773D-BFDB-EAE7-4BBF-AE8710818CDB}" dt="2022-03-22T21:59:04.789" v="101"/>
          <ac:picMkLst>
            <pc:docMk/>
            <pc:sldMk cId="3629063796" sldId="260"/>
            <ac:picMk id="26" creationId="{0D8636B2-5D93-D05E-FDA1-8001B6806114}"/>
          </ac:picMkLst>
        </pc:picChg>
        <pc:picChg chg="add del mod">
          <ac:chgData name="Stefanie Mendoza" userId="S::stefanie.mendoza@ssaihq.com::f8cddd31-2dd1-46fc-8d7f-373b8430cee9" providerId="AD" clId="Web-{388C773D-BFDB-EAE7-4BBF-AE8710818CDB}" dt="2022-03-22T23:15:07.175" v="140"/>
          <ac:picMkLst>
            <pc:docMk/>
            <pc:sldMk cId="3629063796" sldId="260"/>
            <ac:picMk id="55" creationId="{6D884176-500D-5B35-8FD7-A6B390633058}"/>
          </ac:picMkLst>
        </pc:picChg>
        <pc:picChg chg="add del mod">
          <ac:chgData name="Stefanie Mendoza" userId="S::stefanie.mendoza@ssaihq.com::f8cddd31-2dd1-46fc-8d7f-373b8430cee9" providerId="AD" clId="Web-{388C773D-BFDB-EAE7-4BBF-AE8710818CDB}" dt="2022-03-22T22:04:31.797" v="114"/>
          <ac:picMkLst>
            <pc:docMk/>
            <pc:sldMk cId="3629063796" sldId="260"/>
            <ac:picMk id="60" creationId="{B7D7F959-93B5-C630-CCCA-491B25CA2E57}"/>
          </ac:picMkLst>
        </pc:picChg>
        <pc:picChg chg="add del mod">
          <ac:chgData name="Stefanie Mendoza" userId="S::stefanie.mendoza@ssaihq.com::f8cddd31-2dd1-46fc-8d7f-373b8430cee9" providerId="AD" clId="Web-{388C773D-BFDB-EAE7-4BBF-AE8710818CDB}" dt="2022-03-22T22:40:37.023" v="131"/>
          <ac:picMkLst>
            <pc:docMk/>
            <pc:sldMk cId="3629063796" sldId="260"/>
            <ac:picMk id="61" creationId="{42498AA9-DE9D-5F68-87A6-0BCD96B41FC5}"/>
          </ac:picMkLst>
        </pc:picChg>
        <pc:picChg chg="add del mod">
          <ac:chgData name="Stefanie Mendoza" userId="S::stefanie.mendoza@ssaihq.com::f8cddd31-2dd1-46fc-8d7f-373b8430cee9" providerId="AD" clId="Web-{388C773D-BFDB-EAE7-4BBF-AE8710818CDB}" dt="2022-03-22T23:25:15.510" v="153"/>
          <ac:picMkLst>
            <pc:docMk/>
            <pc:sldMk cId="3629063796" sldId="260"/>
            <ac:picMk id="61" creationId="{BC0BEDCC-5AC0-665C-CFE7-25CE25A27566}"/>
          </ac:picMkLst>
        </pc:picChg>
        <pc:picChg chg="add del mod">
          <ac:chgData name="Stefanie Mendoza" userId="S::stefanie.mendoza@ssaihq.com::f8cddd31-2dd1-46fc-8d7f-373b8430cee9" providerId="AD" clId="Web-{388C773D-BFDB-EAE7-4BBF-AE8710818CDB}" dt="2022-03-22T23:32:26.958" v="172"/>
          <ac:picMkLst>
            <pc:docMk/>
            <pc:sldMk cId="3629063796" sldId="260"/>
            <ac:picMk id="81" creationId="{DF1A28E5-3733-E2E1-C417-F8A190741317}"/>
          </ac:picMkLst>
        </pc:picChg>
      </pc:sldChg>
    </pc:docChg>
  </pc:docChgLst>
  <pc:docChgLst>
    <pc:chgData name="Shreya Suri" userId="S::shreya.suri@ssaihq.com::96362afd-8a94-4222-a836-eedf7f7595d3" providerId="AD" clId="Web-{2BCA4037-7FED-7CEF-86B7-5E485890DDF7}"/>
    <pc:docChg chg="modSld">
      <pc:chgData name="Shreya Suri" userId="S::shreya.suri@ssaihq.com::96362afd-8a94-4222-a836-eedf7f7595d3" providerId="AD" clId="Web-{2BCA4037-7FED-7CEF-86B7-5E485890DDF7}" dt="2022-03-22T20:58:38.245" v="22" actId="20577"/>
      <pc:docMkLst>
        <pc:docMk/>
      </pc:docMkLst>
      <pc:sldChg chg="addSp modSp">
        <pc:chgData name="Shreya Suri" userId="S::shreya.suri@ssaihq.com::96362afd-8a94-4222-a836-eedf7f7595d3" providerId="AD" clId="Web-{2BCA4037-7FED-7CEF-86B7-5E485890DDF7}" dt="2022-03-22T20:58:38.245" v="22" actId="20577"/>
        <pc:sldMkLst>
          <pc:docMk/>
          <pc:sldMk cId="3629063796" sldId="260"/>
        </pc:sldMkLst>
        <pc:spChg chg="add">
          <ac:chgData name="Shreya Suri" userId="S::shreya.suri@ssaihq.com::96362afd-8a94-4222-a836-eedf7f7595d3" providerId="AD" clId="Web-{2BCA4037-7FED-7CEF-86B7-5E485890DDF7}" dt="2022-03-22T20:56:08.323" v="0"/>
          <ac:spMkLst>
            <pc:docMk/>
            <pc:sldMk cId="3629063796" sldId="260"/>
            <ac:spMk id="3" creationId="{AF1C532D-B52C-D7C3-4B8C-C35BCD836915}"/>
          </ac:spMkLst>
        </pc:spChg>
        <pc:spChg chg="add">
          <ac:chgData name="Shreya Suri" userId="S::shreya.suri@ssaihq.com::96362afd-8a94-4222-a836-eedf7f7595d3" providerId="AD" clId="Web-{2BCA4037-7FED-7CEF-86B7-5E485890DDF7}" dt="2022-03-22T20:56:28.964" v="1"/>
          <ac:spMkLst>
            <pc:docMk/>
            <pc:sldMk cId="3629063796" sldId="260"/>
            <ac:spMk id="12" creationId="{18D11E4B-D72A-75DE-D3B8-F7F3C8D95F67}"/>
          </ac:spMkLst>
        </pc:spChg>
        <pc:spChg chg="mod">
          <ac:chgData name="Shreya Suri" userId="S::shreya.suri@ssaihq.com::96362afd-8a94-4222-a836-eedf7f7595d3" providerId="AD" clId="Web-{2BCA4037-7FED-7CEF-86B7-5E485890DDF7}" dt="2022-03-22T20:58:38.245" v="22" actId="20577"/>
          <ac:spMkLst>
            <pc:docMk/>
            <pc:sldMk cId="3629063796" sldId="260"/>
            <ac:spMk id="20" creationId="{30B133FB-8DCD-0042-947B-D0EE1DC0C852}"/>
          </ac:spMkLst>
        </pc:spChg>
        <pc:spChg chg="add">
          <ac:chgData name="Shreya Suri" userId="S::shreya.suri@ssaihq.com::96362afd-8a94-4222-a836-eedf7f7595d3" providerId="AD" clId="Web-{2BCA4037-7FED-7CEF-86B7-5E485890DDF7}" dt="2022-03-22T20:56:39.151" v="2"/>
          <ac:spMkLst>
            <pc:docMk/>
            <pc:sldMk cId="3629063796" sldId="260"/>
            <ac:spMk id="55" creationId="{FFF98631-BA6E-6171-06C1-20B82243123F}"/>
          </ac:spMkLst>
        </pc:spChg>
      </pc:sldChg>
    </pc:docChg>
  </pc:docChgLst>
  <pc:docChgLst>
    <pc:chgData name="Rachael Ross" userId="S::rachael.ross@ssaihq.com::689336db-bcdb-42ec-8982-e2e2190df1e3" providerId="AD" clId="Web-{7DCA705A-3B1F-42A1-B520-EC4B0AC48968}"/>
    <pc:docChg chg="modSld">
      <pc:chgData name="Rachael Ross" userId="S::rachael.ross@ssaihq.com::689336db-bcdb-42ec-8982-e2e2190df1e3" providerId="AD" clId="Web-{7DCA705A-3B1F-42A1-B520-EC4B0AC48968}" dt="2022-03-24T21:56:52.680" v="42" actId="20577"/>
      <pc:docMkLst>
        <pc:docMk/>
      </pc:docMkLst>
      <pc:sldChg chg="modSp">
        <pc:chgData name="Rachael Ross" userId="S::rachael.ross@ssaihq.com::689336db-bcdb-42ec-8982-e2e2190df1e3" providerId="AD" clId="Web-{7DCA705A-3B1F-42A1-B520-EC4B0AC48968}" dt="2022-03-24T21:56:52.680" v="42" actId="20577"/>
        <pc:sldMkLst>
          <pc:docMk/>
          <pc:sldMk cId="3629063796" sldId="260"/>
        </pc:sldMkLst>
        <pc:spChg chg="mod">
          <ac:chgData name="Rachael Ross" userId="S::rachael.ross@ssaihq.com::689336db-bcdb-42ec-8982-e2e2190df1e3" providerId="AD" clId="Web-{7DCA705A-3B1F-42A1-B520-EC4B0AC48968}" dt="2022-03-24T21:56:52.680" v="42" actId="20577"/>
          <ac:spMkLst>
            <pc:docMk/>
            <pc:sldMk cId="3629063796" sldId="260"/>
            <ac:spMk id="20" creationId="{30B133FB-8DCD-0042-947B-D0EE1DC0C852}"/>
          </ac:spMkLst>
        </pc:spChg>
        <pc:spChg chg="mod">
          <ac:chgData name="Rachael Ross" userId="S::rachael.ross@ssaihq.com::689336db-bcdb-42ec-8982-e2e2190df1e3" providerId="AD" clId="Web-{7DCA705A-3B1F-42A1-B520-EC4B0AC48968}" dt="2022-03-24T21:56:06.054" v="39" actId="20577"/>
          <ac:spMkLst>
            <pc:docMk/>
            <pc:sldMk cId="3629063796" sldId="260"/>
            <ac:spMk id="37" creationId="{631B4A2A-CE5C-474A-AA98-CC9A62589A0E}"/>
          </ac:spMkLst>
        </pc:spChg>
      </pc:sldChg>
    </pc:docChg>
  </pc:docChgLst>
  <pc:docChgLst>
    <pc:chgData name="Rachael Ross" userId="S::rachael.ross@ssaihq.com::689336db-bcdb-42ec-8982-e2e2190df1e3" providerId="AD" clId="Web-{240E459B-9B1C-49C2-8391-F7951D159016}"/>
    <pc:docChg chg="modSld">
      <pc:chgData name="Rachael Ross" userId="S::rachael.ross@ssaihq.com::689336db-bcdb-42ec-8982-e2e2190df1e3" providerId="AD" clId="Web-{240E459B-9B1C-49C2-8391-F7951D159016}" dt="2022-03-22T23:31:12.711" v="7" actId="1076"/>
      <pc:docMkLst>
        <pc:docMk/>
      </pc:docMkLst>
      <pc:sldChg chg="addSp delSp modSp">
        <pc:chgData name="Rachael Ross" userId="S::rachael.ross@ssaihq.com::689336db-bcdb-42ec-8982-e2e2190df1e3" providerId="AD" clId="Web-{240E459B-9B1C-49C2-8391-F7951D159016}" dt="2022-03-22T23:31:12.711" v="7" actId="1076"/>
        <pc:sldMkLst>
          <pc:docMk/>
          <pc:sldMk cId="3629063796" sldId="260"/>
        </pc:sldMkLst>
        <pc:spChg chg="mod">
          <ac:chgData name="Rachael Ross" userId="S::rachael.ross@ssaihq.com::689336db-bcdb-42ec-8982-e2e2190df1e3" providerId="AD" clId="Web-{240E459B-9B1C-49C2-8391-F7951D159016}" dt="2022-03-22T23:28:22.630" v="0" actId="1076"/>
          <ac:spMkLst>
            <pc:docMk/>
            <pc:sldMk cId="3629063796" sldId="260"/>
            <ac:spMk id="15" creationId="{4B870F34-8525-6748-A569-C61FE1D56F02}"/>
          </ac:spMkLst>
        </pc:spChg>
        <pc:picChg chg="add mod">
          <ac:chgData name="Rachael Ross" userId="S::rachael.ross@ssaihq.com::689336db-bcdb-42ec-8982-e2e2190df1e3" providerId="AD" clId="Web-{240E459B-9B1C-49C2-8391-F7951D159016}" dt="2022-03-22T23:31:12.711" v="7" actId="1076"/>
          <ac:picMkLst>
            <pc:docMk/>
            <pc:sldMk cId="3629063796" sldId="260"/>
            <ac:picMk id="23" creationId="{1839C83A-5DA5-05F1-37E1-7A279B852569}"/>
          </ac:picMkLst>
        </pc:picChg>
        <pc:picChg chg="del">
          <ac:chgData name="Rachael Ross" userId="S::rachael.ross@ssaihq.com::689336db-bcdb-42ec-8982-e2e2190df1e3" providerId="AD" clId="Web-{240E459B-9B1C-49C2-8391-F7951D159016}" dt="2022-03-22T23:29:52.928" v="1"/>
          <ac:picMkLst>
            <pc:docMk/>
            <pc:sldMk cId="3629063796" sldId="260"/>
            <ac:picMk id="23" creationId="{3D191DB7-967D-43D7-896C-593F41E168F5}"/>
          </ac:picMkLst>
        </pc:picChg>
        <pc:picChg chg="add mod">
          <ac:chgData name="Rachael Ross" userId="S::rachael.ross@ssaihq.com::689336db-bcdb-42ec-8982-e2e2190df1e3" providerId="AD" clId="Web-{240E459B-9B1C-49C2-8391-F7951D159016}" dt="2022-03-22T23:30:34.226" v="5" actId="1076"/>
          <ac:picMkLst>
            <pc:docMk/>
            <pc:sldMk cId="3629063796" sldId="260"/>
            <ac:picMk id="32" creationId="{9B4191C1-8A81-9ED7-FC26-8F88A51138A8}"/>
          </ac:picMkLst>
        </pc:picChg>
      </pc:sldChg>
    </pc:docChg>
  </pc:docChgLst>
  <pc:docChgLst>
    <pc:chgData name="Shreya Suri" userId="S::shreya.suri@ssaihq.com::96362afd-8a94-4222-a836-eedf7f7595d3" providerId="AD" clId="Web-{2F4AC876-1761-C0D7-1061-998942BDA3B6}"/>
    <pc:docChg chg="modSld">
      <pc:chgData name="Shreya Suri" userId="S::shreya.suri@ssaihq.com::96362afd-8a94-4222-a836-eedf7f7595d3" providerId="AD" clId="Web-{2F4AC876-1761-C0D7-1061-998942BDA3B6}" dt="2022-03-21T15:11:45.413" v="6" actId="14100"/>
      <pc:docMkLst>
        <pc:docMk/>
      </pc:docMkLst>
      <pc:sldChg chg="modSp">
        <pc:chgData name="Shreya Suri" userId="S::shreya.suri@ssaihq.com::96362afd-8a94-4222-a836-eedf7f7595d3" providerId="AD" clId="Web-{2F4AC876-1761-C0D7-1061-998942BDA3B6}" dt="2022-03-21T15:11:45.413" v="6" actId="14100"/>
        <pc:sldMkLst>
          <pc:docMk/>
          <pc:sldMk cId="3629063796" sldId="260"/>
        </pc:sldMkLst>
        <pc:spChg chg="mod">
          <ac:chgData name="Shreya Suri" userId="S::shreya.suri@ssaihq.com::96362afd-8a94-4222-a836-eedf7f7595d3" providerId="AD" clId="Web-{2F4AC876-1761-C0D7-1061-998942BDA3B6}" dt="2022-03-21T15:11:45.413" v="6" actId="14100"/>
          <ac:spMkLst>
            <pc:docMk/>
            <pc:sldMk cId="3629063796" sldId="260"/>
            <ac:spMk id="37" creationId="{631B4A2A-CE5C-474A-AA98-CC9A62589A0E}"/>
          </ac:spMkLst>
        </pc:spChg>
        <pc:spChg chg="mod">
          <ac:chgData name="Shreya Suri" userId="S::shreya.suri@ssaihq.com::96362afd-8a94-4222-a836-eedf7f7595d3" providerId="AD" clId="Web-{2F4AC876-1761-C0D7-1061-998942BDA3B6}" dt="2022-03-21T15:06:01.662" v="1" actId="20577"/>
          <ac:spMkLst>
            <pc:docMk/>
            <pc:sldMk cId="3629063796" sldId="260"/>
            <ac:spMk id="49" creationId="{7B1600B3-421C-4ADC-B4BF-6C1C6B9A9AF7}"/>
          </ac:spMkLst>
        </pc:spChg>
        <pc:spChg chg="mod">
          <ac:chgData name="Shreya Suri" userId="S::shreya.suri@ssaihq.com::96362afd-8a94-4222-a836-eedf7f7595d3" providerId="AD" clId="Web-{2F4AC876-1761-C0D7-1061-998942BDA3B6}" dt="2022-03-21T15:06:12.475" v="3" actId="20577"/>
          <ac:spMkLst>
            <pc:docMk/>
            <pc:sldMk cId="3629063796" sldId="260"/>
            <ac:spMk id="50" creationId="{33C5B9FF-BF93-4008-B629-7DE2E4AC6178}"/>
          </ac:spMkLst>
        </pc:spChg>
        <pc:grpChg chg="mod">
          <ac:chgData name="Shreya Suri" userId="S::shreya.suri@ssaihq.com::96362afd-8a94-4222-a836-eedf7f7595d3" providerId="AD" clId="Web-{2F4AC876-1761-C0D7-1061-998942BDA3B6}" dt="2022-03-21T15:11:11.382" v="5" actId="1076"/>
          <ac:grpSpMkLst>
            <pc:docMk/>
            <pc:sldMk cId="3629063796" sldId="260"/>
            <ac:grpSpMk id="31" creationId="{D79E7E92-163F-44C6-BC27-260E494F4F5E}"/>
          </ac:grpSpMkLst>
        </pc:grpChg>
        <pc:grpChg chg="mod">
          <ac:chgData name="Shreya Suri" userId="S::shreya.suri@ssaihq.com::96362afd-8a94-4222-a836-eedf7f7595d3" providerId="AD" clId="Web-{2F4AC876-1761-C0D7-1061-998942BDA3B6}" dt="2022-03-21T15:11:11.226" v="4" actId="1076"/>
          <ac:grpSpMkLst>
            <pc:docMk/>
            <pc:sldMk cId="3629063796" sldId="260"/>
            <ac:grpSpMk id="32" creationId="{BD739CFA-C784-474F-A44C-F85AF29E052C}"/>
          </ac:grpSpMkLst>
        </pc:grpChg>
      </pc:sldChg>
    </pc:docChg>
  </pc:docChgLst>
  <pc:docChgLst>
    <pc:chgData name="Rachael Ross" userId="S::rachael.ross@ssaihq.com::689336db-bcdb-42ec-8982-e2e2190df1e3" providerId="AD" clId="Web-{3D992E1C-54E5-43E8-B073-FA7412413EFC}"/>
    <pc:docChg chg="modSld">
      <pc:chgData name="Rachael Ross" userId="S::rachael.ross@ssaihq.com::689336db-bcdb-42ec-8982-e2e2190df1e3" providerId="AD" clId="Web-{3D992E1C-54E5-43E8-B073-FA7412413EFC}" dt="2022-03-18T21:19:30.165" v="7"/>
      <pc:docMkLst>
        <pc:docMk/>
      </pc:docMkLst>
      <pc:sldChg chg="addSp delSp modSp">
        <pc:chgData name="Rachael Ross" userId="S::rachael.ross@ssaihq.com::689336db-bcdb-42ec-8982-e2e2190df1e3" providerId="AD" clId="Web-{3D992E1C-54E5-43E8-B073-FA7412413EFC}" dt="2022-03-18T21:19:30.165" v="7"/>
        <pc:sldMkLst>
          <pc:docMk/>
          <pc:sldMk cId="3629063796" sldId="260"/>
        </pc:sldMkLst>
        <pc:picChg chg="add del mod">
          <ac:chgData name="Rachael Ross" userId="S::rachael.ross@ssaihq.com::689336db-bcdb-42ec-8982-e2e2190df1e3" providerId="AD" clId="Web-{3D992E1C-54E5-43E8-B073-FA7412413EFC}" dt="2022-03-18T21:18:29.569" v="3"/>
          <ac:picMkLst>
            <pc:docMk/>
            <pc:sldMk cId="3629063796" sldId="260"/>
            <ac:picMk id="12" creationId="{0B900954-012D-4CBA-AEC7-C15AF2A5CF94}"/>
          </ac:picMkLst>
        </pc:picChg>
        <pc:picChg chg="add del mod">
          <ac:chgData name="Rachael Ross" userId="S::rachael.ross@ssaihq.com::689336db-bcdb-42ec-8982-e2e2190df1e3" providerId="AD" clId="Web-{3D992E1C-54E5-43E8-B073-FA7412413EFC}" dt="2022-03-18T21:19:30.165" v="7"/>
          <ac:picMkLst>
            <pc:docMk/>
            <pc:sldMk cId="3629063796" sldId="260"/>
            <ac:picMk id="26" creationId="{DA5A237C-E79B-4EA5-B1BC-FC1E2EC293BB}"/>
          </ac:picMkLst>
        </pc:picChg>
      </pc:sldChg>
    </pc:docChg>
  </pc:docChgLst>
  <pc:docChgLst>
    <pc:chgData name="Rachael Ross" userId="689336db-bcdb-42ec-8982-e2e2190df1e3" providerId="ADAL" clId="{D481E06C-F515-ED44-8F7A-59F9EF4A7C3A}"/>
    <pc:docChg chg="undo redo custSel modSld">
      <pc:chgData name="Rachael Ross" userId="689336db-bcdb-42ec-8982-e2e2190df1e3" providerId="ADAL" clId="{D481E06C-F515-ED44-8F7A-59F9EF4A7C3A}" dt="2022-03-23T02:25:27.056" v="942" actId="1076"/>
      <pc:docMkLst>
        <pc:docMk/>
      </pc:docMkLst>
      <pc:sldChg chg="addSp delSp modSp">
        <pc:chgData name="Rachael Ross" userId="689336db-bcdb-42ec-8982-e2e2190df1e3" providerId="ADAL" clId="{D481E06C-F515-ED44-8F7A-59F9EF4A7C3A}" dt="2022-03-23T02:25:27.056" v="942" actId="1076"/>
        <pc:sldMkLst>
          <pc:docMk/>
          <pc:sldMk cId="3629063796" sldId="260"/>
        </pc:sldMkLst>
        <pc:spChg chg="mod">
          <ac:chgData name="Rachael Ross" userId="689336db-bcdb-42ec-8982-e2e2190df1e3" providerId="ADAL" clId="{D481E06C-F515-ED44-8F7A-59F9EF4A7C3A}" dt="2022-03-23T02:04:36.237" v="776" actId="1076"/>
          <ac:spMkLst>
            <pc:docMk/>
            <pc:sldMk cId="3629063796" sldId="260"/>
            <ac:spMk id="6" creationId="{022322CC-70F0-3A4A-9AF8-E9511B8085C4}"/>
          </ac:spMkLst>
        </pc:spChg>
        <pc:spChg chg="mod">
          <ac:chgData name="Rachael Ross" userId="689336db-bcdb-42ec-8982-e2e2190df1e3" providerId="ADAL" clId="{D481E06C-F515-ED44-8F7A-59F9EF4A7C3A}" dt="2022-03-23T02:04:36.237" v="776" actId="1076"/>
          <ac:spMkLst>
            <pc:docMk/>
            <pc:sldMk cId="3629063796" sldId="260"/>
            <ac:spMk id="7" creationId="{F39FCAA1-BF5E-9E4A-8FAF-F52102165EDD}"/>
          </ac:spMkLst>
        </pc:spChg>
        <pc:spChg chg="del mod">
          <ac:chgData name="Rachael Ross" userId="689336db-bcdb-42ec-8982-e2e2190df1e3" providerId="ADAL" clId="{D481E06C-F515-ED44-8F7A-59F9EF4A7C3A}" dt="2022-03-23T02:16:36.539" v="856" actId="478"/>
          <ac:spMkLst>
            <pc:docMk/>
            <pc:sldMk cId="3629063796" sldId="260"/>
            <ac:spMk id="8" creationId="{EB680160-7405-D447-A8CD-BDCB522B714B}"/>
          </ac:spMkLst>
        </pc:spChg>
        <pc:spChg chg="mod">
          <ac:chgData name="Rachael Ross" userId="689336db-bcdb-42ec-8982-e2e2190df1e3" providerId="ADAL" clId="{D481E06C-F515-ED44-8F7A-59F9EF4A7C3A}" dt="2022-03-23T01:24:55.238" v="80" actId="1076"/>
          <ac:spMkLst>
            <pc:docMk/>
            <pc:sldMk cId="3629063796" sldId="260"/>
            <ac:spMk id="9" creationId="{415D5172-C4B1-584A-B138-B91FA0653E06}"/>
          </ac:spMkLst>
        </pc:spChg>
        <pc:spChg chg="mod">
          <ac:chgData name="Rachael Ross" userId="689336db-bcdb-42ec-8982-e2e2190df1e3" providerId="ADAL" clId="{D481E06C-F515-ED44-8F7A-59F9EF4A7C3A}" dt="2022-03-23T02:04:17.202" v="773" actId="1076"/>
          <ac:spMkLst>
            <pc:docMk/>
            <pc:sldMk cId="3629063796" sldId="260"/>
            <ac:spMk id="11" creationId="{AFFEBA6E-4F7E-F948-A164-3B21EC1F8751}"/>
          </ac:spMkLst>
        </pc:spChg>
        <pc:spChg chg="mod">
          <ac:chgData name="Rachael Ross" userId="689336db-bcdb-42ec-8982-e2e2190df1e3" providerId="ADAL" clId="{D481E06C-F515-ED44-8F7A-59F9EF4A7C3A}" dt="2022-03-23T02:04:23.270" v="774" actId="1076"/>
          <ac:spMkLst>
            <pc:docMk/>
            <pc:sldMk cId="3629063796" sldId="260"/>
            <ac:spMk id="13" creationId="{98B028C0-78EC-7644-B072-D1D53DAED941}"/>
          </ac:spMkLst>
        </pc:spChg>
        <pc:spChg chg="mod">
          <ac:chgData name="Rachael Ross" userId="689336db-bcdb-42ec-8982-e2e2190df1e3" providerId="ADAL" clId="{D481E06C-F515-ED44-8F7A-59F9EF4A7C3A}" dt="2022-03-23T01:24:51.312" v="79" actId="1076"/>
          <ac:spMkLst>
            <pc:docMk/>
            <pc:sldMk cId="3629063796" sldId="260"/>
            <ac:spMk id="15" creationId="{4B870F34-8525-6748-A569-C61FE1D56F02}"/>
          </ac:spMkLst>
        </pc:spChg>
        <pc:spChg chg="mod">
          <ac:chgData name="Rachael Ross" userId="689336db-bcdb-42ec-8982-e2e2190df1e3" providerId="ADAL" clId="{D481E06C-F515-ED44-8F7A-59F9EF4A7C3A}" dt="2022-03-23T01:25:20.327" v="82" actId="1076"/>
          <ac:spMkLst>
            <pc:docMk/>
            <pc:sldMk cId="3629063796" sldId="260"/>
            <ac:spMk id="16" creationId="{93AF55B4-75F2-4E46-995B-E36887786413}"/>
          </ac:spMkLst>
        </pc:spChg>
        <pc:spChg chg="mod">
          <ac:chgData name="Rachael Ross" userId="689336db-bcdb-42ec-8982-e2e2190df1e3" providerId="ADAL" clId="{D481E06C-F515-ED44-8F7A-59F9EF4A7C3A}" dt="2022-03-23T01:25:15.138" v="81" actId="1076"/>
          <ac:spMkLst>
            <pc:docMk/>
            <pc:sldMk cId="3629063796" sldId="260"/>
            <ac:spMk id="17" creationId="{4DCE6A74-6ADC-B642-A5A0-6916B3BCA987}"/>
          </ac:spMkLst>
        </pc:spChg>
        <pc:spChg chg="mod">
          <ac:chgData name="Rachael Ross" userId="689336db-bcdb-42ec-8982-e2e2190df1e3" providerId="ADAL" clId="{D481E06C-F515-ED44-8F7A-59F9EF4A7C3A}" dt="2022-03-23T01:25:39.478" v="84" actId="1076"/>
          <ac:spMkLst>
            <pc:docMk/>
            <pc:sldMk cId="3629063796" sldId="260"/>
            <ac:spMk id="18" creationId="{D35F066C-AA25-734C-B717-5ACBC62F9496}"/>
          </ac:spMkLst>
        </pc:spChg>
        <pc:spChg chg="mod">
          <ac:chgData name="Rachael Ross" userId="689336db-bcdb-42ec-8982-e2e2190df1e3" providerId="ADAL" clId="{D481E06C-F515-ED44-8F7A-59F9EF4A7C3A}" dt="2022-03-23T01:25:36.593" v="83" actId="1076"/>
          <ac:spMkLst>
            <pc:docMk/>
            <pc:sldMk cId="3629063796" sldId="260"/>
            <ac:spMk id="19" creationId="{62609C20-1E2B-6A47-92A2-F3B2B7AB5A94}"/>
          </ac:spMkLst>
        </pc:spChg>
        <pc:spChg chg="mod">
          <ac:chgData name="Rachael Ross" userId="689336db-bcdb-42ec-8982-e2e2190df1e3" providerId="ADAL" clId="{D481E06C-F515-ED44-8F7A-59F9EF4A7C3A}" dt="2022-03-23T02:04:49.914" v="777" actId="1076"/>
          <ac:spMkLst>
            <pc:docMk/>
            <pc:sldMk cId="3629063796" sldId="260"/>
            <ac:spMk id="20" creationId="{30B133FB-8DCD-0042-947B-D0EE1DC0C852}"/>
          </ac:spMkLst>
        </pc:spChg>
        <pc:spChg chg="mod">
          <ac:chgData name="Rachael Ross" userId="689336db-bcdb-42ec-8982-e2e2190df1e3" providerId="ADAL" clId="{D481E06C-F515-ED44-8F7A-59F9EF4A7C3A}" dt="2022-03-23T02:04:49.914" v="777" actId="1076"/>
          <ac:spMkLst>
            <pc:docMk/>
            <pc:sldMk cId="3629063796" sldId="260"/>
            <ac:spMk id="21" creationId="{54C1EB46-C54F-8B42-84B8-7EBD78A05F23}"/>
          </ac:spMkLst>
        </pc:spChg>
        <pc:spChg chg="mod">
          <ac:chgData name="Rachael Ross" userId="689336db-bcdb-42ec-8982-e2e2190df1e3" providerId="ADAL" clId="{D481E06C-F515-ED44-8F7A-59F9EF4A7C3A}" dt="2022-03-23T01:25:45.939" v="85" actId="1076"/>
          <ac:spMkLst>
            <pc:docMk/>
            <pc:sldMk cId="3629063796" sldId="260"/>
            <ac:spMk id="22" creationId="{DADBC8F7-A85D-3E4A-834E-92FE4F1AB007}"/>
          </ac:spMkLst>
        </pc:spChg>
        <pc:spChg chg="mod topLvl">
          <ac:chgData name="Rachael Ross" userId="689336db-bcdb-42ec-8982-e2e2190df1e3" providerId="ADAL" clId="{D481E06C-F515-ED44-8F7A-59F9EF4A7C3A}" dt="2022-03-23T01:16:48.557" v="36" actId="164"/>
          <ac:spMkLst>
            <pc:docMk/>
            <pc:sldMk cId="3629063796" sldId="260"/>
            <ac:spMk id="26" creationId="{DA59B002-55E5-A35E-E813-325DCABF9FDC}"/>
          </ac:spMkLst>
        </pc:spChg>
        <pc:spChg chg="mod">
          <ac:chgData name="Rachael Ross" userId="689336db-bcdb-42ec-8982-e2e2190df1e3" providerId="ADAL" clId="{D481E06C-F515-ED44-8F7A-59F9EF4A7C3A}" dt="2022-03-23T01:25:53.974" v="86" actId="164"/>
          <ac:spMkLst>
            <pc:docMk/>
            <pc:sldMk cId="3629063796" sldId="260"/>
            <ac:spMk id="27" creationId="{B28218B1-CC26-1748-A80F-C67D9F623F59}"/>
          </ac:spMkLst>
        </pc:spChg>
        <pc:spChg chg="mod">
          <ac:chgData name="Rachael Ross" userId="689336db-bcdb-42ec-8982-e2e2190df1e3" providerId="ADAL" clId="{D481E06C-F515-ED44-8F7A-59F9EF4A7C3A}" dt="2022-03-23T01:25:53.974" v="86" actId="164"/>
          <ac:spMkLst>
            <pc:docMk/>
            <pc:sldMk cId="3629063796" sldId="260"/>
            <ac:spMk id="30" creationId="{DE579121-499F-A942-88A7-A0E367204A8F}"/>
          </ac:spMkLst>
        </pc:spChg>
        <pc:spChg chg="mod topLvl">
          <ac:chgData name="Rachael Ross" userId="689336db-bcdb-42ec-8982-e2e2190df1e3" providerId="ADAL" clId="{D481E06C-F515-ED44-8F7A-59F9EF4A7C3A}" dt="2022-03-23T01:17:19.470" v="41" actId="164"/>
          <ac:spMkLst>
            <pc:docMk/>
            <pc:sldMk cId="3629063796" sldId="260"/>
            <ac:spMk id="31" creationId="{292F0955-A2CE-8D87-02DD-0DC29C7DA925}"/>
          </ac:spMkLst>
        </pc:spChg>
        <pc:spChg chg="mod">
          <ac:chgData name="Rachael Ross" userId="689336db-bcdb-42ec-8982-e2e2190df1e3" providerId="ADAL" clId="{D481E06C-F515-ED44-8F7A-59F9EF4A7C3A}" dt="2022-03-23T01:25:53.974" v="86" actId="164"/>
          <ac:spMkLst>
            <pc:docMk/>
            <pc:sldMk cId="3629063796" sldId="260"/>
            <ac:spMk id="33" creationId="{ECBB7FA8-F9CB-4343-9E9B-F0FDC7AE37C7}"/>
          </ac:spMkLst>
        </pc:spChg>
        <pc:spChg chg="mod">
          <ac:chgData name="Rachael Ross" userId="689336db-bcdb-42ec-8982-e2e2190df1e3" providerId="ADAL" clId="{D481E06C-F515-ED44-8F7A-59F9EF4A7C3A}" dt="2022-03-23T01:25:53.974" v="86" actId="164"/>
          <ac:spMkLst>
            <pc:docMk/>
            <pc:sldMk cId="3629063796" sldId="260"/>
            <ac:spMk id="36" creationId="{C9A2BDDB-7307-134C-862D-2E2389AD75C6}"/>
          </ac:spMkLst>
        </pc:spChg>
        <pc:spChg chg="mod">
          <ac:chgData name="Rachael Ross" userId="689336db-bcdb-42ec-8982-e2e2190df1e3" providerId="ADAL" clId="{D481E06C-F515-ED44-8F7A-59F9EF4A7C3A}" dt="2022-03-23T02:25:27.056" v="942" actId="1076"/>
          <ac:spMkLst>
            <pc:docMk/>
            <pc:sldMk cId="3629063796" sldId="260"/>
            <ac:spMk id="37" creationId="{631B4A2A-CE5C-474A-AA98-CC9A62589A0E}"/>
          </ac:spMkLst>
        </pc:spChg>
        <pc:spChg chg="mod">
          <ac:chgData name="Rachael Ross" userId="689336db-bcdb-42ec-8982-e2e2190df1e3" providerId="ADAL" clId="{D481E06C-F515-ED44-8F7A-59F9EF4A7C3A}" dt="2022-03-23T02:17:01.093" v="859" actId="1076"/>
          <ac:spMkLst>
            <pc:docMk/>
            <pc:sldMk cId="3629063796" sldId="260"/>
            <ac:spMk id="42" creationId="{203E49B5-D04A-BE00-C057-9BDDECF82B51}"/>
          </ac:spMkLst>
        </pc:spChg>
        <pc:spChg chg="add del">
          <ac:chgData name="Rachael Ross" userId="689336db-bcdb-42ec-8982-e2e2190df1e3" providerId="ADAL" clId="{D481E06C-F515-ED44-8F7A-59F9EF4A7C3A}" dt="2022-03-23T01:58:09.234" v="760" actId="478"/>
          <ac:spMkLst>
            <pc:docMk/>
            <pc:sldMk cId="3629063796" sldId="260"/>
            <ac:spMk id="43" creationId="{3D3B9ACE-4202-4AC6-881B-2DBDB66721C4}"/>
          </ac:spMkLst>
        </pc:spChg>
        <pc:spChg chg="mod">
          <ac:chgData name="Rachael Ross" userId="689336db-bcdb-42ec-8982-e2e2190df1e3" providerId="ADAL" clId="{D481E06C-F515-ED44-8F7A-59F9EF4A7C3A}" dt="2022-03-23T02:04:17.202" v="773" actId="1076"/>
          <ac:spMkLst>
            <pc:docMk/>
            <pc:sldMk cId="3629063796" sldId="260"/>
            <ac:spMk id="48" creationId="{338E9933-F9E1-40D3-A2D2-91D37F019E65}"/>
          </ac:spMkLst>
        </pc:spChg>
        <pc:spChg chg="mod topLvl">
          <ac:chgData name="Rachael Ross" userId="689336db-bcdb-42ec-8982-e2e2190df1e3" providerId="ADAL" clId="{D481E06C-F515-ED44-8F7A-59F9EF4A7C3A}" dt="2022-03-23T01:17:19.470" v="41" actId="164"/>
          <ac:spMkLst>
            <pc:docMk/>
            <pc:sldMk cId="3629063796" sldId="260"/>
            <ac:spMk id="58" creationId="{B1A037D9-7123-4E62-4D4D-1AD0263CD550}"/>
          </ac:spMkLst>
        </pc:spChg>
        <pc:spChg chg="mod">
          <ac:chgData name="Rachael Ross" userId="689336db-bcdb-42ec-8982-e2e2190df1e3" providerId="ADAL" clId="{D481E06C-F515-ED44-8F7A-59F9EF4A7C3A}" dt="2022-03-23T01:35:31.376" v="199" actId="20577"/>
          <ac:spMkLst>
            <pc:docMk/>
            <pc:sldMk cId="3629063796" sldId="260"/>
            <ac:spMk id="69" creationId="{B8ADF2E8-6DBB-B090-7725-B0816B595F32}"/>
          </ac:spMkLst>
        </pc:spChg>
        <pc:spChg chg="mod">
          <ac:chgData name="Rachael Ross" userId="689336db-bcdb-42ec-8982-e2e2190df1e3" providerId="ADAL" clId="{D481E06C-F515-ED44-8F7A-59F9EF4A7C3A}" dt="2022-03-23T01:13:14.935" v="0" actId="164"/>
          <ac:spMkLst>
            <pc:docMk/>
            <pc:sldMk cId="3629063796" sldId="260"/>
            <ac:spMk id="84" creationId="{55AB3742-F981-4F5D-0C07-E7D6395AD539}"/>
          </ac:spMkLst>
        </pc:spChg>
        <pc:spChg chg="mod">
          <ac:chgData name="Rachael Ross" userId="689336db-bcdb-42ec-8982-e2e2190df1e3" providerId="ADAL" clId="{D481E06C-F515-ED44-8F7A-59F9EF4A7C3A}" dt="2022-03-23T01:13:18.551" v="1" actId="164"/>
          <ac:spMkLst>
            <pc:docMk/>
            <pc:sldMk cId="3629063796" sldId="260"/>
            <ac:spMk id="87" creationId="{28381ADD-D64B-741C-3E6F-F2C325BDF1BD}"/>
          </ac:spMkLst>
        </pc:spChg>
        <pc:spChg chg="mod">
          <ac:chgData name="Rachael Ross" userId="689336db-bcdb-42ec-8982-e2e2190df1e3" providerId="ADAL" clId="{D481E06C-F515-ED44-8F7A-59F9EF4A7C3A}" dt="2022-03-23T01:48:45.212" v="693" actId="164"/>
          <ac:spMkLst>
            <pc:docMk/>
            <pc:sldMk cId="3629063796" sldId="260"/>
            <ac:spMk id="88" creationId="{F78E44CD-8F3F-7A7C-5BA4-D8127B71CCBD}"/>
          </ac:spMkLst>
        </pc:spChg>
        <pc:spChg chg="mod">
          <ac:chgData name="Rachael Ross" userId="689336db-bcdb-42ec-8982-e2e2190df1e3" providerId="ADAL" clId="{D481E06C-F515-ED44-8F7A-59F9EF4A7C3A}" dt="2022-03-23T02:07:48.707" v="780" actId="164"/>
          <ac:spMkLst>
            <pc:docMk/>
            <pc:sldMk cId="3629063796" sldId="260"/>
            <ac:spMk id="89" creationId="{143CE0EF-79A3-2928-6B29-CB01D16460AE}"/>
          </ac:spMkLst>
        </pc:spChg>
        <pc:spChg chg="mod">
          <ac:chgData name="Rachael Ross" userId="689336db-bcdb-42ec-8982-e2e2190df1e3" providerId="ADAL" clId="{D481E06C-F515-ED44-8F7A-59F9EF4A7C3A}" dt="2022-03-23T02:07:48.707" v="780" actId="164"/>
          <ac:spMkLst>
            <pc:docMk/>
            <pc:sldMk cId="3629063796" sldId="260"/>
            <ac:spMk id="91" creationId="{0C8CB9A0-19FD-8068-B8A1-10409382256F}"/>
          </ac:spMkLst>
        </pc:spChg>
        <pc:spChg chg="mod">
          <ac:chgData name="Rachael Ross" userId="689336db-bcdb-42ec-8982-e2e2190df1e3" providerId="ADAL" clId="{D481E06C-F515-ED44-8F7A-59F9EF4A7C3A}" dt="2022-03-23T02:07:48.707" v="780" actId="164"/>
          <ac:spMkLst>
            <pc:docMk/>
            <pc:sldMk cId="3629063796" sldId="260"/>
            <ac:spMk id="92" creationId="{BCDDF2AB-181B-8A2D-DC41-7DEEDD4B46BB}"/>
          </ac:spMkLst>
        </pc:spChg>
        <pc:spChg chg="mod">
          <ac:chgData name="Rachael Ross" userId="689336db-bcdb-42ec-8982-e2e2190df1e3" providerId="ADAL" clId="{D481E06C-F515-ED44-8F7A-59F9EF4A7C3A}" dt="2022-03-23T01:13:26.252" v="2" actId="164"/>
          <ac:spMkLst>
            <pc:docMk/>
            <pc:sldMk cId="3629063796" sldId="260"/>
            <ac:spMk id="93" creationId="{A153062C-E95A-0498-B02B-8FE5803617A6}"/>
          </ac:spMkLst>
        </pc:spChg>
        <pc:spChg chg="mod topLvl">
          <ac:chgData name="Rachael Ross" userId="689336db-bcdb-42ec-8982-e2e2190df1e3" providerId="ADAL" clId="{D481E06C-F515-ED44-8F7A-59F9EF4A7C3A}" dt="2022-03-23T01:17:05.103" v="38" actId="164"/>
          <ac:spMkLst>
            <pc:docMk/>
            <pc:sldMk cId="3629063796" sldId="260"/>
            <ac:spMk id="94" creationId="{944B7212-2A19-E547-91AA-BAF0F8AD56D0}"/>
          </ac:spMkLst>
        </pc:spChg>
        <pc:spChg chg="add del">
          <ac:chgData name="Rachael Ross" userId="689336db-bcdb-42ec-8982-e2e2190df1e3" providerId="ADAL" clId="{D481E06C-F515-ED44-8F7A-59F9EF4A7C3A}" dt="2022-03-23T01:59:18.387" v="764"/>
          <ac:spMkLst>
            <pc:docMk/>
            <pc:sldMk cId="3629063796" sldId="260"/>
            <ac:spMk id="132" creationId="{DCC4488C-E169-5C4E-B717-93BB94F9CB0D}"/>
          </ac:spMkLst>
        </pc:spChg>
        <pc:spChg chg="mod">
          <ac:chgData name="Rachael Ross" userId="689336db-bcdb-42ec-8982-e2e2190df1e3" providerId="ADAL" clId="{D481E06C-F515-ED44-8F7A-59F9EF4A7C3A}" dt="2022-03-23T02:17:10.402" v="861" actId="255"/>
          <ac:spMkLst>
            <pc:docMk/>
            <pc:sldMk cId="3629063796" sldId="260"/>
            <ac:spMk id="134" creationId="{A6C32649-F7A1-78D9-5C7C-0038D8F92376}"/>
          </ac:spMkLst>
        </pc:spChg>
        <pc:spChg chg="mod">
          <ac:chgData name="Rachael Ross" userId="689336db-bcdb-42ec-8982-e2e2190df1e3" providerId="ADAL" clId="{D481E06C-F515-ED44-8F7A-59F9EF4A7C3A}" dt="2022-03-23T02:17:15.799" v="862" actId="255"/>
          <ac:spMkLst>
            <pc:docMk/>
            <pc:sldMk cId="3629063796" sldId="260"/>
            <ac:spMk id="135" creationId="{DF9C1BC7-A5D5-83B9-908F-9A38F0A1FC6E}"/>
          </ac:spMkLst>
        </pc:spChg>
        <pc:spChg chg="mod">
          <ac:chgData name="Rachael Ross" userId="689336db-bcdb-42ec-8982-e2e2190df1e3" providerId="ADAL" clId="{D481E06C-F515-ED44-8F7A-59F9EF4A7C3A}" dt="2022-03-23T02:20:07.213" v="901" actId="1076"/>
          <ac:spMkLst>
            <pc:docMk/>
            <pc:sldMk cId="3629063796" sldId="260"/>
            <ac:spMk id="143" creationId="{6E6F2FA6-C1E4-7DA7-7280-4ECC0FF4672D}"/>
          </ac:spMkLst>
        </pc:spChg>
        <pc:spChg chg="mod">
          <ac:chgData name="Rachael Ross" userId="689336db-bcdb-42ec-8982-e2e2190df1e3" providerId="ADAL" clId="{D481E06C-F515-ED44-8F7A-59F9EF4A7C3A}" dt="2022-03-23T02:20:39.968" v="910" actId="1076"/>
          <ac:spMkLst>
            <pc:docMk/>
            <pc:sldMk cId="3629063796" sldId="260"/>
            <ac:spMk id="145" creationId="{1FDABB6A-13D3-CE0E-D0EE-21D3C4924200}"/>
          </ac:spMkLst>
        </pc:spChg>
        <pc:spChg chg="mod">
          <ac:chgData name="Rachael Ross" userId="689336db-bcdb-42ec-8982-e2e2190df1e3" providerId="ADAL" clId="{D481E06C-F515-ED44-8F7A-59F9EF4A7C3A}" dt="2022-03-23T02:21:33.391" v="924" actId="1076"/>
          <ac:spMkLst>
            <pc:docMk/>
            <pc:sldMk cId="3629063796" sldId="260"/>
            <ac:spMk id="148" creationId="{6AEF5970-49D0-559C-FDAF-858B319AEBE9}"/>
          </ac:spMkLst>
        </pc:spChg>
        <pc:spChg chg="mod">
          <ac:chgData name="Rachael Ross" userId="689336db-bcdb-42ec-8982-e2e2190df1e3" providerId="ADAL" clId="{D481E06C-F515-ED44-8F7A-59F9EF4A7C3A}" dt="2022-03-23T02:22:20.838" v="932" actId="1076"/>
          <ac:spMkLst>
            <pc:docMk/>
            <pc:sldMk cId="3629063796" sldId="260"/>
            <ac:spMk id="149" creationId="{DFA7ABED-3236-4770-B959-49183626AB6D}"/>
          </ac:spMkLst>
        </pc:spChg>
        <pc:spChg chg="mod">
          <ac:chgData name="Rachael Ross" userId="689336db-bcdb-42ec-8982-e2e2190df1e3" providerId="ADAL" clId="{D481E06C-F515-ED44-8F7A-59F9EF4A7C3A}" dt="2022-03-23T02:21:54.899" v="927" actId="1076"/>
          <ac:spMkLst>
            <pc:docMk/>
            <pc:sldMk cId="3629063796" sldId="260"/>
            <ac:spMk id="150" creationId="{E593B681-4BEB-9DB9-DE9F-48326BBD9868}"/>
          </ac:spMkLst>
        </pc:spChg>
        <pc:spChg chg="add mod">
          <ac:chgData name="Rachael Ross" userId="689336db-bcdb-42ec-8982-e2e2190df1e3" providerId="ADAL" clId="{D481E06C-F515-ED44-8F7A-59F9EF4A7C3A}" dt="2022-03-23T02:21:29.189" v="923" actId="571"/>
          <ac:spMkLst>
            <pc:docMk/>
            <pc:sldMk cId="3629063796" sldId="260"/>
            <ac:spMk id="165" creationId="{CF2DC343-03AA-A74E-876A-26844B61AACF}"/>
          </ac:spMkLst>
        </pc:spChg>
        <pc:grpChg chg="mod">
          <ac:chgData name="Rachael Ross" userId="689336db-bcdb-42ec-8982-e2e2190df1e3" providerId="ADAL" clId="{D481E06C-F515-ED44-8F7A-59F9EF4A7C3A}" dt="2022-03-23T02:04:23.270" v="774" actId="1076"/>
          <ac:grpSpMkLst>
            <pc:docMk/>
            <pc:sldMk cId="3629063796" sldId="260"/>
            <ac:grpSpMk id="34" creationId="{C974AECD-F456-4769-BF96-467367E4ED06}"/>
          </ac:grpSpMkLst>
        </pc:grpChg>
        <pc:grpChg chg="del mod topLvl">
          <ac:chgData name="Rachael Ross" userId="689336db-bcdb-42ec-8982-e2e2190df1e3" providerId="ADAL" clId="{D481E06C-F515-ED44-8F7A-59F9EF4A7C3A}" dt="2022-03-23T01:14:11.337" v="10" actId="165"/>
          <ac:grpSpMkLst>
            <pc:docMk/>
            <pc:sldMk cId="3629063796" sldId="260"/>
            <ac:grpSpMk id="40" creationId="{7D3FB931-4BA7-F88C-7653-76CA669DA188}"/>
          </ac:grpSpMkLst>
        </pc:grpChg>
        <pc:grpChg chg="add mod topLvl">
          <ac:chgData name="Rachael Ross" userId="689336db-bcdb-42ec-8982-e2e2190df1e3" providerId="ADAL" clId="{D481E06C-F515-ED44-8F7A-59F9EF4A7C3A}" dt="2022-03-23T01:23:54.098" v="72" actId="164"/>
          <ac:grpSpMkLst>
            <pc:docMk/>
            <pc:sldMk cId="3629063796" sldId="260"/>
            <ac:grpSpMk id="41" creationId="{61E64363-AC85-5442-AAD6-FADED396DCEF}"/>
          </ac:grpSpMkLst>
        </pc:grpChg>
        <pc:grpChg chg="del mod topLvl">
          <ac:chgData name="Rachael Ross" userId="689336db-bcdb-42ec-8982-e2e2190df1e3" providerId="ADAL" clId="{D481E06C-F515-ED44-8F7A-59F9EF4A7C3A}" dt="2022-03-23T01:14:01.093" v="7" actId="165"/>
          <ac:grpSpMkLst>
            <pc:docMk/>
            <pc:sldMk cId="3629063796" sldId="260"/>
            <ac:grpSpMk id="52" creationId="{D3CA5CDE-9AAB-B890-2189-4A751F53597F}"/>
          </ac:grpSpMkLst>
        </pc:grpChg>
        <pc:grpChg chg="mod">
          <ac:chgData name="Rachael Ross" userId="689336db-bcdb-42ec-8982-e2e2190df1e3" providerId="ADAL" clId="{D481E06C-F515-ED44-8F7A-59F9EF4A7C3A}" dt="2022-03-23T01:13:26.252" v="2" actId="164"/>
          <ac:grpSpMkLst>
            <pc:docMk/>
            <pc:sldMk cId="3629063796" sldId="260"/>
            <ac:grpSpMk id="64" creationId="{45DA2FFD-A843-CDB4-5AFC-729ACF713DA9}"/>
          </ac:grpSpMkLst>
        </pc:grpChg>
        <pc:grpChg chg="add mod topLvl">
          <ac:chgData name="Rachael Ross" userId="689336db-bcdb-42ec-8982-e2e2190df1e3" providerId="ADAL" clId="{D481E06C-F515-ED44-8F7A-59F9EF4A7C3A}" dt="2022-03-23T01:23:54.098" v="72" actId="164"/>
          <ac:grpSpMkLst>
            <pc:docMk/>
            <pc:sldMk cId="3629063796" sldId="260"/>
            <ac:grpSpMk id="81" creationId="{09D1EE8A-76AB-1D41-9648-FA5FD80A8CCA}"/>
          </ac:grpSpMkLst>
        </pc:grpChg>
        <pc:grpChg chg="mod">
          <ac:chgData name="Rachael Ross" userId="689336db-bcdb-42ec-8982-e2e2190df1e3" providerId="ADAL" clId="{D481E06C-F515-ED44-8F7A-59F9EF4A7C3A}" dt="2022-03-23T01:13:14.935" v="0" actId="164"/>
          <ac:grpSpMkLst>
            <pc:docMk/>
            <pc:sldMk cId="3629063796" sldId="260"/>
            <ac:grpSpMk id="82" creationId="{635BDB64-1CF4-5398-D24D-DE81B8C5B00D}"/>
          </ac:grpSpMkLst>
        </pc:grpChg>
        <pc:grpChg chg="add mod topLvl">
          <ac:chgData name="Rachael Ross" userId="689336db-bcdb-42ec-8982-e2e2190df1e3" providerId="ADAL" clId="{D481E06C-F515-ED44-8F7A-59F9EF4A7C3A}" dt="2022-03-23T01:23:59.854" v="73" actId="164"/>
          <ac:grpSpMkLst>
            <pc:docMk/>
            <pc:sldMk cId="3629063796" sldId="260"/>
            <ac:grpSpMk id="85" creationId="{C9083CA7-9928-6A4E-86A2-6B544DF9F1E2}"/>
          </ac:grpSpMkLst>
        </pc:grpChg>
        <pc:grpChg chg="mod">
          <ac:chgData name="Rachael Ross" userId="689336db-bcdb-42ec-8982-e2e2190df1e3" providerId="ADAL" clId="{D481E06C-F515-ED44-8F7A-59F9EF4A7C3A}" dt="2022-03-23T01:48:45.212" v="693" actId="164"/>
          <ac:grpSpMkLst>
            <pc:docMk/>
            <pc:sldMk cId="3629063796" sldId="260"/>
            <ac:grpSpMk id="86" creationId="{E25C3F84-C081-F8A7-CACB-F4341E6D33BF}"/>
          </ac:grpSpMkLst>
        </pc:grpChg>
        <pc:grpChg chg="add del mod">
          <ac:chgData name="Rachael Ross" userId="689336db-bcdb-42ec-8982-e2e2190df1e3" providerId="ADAL" clId="{D481E06C-F515-ED44-8F7A-59F9EF4A7C3A}" dt="2022-03-23T01:13:48.577" v="4" actId="165"/>
          <ac:grpSpMkLst>
            <pc:docMk/>
            <pc:sldMk cId="3629063796" sldId="260"/>
            <ac:grpSpMk id="95" creationId="{87B9D43E-61A9-E546-A5F6-E23816E2D586}"/>
          </ac:grpSpMkLst>
        </pc:grpChg>
        <pc:grpChg chg="mod topLvl">
          <ac:chgData name="Rachael Ross" userId="689336db-bcdb-42ec-8982-e2e2190df1e3" providerId="ADAL" clId="{D481E06C-F515-ED44-8F7A-59F9EF4A7C3A}" dt="2022-03-23T01:23:59.854" v="73" actId="164"/>
          <ac:grpSpMkLst>
            <pc:docMk/>
            <pc:sldMk cId="3629063796" sldId="260"/>
            <ac:grpSpMk id="97" creationId="{55F653C6-5111-DE43-A780-778844CCF918}"/>
          </ac:grpSpMkLst>
        </pc:grpChg>
        <pc:grpChg chg="add mod">
          <ac:chgData name="Rachael Ross" userId="689336db-bcdb-42ec-8982-e2e2190df1e3" providerId="ADAL" clId="{D481E06C-F515-ED44-8F7A-59F9EF4A7C3A}" dt="2022-03-23T01:17:05.103" v="38" actId="164"/>
          <ac:grpSpMkLst>
            <pc:docMk/>
            <pc:sldMk cId="3629063796" sldId="260"/>
            <ac:grpSpMk id="99" creationId="{E57F383E-4BB5-954D-A368-121CEF37FA14}"/>
          </ac:grpSpMkLst>
        </pc:grpChg>
        <pc:grpChg chg="add mod">
          <ac:chgData name="Rachael Ross" userId="689336db-bcdb-42ec-8982-e2e2190df1e3" providerId="ADAL" clId="{D481E06C-F515-ED44-8F7A-59F9EF4A7C3A}" dt="2022-03-23T01:17:19.470" v="41" actId="164"/>
          <ac:grpSpMkLst>
            <pc:docMk/>
            <pc:sldMk cId="3629063796" sldId="260"/>
            <ac:grpSpMk id="100" creationId="{5AFDB170-F2D3-5B4B-9FBF-DFED6A4145FB}"/>
          </ac:grpSpMkLst>
        </pc:grpChg>
        <pc:grpChg chg="add mod">
          <ac:chgData name="Rachael Ross" userId="689336db-bcdb-42ec-8982-e2e2190df1e3" providerId="ADAL" clId="{D481E06C-F515-ED44-8F7A-59F9EF4A7C3A}" dt="2022-03-23T01:18:41.822" v="50" actId="1076"/>
          <ac:grpSpMkLst>
            <pc:docMk/>
            <pc:sldMk cId="3629063796" sldId="260"/>
            <ac:grpSpMk id="101" creationId="{55F653C6-5111-DE43-A780-778844CCF918}"/>
          </ac:grpSpMkLst>
        </pc:grpChg>
        <pc:grpChg chg="add del mod topLvl">
          <ac:chgData name="Rachael Ross" userId="689336db-bcdb-42ec-8982-e2e2190df1e3" providerId="ADAL" clId="{D481E06C-F515-ED44-8F7A-59F9EF4A7C3A}" dt="2022-03-23T01:23:41.742" v="71" actId="165"/>
          <ac:grpSpMkLst>
            <pc:docMk/>
            <pc:sldMk cId="3629063796" sldId="260"/>
            <ac:grpSpMk id="103" creationId="{C4C466F0-A9A8-2C47-BB57-B55977134875}"/>
          </ac:grpSpMkLst>
        </pc:grpChg>
        <pc:grpChg chg="add del mod">
          <ac:chgData name="Rachael Ross" userId="689336db-bcdb-42ec-8982-e2e2190df1e3" providerId="ADAL" clId="{D481E06C-F515-ED44-8F7A-59F9EF4A7C3A}" dt="2022-03-23T01:23:22.721" v="70" actId="165"/>
          <ac:grpSpMkLst>
            <pc:docMk/>
            <pc:sldMk cId="3629063796" sldId="260"/>
            <ac:grpSpMk id="105" creationId="{71D23AB0-11A9-DB4A-9991-68E4030C8979}"/>
          </ac:grpSpMkLst>
        </pc:grpChg>
        <pc:grpChg chg="add mod">
          <ac:chgData name="Rachael Ross" userId="689336db-bcdb-42ec-8982-e2e2190df1e3" providerId="ADAL" clId="{D481E06C-F515-ED44-8F7A-59F9EF4A7C3A}" dt="2022-03-23T01:24:25.871" v="75" actId="164"/>
          <ac:grpSpMkLst>
            <pc:docMk/>
            <pc:sldMk cId="3629063796" sldId="260"/>
            <ac:grpSpMk id="106" creationId="{9DACD5CD-3AA8-7641-9789-D9C24E775FFB}"/>
          </ac:grpSpMkLst>
        </pc:grpChg>
        <pc:grpChg chg="add mod">
          <ac:chgData name="Rachael Ross" userId="689336db-bcdb-42ec-8982-e2e2190df1e3" providerId="ADAL" clId="{D481E06C-F515-ED44-8F7A-59F9EF4A7C3A}" dt="2022-03-23T01:24:25.871" v="75" actId="164"/>
          <ac:grpSpMkLst>
            <pc:docMk/>
            <pc:sldMk cId="3629063796" sldId="260"/>
            <ac:grpSpMk id="107" creationId="{EB625232-2505-7942-8281-C66F1E2B12D7}"/>
          </ac:grpSpMkLst>
        </pc:grpChg>
        <pc:grpChg chg="add mod">
          <ac:chgData name="Rachael Ross" userId="689336db-bcdb-42ec-8982-e2e2190df1e3" providerId="ADAL" clId="{D481E06C-F515-ED44-8F7A-59F9EF4A7C3A}" dt="2022-03-23T02:23:53.868" v="939" actId="1076"/>
          <ac:grpSpMkLst>
            <pc:docMk/>
            <pc:sldMk cId="3629063796" sldId="260"/>
            <ac:grpSpMk id="108" creationId="{98826426-EA5B-AF4B-849A-8918F852DF6E}"/>
          </ac:grpSpMkLst>
        </pc:grpChg>
        <pc:grpChg chg="add mod">
          <ac:chgData name="Rachael Ross" userId="689336db-bcdb-42ec-8982-e2e2190df1e3" providerId="ADAL" clId="{D481E06C-F515-ED44-8F7A-59F9EF4A7C3A}" dt="2022-03-23T01:26:05.798" v="90" actId="1076"/>
          <ac:grpSpMkLst>
            <pc:docMk/>
            <pc:sldMk cId="3629063796" sldId="260"/>
            <ac:grpSpMk id="109" creationId="{B5CD5B3B-18D7-F74F-A29E-3F7A2D003C73}"/>
          </ac:grpSpMkLst>
        </pc:grpChg>
        <pc:grpChg chg="add mod">
          <ac:chgData name="Rachael Ross" userId="689336db-bcdb-42ec-8982-e2e2190df1e3" providerId="ADAL" clId="{D481E06C-F515-ED44-8F7A-59F9EF4A7C3A}" dt="2022-03-23T01:58:15.494" v="762" actId="1076"/>
          <ac:grpSpMkLst>
            <pc:docMk/>
            <pc:sldMk cId="3629063796" sldId="260"/>
            <ac:grpSpMk id="118" creationId="{8046031C-8CDC-824D-937E-CE91D914BEEF}"/>
          </ac:grpSpMkLst>
        </pc:grpChg>
        <pc:grpChg chg="add mod">
          <ac:chgData name="Rachael Ross" userId="689336db-bcdb-42ec-8982-e2e2190df1e3" providerId="ADAL" clId="{D481E06C-F515-ED44-8F7A-59F9EF4A7C3A}" dt="2022-03-23T02:07:24.826" v="779" actId="164"/>
          <ac:grpSpMkLst>
            <pc:docMk/>
            <pc:sldMk cId="3629063796" sldId="260"/>
            <ac:grpSpMk id="133" creationId="{52156D21-0FBD-9247-8E4F-CC85C5B6E6D0}"/>
          </ac:grpSpMkLst>
        </pc:grpChg>
        <pc:grpChg chg="add mod">
          <ac:chgData name="Rachael Ross" userId="689336db-bcdb-42ec-8982-e2e2190df1e3" providerId="ADAL" clId="{D481E06C-F515-ED44-8F7A-59F9EF4A7C3A}" dt="2022-03-23T02:14:51.823" v="843" actId="164"/>
          <ac:grpSpMkLst>
            <pc:docMk/>
            <pc:sldMk cId="3629063796" sldId="260"/>
            <ac:grpSpMk id="137" creationId="{DA18D622-203E-7641-9E05-2E5AD5EC5901}"/>
          </ac:grpSpMkLst>
        </pc:grpChg>
        <pc:grpChg chg="add mod">
          <ac:chgData name="Rachael Ross" userId="689336db-bcdb-42ec-8982-e2e2190df1e3" providerId="ADAL" clId="{D481E06C-F515-ED44-8F7A-59F9EF4A7C3A}" dt="2022-03-23T02:21:29.189" v="923" actId="571"/>
          <ac:grpSpMkLst>
            <pc:docMk/>
            <pc:sldMk cId="3629063796" sldId="260"/>
            <ac:grpSpMk id="138" creationId="{28638F5E-BFF2-AC4B-B08C-6B1E9BF2693F}"/>
          </ac:grpSpMkLst>
        </pc:grpChg>
        <pc:grpChg chg="add mod">
          <ac:chgData name="Rachael Ross" userId="689336db-bcdb-42ec-8982-e2e2190df1e3" providerId="ADAL" clId="{D481E06C-F515-ED44-8F7A-59F9EF4A7C3A}" dt="2022-03-23T02:21:29.189" v="923" actId="571"/>
          <ac:grpSpMkLst>
            <pc:docMk/>
            <pc:sldMk cId="3629063796" sldId="260"/>
            <ac:grpSpMk id="139" creationId="{C4B1F6CB-43C8-0A45-B987-D3686E21C628}"/>
          </ac:grpSpMkLst>
        </pc:grpChg>
        <pc:grpChg chg="add mod">
          <ac:chgData name="Rachael Ross" userId="689336db-bcdb-42ec-8982-e2e2190df1e3" providerId="ADAL" clId="{D481E06C-F515-ED44-8F7A-59F9EF4A7C3A}" dt="2022-03-23T02:21:29.189" v="923" actId="571"/>
          <ac:grpSpMkLst>
            <pc:docMk/>
            <pc:sldMk cId="3629063796" sldId="260"/>
            <ac:grpSpMk id="140" creationId="{AAC10B7E-F72E-C448-9C1A-23D5E103F715}"/>
          </ac:grpSpMkLst>
        </pc:grpChg>
        <pc:grpChg chg="add mod">
          <ac:chgData name="Rachael Ross" userId="689336db-bcdb-42ec-8982-e2e2190df1e3" providerId="ADAL" clId="{D481E06C-F515-ED44-8F7A-59F9EF4A7C3A}" dt="2022-03-23T02:17:29.101" v="866" actId="255"/>
          <ac:grpSpMkLst>
            <pc:docMk/>
            <pc:sldMk cId="3629063796" sldId="260"/>
            <ac:grpSpMk id="141" creationId="{E74B687C-A58C-034C-BCB8-89F68CFCB37E}"/>
          </ac:grpSpMkLst>
        </pc:grpChg>
        <pc:grpChg chg="add mod">
          <ac:chgData name="Rachael Ross" userId="689336db-bcdb-42ec-8982-e2e2190df1e3" providerId="ADAL" clId="{D481E06C-F515-ED44-8F7A-59F9EF4A7C3A}" dt="2022-03-23T02:12:23.836" v="826" actId="164"/>
          <ac:grpSpMkLst>
            <pc:docMk/>
            <pc:sldMk cId="3629063796" sldId="260"/>
            <ac:grpSpMk id="144" creationId="{4302C96D-F0D4-D640-A781-661E07ACCDC9}"/>
          </ac:grpSpMkLst>
        </pc:grpChg>
        <pc:grpChg chg="add mod">
          <ac:chgData name="Rachael Ross" userId="689336db-bcdb-42ec-8982-e2e2190df1e3" providerId="ADAL" clId="{D481E06C-F515-ED44-8F7A-59F9EF4A7C3A}" dt="2022-03-23T02:14:51.823" v="843" actId="164"/>
          <ac:grpSpMkLst>
            <pc:docMk/>
            <pc:sldMk cId="3629063796" sldId="260"/>
            <ac:grpSpMk id="152" creationId="{770A3ACD-9E7D-EE41-B653-EE25D340B5F3}"/>
          </ac:grpSpMkLst>
        </pc:grpChg>
        <pc:grpChg chg="add mod">
          <ac:chgData name="Rachael Ross" userId="689336db-bcdb-42ec-8982-e2e2190df1e3" providerId="ADAL" clId="{D481E06C-F515-ED44-8F7A-59F9EF4A7C3A}" dt="2022-03-23T02:21:29.189" v="923" actId="571"/>
          <ac:grpSpMkLst>
            <pc:docMk/>
            <pc:sldMk cId="3629063796" sldId="260"/>
            <ac:grpSpMk id="156" creationId="{B386E158-7760-E84E-9579-AE4F952133CB}"/>
          </ac:grpSpMkLst>
        </pc:grpChg>
        <pc:picChg chg="del mod topLvl">
          <ac:chgData name="Rachael Ross" userId="689336db-bcdb-42ec-8982-e2e2190df1e3" providerId="ADAL" clId="{D481E06C-F515-ED44-8F7A-59F9EF4A7C3A}" dt="2022-03-23T01:15:23.944" v="28" actId="478"/>
          <ac:picMkLst>
            <pc:docMk/>
            <pc:sldMk cId="3629063796" sldId="260"/>
            <ac:picMk id="3" creationId="{89CEBE0F-5045-2B7B-DB0C-5237CC4BFB7F}"/>
          </ac:picMkLst>
        </pc:picChg>
        <pc:picChg chg="mod">
          <ac:chgData name="Rachael Ross" userId="689336db-bcdb-42ec-8982-e2e2190df1e3" providerId="ADAL" clId="{D481E06C-F515-ED44-8F7A-59F9EF4A7C3A}" dt="2022-03-23T01:25:53.974" v="86" actId="164"/>
          <ac:picMkLst>
            <pc:docMk/>
            <pc:sldMk cId="3629063796" sldId="260"/>
            <ac:picMk id="4" creationId="{F7F33E79-7765-414F-AEDB-B98670EC2002}"/>
          </ac:picMkLst>
        </pc:picChg>
        <pc:picChg chg="mod">
          <ac:chgData name="Rachael Ross" userId="689336db-bcdb-42ec-8982-e2e2190df1e3" providerId="ADAL" clId="{D481E06C-F515-ED44-8F7A-59F9EF4A7C3A}" dt="2022-03-23T01:25:53.974" v="86" actId="164"/>
          <ac:picMkLst>
            <pc:docMk/>
            <pc:sldMk cId="3629063796" sldId="260"/>
            <ac:picMk id="5" creationId="{8E49CF19-4F89-462C-A850-A245F6D88567}"/>
          </ac:picMkLst>
        </pc:picChg>
        <pc:picChg chg="mod topLvl">
          <ac:chgData name="Rachael Ross" userId="689336db-bcdb-42ec-8982-e2e2190df1e3" providerId="ADAL" clId="{D481E06C-F515-ED44-8F7A-59F9EF4A7C3A}" dt="2022-03-23T01:18:52.449" v="53" actId="1076"/>
          <ac:picMkLst>
            <pc:docMk/>
            <pc:sldMk cId="3629063796" sldId="260"/>
            <ac:picMk id="12" creationId="{7B68F42E-F565-C1E2-CF82-21A9248D49B1}"/>
          </ac:picMkLst>
        </pc:picChg>
        <pc:picChg chg="mod">
          <ac:chgData name="Rachael Ross" userId="689336db-bcdb-42ec-8982-e2e2190df1e3" providerId="ADAL" clId="{D481E06C-F515-ED44-8F7A-59F9EF4A7C3A}" dt="2022-03-23T01:25:53.974" v="86" actId="164"/>
          <ac:picMkLst>
            <pc:docMk/>
            <pc:sldMk cId="3629063796" sldId="260"/>
            <ac:picMk id="28" creationId="{5887C515-BC66-42FA-BC2B-81F33BE19B89}"/>
          </ac:picMkLst>
        </pc:picChg>
        <pc:picChg chg="mod">
          <ac:chgData name="Rachael Ross" userId="689336db-bcdb-42ec-8982-e2e2190df1e3" providerId="ADAL" clId="{D481E06C-F515-ED44-8F7A-59F9EF4A7C3A}" dt="2022-03-23T02:07:48.707" v="780" actId="164"/>
          <ac:picMkLst>
            <pc:docMk/>
            <pc:sldMk cId="3629063796" sldId="260"/>
            <ac:picMk id="39" creationId="{77FCED87-0838-8D3D-5D2C-9D04A53B2E38}"/>
          </ac:picMkLst>
        </pc:picChg>
        <pc:picChg chg="mod">
          <ac:chgData name="Rachael Ross" userId="689336db-bcdb-42ec-8982-e2e2190df1e3" providerId="ADAL" clId="{D481E06C-F515-ED44-8F7A-59F9EF4A7C3A}" dt="2022-03-23T01:25:57.089" v="88" actId="1076"/>
          <ac:picMkLst>
            <pc:docMk/>
            <pc:sldMk cId="3629063796" sldId="260"/>
            <ac:picMk id="44" creationId="{311D54D1-874B-4427-B5D1-64481C80236B}"/>
          </ac:picMkLst>
        </pc:picChg>
        <pc:picChg chg="mod">
          <ac:chgData name="Rachael Ross" userId="689336db-bcdb-42ec-8982-e2e2190df1e3" providerId="ADAL" clId="{D481E06C-F515-ED44-8F7A-59F9EF4A7C3A}" dt="2022-03-23T01:25:53.974" v="86" actId="164"/>
          <ac:picMkLst>
            <pc:docMk/>
            <pc:sldMk cId="3629063796" sldId="260"/>
            <ac:picMk id="45" creationId="{5A993D78-FA53-41F4-B2BA-F7F510497C37}"/>
          </ac:picMkLst>
        </pc:picChg>
        <pc:picChg chg="mod">
          <ac:chgData name="Rachael Ross" userId="689336db-bcdb-42ec-8982-e2e2190df1e3" providerId="ADAL" clId="{D481E06C-F515-ED44-8F7A-59F9EF4A7C3A}" dt="2022-03-23T02:07:48.707" v="780" actId="164"/>
          <ac:picMkLst>
            <pc:docMk/>
            <pc:sldMk cId="3629063796" sldId="260"/>
            <ac:picMk id="51" creationId="{36CEC7B0-8F8F-136C-ED07-43AD7A84B647}"/>
          </ac:picMkLst>
        </pc:picChg>
        <pc:picChg chg="mod">
          <ac:chgData name="Rachael Ross" userId="689336db-bcdb-42ec-8982-e2e2190df1e3" providerId="ADAL" clId="{D481E06C-F515-ED44-8F7A-59F9EF4A7C3A}" dt="2022-03-23T02:07:48.707" v="780" actId="164"/>
          <ac:picMkLst>
            <pc:docMk/>
            <pc:sldMk cId="3629063796" sldId="260"/>
            <ac:picMk id="54" creationId="{16D4B9EE-C07E-2E46-E98C-67CD025D6665}"/>
          </ac:picMkLst>
        </pc:picChg>
        <pc:picChg chg="mod">
          <ac:chgData name="Rachael Ross" userId="689336db-bcdb-42ec-8982-e2e2190df1e3" providerId="ADAL" clId="{D481E06C-F515-ED44-8F7A-59F9EF4A7C3A}" dt="2022-03-23T02:07:48.707" v="780" actId="164"/>
          <ac:picMkLst>
            <pc:docMk/>
            <pc:sldMk cId="3629063796" sldId="260"/>
            <ac:picMk id="55" creationId="{99CA761C-1C5F-D997-FBCA-BE520C73F8B1}"/>
          </ac:picMkLst>
        </pc:picChg>
        <pc:picChg chg="del mod">
          <ac:chgData name="Rachael Ross" userId="689336db-bcdb-42ec-8982-e2e2190df1e3" providerId="ADAL" clId="{D481E06C-F515-ED44-8F7A-59F9EF4A7C3A}" dt="2022-03-23T01:15:41.530" v="29" actId="478"/>
          <ac:picMkLst>
            <pc:docMk/>
            <pc:sldMk cId="3629063796" sldId="260"/>
            <ac:picMk id="56" creationId="{B750D507-D51D-711B-B436-504E491AB80D}"/>
          </ac:picMkLst>
        </pc:picChg>
        <pc:picChg chg="mod">
          <ac:chgData name="Rachael Ross" userId="689336db-bcdb-42ec-8982-e2e2190df1e3" providerId="ADAL" clId="{D481E06C-F515-ED44-8F7A-59F9EF4A7C3A}" dt="2022-03-23T02:23:12.629" v="934" actId="14100"/>
          <ac:picMkLst>
            <pc:docMk/>
            <pc:sldMk cId="3629063796" sldId="260"/>
            <ac:picMk id="57" creationId="{D9B04C97-D8BA-EF53-71AB-7189A8773891}"/>
          </ac:picMkLst>
        </pc:picChg>
        <pc:picChg chg="mod">
          <ac:chgData name="Rachael Ross" userId="689336db-bcdb-42ec-8982-e2e2190df1e3" providerId="ADAL" clId="{D481E06C-F515-ED44-8F7A-59F9EF4A7C3A}" dt="2022-03-23T01:13:26.252" v="2" actId="164"/>
          <ac:picMkLst>
            <pc:docMk/>
            <pc:sldMk cId="3629063796" sldId="260"/>
            <ac:picMk id="61" creationId="{CCF69B54-9BF0-693A-EA40-D398313567B2}"/>
          </ac:picMkLst>
        </pc:picChg>
        <pc:picChg chg="mod">
          <ac:chgData name="Rachael Ross" userId="689336db-bcdb-42ec-8982-e2e2190df1e3" providerId="ADAL" clId="{D481E06C-F515-ED44-8F7A-59F9EF4A7C3A}" dt="2022-03-23T01:16:48.557" v="36" actId="164"/>
          <ac:picMkLst>
            <pc:docMk/>
            <pc:sldMk cId="3629063796" sldId="260"/>
            <ac:picMk id="68" creationId="{D139929D-EB03-916C-195C-CA5A390BD93E}"/>
          </ac:picMkLst>
        </pc:picChg>
        <pc:picChg chg="mod">
          <ac:chgData name="Rachael Ross" userId="689336db-bcdb-42ec-8982-e2e2190df1e3" providerId="ADAL" clId="{D481E06C-F515-ED44-8F7A-59F9EF4A7C3A}" dt="2022-03-23T02:07:48.707" v="780" actId="164"/>
          <ac:picMkLst>
            <pc:docMk/>
            <pc:sldMk cId="3629063796" sldId="260"/>
            <ac:picMk id="90" creationId="{A37E80D6-61E9-0A24-A39C-1A315B54F733}"/>
          </ac:picMkLst>
        </pc:picChg>
        <pc:picChg chg="mod">
          <ac:chgData name="Rachael Ross" userId="689336db-bcdb-42ec-8982-e2e2190df1e3" providerId="ADAL" clId="{D481E06C-F515-ED44-8F7A-59F9EF4A7C3A}" dt="2022-03-23T02:09:14.384" v="792" actId="164"/>
          <ac:picMkLst>
            <pc:docMk/>
            <pc:sldMk cId="3629063796" sldId="260"/>
            <ac:picMk id="98" creationId="{835A463F-5008-005F-48E5-9DD05B1F2EBB}"/>
          </ac:picMkLst>
        </pc:picChg>
        <pc:picChg chg="mod">
          <ac:chgData name="Rachael Ross" userId="689336db-bcdb-42ec-8982-e2e2190df1e3" providerId="ADAL" clId="{D481E06C-F515-ED44-8F7A-59F9EF4A7C3A}" dt="2022-03-23T02:11:17.349" v="812" actId="1076"/>
          <ac:picMkLst>
            <pc:docMk/>
            <pc:sldMk cId="3629063796" sldId="260"/>
            <ac:picMk id="99" creationId="{A2D11F84-FB43-E727-EDAE-875C90D70CCC}"/>
          </ac:picMkLst>
        </pc:picChg>
        <pc:picChg chg="mod">
          <ac:chgData name="Rachael Ross" userId="689336db-bcdb-42ec-8982-e2e2190df1e3" providerId="ADAL" clId="{D481E06C-F515-ED44-8F7A-59F9EF4A7C3A}" dt="2022-03-23T02:20:07.213" v="901" actId="1076"/>
          <ac:picMkLst>
            <pc:docMk/>
            <pc:sldMk cId="3629063796" sldId="260"/>
            <ac:picMk id="100" creationId="{17D7D843-4F5D-B837-BEB7-2A6A9C9FA8C9}"/>
          </ac:picMkLst>
        </pc:picChg>
        <pc:picChg chg="mod">
          <ac:chgData name="Rachael Ross" userId="689336db-bcdb-42ec-8982-e2e2190df1e3" providerId="ADAL" clId="{D481E06C-F515-ED44-8F7A-59F9EF4A7C3A}" dt="2022-03-23T02:20:39.968" v="910" actId="1076"/>
          <ac:picMkLst>
            <pc:docMk/>
            <pc:sldMk cId="3629063796" sldId="260"/>
            <ac:picMk id="101" creationId="{C7576141-DED2-4B17-950A-5F67476E97A7}"/>
          </ac:picMkLst>
        </pc:picChg>
        <pc:picChg chg="mod">
          <ac:chgData name="Rachael Ross" userId="689336db-bcdb-42ec-8982-e2e2190df1e3" providerId="ADAL" clId="{D481E06C-F515-ED44-8F7A-59F9EF4A7C3A}" dt="2022-03-23T02:21:33.391" v="924" actId="1076"/>
          <ac:picMkLst>
            <pc:docMk/>
            <pc:sldMk cId="3629063796" sldId="260"/>
            <ac:picMk id="102" creationId="{C38ACFC7-A586-7E93-1CB5-7F471F09184C}"/>
          </ac:picMkLst>
        </pc:picChg>
        <pc:picChg chg="mod">
          <ac:chgData name="Rachael Ross" userId="689336db-bcdb-42ec-8982-e2e2190df1e3" providerId="ADAL" clId="{D481E06C-F515-ED44-8F7A-59F9EF4A7C3A}" dt="2022-03-23T02:19:43.821" v="896" actId="14100"/>
          <ac:picMkLst>
            <pc:docMk/>
            <pc:sldMk cId="3629063796" sldId="260"/>
            <ac:picMk id="110" creationId="{7A1202DE-05B9-C537-FA28-61152FCED969}"/>
          </ac:picMkLst>
        </pc:picChg>
        <pc:picChg chg="mod">
          <ac:chgData name="Rachael Ross" userId="689336db-bcdb-42ec-8982-e2e2190df1e3" providerId="ADAL" clId="{D481E06C-F515-ED44-8F7A-59F9EF4A7C3A}" dt="2022-03-23T02:22:20.838" v="932" actId="1076"/>
          <ac:picMkLst>
            <pc:docMk/>
            <pc:sldMk cId="3629063796" sldId="260"/>
            <ac:picMk id="146" creationId="{52CE6476-55EF-98BC-139E-3C176A679B1C}"/>
          </ac:picMkLst>
        </pc:picChg>
        <pc:picChg chg="mod">
          <ac:chgData name="Rachael Ross" userId="689336db-bcdb-42ec-8982-e2e2190df1e3" providerId="ADAL" clId="{D481E06C-F515-ED44-8F7A-59F9EF4A7C3A}" dt="2022-03-23T02:21:54.899" v="927" actId="1076"/>
          <ac:picMkLst>
            <pc:docMk/>
            <pc:sldMk cId="3629063796" sldId="260"/>
            <ac:picMk id="147" creationId="{DB60A72D-8074-3062-9A6B-6D77BB8D9B8E}"/>
          </ac:picMkLst>
        </pc:picChg>
        <pc:picChg chg="add mod">
          <ac:chgData name="Rachael Ross" userId="689336db-bcdb-42ec-8982-e2e2190df1e3" providerId="ADAL" clId="{D481E06C-F515-ED44-8F7A-59F9EF4A7C3A}" dt="2022-03-23T02:19:37.641" v="894" actId="14100"/>
          <ac:picMkLst>
            <pc:docMk/>
            <pc:sldMk cId="3629063796" sldId="260"/>
            <ac:picMk id="158" creationId="{B7A81438-0DAB-4F4D-8B46-22782B739883}"/>
          </ac:picMkLst>
        </pc:picChg>
        <pc:picChg chg="add mod">
          <ac:chgData name="Rachael Ross" userId="689336db-bcdb-42ec-8982-e2e2190df1e3" providerId="ADAL" clId="{D481E06C-F515-ED44-8F7A-59F9EF4A7C3A}" dt="2022-03-23T02:20:11.627" v="902" actId="1076"/>
          <ac:picMkLst>
            <pc:docMk/>
            <pc:sldMk cId="3629063796" sldId="260"/>
            <ac:picMk id="159" creationId="{114BF68F-9238-B945-AC39-DA11FE172B54}"/>
          </ac:picMkLst>
        </pc:picChg>
        <pc:picChg chg="add del mod">
          <ac:chgData name="Rachael Ross" userId="689336db-bcdb-42ec-8982-e2e2190df1e3" providerId="ADAL" clId="{D481E06C-F515-ED44-8F7A-59F9EF4A7C3A}" dt="2022-03-23T02:20:18.308" v="905" actId="478"/>
          <ac:picMkLst>
            <pc:docMk/>
            <pc:sldMk cId="3629063796" sldId="260"/>
            <ac:picMk id="160" creationId="{1552AD02-0E2A-5D42-9112-815B8DCC74F2}"/>
          </ac:picMkLst>
        </pc:picChg>
        <pc:picChg chg="add mod">
          <ac:chgData name="Rachael Ross" userId="689336db-bcdb-42ec-8982-e2e2190df1e3" providerId="ADAL" clId="{D481E06C-F515-ED44-8F7A-59F9EF4A7C3A}" dt="2022-03-23T02:20:24.727" v="907" actId="1076"/>
          <ac:picMkLst>
            <pc:docMk/>
            <pc:sldMk cId="3629063796" sldId="260"/>
            <ac:picMk id="161" creationId="{8F56C2F8-EF3A-C84C-AF99-B806821BC05A}"/>
          </ac:picMkLst>
        </pc:picChg>
        <pc:picChg chg="add del mod">
          <ac:chgData name="Rachael Ross" userId="689336db-bcdb-42ec-8982-e2e2190df1e3" providerId="ADAL" clId="{D481E06C-F515-ED44-8F7A-59F9EF4A7C3A}" dt="2022-03-23T02:21:13.329" v="919" actId="1076"/>
          <ac:picMkLst>
            <pc:docMk/>
            <pc:sldMk cId="3629063796" sldId="260"/>
            <ac:picMk id="162" creationId="{65170CAF-EBF2-234D-BD63-C7ABBD826495}"/>
          </ac:picMkLst>
        </pc:picChg>
        <pc:picChg chg="add mod">
          <ac:chgData name="Rachael Ross" userId="689336db-bcdb-42ec-8982-e2e2190df1e3" providerId="ADAL" clId="{D481E06C-F515-ED44-8F7A-59F9EF4A7C3A}" dt="2022-03-23T02:21:21.523" v="921" actId="1076"/>
          <ac:picMkLst>
            <pc:docMk/>
            <pc:sldMk cId="3629063796" sldId="260"/>
            <ac:picMk id="163" creationId="{F7A05019-A973-3F4F-854D-7132F68283BB}"/>
          </ac:picMkLst>
        </pc:picChg>
        <pc:picChg chg="add mod">
          <ac:chgData name="Rachael Ross" userId="689336db-bcdb-42ec-8982-e2e2190df1e3" providerId="ADAL" clId="{D481E06C-F515-ED44-8F7A-59F9EF4A7C3A}" dt="2022-03-23T02:21:29.189" v="923" actId="571"/>
          <ac:picMkLst>
            <pc:docMk/>
            <pc:sldMk cId="3629063796" sldId="260"/>
            <ac:picMk id="164" creationId="{E32D7EE2-0D0D-D049-B332-81594DC8BDD9}"/>
          </ac:picMkLst>
        </pc:picChg>
        <pc:picChg chg="add mod">
          <ac:chgData name="Rachael Ross" userId="689336db-bcdb-42ec-8982-e2e2190df1e3" providerId="ADAL" clId="{D481E06C-F515-ED44-8F7A-59F9EF4A7C3A}" dt="2022-03-23T02:22:09.216" v="931" actId="1076"/>
          <ac:picMkLst>
            <pc:docMk/>
            <pc:sldMk cId="3629063796" sldId="260"/>
            <ac:picMk id="166" creationId="{2853331E-DA25-AF40-AEE5-3E9394EE6013}"/>
          </ac:picMkLst>
        </pc:picChg>
        <pc:cxnChg chg="mod topLvl">
          <ac:chgData name="Rachael Ross" userId="689336db-bcdb-42ec-8982-e2e2190df1e3" providerId="ADAL" clId="{D481E06C-F515-ED44-8F7A-59F9EF4A7C3A}" dt="2022-03-23T02:24:10.177" v="941" actId="1076"/>
          <ac:cxnSpMkLst>
            <pc:docMk/>
            <pc:sldMk cId="3629063796" sldId="260"/>
            <ac:cxnSpMk id="65" creationId="{F72BF130-9529-99E0-2C24-663C4D528D13}"/>
          </ac:cxnSpMkLst>
        </pc:cxnChg>
        <pc:cxnChg chg="del mod">
          <ac:chgData name="Rachael Ross" userId="689336db-bcdb-42ec-8982-e2e2190df1e3" providerId="ADAL" clId="{D481E06C-F515-ED44-8F7A-59F9EF4A7C3A}" dt="2022-03-23T01:14:35.158" v="17" actId="478"/>
          <ac:cxnSpMkLst>
            <pc:docMk/>
            <pc:sldMk cId="3629063796" sldId="260"/>
            <ac:cxnSpMk id="66" creationId="{37A9AB03-6F6B-3312-B282-EB01E8B359DE}"/>
          </ac:cxnSpMkLst>
        </pc:cxnChg>
      </pc:sldChg>
    </pc:docChg>
  </pc:docChgLst>
  <pc:docChgLst>
    <pc:chgData name="Stefanie Mendoza" userId="S::stefanie.mendoza@ssaihq.com::f8cddd31-2dd1-46fc-8d7f-373b8430cee9" providerId="AD" clId="Web-{E18839C2-14F4-FA12-F0B5-531B66B71174}"/>
    <pc:docChg chg="modSld">
      <pc:chgData name="Stefanie Mendoza" userId="S::stefanie.mendoza@ssaihq.com::f8cddd31-2dd1-46fc-8d7f-373b8430cee9" providerId="AD" clId="Web-{E18839C2-14F4-FA12-F0B5-531B66B71174}" dt="2022-03-18T21:37:45.233" v="41" actId="20577"/>
      <pc:docMkLst>
        <pc:docMk/>
      </pc:docMkLst>
      <pc:sldChg chg="addSp delSp modSp">
        <pc:chgData name="Stefanie Mendoza" userId="S::stefanie.mendoza@ssaihq.com::f8cddd31-2dd1-46fc-8d7f-373b8430cee9" providerId="AD" clId="Web-{E18839C2-14F4-FA12-F0B5-531B66B71174}" dt="2022-03-18T21:37:45.233" v="41" actId="20577"/>
        <pc:sldMkLst>
          <pc:docMk/>
          <pc:sldMk cId="3629063796" sldId="260"/>
        </pc:sldMkLst>
        <pc:spChg chg="mod">
          <ac:chgData name="Stefanie Mendoza" userId="S::stefanie.mendoza@ssaihq.com::f8cddd31-2dd1-46fc-8d7f-373b8430cee9" providerId="AD" clId="Web-{E18839C2-14F4-FA12-F0B5-531B66B71174}" dt="2022-03-18T21:00:21.884" v="7" actId="20577"/>
          <ac:spMkLst>
            <pc:docMk/>
            <pc:sldMk cId="3629063796" sldId="260"/>
            <ac:spMk id="20" creationId="{30B133FB-8DCD-0042-947B-D0EE1DC0C852}"/>
          </ac:spMkLst>
        </pc:spChg>
        <pc:spChg chg="mod">
          <ac:chgData name="Stefanie Mendoza" userId="S::stefanie.mendoza@ssaihq.com::f8cddd31-2dd1-46fc-8d7f-373b8430cee9" providerId="AD" clId="Web-{E18839C2-14F4-FA12-F0B5-531B66B71174}" dt="2022-03-18T21:37:45.233" v="41" actId="20577"/>
          <ac:spMkLst>
            <pc:docMk/>
            <pc:sldMk cId="3629063796" sldId="260"/>
            <ac:spMk id="37" creationId="{631B4A2A-CE5C-474A-AA98-CC9A62589A0E}"/>
          </ac:spMkLst>
        </pc:spChg>
        <pc:picChg chg="add del mod">
          <ac:chgData name="Stefanie Mendoza" userId="S::stefanie.mendoza@ssaihq.com::f8cddd31-2dd1-46fc-8d7f-373b8430cee9" providerId="AD" clId="Web-{E18839C2-14F4-FA12-F0B5-531B66B71174}" dt="2022-03-18T21:02:01.058" v="13"/>
          <ac:picMkLst>
            <pc:docMk/>
            <pc:sldMk cId="3629063796" sldId="260"/>
            <ac:picMk id="26" creationId="{50F80D6A-F529-C458-1232-7C0B81991F67}"/>
          </ac:picMkLst>
        </pc:picChg>
        <pc:picChg chg="add mod">
          <ac:chgData name="Stefanie Mendoza" userId="S::stefanie.mendoza@ssaihq.com::f8cddd31-2dd1-46fc-8d7f-373b8430cee9" providerId="AD" clId="Web-{E18839C2-14F4-FA12-F0B5-531B66B71174}" dt="2022-03-18T21:03:06.544" v="20" actId="1076"/>
          <ac:picMkLst>
            <pc:docMk/>
            <pc:sldMk cId="3629063796" sldId="260"/>
            <ac:picMk id="56" creationId="{B7D99ECE-600F-E656-E048-8BD529C19139}"/>
          </ac:picMkLst>
        </pc:picChg>
        <pc:picChg chg="del">
          <ac:chgData name="Stefanie Mendoza" userId="S::stefanie.mendoza@ssaihq.com::f8cddd31-2dd1-46fc-8d7f-373b8430cee9" providerId="AD" clId="Web-{E18839C2-14F4-FA12-F0B5-531B66B71174}" dt="2022-03-18T20:56:14.472" v="0"/>
          <ac:picMkLst>
            <pc:docMk/>
            <pc:sldMk cId="3629063796" sldId="260"/>
            <ac:picMk id="1026" creationId="{6CFC8D83-3885-41E1-A5DA-4EE541DCAF46}"/>
          </ac:picMkLst>
        </pc:picChg>
      </pc:sldChg>
    </pc:docChg>
  </pc:docChgLst>
  <pc:docChgLst>
    <pc:chgData name="Rachael Ross" userId="S::rachael.ross@ssaihq.com::689336db-bcdb-42ec-8982-e2e2190df1e3" providerId="AD" clId="Web-{D1597BBE-760E-4A88-BB1E-AC2232AA4064}"/>
    <pc:docChg chg="modSld">
      <pc:chgData name="Rachael Ross" userId="S::rachael.ross@ssaihq.com::689336db-bcdb-42ec-8982-e2e2190df1e3" providerId="AD" clId="Web-{D1597BBE-760E-4A88-BB1E-AC2232AA4064}" dt="2022-03-22T23:49:57.004" v="76" actId="20577"/>
      <pc:docMkLst>
        <pc:docMk/>
      </pc:docMkLst>
      <pc:sldChg chg="modSp">
        <pc:chgData name="Rachael Ross" userId="S::rachael.ross@ssaihq.com::689336db-bcdb-42ec-8982-e2e2190df1e3" providerId="AD" clId="Web-{D1597BBE-760E-4A88-BB1E-AC2232AA4064}" dt="2022-03-22T23:49:57.004" v="76" actId="20577"/>
        <pc:sldMkLst>
          <pc:docMk/>
          <pc:sldMk cId="3629063796" sldId="260"/>
        </pc:sldMkLst>
        <pc:spChg chg="mod">
          <ac:chgData name="Rachael Ross" userId="S::rachael.ross@ssaihq.com::689336db-bcdb-42ec-8982-e2e2190df1e3" providerId="AD" clId="Web-{D1597BBE-760E-4A88-BB1E-AC2232AA4064}" dt="2022-03-22T23:49:57.004" v="76" actId="20577"/>
          <ac:spMkLst>
            <pc:docMk/>
            <pc:sldMk cId="3629063796" sldId="260"/>
            <ac:spMk id="37" creationId="{631B4A2A-CE5C-474A-AA98-CC9A62589A0E}"/>
          </ac:spMkLst>
        </pc:spChg>
      </pc:sldChg>
    </pc:docChg>
  </pc:docChgLst>
  <pc:docChgLst>
    <pc:chgData name="Sophia Skoglund" userId="S::sophia.skoglund@ssaihq.com::e785ee75-321d-4883-8c8f-abbe80df506e" providerId="AD" clId="Web-{6A4E008F-D9A7-2F60-A747-FB6408D141FC}"/>
    <pc:docChg chg="modSld">
      <pc:chgData name="Sophia Skoglund" userId="S::sophia.skoglund@ssaihq.com::e785ee75-321d-4883-8c8f-abbe80df506e" providerId="AD" clId="Web-{6A4E008F-D9A7-2F60-A747-FB6408D141FC}" dt="2022-06-02T16:00:10.649" v="20" actId="14100"/>
      <pc:docMkLst>
        <pc:docMk/>
      </pc:docMkLst>
      <pc:sldChg chg="modSp">
        <pc:chgData name="Sophia Skoglund" userId="S::sophia.skoglund@ssaihq.com::e785ee75-321d-4883-8c8f-abbe80df506e" providerId="AD" clId="Web-{6A4E008F-D9A7-2F60-A747-FB6408D141FC}" dt="2022-06-02T16:00:10.649" v="20" actId="14100"/>
        <pc:sldMkLst>
          <pc:docMk/>
          <pc:sldMk cId="3629063796" sldId="260"/>
        </pc:sldMkLst>
        <pc:spChg chg="mod">
          <ac:chgData name="Sophia Skoglund" userId="S::sophia.skoglund@ssaihq.com::e785ee75-321d-4883-8c8f-abbe80df506e" providerId="AD" clId="Web-{6A4E008F-D9A7-2F60-A747-FB6408D141FC}" dt="2022-06-02T15:28:38.844" v="6" actId="14100"/>
          <ac:spMkLst>
            <pc:docMk/>
            <pc:sldMk cId="3629063796" sldId="260"/>
            <ac:spMk id="154" creationId="{847F236A-077A-433E-8ADC-BB8F6E04E422}"/>
          </ac:spMkLst>
        </pc:spChg>
        <pc:spChg chg="mod">
          <ac:chgData name="Sophia Skoglund" userId="S::sophia.skoglund@ssaihq.com::e785ee75-321d-4883-8c8f-abbe80df506e" providerId="AD" clId="Web-{6A4E008F-D9A7-2F60-A747-FB6408D141FC}" dt="2022-06-02T15:59:49.852" v="18" actId="1076"/>
          <ac:spMkLst>
            <pc:docMk/>
            <pc:sldMk cId="3629063796" sldId="260"/>
            <ac:spMk id="155" creationId="{E2ABD36E-95A0-40EF-8ED2-527FB2BC7075}"/>
          </ac:spMkLst>
        </pc:spChg>
        <pc:spChg chg="mod">
          <ac:chgData name="Sophia Skoglund" userId="S::sophia.skoglund@ssaihq.com::e785ee75-321d-4883-8c8f-abbe80df506e" providerId="AD" clId="Web-{6A4E008F-D9A7-2F60-A747-FB6408D141FC}" dt="2022-06-02T15:28:42.735" v="8" actId="20577"/>
          <ac:spMkLst>
            <pc:docMk/>
            <pc:sldMk cId="3629063796" sldId="260"/>
            <ac:spMk id="157" creationId="{61BFCC2D-44C5-4AD3-B884-C7A2F4D3C426}"/>
          </ac:spMkLst>
        </pc:spChg>
        <pc:spChg chg="mod">
          <ac:chgData name="Sophia Skoglund" userId="S::sophia.skoglund@ssaihq.com::e785ee75-321d-4883-8c8f-abbe80df506e" providerId="AD" clId="Web-{6A4E008F-D9A7-2F60-A747-FB6408D141FC}" dt="2022-06-02T15:28:58.688" v="15" actId="14100"/>
          <ac:spMkLst>
            <pc:docMk/>
            <pc:sldMk cId="3629063796" sldId="260"/>
            <ac:spMk id="160" creationId="{A78FD1BE-D2AC-4D86-9A84-FF1B7A5A39A3}"/>
          </ac:spMkLst>
        </pc:spChg>
        <pc:spChg chg="mod">
          <ac:chgData name="Sophia Skoglund" userId="S::sophia.skoglund@ssaihq.com::e785ee75-321d-4883-8c8f-abbe80df506e" providerId="AD" clId="Web-{6A4E008F-D9A7-2F60-A747-FB6408D141FC}" dt="2022-06-02T15:28:51.126" v="11" actId="14100"/>
          <ac:spMkLst>
            <pc:docMk/>
            <pc:sldMk cId="3629063796" sldId="260"/>
            <ac:spMk id="164" creationId="{64BCA45B-0279-4A34-9CE7-CF74E2555ED6}"/>
          </ac:spMkLst>
        </pc:spChg>
        <pc:cxnChg chg="mod">
          <ac:chgData name="Sophia Skoglund" userId="S::sophia.skoglund@ssaihq.com::e785ee75-321d-4883-8c8f-abbe80df506e" providerId="AD" clId="Web-{6A4E008F-D9A7-2F60-A747-FB6408D141FC}" dt="2022-06-02T16:00:10.649" v="20" actId="14100"/>
          <ac:cxnSpMkLst>
            <pc:docMk/>
            <pc:sldMk cId="3629063796" sldId="260"/>
            <ac:cxnSpMk id="165" creationId="{2CA1E019-D486-43C2-B30F-94D3844FB64F}"/>
          </ac:cxnSpMkLst>
        </pc:cxnChg>
      </pc:sldChg>
    </pc:docChg>
  </pc:docChgLst>
  <pc:docChgLst>
    <pc:chgData name="Rachael Ross" userId="S::rachael.ross@ssaihq.com::689336db-bcdb-42ec-8982-e2e2190df1e3" providerId="AD" clId="Web-{A9A7552D-58DD-4B00-9E77-F8172D90CBA6}"/>
    <pc:docChg chg="modSld">
      <pc:chgData name="Rachael Ross" userId="S::rachael.ross@ssaihq.com::689336db-bcdb-42ec-8982-e2e2190df1e3" providerId="AD" clId="Web-{A9A7552D-58DD-4B00-9E77-F8172D90CBA6}" dt="2022-03-18T18:49:39.831" v="112" actId="1076"/>
      <pc:docMkLst>
        <pc:docMk/>
      </pc:docMkLst>
      <pc:sldChg chg="addSp delSp modSp">
        <pc:chgData name="Rachael Ross" userId="S::rachael.ross@ssaihq.com::689336db-bcdb-42ec-8982-e2e2190df1e3" providerId="AD" clId="Web-{A9A7552D-58DD-4B00-9E77-F8172D90CBA6}" dt="2022-03-18T18:49:39.831" v="112" actId="1076"/>
        <pc:sldMkLst>
          <pc:docMk/>
          <pc:sldMk cId="3629063796" sldId="260"/>
        </pc:sldMkLst>
        <pc:spChg chg="del">
          <ac:chgData name="Rachael Ross" userId="S::rachael.ross@ssaihq.com::689336db-bcdb-42ec-8982-e2e2190df1e3" providerId="AD" clId="Web-{A9A7552D-58DD-4B00-9E77-F8172D90CBA6}" dt="2022-03-18T18:28:35.202" v="9"/>
          <ac:spMkLst>
            <pc:docMk/>
            <pc:sldMk cId="3629063796" sldId="260"/>
            <ac:spMk id="24" creationId="{C227C87B-2885-494C-A9DD-4F72194374AD}"/>
          </ac:spMkLst>
        </pc:spChg>
        <pc:spChg chg="del mod">
          <ac:chgData name="Rachael Ross" userId="S::rachael.ross@ssaihq.com::689336db-bcdb-42ec-8982-e2e2190df1e3" providerId="AD" clId="Web-{A9A7552D-58DD-4B00-9E77-F8172D90CBA6}" dt="2022-03-18T18:26:53.480" v="2"/>
          <ac:spMkLst>
            <pc:docMk/>
            <pc:sldMk cId="3629063796" sldId="260"/>
            <ac:spMk id="25" creationId="{57A334B8-9023-BA4E-9795-5E426B360402}"/>
          </ac:spMkLst>
        </pc:spChg>
        <pc:picChg chg="add mod">
          <ac:chgData name="Rachael Ross" userId="S::rachael.ross@ssaihq.com::689336db-bcdb-42ec-8982-e2e2190df1e3" providerId="AD" clId="Web-{A9A7552D-58DD-4B00-9E77-F8172D90CBA6}" dt="2022-03-18T18:27:48.701" v="8" actId="1076"/>
          <ac:picMkLst>
            <pc:docMk/>
            <pc:sldMk cId="3629063796" sldId="260"/>
            <ac:picMk id="23" creationId="{3D191DB7-967D-43D7-896C-593F41E168F5}"/>
          </ac:picMkLst>
        </pc:picChg>
        <pc:picChg chg="add del mod">
          <ac:chgData name="Rachael Ross" userId="S::rachael.ross@ssaihq.com::689336db-bcdb-42ec-8982-e2e2190df1e3" providerId="AD" clId="Web-{A9A7552D-58DD-4B00-9E77-F8172D90CBA6}" dt="2022-03-18T18:34:23.290" v="33"/>
          <ac:picMkLst>
            <pc:docMk/>
            <pc:sldMk cId="3629063796" sldId="260"/>
            <ac:picMk id="26" creationId="{D660AA2B-DF96-4165-A901-355C8779FB2A}"/>
          </ac:picMkLst>
        </pc:picChg>
        <pc:picChg chg="add del mod">
          <ac:chgData name="Rachael Ross" userId="S::rachael.ross@ssaihq.com::689336db-bcdb-42ec-8982-e2e2190df1e3" providerId="AD" clId="Web-{A9A7552D-58DD-4B00-9E77-F8172D90CBA6}" dt="2022-03-18T18:32:34.724" v="28"/>
          <ac:picMkLst>
            <pc:docMk/>
            <pc:sldMk cId="3629063796" sldId="260"/>
            <ac:picMk id="31" creationId="{79F8AC9F-1589-4BE2-8272-7BC17379E86C}"/>
          </ac:picMkLst>
        </pc:picChg>
        <pc:picChg chg="add del mod">
          <ac:chgData name="Rachael Ross" userId="S::rachael.ross@ssaihq.com::689336db-bcdb-42ec-8982-e2e2190df1e3" providerId="AD" clId="Web-{A9A7552D-58DD-4B00-9E77-F8172D90CBA6}" dt="2022-03-18T18:31:17.191" v="27"/>
          <ac:picMkLst>
            <pc:docMk/>
            <pc:sldMk cId="3629063796" sldId="260"/>
            <ac:picMk id="32" creationId="{A50446E7-F97F-4387-A4A4-6D3E6CFFA7A2}"/>
          </ac:picMkLst>
        </pc:picChg>
        <pc:picChg chg="add del mod">
          <ac:chgData name="Rachael Ross" userId="S::rachael.ross@ssaihq.com::689336db-bcdb-42ec-8982-e2e2190df1e3" providerId="AD" clId="Web-{A9A7552D-58DD-4B00-9E77-F8172D90CBA6}" dt="2022-03-18T18:44:15.619" v="91"/>
          <ac:picMkLst>
            <pc:docMk/>
            <pc:sldMk cId="3629063796" sldId="260"/>
            <ac:picMk id="34" creationId="{509B9B01-7B05-4751-877C-7270EDA3DF51}"/>
          </ac:picMkLst>
        </pc:picChg>
        <pc:picChg chg="add del mod">
          <ac:chgData name="Rachael Ross" userId="S::rachael.ross@ssaihq.com::689336db-bcdb-42ec-8982-e2e2190df1e3" providerId="AD" clId="Web-{A9A7552D-58DD-4B00-9E77-F8172D90CBA6}" dt="2022-03-18T18:37:34.873" v="52"/>
          <ac:picMkLst>
            <pc:docMk/>
            <pc:sldMk cId="3629063796" sldId="260"/>
            <ac:picMk id="35" creationId="{05BFF1A1-AA0D-4109-93D6-B5EEF9DFB47E}"/>
          </ac:picMkLst>
        </pc:picChg>
        <pc:picChg chg="add del mod">
          <ac:chgData name="Rachael Ross" userId="S::rachael.ross@ssaihq.com::689336db-bcdb-42ec-8982-e2e2190df1e3" providerId="AD" clId="Web-{A9A7552D-58DD-4B00-9E77-F8172D90CBA6}" dt="2022-03-18T18:35:47.980" v="45"/>
          <ac:picMkLst>
            <pc:docMk/>
            <pc:sldMk cId="3629063796" sldId="260"/>
            <ac:picMk id="39" creationId="{934A8701-0599-49CB-88CA-24DCC35E74C6}"/>
          </ac:picMkLst>
        </pc:picChg>
        <pc:picChg chg="add del mod">
          <ac:chgData name="Rachael Ross" userId="S::rachael.ross@ssaihq.com::689336db-bcdb-42ec-8982-e2e2190df1e3" providerId="AD" clId="Web-{A9A7552D-58DD-4B00-9E77-F8172D90CBA6}" dt="2022-03-18T18:35:12.526" v="41"/>
          <ac:picMkLst>
            <pc:docMk/>
            <pc:sldMk cId="3629063796" sldId="260"/>
            <ac:picMk id="40" creationId="{6E36C5CF-0D1D-491E-860C-A11CDA316BC1}"/>
          </ac:picMkLst>
        </pc:picChg>
        <pc:picChg chg="add mod">
          <ac:chgData name="Rachael Ross" userId="S::rachael.ross@ssaihq.com::689336db-bcdb-42ec-8982-e2e2190df1e3" providerId="AD" clId="Web-{A9A7552D-58DD-4B00-9E77-F8172D90CBA6}" dt="2022-03-18T18:41:52.302" v="83" actId="1076"/>
          <ac:picMkLst>
            <pc:docMk/>
            <pc:sldMk cId="3629063796" sldId="260"/>
            <ac:picMk id="41" creationId="{B738F666-32A6-48A0-81E2-9A1B13E359CD}"/>
          </ac:picMkLst>
        </pc:picChg>
        <pc:picChg chg="add mod">
          <ac:chgData name="Rachael Ross" userId="S::rachael.ross@ssaihq.com::689336db-bcdb-42ec-8982-e2e2190df1e3" providerId="AD" clId="Web-{A9A7552D-58DD-4B00-9E77-F8172D90CBA6}" dt="2022-03-18T18:37:56.811" v="58" actId="1076"/>
          <ac:picMkLst>
            <pc:docMk/>
            <pc:sldMk cId="3629063796" sldId="260"/>
            <ac:picMk id="42" creationId="{10DAD15B-60B8-4DDF-9DEE-CD3FF28C3A1C}"/>
          </ac:picMkLst>
        </pc:picChg>
        <pc:picChg chg="add del mod">
          <ac:chgData name="Rachael Ross" userId="S::rachael.ross@ssaihq.com::689336db-bcdb-42ec-8982-e2e2190df1e3" providerId="AD" clId="Web-{A9A7552D-58DD-4B00-9E77-F8172D90CBA6}" dt="2022-03-18T18:40:48.785" v="73"/>
          <ac:picMkLst>
            <pc:docMk/>
            <pc:sldMk cId="3629063796" sldId="260"/>
            <ac:picMk id="48" creationId="{35AE5A12-5245-4AC0-A354-9054C7283488}"/>
          </ac:picMkLst>
        </pc:picChg>
        <pc:picChg chg="add del mod">
          <ac:chgData name="Rachael Ross" userId="S::rachael.ross@ssaihq.com::689336db-bcdb-42ec-8982-e2e2190df1e3" providerId="AD" clId="Web-{A9A7552D-58DD-4B00-9E77-F8172D90CBA6}" dt="2022-03-18T18:41:03.582" v="77"/>
          <ac:picMkLst>
            <pc:docMk/>
            <pc:sldMk cId="3629063796" sldId="260"/>
            <ac:picMk id="49" creationId="{6436EBA1-C3F5-4485-B009-BD72FEF8AF20}"/>
          </ac:picMkLst>
        </pc:picChg>
        <pc:picChg chg="add del mod">
          <ac:chgData name="Rachael Ross" userId="S::rachael.ross@ssaihq.com::689336db-bcdb-42ec-8982-e2e2190df1e3" providerId="AD" clId="Web-{A9A7552D-58DD-4B00-9E77-F8172D90CBA6}" dt="2022-03-18T18:41:49.537" v="81"/>
          <ac:picMkLst>
            <pc:docMk/>
            <pc:sldMk cId="3629063796" sldId="260"/>
            <ac:picMk id="50" creationId="{A4E3D3B5-5BA7-48A3-BAFD-A415DB3CC2CE}"/>
          </ac:picMkLst>
        </pc:picChg>
        <pc:picChg chg="add mod">
          <ac:chgData name="Rachael Ross" userId="S::rachael.ross@ssaihq.com::689336db-bcdb-42ec-8982-e2e2190df1e3" providerId="AD" clId="Web-{A9A7552D-58DD-4B00-9E77-F8172D90CBA6}" dt="2022-03-18T18:42:16.319" v="89" actId="14100"/>
          <ac:picMkLst>
            <pc:docMk/>
            <pc:sldMk cId="3629063796" sldId="260"/>
            <ac:picMk id="51" creationId="{6E8B6B6A-62CA-4BDC-B592-D66E17966402}"/>
          </ac:picMkLst>
        </pc:picChg>
        <pc:picChg chg="add del mod">
          <ac:chgData name="Rachael Ross" userId="S::rachael.ross@ssaihq.com::689336db-bcdb-42ec-8982-e2e2190df1e3" providerId="AD" clId="Web-{A9A7552D-58DD-4B00-9E77-F8172D90CBA6}" dt="2022-03-18T18:44:18.509" v="93"/>
          <ac:picMkLst>
            <pc:docMk/>
            <pc:sldMk cId="3629063796" sldId="260"/>
            <ac:picMk id="52" creationId="{2FE51761-B984-4591-B461-DFE9040FC9A8}"/>
          </ac:picMkLst>
        </pc:picChg>
        <pc:picChg chg="add mod">
          <ac:chgData name="Rachael Ross" userId="S::rachael.ross@ssaihq.com::689336db-bcdb-42ec-8982-e2e2190df1e3" providerId="AD" clId="Web-{A9A7552D-58DD-4B00-9E77-F8172D90CBA6}" dt="2022-03-18T18:49:39.831" v="112" actId="1076"/>
          <ac:picMkLst>
            <pc:docMk/>
            <pc:sldMk cId="3629063796" sldId="260"/>
            <ac:picMk id="54" creationId="{C93707EB-7AA1-4FD3-ADBA-E1DF1802AEDD}"/>
          </ac:picMkLst>
        </pc:picChg>
        <pc:picChg chg="add del mod">
          <ac:chgData name="Rachael Ross" userId="S::rachael.ross@ssaihq.com::689336db-bcdb-42ec-8982-e2e2190df1e3" providerId="AD" clId="Web-{A9A7552D-58DD-4B00-9E77-F8172D90CBA6}" dt="2022-03-18T18:44:43.791" v="97"/>
          <ac:picMkLst>
            <pc:docMk/>
            <pc:sldMk cId="3629063796" sldId="260"/>
            <ac:picMk id="55" creationId="{FCCF4FD9-6858-4CB2-B5C6-B8E27A1F554F}"/>
          </ac:picMkLst>
        </pc:picChg>
      </pc:sldChg>
    </pc:docChg>
  </pc:docChgLst>
  <pc:docChgLst>
    <pc:chgData name="Shreya Suri" userId="S::shreya.suri@ssaihq.com::96362afd-8a94-4222-a836-eedf7f7595d3" providerId="AD" clId="Web-{66045A09-C23A-3100-9263-F196087E97E7}"/>
    <pc:docChg chg="modSld">
      <pc:chgData name="Shreya Suri" userId="S::shreya.suri@ssaihq.com::96362afd-8a94-4222-a836-eedf7f7595d3" providerId="AD" clId="Web-{66045A09-C23A-3100-9263-F196087E97E7}" dt="2022-03-18T19:38:54.245" v="397" actId="20577"/>
      <pc:docMkLst>
        <pc:docMk/>
      </pc:docMkLst>
      <pc:sldChg chg="modSp">
        <pc:chgData name="Shreya Suri" userId="S::shreya.suri@ssaihq.com::96362afd-8a94-4222-a836-eedf7f7595d3" providerId="AD" clId="Web-{66045A09-C23A-3100-9263-F196087E97E7}" dt="2022-03-18T19:38:54.245" v="397" actId="20577"/>
        <pc:sldMkLst>
          <pc:docMk/>
          <pc:sldMk cId="3629063796" sldId="260"/>
        </pc:sldMkLst>
        <pc:spChg chg="mod">
          <ac:chgData name="Shreya Suri" userId="S::shreya.suri@ssaihq.com::96362afd-8a94-4222-a836-eedf7f7595d3" providerId="AD" clId="Web-{66045A09-C23A-3100-9263-F196087E97E7}" dt="2022-03-18T19:38:54.245" v="397" actId="20577"/>
          <ac:spMkLst>
            <pc:docMk/>
            <pc:sldMk cId="3629063796" sldId="260"/>
            <ac:spMk id="10" creationId="{F6E98EE7-6F5E-CC42-BAD2-2C25C0D7879E}"/>
          </ac:spMkLst>
        </pc:spChg>
        <pc:spChg chg="mod">
          <ac:chgData name="Shreya Suri" userId="S::shreya.suri@ssaihq.com::96362afd-8a94-4222-a836-eedf7f7595d3" providerId="AD" clId="Web-{66045A09-C23A-3100-9263-F196087E97E7}" dt="2022-03-18T19:38:35.511" v="396" actId="20577"/>
          <ac:spMkLst>
            <pc:docMk/>
            <pc:sldMk cId="3629063796" sldId="260"/>
            <ac:spMk id="16" creationId="{93AF55B4-75F2-4E46-995B-E36887786413}"/>
          </ac:spMkLst>
        </pc:spChg>
        <pc:spChg chg="mod">
          <ac:chgData name="Shreya Suri" userId="S::shreya.suri@ssaihq.com::96362afd-8a94-4222-a836-eedf7f7595d3" providerId="AD" clId="Web-{66045A09-C23A-3100-9263-F196087E97E7}" dt="2022-03-18T19:21:08.952" v="138" actId="1076"/>
          <ac:spMkLst>
            <pc:docMk/>
            <pc:sldMk cId="3629063796" sldId="260"/>
            <ac:spMk id="17" creationId="{4DCE6A74-6ADC-B642-A5A0-6916B3BCA98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7030A0"/>
              </a:solidFill>
              <a:ln w="19050">
                <a:noFill/>
              </a:ln>
              <a:effectLst/>
            </c:spPr>
            <c:extLst>
              <c:ext xmlns:c16="http://schemas.microsoft.com/office/drawing/2014/chart" uri="{C3380CC4-5D6E-409C-BE32-E72D297353CC}">
                <c16:uniqueId val="{00000001-8371-4E9F-899F-8E79B93C6FA3}"/>
              </c:ext>
            </c:extLst>
          </c:dPt>
          <c:dPt>
            <c:idx val="1"/>
            <c:bubble3D val="0"/>
            <c:spPr>
              <a:solidFill>
                <a:srgbClr val="FFC000"/>
              </a:solidFill>
              <a:ln w="19050">
                <a:noFill/>
              </a:ln>
              <a:effectLst/>
            </c:spPr>
            <c:extLst>
              <c:ext xmlns:c16="http://schemas.microsoft.com/office/drawing/2014/chart" uri="{C3380CC4-5D6E-409C-BE32-E72D297353CC}">
                <c16:uniqueId val="{00000003-8371-4E9F-899F-8E79B93C6FA3}"/>
              </c:ext>
            </c:extLst>
          </c:dPt>
          <c:dPt>
            <c:idx val="2"/>
            <c:bubble3D val="0"/>
            <c:spPr>
              <a:solidFill>
                <a:srgbClr val="00B050"/>
              </a:solidFill>
              <a:ln w="19050">
                <a:noFill/>
              </a:ln>
              <a:effectLst/>
            </c:spPr>
            <c:extLst>
              <c:ext xmlns:c16="http://schemas.microsoft.com/office/drawing/2014/chart" uri="{C3380CC4-5D6E-409C-BE32-E72D297353CC}">
                <c16:uniqueId val="{00000005-8371-4E9F-899F-8E79B93C6FA3}"/>
              </c:ext>
            </c:extLst>
          </c:dPt>
          <c:dPt>
            <c:idx val="3"/>
            <c:bubble3D val="0"/>
            <c:spPr>
              <a:solidFill>
                <a:srgbClr val="FF0000"/>
              </a:solidFill>
              <a:ln w="19050">
                <a:noFill/>
              </a:ln>
              <a:effectLst/>
            </c:spPr>
            <c:extLst>
              <c:ext xmlns:c16="http://schemas.microsoft.com/office/drawing/2014/chart" uri="{C3380CC4-5D6E-409C-BE32-E72D297353CC}">
                <c16:uniqueId val="{00000007-8371-4E9F-899F-8E79B93C6FA3}"/>
              </c:ext>
            </c:extLst>
          </c:dPt>
          <c:dPt>
            <c:idx val="4"/>
            <c:bubble3D val="0"/>
            <c:spPr>
              <a:solidFill>
                <a:srgbClr val="650004"/>
              </a:solidFill>
              <a:ln w="19050">
                <a:noFill/>
              </a:ln>
              <a:effectLst/>
            </c:spPr>
            <c:extLst>
              <c:ext xmlns:c16="http://schemas.microsoft.com/office/drawing/2014/chart" uri="{C3380CC4-5D6E-409C-BE32-E72D297353CC}">
                <c16:uniqueId val="{00000009-8371-4E9F-899F-8E79B93C6FA3}"/>
              </c:ext>
            </c:extLst>
          </c:dPt>
          <c:cat>
            <c:strRef>
              <c:f>Sheet1!$A$2:$A$6</c:f>
              <c:strCache>
                <c:ptCount val="5"/>
                <c:pt idx="0">
                  <c:v>Grapes</c:v>
                </c:pt>
                <c:pt idx="1">
                  <c:v>Oranges</c:v>
                </c:pt>
                <c:pt idx="2">
                  <c:v>Pistachios</c:v>
                </c:pt>
                <c:pt idx="3">
                  <c:v>Walnuts</c:v>
                </c:pt>
                <c:pt idx="4">
                  <c:v>Almonds</c:v>
                </c:pt>
              </c:strCache>
            </c:strRef>
          </c:cat>
          <c:val>
            <c:numRef>
              <c:f>Sheet1!$B$2:$B$6</c:f>
              <c:numCache>
                <c:formatCode>General</c:formatCode>
                <c:ptCount val="5"/>
                <c:pt idx="0">
                  <c:v>3.46</c:v>
                </c:pt>
                <c:pt idx="1">
                  <c:v>0.06</c:v>
                </c:pt>
                <c:pt idx="2">
                  <c:v>9.3000000000000007</c:v>
                </c:pt>
                <c:pt idx="3">
                  <c:v>11.58</c:v>
                </c:pt>
                <c:pt idx="4">
                  <c:v>46.32</c:v>
                </c:pt>
              </c:numCache>
            </c:numRef>
          </c:val>
          <c:extLst>
            <c:ext xmlns:c16="http://schemas.microsoft.com/office/drawing/2014/chart" uri="{C3380CC4-5D6E-409C-BE32-E72D297353CC}">
              <c16:uniqueId val="{0000000A-8371-4E9F-899F-8E79B93C6F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104F2-4246-4645-83E8-30066547DCB7}" type="datetimeFigureOut">
              <a:rPr lang="en-US" smtClean="0"/>
              <a:t>6/6/2022</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4EA1D1-DCC8-7B46-84CA-7BDE2FCC7E1F}" type="slidenum">
              <a:rPr lang="en-US" smtClean="0"/>
              <a:t>‹#›</a:t>
            </a:fld>
            <a:endParaRPr lang="en-US"/>
          </a:p>
        </p:txBody>
      </p:sp>
    </p:spTree>
    <p:extLst>
      <p:ext uri="{BB962C8B-B14F-4D97-AF65-F5344CB8AC3E}">
        <p14:creationId xmlns:p14="http://schemas.microsoft.com/office/powerpoint/2010/main" val="3335566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4EA1D1-DCC8-7B46-84CA-7BDE2FCC7E1F}" type="slidenum">
              <a:rPr lang="en-US" smtClean="0"/>
              <a:t>1</a:t>
            </a:fld>
            <a:endParaRPr lang="en-US"/>
          </a:p>
        </p:txBody>
      </p:sp>
    </p:spTree>
    <p:extLst>
      <p:ext uri="{BB962C8B-B14F-4D97-AF65-F5344CB8AC3E}">
        <p14:creationId xmlns:p14="http://schemas.microsoft.com/office/powerpoint/2010/main" val="961855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D2672B"/>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1032388" y="34594800"/>
            <a:ext cx="4002600" cy="1066799"/>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a:solidFill>
                  <a:schemeClr val="bg1"/>
                </a:solidFill>
              </a:rPr>
              <a:t>Spring</a:t>
            </a:r>
            <a:r>
              <a:rPr lang="en-US">
                <a:solidFill>
                  <a:schemeClr val="bg1"/>
                </a:solidFill>
              </a:rPr>
              <a:t> 2022|</a:t>
            </a:r>
          </a:p>
        </p:txBody>
      </p:sp>
      <p:pic>
        <p:nvPicPr>
          <p:cNvPr id="4" name="Picture 3"/>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A47FB356-7717-45C2-83D1-743DB73E04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5984" y="852854"/>
            <a:ext cx="2468880" cy="2468880"/>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96" userDrawn="1">
          <p15:clr>
            <a:srgbClr val="FBAE40"/>
          </p15:clr>
        </p15:guide>
        <p15:guide id="9" orient="horz" pos="21480" userDrawn="1">
          <p15:clr>
            <a:srgbClr val="FBAE40"/>
          </p15:clr>
        </p15:guide>
        <p15:guide id="10" pos="15360">
          <p15:clr>
            <a:srgbClr val="FBAE40"/>
          </p15:clr>
        </p15:guide>
        <p15:guide id="11" orient="horz" pos="2928">
          <p15:clr>
            <a:srgbClr val="FBAE40"/>
          </p15:clr>
        </p15:guide>
        <p15:guide id="12" pos="8928">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6/6/2022</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chart" Target="../charts/chart1.xml"/><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04382" y="875349"/>
            <a:ext cx="18023236" cy="2171700"/>
          </a:xfrm>
        </p:spPr>
        <p:txBody>
          <a:bodyPr>
            <a:normAutofit/>
          </a:bodyPr>
          <a:lstStyle/>
          <a:p>
            <a:r>
              <a:rPr lang="en-US" sz="6000"/>
              <a:t>Using Earth Observations to Estimate the Age and Carbon Stock of Perennial Agriculture </a:t>
            </a:r>
          </a:p>
        </p:txBody>
      </p:sp>
      <p:sp>
        <p:nvSpPr>
          <p:cNvPr id="6" name="Text Placeholder 16">
            <a:extLst>
              <a:ext uri="{FF2B5EF4-FFF2-40B4-BE49-F238E27FC236}">
                <a16:creationId xmlns:a16="http://schemas.microsoft.com/office/drawing/2014/main" id="{022322CC-70F0-3A4A-9AF8-E9511B8085C4}"/>
              </a:ext>
            </a:extLst>
          </p:cNvPr>
          <p:cNvSpPr txBox="1">
            <a:spLocks/>
          </p:cNvSpPr>
          <p:nvPr/>
        </p:nvSpPr>
        <p:spPr>
          <a:xfrm>
            <a:off x="878673" y="16712908"/>
            <a:ext cx="10288506" cy="263277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Develop </a:t>
            </a:r>
            <a:r>
              <a:rPr lang="en-US" dirty="0">
                <a:solidFill>
                  <a:schemeClr val="tx1">
                    <a:lumMod val="75000"/>
                    <a:lumOff val="25000"/>
                  </a:schemeClr>
                </a:solidFill>
                <a:latin typeface="Garamond"/>
              </a:rPr>
              <a:t>a Google Earth Engine</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tool to</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map crop age and biomass of perennial agriculture in California </a:t>
            </a:r>
            <a:endParaRPr lang="en-US" b="1" dirty="0">
              <a:solidFill>
                <a:schemeClr val="tx1">
                  <a:lumMod val="75000"/>
                  <a:lumOff val="25000"/>
                </a:schemeClr>
              </a:solidFill>
              <a:latin typeface="Garamond"/>
            </a:endParaRP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Estimate </a:t>
            </a:r>
            <a:r>
              <a:rPr lang="en-US" dirty="0">
                <a:solidFill>
                  <a:schemeClr val="tx1">
                    <a:lumMod val="75000"/>
                    <a:lumOff val="25000"/>
                  </a:schemeClr>
                </a:solidFill>
                <a:latin typeface="Garamond"/>
              </a:rPr>
              <a:t>the total carbon stock of California’s vineyards and almond, pistachio, walnut, and orange orchards</a:t>
            </a: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Compare</a:t>
            </a:r>
            <a:r>
              <a:rPr lang="en-US" dirty="0">
                <a:latin typeface="Garamond"/>
              </a:rPr>
              <a:t> the carbon stock and ages of the different crop types</a:t>
            </a: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p:txBody>
      </p:sp>
      <p:sp>
        <p:nvSpPr>
          <p:cNvPr id="7" name="TextBox 6">
            <a:extLst>
              <a:ext uri="{FF2B5EF4-FFF2-40B4-BE49-F238E27FC236}">
                <a16:creationId xmlns:a16="http://schemas.microsoft.com/office/drawing/2014/main" id="{F39FCAA1-BF5E-9E4A-8FAF-F52102165EDD}"/>
              </a:ext>
            </a:extLst>
          </p:cNvPr>
          <p:cNvSpPr txBox="1"/>
          <p:nvPr/>
        </p:nvSpPr>
        <p:spPr>
          <a:xfrm>
            <a:off x="878673" y="15904120"/>
            <a:ext cx="3127779" cy="769441"/>
          </a:xfrm>
          <a:prstGeom prst="rect">
            <a:avLst/>
          </a:prstGeom>
          <a:noFill/>
        </p:spPr>
        <p:txBody>
          <a:bodyPr wrap="square" rtlCol="0">
            <a:spAutoFit/>
          </a:bodyPr>
          <a:lstStyle/>
          <a:p>
            <a:r>
              <a:rPr lang="en-US" sz="4400" b="1">
                <a:solidFill>
                  <a:srgbClr val="D2672B"/>
                </a:solidFill>
                <a:latin typeface="Century Gothic" panose="020B0502020202020204" pitchFamily="34" charset="0"/>
              </a:rPr>
              <a:t>Objectives</a:t>
            </a:r>
          </a:p>
        </p:txBody>
      </p:sp>
      <p:sp>
        <p:nvSpPr>
          <p:cNvPr id="9" name="TextBox 8">
            <a:extLst>
              <a:ext uri="{FF2B5EF4-FFF2-40B4-BE49-F238E27FC236}">
                <a16:creationId xmlns:a16="http://schemas.microsoft.com/office/drawing/2014/main" id="{415D5172-C4B1-584A-B138-B91FA0653E06}"/>
              </a:ext>
            </a:extLst>
          </p:cNvPr>
          <p:cNvSpPr txBox="1"/>
          <p:nvPr/>
        </p:nvSpPr>
        <p:spPr>
          <a:xfrm>
            <a:off x="11722849" y="4592211"/>
            <a:ext cx="384913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Methodology</a:t>
            </a:r>
          </a:p>
        </p:txBody>
      </p:sp>
      <p:sp>
        <p:nvSpPr>
          <p:cNvPr id="11" name="TextBox 10">
            <a:extLst>
              <a:ext uri="{FF2B5EF4-FFF2-40B4-BE49-F238E27FC236}">
                <a16:creationId xmlns:a16="http://schemas.microsoft.com/office/drawing/2014/main" id="{AFFEBA6E-4F7E-F948-A164-3B21EC1F8751}"/>
              </a:ext>
            </a:extLst>
          </p:cNvPr>
          <p:cNvSpPr txBox="1"/>
          <p:nvPr/>
        </p:nvSpPr>
        <p:spPr>
          <a:xfrm>
            <a:off x="878674" y="23485030"/>
            <a:ext cx="559480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Study Area &amp; Period</a:t>
            </a:r>
          </a:p>
        </p:txBody>
      </p:sp>
      <p:sp>
        <p:nvSpPr>
          <p:cNvPr id="13" name="TextBox 12">
            <a:extLst>
              <a:ext uri="{FF2B5EF4-FFF2-40B4-BE49-F238E27FC236}">
                <a16:creationId xmlns:a16="http://schemas.microsoft.com/office/drawing/2014/main" id="{98B028C0-78EC-7644-B072-D1D53DAED941}"/>
              </a:ext>
            </a:extLst>
          </p:cNvPr>
          <p:cNvSpPr txBox="1"/>
          <p:nvPr/>
        </p:nvSpPr>
        <p:spPr>
          <a:xfrm>
            <a:off x="878674" y="19299357"/>
            <a:ext cx="5272597"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Earth Observations</a:t>
            </a:r>
          </a:p>
        </p:txBody>
      </p:sp>
      <p:sp>
        <p:nvSpPr>
          <p:cNvPr id="15" name="TextBox 14">
            <a:extLst>
              <a:ext uri="{FF2B5EF4-FFF2-40B4-BE49-F238E27FC236}">
                <a16:creationId xmlns:a16="http://schemas.microsoft.com/office/drawing/2014/main" id="{4B870F34-8525-6748-A569-C61FE1D56F02}"/>
              </a:ext>
            </a:extLst>
          </p:cNvPr>
          <p:cNvSpPr txBox="1"/>
          <p:nvPr/>
        </p:nvSpPr>
        <p:spPr>
          <a:xfrm>
            <a:off x="11722849" y="10497246"/>
            <a:ext cx="2012089"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Results</a:t>
            </a:r>
          </a:p>
        </p:txBody>
      </p:sp>
      <p:sp>
        <p:nvSpPr>
          <p:cNvPr id="16" name="Text Placeholder 16">
            <a:extLst>
              <a:ext uri="{FF2B5EF4-FFF2-40B4-BE49-F238E27FC236}">
                <a16:creationId xmlns:a16="http://schemas.microsoft.com/office/drawing/2014/main" id="{93AF55B4-75F2-4E46-995B-E36887786413}"/>
              </a:ext>
            </a:extLst>
          </p:cNvPr>
          <p:cNvSpPr txBox="1">
            <a:spLocks/>
          </p:cNvSpPr>
          <p:nvPr/>
        </p:nvSpPr>
        <p:spPr>
          <a:xfrm>
            <a:off x="11722849" y="23648018"/>
            <a:ext cx="11909246" cy="2757551"/>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PAACET can detect the planting years of most orchards and vineyards in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is limited by Landsat data availability (starting in 1984) and the accuracy of the USDA-NASS Cropland Data Layer in defining orchard boundaries. </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may be improved by incorporating satellite imagery with better spatial resolution.</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sp>
        <p:nvSpPr>
          <p:cNvPr id="17" name="TextBox 16">
            <a:extLst>
              <a:ext uri="{FF2B5EF4-FFF2-40B4-BE49-F238E27FC236}">
                <a16:creationId xmlns:a16="http://schemas.microsoft.com/office/drawing/2014/main" id="{4DCE6A74-6ADC-B642-A5A0-6916B3BCA987}"/>
              </a:ext>
            </a:extLst>
          </p:cNvPr>
          <p:cNvSpPr txBox="1"/>
          <p:nvPr/>
        </p:nvSpPr>
        <p:spPr>
          <a:xfrm>
            <a:off x="11722849" y="22842572"/>
            <a:ext cx="3486852"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Conclusions</a:t>
            </a:r>
          </a:p>
        </p:txBody>
      </p:sp>
      <p:sp>
        <p:nvSpPr>
          <p:cNvPr id="18" name="Text Placeholder 16">
            <a:extLst>
              <a:ext uri="{FF2B5EF4-FFF2-40B4-BE49-F238E27FC236}">
                <a16:creationId xmlns:a16="http://schemas.microsoft.com/office/drawing/2014/main" id="{D35F066C-AA25-734C-B717-5ACBC62F9496}"/>
              </a:ext>
            </a:extLst>
          </p:cNvPr>
          <p:cNvSpPr txBox="1">
            <a:spLocks/>
          </p:cNvSpPr>
          <p:nvPr/>
        </p:nvSpPr>
        <p:spPr>
          <a:xfrm>
            <a:off x="11722849" y="27465644"/>
            <a:ext cx="12193705" cy="255156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The team would like to thank everyone who made this project possible:</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Partners:</a:t>
            </a:r>
            <a:r>
              <a:rPr lang="en-US" dirty="0">
                <a:solidFill>
                  <a:srgbClr val="D2672B"/>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California Air Resources Board</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Advisors: </a:t>
            </a:r>
            <a:r>
              <a:rPr lang="en-US" dirty="0">
                <a:solidFill>
                  <a:schemeClr val="tx1">
                    <a:lumMod val="75000"/>
                    <a:lumOff val="25000"/>
                  </a:schemeClr>
                </a:solidFill>
                <a:latin typeface="Garamond" panose="02020404030301010803" pitchFamily="18" charset="0"/>
              </a:rPr>
              <a:t>Dr. Juan Torres-Pérez (NASA ARC), Dr. Kenton Ross (NASA </a:t>
            </a:r>
            <a:r>
              <a:rPr lang="en-US" dirty="0" err="1">
                <a:solidFill>
                  <a:schemeClr val="tx1">
                    <a:lumMod val="75000"/>
                    <a:lumOff val="25000"/>
                  </a:schemeClr>
                </a:solidFill>
                <a:latin typeface="Garamond" panose="02020404030301010803" pitchFamily="18" charset="0"/>
              </a:rPr>
              <a:t>LaRC</a:t>
            </a:r>
            <a:r>
              <a:rPr lang="en-US" dirty="0">
                <a:solidFill>
                  <a:schemeClr val="tx1">
                    <a:lumMod val="75000"/>
                    <a:lumOff val="25000"/>
                  </a:schemeClr>
                </a:solidFill>
                <a:latin typeface="Garamond" panose="02020404030301010803" pitchFamily="18" charset="0"/>
              </a:rPr>
              <a:t>)</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Fellows: </a:t>
            </a:r>
            <a:r>
              <a:rPr lang="en-US" dirty="0" err="1">
                <a:solidFill>
                  <a:schemeClr val="tx1">
                    <a:lumMod val="75000"/>
                    <a:lumOff val="25000"/>
                  </a:schemeClr>
                </a:solidFill>
                <a:latin typeface="Garamond" panose="02020404030301010803" pitchFamily="18" charset="0"/>
              </a:rPr>
              <a:t>Britnay</a:t>
            </a:r>
            <a:r>
              <a:rPr lang="en-US" dirty="0">
                <a:solidFill>
                  <a:schemeClr val="tx1">
                    <a:lumMod val="75000"/>
                    <a:lumOff val="25000"/>
                  </a:schemeClr>
                </a:solidFill>
                <a:latin typeface="Garamond" panose="02020404030301010803" pitchFamily="18" charset="0"/>
              </a:rPr>
              <a:t> Beaudry (DEVELOP ARC), Hayley Pippin (DEVELOP ARC)</a:t>
            </a:r>
          </a:p>
          <a:p>
            <a:pPr marL="457200" indent="-457200">
              <a:lnSpc>
                <a:spcPct val="100000"/>
              </a:lnSpc>
              <a:spcBef>
                <a:spcPts val="0"/>
              </a:spcBef>
              <a:spcAft>
                <a:spcPts val="600"/>
              </a:spcAft>
              <a:buClr>
                <a:srgbClr val="D2672B"/>
              </a:buClr>
              <a:buFont typeface="Arial" panose="020B0604020202020204" pitchFamily="34" charset="0"/>
              <a:buChar char="•"/>
            </a:pPr>
            <a:r>
              <a:rPr lang="en-US" sz="2800" b="1" dirty="0">
                <a:solidFill>
                  <a:srgbClr val="D2672B"/>
                </a:solidFill>
                <a:latin typeface="Garamond" panose="02020404030301010803" pitchFamily="18" charset="0"/>
              </a:rPr>
              <a:t>Special thanks: </a:t>
            </a:r>
            <a:r>
              <a:rPr lang="en-US" dirty="0">
                <a:solidFill>
                  <a:schemeClr val="tx1">
                    <a:lumMod val="75000"/>
                    <a:lumOff val="25000"/>
                  </a:schemeClr>
                </a:solidFill>
                <a:latin typeface="Garamond" panose="02020404030301010803" pitchFamily="18" charset="0"/>
              </a:rPr>
              <a:t>Dr. Lee Johnson (NASA ARC), Dr. Forrest Melton (NASA ARC)</a:t>
            </a:r>
          </a:p>
        </p:txBody>
      </p:sp>
      <p:sp>
        <p:nvSpPr>
          <p:cNvPr id="19" name="TextBox 18">
            <a:extLst>
              <a:ext uri="{FF2B5EF4-FFF2-40B4-BE49-F238E27FC236}">
                <a16:creationId xmlns:a16="http://schemas.microsoft.com/office/drawing/2014/main" id="{62609C20-1E2B-6A47-92A2-F3B2B7AB5A94}"/>
              </a:ext>
            </a:extLst>
          </p:cNvPr>
          <p:cNvSpPr txBox="1"/>
          <p:nvPr/>
        </p:nvSpPr>
        <p:spPr>
          <a:xfrm>
            <a:off x="11722849" y="26639871"/>
            <a:ext cx="5687776"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Acknowledgements</a:t>
            </a:r>
          </a:p>
        </p:txBody>
      </p:sp>
      <p:sp>
        <p:nvSpPr>
          <p:cNvPr id="20" name="Text Placeholder 16">
            <a:extLst>
              <a:ext uri="{FF2B5EF4-FFF2-40B4-BE49-F238E27FC236}">
                <a16:creationId xmlns:a16="http://schemas.microsoft.com/office/drawing/2014/main" id="{30B133FB-8DCD-0042-947B-D0EE1DC0C852}"/>
              </a:ext>
            </a:extLst>
          </p:cNvPr>
          <p:cNvSpPr txBox="1">
            <a:spLocks/>
          </p:cNvSpPr>
          <p:nvPr/>
        </p:nvSpPr>
        <p:spPr>
          <a:xfrm>
            <a:off x="878673" y="13025273"/>
            <a:ext cx="10288507" cy="256407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a:ea typeface="Roboto"/>
                <a:cs typeface="Roboto"/>
              </a:rPr>
              <a:t>The NASA DEVELOP team partnered with the </a:t>
            </a:r>
            <a:r>
              <a:rPr lang="en-US" b="1" dirty="0">
                <a:solidFill>
                  <a:schemeClr val="tx1">
                    <a:lumMod val="75000"/>
                    <a:lumOff val="25000"/>
                  </a:schemeClr>
                </a:solidFill>
                <a:latin typeface="Garamond"/>
                <a:ea typeface="Roboto"/>
                <a:cs typeface="Roboto"/>
              </a:rPr>
              <a:t>California Air Resources Board</a:t>
            </a:r>
            <a:r>
              <a:rPr lang="en-US" dirty="0">
                <a:solidFill>
                  <a:schemeClr val="tx1">
                    <a:lumMod val="75000"/>
                    <a:lumOff val="25000"/>
                  </a:schemeClr>
                </a:solidFill>
                <a:latin typeface="Garamond"/>
                <a:ea typeface="Roboto"/>
                <a:cs typeface="Roboto"/>
              </a:rPr>
              <a:t> </a:t>
            </a:r>
            <a:r>
              <a:rPr lang="en-US" b="1" dirty="0">
                <a:solidFill>
                  <a:schemeClr val="tx1">
                    <a:lumMod val="75000"/>
                    <a:lumOff val="25000"/>
                  </a:schemeClr>
                </a:solidFill>
                <a:latin typeface="Garamond"/>
                <a:ea typeface="Roboto"/>
                <a:cs typeface="Roboto"/>
              </a:rPr>
              <a:t>(CARB)</a:t>
            </a:r>
            <a:r>
              <a:rPr lang="en-US" dirty="0">
                <a:solidFill>
                  <a:schemeClr val="tx1">
                    <a:lumMod val="75000"/>
                    <a:lumOff val="25000"/>
                  </a:schemeClr>
                </a:solidFill>
                <a:latin typeface="Garamond"/>
                <a:ea typeface="Roboto"/>
                <a:cs typeface="Roboto"/>
              </a:rPr>
              <a:t>, which is one of six boards, departments, and offices under the umbrella of the California Environmental Protection Agency.</a:t>
            </a:r>
            <a:r>
              <a:rPr lang="en-US" dirty="0">
                <a:solidFill>
                  <a:schemeClr val="tx1">
                    <a:lumMod val="75000"/>
                    <a:lumOff val="25000"/>
                  </a:schemeClr>
                </a:solidFill>
                <a:latin typeface="Garamond"/>
                <a:ea typeface="Roboto"/>
                <a:cs typeface="+mn-lt"/>
              </a:rPr>
              <a:t> </a:t>
            </a:r>
            <a:r>
              <a:rPr lang="en-US" dirty="0">
                <a:solidFill>
                  <a:schemeClr val="tx1">
                    <a:lumMod val="75000"/>
                    <a:lumOff val="25000"/>
                  </a:schemeClr>
                </a:solidFill>
                <a:latin typeface="Garamond"/>
                <a:ea typeface="+mn-lt"/>
                <a:cs typeface="+mn-lt"/>
              </a:rPr>
              <a:t>CARB is California's lead agency on climate change and is responsible for planning a roadmap to achieve the state's climate change goals and implementing programs to reduce greenhouse gas emissions.</a:t>
            </a:r>
          </a:p>
          <a:p>
            <a:pPr>
              <a:lnSpc>
                <a:spcPct val="100000"/>
              </a:lnSpc>
              <a:spcBef>
                <a:spcPts val="0"/>
              </a:spcBef>
              <a:spcAft>
                <a:spcPts val="600"/>
              </a:spcAft>
            </a:pPr>
            <a:endParaRPr lang="en-US" dirty="0">
              <a:solidFill>
                <a:schemeClr val="tx1">
                  <a:lumMod val="75000"/>
                  <a:lumOff val="25000"/>
                </a:schemeClr>
              </a:solidFill>
              <a:latin typeface="Garamond"/>
              <a:ea typeface="Roboto"/>
            </a:endParaRPr>
          </a:p>
        </p:txBody>
      </p:sp>
      <p:sp>
        <p:nvSpPr>
          <p:cNvPr id="21" name="TextBox 20">
            <a:extLst>
              <a:ext uri="{FF2B5EF4-FFF2-40B4-BE49-F238E27FC236}">
                <a16:creationId xmlns:a16="http://schemas.microsoft.com/office/drawing/2014/main" id="{54C1EB46-C54F-8B42-84B8-7EBD78A05F23}"/>
              </a:ext>
            </a:extLst>
          </p:cNvPr>
          <p:cNvSpPr txBox="1"/>
          <p:nvPr/>
        </p:nvSpPr>
        <p:spPr>
          <a:xfrm>
            <a:off x="878674" y="12218841"/>
            <a:ext cx="4403770"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Project Partners</a:t>
            </a:r>
          </a:p>
        </p:txBody>
      </p:sp>
      <p:sp>
        <p:nvSpPr>
          <p:cNvPr id="22" name="TextBox 21">
            <a:extLst>
              <a:ext uri="{FF2B5EF4-FFF2-40B4-BE49-F238E27FC236}">
                <a16:creationId xmlns:a16="http://schemas.microsoft.com/office/drawing/2014/main" id="{DADBC8F7-A85D-3E4A-834E-92FE4F1AB007}"/>
              </a:ext>
            </a:extLst>
          </p:cNvPr>
          <p:cNvSpPr txBox="1"/>
          <p:nvPr/>
        </p:nvSpPr>
        <p:spPr>
          <a:xfrm>
            <a:off x="11722849" y="30292601"/>
            <a:ext cx="4542503" cy="769441"/>
          </a:xfrm>
          <a:prstGeom prst="rect">
            <a:avLst/>
          </a:prstGeom>
          <a:noFill/>
        </p:spPr>
        <p:txBody>
          <a:bodyPr wrap="none" rtlCol="0" anchor="ctr">
            <a:spAutoFit/>
          </a:bodyPr>
          <a:lstStyle/>
          <a:p>
            <a:r>
              <a:rPr lang="en-US" sz="4400" b="1" dirty="0">
                <a:solidFill>
                  <a:srgbClr val="D2672B"/>
                </a:solidFill>
                <a:latin typeface="Century Gothic" panose="020B0502020202020204" pitchFamily="34" charset="0"/>
              </a:rPr>
              <a:t>Team Members</a:t>
            </a:r>
          </a:p>
        </p:txBody>
      </p:sp>
      <p:sp>
        <p:nvSpPr>
          <p:cNvPr id="37" name="Text Placeholder 16">
            <a:extLst>
              <a:ext uri="{FF2B5EF4-FFF2-40B4-BE49-F238E27FC236}">
                <a16:creationId xmlns:a16="http://schemas.microsoft.com/office/drawing/2014/main" id="{631B4A2A-CE5C-474A-AA98-CC9A62589A0E}"/>
              </a:ext>
            </a:extLst>
          </p:cNvPr>
          <p:cNvSpPr txBox="1">
            <a:spLocks/>
          </p:cNvSpPr>
          <p:nvPr/>
        </p:nvSpPr>
        <p:spPr>
          <a:xfrm>
            <a:off x="878674" y="5252754"/>
            <a:ext cx="10288507" cy="667428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a:ea typeface="+mn-lt"/>
                <a:cs typeface="+mn-lt"/>
              </a:rPr>
              <a:t>California seeks to become a carbon neutral state by 2045. To track progress toward this goal, it is important to quantify the amount of carbon stored by various landcover types across the state. Vineyards and orchards make up a large portion of California's agricultural landcover and store considerable amounts of carbon. For this project, NASA DEVELOP partnered with the California Air Resources Board to estimate the age and carbon stock of crop-specific agricultural regions across California between 1984 and 2021. The DEVELOP team created the Perennial Agriculture Age and Carbon Estimation Tool (PAACET), a Google Earth Engine tool that employs Earth observation from the Landsat 5 Thematic Mapper (TM), Landsat 7 Enhanced Thematic Mapper Plus (ETM+), and Landsat 8 Operational Land Imager (OLI) to estimate the age and carbon stock of vineyards and almond, walnut, pistachio, and orange orchards. The team used an ocular sampling accuracy assessment consisting of 53 sample vineyards and orchards and found that on average, PAACET estimated ages within ±4.3 years of their actual age. The tool estimated that vineyards and walnut orchards are the oldest woody croplands, and almond orchards store the largest total carbon.</a:t>
            </a:r>
          </a:p>
        </p:txBody>
      </p:sp>
      <p:sp>
        <p:nvSpPr>
          <p:cNvPr id="38" name="TextBox 37">
            <a:extLst>
              <a:ext uri="{FF2B5EF4-FFF2-40B4-BE49-F238E27FC236}">
                <a16:creationId xmlns:a16="http://schemas.microsoft.com/office/drawing/2014/main" id="{1EC47E79-0327-A941-B47B-0BC48AE55838}"/>
              </a:ext>
            </a:extLst>
          </p:cNvPr>
          <p:cNvSpPr txBox="1"/>
          <p:nvPr/>
        </p:nvSpPr>
        <p:spPr>
          <a:xfrm>
            <a:off x="878674" y="4484915"/>
            <a:ext cx="2475358"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Abstract</a:t>
            </a:r>
          </a:p>
        </p:txBody>
      </p:sp>
      <p:sp>
        <p:nvSpPr>
          <p:cNvPr id="53" name="Text Placeholder 11">
            <a:extLst>
              <a:ext uri="{FF2B5EF4-FFF2-40B4-BE49-F238E27FC236}">
                <a16:creationId xmlns:a16="http://schemas.microsoft.com/office/drawing/2014/main" id="{071EBB9C-2234-4E06-8A3A-32E0FD8AEE91}"/>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California – Ames </a:t>
            </a:r>
          </a:p>
        </p:txBody>
      </p:sp>
      <p:sp>
        <p:nvSpPr>
          <p:cNvPr id="43" name="Title 3">
            <a:extLst>
              <a:ext uri="{FF2B5EF4-FFF2-40B4-BE49-F238E27FC236}">
                <a16:creationId xmlns:a16="http://schemas.microsoft.com/office/drawing/2014/main" id="{3D3B9ACE-4202-4AC6-881B-2DBDB66721C4}"/>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pPr algn="ctr" rtl="0"/>
            <a:endParaRPr lang="en-US" sz="2000" kern="1200">
              <a:solidFill>
                <a:srgbClr val="000000"/>
              </a:solidFill>
              <a:latin typeface="Century Gothic"/>
              <a:ea typeface="+mn-ea"/>
              <a:cs typeface="+mn-cs"/>
            </a:endParaRPr>
          </a:p>
        </p:txBody>
      </p:sp>
      <p:grpSp>
        <p:nvGrpSpPr>
          <p:cNvPr id="142" name="Group 141">
            <a:extLst>
              <a:ext uri="{FF2B5EF4-FFF2-40B4-BE49-F238E27FC236}">
                <a16:creationId xmlns:a16="http://schemas.microsoft.com/office/drawing/2014/main" id="{7E7EC9A3-A7EB-4B3D-BD34-F162880A5476}"/>
              </a:ext>
            </a:extLst>
          </p:cNvPr>
          <p:cNvGrpSpPr/>
          <p:nvPr/>
        </p:nvGrpSpPr>
        <p:grpSpPr>
          <a:xfrm>
            <a:off x="11461593" y="31220012"/>
            <a:ext cx="11551423" cy="3061518"/>
            <a:chOff x="12479296" y="30730157"/>
            <a:chExt cx="11551423" cy="3061518"/>
          </a:xfrm>
        </p:grpSpPr>
        <p:pic>
          <p:nvPicPr>
            <p:cNvPr id="47" name="Picture 46" descr="Shape, circle&#10;&#10;Description automatically generated">
              <a:extLst>
                <a:ext uri="{FF2B5EF4-FFF2-40B4-BE49-F238E27FC236}">
                  <a16:creationId xmlns:a16="http://schemas.microsoft.com/office/drawing/2014/main" id="{CE770B3E-FD05-4E74-8626-78613A0E6B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29403" y="30730157"/>
              <a:ext cx="2103120" cy="2103120"/>
            </a:xfrm>
            <a:prstGeom prst="rect">
              <a:avLst/>
            </a:prstGeom>
          </p:spPr>
        </p:pic>
        <p:pic>
          <p:nvPicPr>
            <p:cNvPr id="4" name="Picture 3">
              <a:extLst>
                <a:ext uri="{FF2B5EF4-FFF2-40B4-BE49-F238E27FC236}">
                  <a16:creationId xmlns:a16="http://schemas.microsoft.com/office/drawing/2014/main" id="{F7F33E79-7765-414F-AEDB-B98670EC2002}"/>
                </a:ext>
              </a:extLst>
            </p:cNvPr>
            <p:cNvPicPr>
              <a:picLocks noChangeAspect="1"/>
            </p:cNvPicPr>
            <p:nvPr/>
          </p:nvPicPr>
          <p:blipFill rotWithShape="1">
            <a:blip r:embed="rId4"/>
            <a:srcRect l="138" t="11183" r="-138"/>
            <a:stretch/>
          </p:blipFill>
          <p:spPr>
            <a:xfrm>
              <a:off x="18857182" y="30946515"/>
              <a:ext cx="1638701" cy="1645920"/>
            </a:xfrm>
            <a:prstGeom prst="flowChartConnector">
              <a:avLst/>
            </a:prstGeom>
          </p:spPr>
        </p:pic>
        <p:sp>
          <p:nvSpPr>
            <p:cNvPr id="27" name="Text Placeholder 16">
              <a:extLst>
                <a:ext uri="{FF2B5EF4-FFF2-40B4-BE49-F238E27FC236}">
                  <a16:creationId xmlns:a16="http://schemas.microsoft.com/office/drawing/2014/main" id="{B28218B1-CC26-1748-A80F-C67D9F623F59}"/>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30" name="Text Placeholder 16">
              <a:extLst>
                <a:ext uri="{FF2B5EF4-FFF2-40B4-BE49-F238E27FC236}">
                  <a16:creationId xmlns:a16="http://schemas.microsoft.com/office/drawing/2014/main" id="{DE579121-499F-A942-88A7-A0E367204A8F}"/>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33" name="Text Placeholder 16">
              <a:extLst>
                <a:ext uri="{FF2B5EF4-FFF2-40B4-BE49-F238E27FC236}">
                  <a16:creationId xmlns:a16="http://schemas.microsoft.com/office/drawing/2014/main" id="{ECBB7FA8-F9CB-4343-9E9B-F0FDC7AE37C7}"/>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36" name="Text Placeholder 16">
              <a:extLst>
                <a:ext uri="{FF2B5EF4-FFF2-40B4-BE49-F238E27FC236}">
                  <a16:creationId xmlns:a16="http://schemas.microsoft.com/office/drawing/2014/main" id="{C9A2BDDB-7307-134C-862D-2E2389AD75C6}"/>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44" name="Picture 43" descr="Shape, circle&#10;&#10;Description automatically generated">
              <a:extLst>
                <a:ext uri="{FF2B5EF4-FFF2-40B4-BE49-F238E27FC236}">
                  <a16:creationId xmlns:a16="http://schemas.microsoft.com/office/drawing/2014/main" id="{311D54D1-874B-4427-B5D1-64481C802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3031" y="30730157"/>
              <a:ext cx="2103120" cy="2103120"/>
            </a:xfrm>
            <a:prstGeom prst="rect">
              <a:avLst/>
            </a:prstGeom>
          </p:spPr>
        </p:pic>
        <p:pic>
          <p:nvPicPr>
            <p:cNvPr id="45" name="Picture 44" descr="Shape, circle&#10;&#10;Description automatically generated">
              <a:extLst>
                <a:ext uri="{FF2B5EF4-FFF2-40B4-BE49-F238E27FC236}">
                  <a16:creationId xmlns:a16="http://schemas.microsoft.com/office/drawing/2014/main" id="{5A993D78-FA53-41F4-B2BA-F7F510497C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46" name="Picture 45" descr="Shape, circle&#10;&#10;Description automatically generated">
              <a:extLst>
                <a:ext uri="{FF2B5EF4-FFF2-40B4-BE49-F238E27FC236}">
                  <a16:creationId xmlns:a16="http://schemas.microsoft.com/office/drawing/2014/main" id="{82385917-36C8-4AC9-B06F-CB0D993FF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35775" y="30730157"/>
              <a:ext cx="2103120" cy="2103120"/>
            </a:xfrm>
            <a:prstGeom prst="rect">
              <a:avLst/>
            </a:prstGeom>
          </p:spPr>
        </p:pic>
        <p:pic>
          <p:nvPicPr>
            <p:cNvPr id="28" name="Picture 27">
              <a:extLst>
                <a:ext uri="{FF2B5EF4-FFF2-40B4-BE49-F238E27FC236}">
                  <a16:creationId xmlns:a16="http://schemas.microsoft.com/office/drawing/2014/main" id="{5887C515-BC66-42FA-BC2B-81F33BE19B89}"/>
                </a:ext>
              </a:extLst>
            </p:cNvPr>
            <p:cNvPicPr>
              <a:picLocks noChangeAspect="1"/>
            </p:cNvPicPr>
            <p:nvPr/>
          </p:nvPicPr>
          <p:blipFill rotWithShape="1">
            <a:blip r:embed="rId5"/>
            <a:srcRect l="-458" r="458" b="9659"/>
            <a:stretch/>
          </p:blipFill>
          <p:spPr>
            <a:xfrm>
              <a:off x="21746882" y="30956040"/>
              <a:ext cx="1644081" cy="1645920"/>
            </a:xfrm>
            <a:prstGeom prst="flowChartConnector">
              <a:avLst/>
            </a:prstGeom>
          </p:spPr>
        </p:pic>
        <p:pic>
          <p:nvPicPr>
            <p:cNvPr id="5" name="Picture 4">
              <a:extLst>
                <a:ext uri="{FF2B5EF4-FFF2-40B4-BE49-F238E27FC236}">
                  <a16:creationId xmlns:a16="http://schemas.microsoft.com/office/drawing/2014/main" id="{8E49CF19-4F89-462C-A850-A245F6D88567}"/>
                </a:ext>
              </a:extLst>
            </p:cNvPr>
            <p:cNvPicPr>
              <a:picLocks noChangeAspect="1"/>
            </p:cNvPicPr>
            <p:nvPr/>
          </p:nvPicPr>
          <p:blipFill rotWithShape="1">
            <a:blip r:embed="rId6"/>
            <a:srcRect l="14602" t="1113" r="3366" b="10167"/>
            <a:stretch/>
          </p:blipFill>
          <p:spPr>
            <a:xfrm>
              <a:off x="15967599" y="30965564"/>
              <a:ext cx="1647333" cy="1645920"/>
            </a:xfrm>
            <a:prstGeom prst="flowChartConnector">
              <a:avLst/>
            </a:prstGeom>
          </p:spPr>
        </p:pic>
        <p:grpSp>
          <p:nvGrpSpPr>
            <p:cNvPr id="109" name="Group 108">
              <a:extLst>
                <a:ext uri="{FF2B5EF4-FFF2-40B4-BE49-F238E27FC236}">
                  <a16:creationId xmlns:a16="http://schemas.microsoft.com/office/drawing/2014/main" id="{B5CD5B3B-18D7-F74F-A29E-3F7A2D003C73}"/>
                </a:ext>
              </a:extLst>
            </p:cNvPr>
            <p:cNvGrpSpPr/>
            <p:nvPr/>
          </p:nvGrpSpPr>
          <p:grpSpPr>
            <a:xfrm>
              <a:off x="12479296" y="30730157"/>
              <a:ext cx="11551423" cy="3061518"/>
              <a:chOff x="12479296" y="30730157"/>
              <a:chExt cx="11551423" cy="3061518"/>
            </a:xfrm>
          </p:grpSpPr>
          <p:pic>
            <p:nvPicPr>
              <p:cNvPr id="3" name="Picture 3">
                <a:extLst>
                  <a:ext uri="{FF2B5EF4-FFF2-40B4-BE49-F238E27FC236}">
                    <a16:creationId xmlns:a16="http://schemas.microsoft.com/office/drawing/2014/main" id="{F7F33E79-7765-414F-AEDB-B98670EC2002}"/>
                  </a:ext>
                </a:extLst>
              </p:cNvPr>
              <p:cNvPicPr>
                <a:picLocks noChangeAspect="1"/>
              </p:cNvPicPr>
              <p:nvPr/>
            </p:nvPicPr>
            <p:blipFill rotWithShape="1">
              <a:blip r:embed="rId4"/>
              <a:srcRect l="138" t="11183" r="-138"/>
              <a:stretch/>
            </p:blipFill>
            <p:spPr>
              <a:xfrm>
                <a:off x="18857182" y="30946515"/>
                <a:ext cx="1638701" cy="1645920"/>
              </a:xfrm>
              <a:prstGeom prst="flowChartConnector">
                <a:avLst/>
              </a:prstGeom>
            </p:spPr>
          </p:pic>
          <p:sp>
            <p:nvSpPr>
              <p:cNvPr id="40" name="Text Placeholder 16">
                <a:extLst>
                  <a:ext uri="{FF2B5EF4-FFF2-40B4-BE49-F238E27FC236}">
                    <a16:creationId xmlns:a16="http://schemas.microsoft.com/office/drawing/2014/main" id="{B28218B1-CC26-1748-A80F-C67D9F623F59}"/>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52" name="Text Placeholder 16">
                <a:extLst>
                  <a:ext uri="{FF2B5EF4-FFF2-40B4-BE49-F238E27FC236}">
                    <a16:creationId xmlns:a16="http://schemas.microsoft.com/office/drawing/2014/main" id="{DE579121-499F-A942-88A7-A0E367204A8F}"/>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56" name="Text Placeholder 16">
                <a:extLst>
                  <a:ext uri="{FF2B5EF4-FFF2-40B4-BE49-F238E27FC236}">
                    <a16:creationId xmlns:a16="http://schemas.microsoft.com/office/drawing/2014/main" id="{ECBB7FA8-F9CB-4343-9E9B-F0FDC7AE37C7}"/>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66" name="Text Placeholder 16">
                <a:extLst>
                  <a:ext uri="{FF2B5EF4-FFF2-40B4-BE49-F238E27FC236}">
                    <a16:creationId xmlns:a16="http://schemas.microsoft.com/office/drawing/2014/main" id="{C9A2BDDB-7307-134C-862D-2E2389AD75C6}"/>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03" name="Picture 44" descr="Shape, circle&#10;&#10;Description automatically generated">
                <a:extLst>
                  <a:ext uri="{FF2B5EF4-FFF2-40B4-BE49-F238E27FC236}">
                    <a16:creationId xmlns:a16="http://schemas.microsoft.com/office/drawing/2014/main" id="{5A993D78-FA53-41F4-B2BA-F7F510497C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04" name="Picture 27">
                <a:extLst>
                  <a:ext uri="{FF2B5EF4-FFF2-40B4-BE49-F238E27FC236}">
                    <a16:creationId xmlns:a16="http://schemas.microsoft.com/office/drawing/2014/main" id="{5887C515-BC66-42FA-BC2B-81F33BE19B89}"/>
                  </a:ext>
                </a:extLst>
              </p:cNvPr>
              <p:cNvPicPr>
                <a:picLocks noChangeAspect="1"/>
              </p:cNvPicPr>
              <p:nvPr/>
            </p:nvPicPr>
            <p:blipFill rotWithShape="1">
              <a:blip r:embed="rId5"/>
              <a:srcRect l="-458" r="458" b="9659"/>
              <a:stretch/>
            </p:blipFill>
            <p:spPr>
              <a:xfrm>
                <a:off x="21746882" y="30956040"/>
                <a:ext cx="1644081" cy="1645920"/>
              </a:xfrm>
              <a:prstGeom prst="flowChartConnector">
                <a:avLst/>
              </a:prstGeom>
            </p:spPr>
          </p:pic>
          <p:pic>
            <p:nvPicPr>
              <p:cNvPr id="105" name="Picture 4">
                <a:extLst>
                  <a:ext uri="{FF2B5EF4-FFF2-40B4-BE49-F238E27FC236}">
                    <a16:creationId xmlns:a16="http://schemas.microsoft.com/office/drawing/2014/main" id="{8E49CF19-4F89-462C-A850-A245F6D88567}"/>
                  </a:ext>
                </a:extLst>
              </p:cNvPr>
              <p:cNvPicPr>
                <a:picLocks noChangeAspect="1"/>
              </p:cNvPicPr>
              <p:nvPr/>
            </p:nvPicPr>
            <p:blipFill rotWithShape="1">
              <a:blip r:embed="rId6"/>
              <a:srcRect l="14602" t="1113" r="3366" b="10167"/>
              <a:stretch/>
            </p:blipFill>
            <p:spPr>
              <a:xfrm>
                <a:off x="15967599" y="30965564"/>
                <a:ext cx="1647333" cy="1645920"/>
              </a:xfrm>
              <a:prstGeom prst="flowChartConnector">
                <a:avLst/>
              </a:prstGeom>
            </p:spPr>
          </p:pic>
        </p:grpSp>
        <p:pic>
          <p:nvPicPr>
            <p:cNvPr id="29" name="Picture 28">
              <a:extLst>
                <a:ext uri="{FF2B5EF4-FFF2-40B4-BE49-F238E27FC236}">
                  <a16:creationId xmlns:a16="http://schemas.microsoft.com/office/drawing/2014/main" id="{1B757D0C-4F5A-4776-BBF6-34B68C108FC1}"/>
                </a:ext>
              </a:extLst>
            </p:cNvPr>
            <p:cNvPicPr>
              <a:picLocks noChangeAspect="1"/>
            </p:cNvPicPr>
            <p:nvPr/>
          </p:nvPicPr>
          <p:blipFill rotWithShape="1">
            <a:blip r:embed="rId7"/>
            <a:srcRect t="5584" b="4005"/>
            <a:stretch/>
          </p:blipFill>
          <p:spPr>
            <a:xfrm>
              <a:off x="13067719" y="30949043"/>
              <a:ext cx="1645920" cy="1662188"/>
            </a:xfrm>
            <a:prstGeom prst="flowChartConnector">
              <a:avLst/>
            </a:prstGeom>
          </p:spPr>
        </p:pic>
      </p:grpSp>
      <p:sp>
        <p:nvSpPr>
          <p:cNvPr id="48" name="Text Placeholder 16">
            <a:extLst>
              <a:ext uri="{FF2B5EF4-FFF2-40B4-BE49-F238E27FC236}">
                <a16:creationId xmlns:a16="http://schemas.microsoft.com/office/drawing/2014/main" id="{338E9933-F9E1-40D3-A2D2-91D37F019E65}"/>
              </a:ext>
            </a:extLst>
          </p:cNvPr>
          <p:cNvSpPr txBox="1">
            <a:spLocks/>
          </p:cNvSpPr>
          <p:nvPr/>
        </p:nvSpPr>
        <p:spPr>
          <a:xfrm>
            <a:off x="878674" y="24300425"/>
            <a:ext cx="10288506" cy="124605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Crop-specific agricultural regions of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March 1984 – December 2021</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grpSp>
        <p:nvGrpSpPr>
          <p:cNvPr id="34" name="Group 33">
            <a:extLst>
              <a:ext uri="{FF2B5EF4-FFF2-40B4-BE49-F238E27FC236}">
                <a16:creationId xmlns:a16="http://schemas.microsoft.com/office/drawing/2014/main" id="{C974AECD-F456-4769-BF96-467367E4ED06}"/>
              </a:ext>
            </a:extLst>
          </p:cNvPr>
          <p:cNvGrpSpPr/>
          <p:nvPr/>
        </p:nvGrpSpPr>
        <p:grpSpPr>
          <a:xfrm>
            <a:off x="977329" y="20045619"/>
            <a:ext cx="9395126" cy="3676387"/>
            <a:chOff x="1091718" y="19657889"/>
            <a:chExt cx="9395126" cy="3676387"/>
          </a:xfrm>
        </p:grpSpPr>
        <p:pic>
          <p:nvPicPr>
            <p:cNvPr id="10" name="Picture 13" descr="A picture containing satellite, transport&#10;&#10;Description automatically generated">
              <a:extLst>
                <a:ext uri="{FF2B5EF4-FFF2-40B4-BE49-F238E27FC236}">
                  <a16:creationId xmlns:a16="http://schemas.microsoft.com/office/drawing/2014/main" id="{D70907B3-DA25-47CA-BB71-D4F3F4C835B7}"/>
                </a:ext>
              </a:extLst>
            </p:cNvPr>
            <p:cNvPicPr>
              <a:picLocks noChangeAspect="1"/>
            </p:cNvPicPr>
            <p:nvPr/>
          </p:nvPicPr>
          <p:blipFill>
            <a:blip r:embed="rId8"/>
            <a:stretch>
              <a:fillRect/>
            </a:stretch>
          </p:blipFill>
          <p:spPr>
            <a:xfrm>
              <a:off x="1241467" y="19657889"/>
              <a:ext cx="2589842" cy="2554410"/>
            </a:xfrm>
            <a:prstGeom prst="rect">
              <a:avLst/>
            </a:prstGeom>
          </p:spPr>
        </p:pic>
        <p:pic>
          <p:nvPicPr>
            <p:cNvPr id="14" name="Picture 23" descr="A picture containing indoor&#10;&#10;Description automatically generated">
              <a:extLst>
                <a:ext uri="{FF2B5EF4-FFF2-40B4-BE49-F238E27FC236}">
                  <a16:creationId xmlns:a16="http://schemas.microsoft.com/office/drawing/2014/main" id="{E374E843-00D2-4AF8-AA8A-424CB53A7BC1}"/>
                </a:ext>
              </a:extLst>
            </p:cNvPr>
            <p:cNvPicPr>
              <a:picLocks noChangeAspect="1"/>
            </p:cNvPicPr>
            <p:nvPr/>
          </p:nvPicPr>
          <p:blipFill>
            <a:blip r:embed="rId9"/>
            <a:stretch>
              <a:fillRect/>
            </a:stretch>
          </p:blipFill>
          <p:spPr>
            <a:xfrm>
              <a:off x="4117579" y="19953681"/>
              <a:ext cx="2743200" cy="1115568"/>
            </a:xfrm>
            <a:prstGeom prst="rect">
              <a:avLst/>
            </a:prstGeom>
          </p:spPr>
        </p:pic>
        <p:pic>
          <p:nvPicPr>
            <p:cNvPr id="24" name="Picture 24">
              <a:extLst>
                <a:ext uri="{FF2B5EF4-FFF2-40B4-BE49-F238E27FC236}">
                  <a16:creationId xmlns:a16="http://schemas.microsoft.com/office/drawing/2014/main" id="{1DE1022E-D312-49EC-A935-A1EA3DC207DB}"/>
                </a:ext>
              </a:extLst>
            </p:cNvPr>
            <p:cNvPicPr>
              <a:picLocks noChangeAspect="1"/>
            </p:cNvPicPr>
            <p:nvPr/>
          </p:nvPicPr>
          <p:blipFill>
            <a:blip r:embed="rId10"/>
            <a:stretch>
              <a:fillRect/>
            </a:stretch>
          </p:blipFill>
          <p:spPr>
            <a:xfrm>
              <a:off x="7737411" y="20130332"/>
              <a:ext cx="2743200" cy="2242013"/>
            </a:xfrm>
            <a:prstGeom prst="rect">
              <a:avLst/>
            </a:prstGeom>
          </p:spPr>
        </p:pic>
        <p:sp>
          <p:nvSpPr>
            <p:cNvPr id="25" name="TextBox 24">
              <a:extLst>
                <a:ext uri="{FF2B5EF4-FFF2-40B4-BE49-F238E27FC236}">
                  <a16:creationId xmlns:a16="http://schemas.microsoft.com/office/drawing/2014/main" id="{FFD27E9E-DC37-4FE1-995E-1ADF81CD2416}"/>
                </a:ext>
              </a:extLst>
            </p:cNvPr>
            <p:cNvSpPr txBox="1"/>
            <p:nvPr/>
          </p:nvSpPr>
          <p:spPr>
            <a:xfrm>
              <a:off x="7743644" y="2241094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8 OLI </a:t>
              </a:r>
              <a:endParaRPr lang="en-US">
                <a:solidFill>
                  <a:schemeClr val="tx1">
                    <a:lumMod val="75000"/>
                    <a:lumOff val="25000"/>
                  </a:schemeClr>
                </a:solidFill>
                <a:latin typeface="Garamond"/>
              </a:endParaRPr>
            </a:p>
            <a:p>
              <a:pPr algn="ctr"/>
              <a:r>
                <a:rPr lang="en-US" i="1">
                  <a:solidFill>
                    <a:schemeClr val="tx1">
                      <a:lumMod val="75000"/>
                      <a:lumOff val="25000"/>
                    </a:schemeClr>
                  </a:solidFill>
                  <a:latin typeface="Garamond"/>
                  <a:ea typeface="+mn-lt"/>
                  <a:cs typeface="+mn-lt"/>
                </a:rPr>
                <a:t>2013 – Present </a:t>
              </a:r>
              <a:endParaRPr lang="en-US">
                <a:solidFill>
                  <a:schemeClr val="tx1">
                    <a:lumMod val="75000"/>
                    <a:lumOff val="25000"/>
                  </a:schemeClr>
                </a:solidFill>
                <a:latin typeface="Garamond"/>
              </a:endParaRPr>
            </a:p>
            <a:p>
              <a:pPr algn="l"/>
              <a:endParaRPr lang="en-US">
                <a:solidFill>
                  <a:schemeClr val="tx1">
                    <a:lumMod val="75000"/>
                    <a:lumOff val="25000"/>
                  </a:schemeClr>
                </a:solidFill>
              </a:endParaRPr>
            </a:p>
          </p:txBody>
        </p:sp>
        <p:sp>
          <p:nvSpPr>
            <p:cNvPr id="49" name="TextBox 48">
              <a:extLst>
                <a:ext uri="{FF2B5EF4-FFF2-40B4-BE49-F238E27FC236}">
                  <a16:creationId xmlns:a16="http://schemas.microsoft.com/office/drawing/2014/main" id="{7B1600B3-421C-4ADC-B4BF-6C1C6B9A9AF7}"/>
                </a:ext>
              </a:extLst>
            </p:cNvPr>
            <p:cNvSpPr txBox="1"/>
            <p:nvPr/>
          </p:nvSpPr>
          <p:spPr>
            <a:xfrm>
              <a:off x="4362124" y="210690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7 ETM+</a:t>
              </a:r>
            </a:p>
            <a:p>
              <a:pPr algn="ctr"/>
              <a:r>
                <a:rPr lang="en-US" i="1">
                  <a:solidFill>
                    <a:schemeClr val="tx1">
                      <a:lumMod val="75000"/>
                      <a:lumOff val="25000"/>
                    </a:schemeClr>
                  </a:solidFill>
                  <a:latin typeface="Garamond"/>
                  <a:ea typeface="+mn-lt"/>
                  <a:cs typeface="+mn-lt"/>
                </a:rPr>
                <a:t>1999 – Present </a:t>
              </a:r>
            </a:p>
            <a:p>
              <a:endParaRPr lang="en-US">
                <a:solidFill>
                  <a:schemeClr val="tx1">
                    <a:lumMod val="75000"/>
                    <a:lumOff val="25000"/>
                  </a:schemeClr>
                </a:solidFill>
                <a:latin typeface="Century Gothic" panose="020F0302020204030204"/>
              </a:endParaRPr>
            </a:p>
          </p:txBody>
        </p:sp>
        <p:sp>
          <p:nvSpPr>
            <p:cNvPr id="50" name="TextBox 49">
              <a:extLst>
                <a:ext uri="{FF2B5EF4-FFF2-40B4-BE49-F238E27FC236}">
                  <a16:creationId xmlns:a16="http://schemas.microsoft.com/office/drawing/2014/main" id="{33C5B9FF-BF93-4008-B629-7DE2E4AC6178}"/>
                </a:ext>
              </a:extLst>
            </p:cNvPr>
            <p:cNvSpPr txBox="1"/>
            <p:nvPr/>
          </p:nvSpPr>
          <p:spPr>
            <a:xfrm>
              <a:off x="1091718" y="2208505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Garamond"/>
                  <a:ea typeface="+mn-lt"/>
                  <a:cs typeface="+mn-lt"/>
                </a:rPr>
                <a:t>Landsat 5 TM</a:t>
              </a:r>
            </a:p>
            <a:p>
              <a:pPr algn="ctr"/>
              <a:r>
                <a:rPr lang="en-US" i="1" dirty="0">
                  <a:solidFill>
                    <a:schemeClr val="tx1">
                      <a:lumMod val="75000"/>
                      <a:lumOff val="25000"/>
                    </a:schemeClr>
                  </a:solidFill>
                  <a:latin typeface="Garamond"/>
                  <a:ea typeface="+mn-lt"/>
                  <a:cs typeface="+mn-lt"/>
                </a:rPr>
                <a:t>1984 – 2012</a:t>
              </a:r>
            </a:p>
            <a:p>
              <a:pPr algn="ctr"/>
              <a:endParaRPr lang="en-US" i="1" dirty="0">
                <a:solidFill>
                  <a:schemeClr val="tx1">
                    <a:lumMod val="75000"/>
                    <a:lumOff val="25000"/>
                  </a:schemeClr>
                </a:solidFill>
                <a:latin typeface="Garamond"/>
                <a:ea typeface="+mn-lt"/>
                <a:cs typeface="+mn-lt"/>
              </a:endParaRPr>
            </a:p>
            <a:p>
              <a:endParaRPr lang="en-US" dirty="0">
                <a:solidFill>
                  <a:schemeClr val="tx1">
                    <a:lumMod val="75000"/>
                    <a:lumOff val="25000"/>
                  </a:schemeClr>
                </a:solidFill>
                <a:latin typeface="Century Gothic" panose="020F0302020204030204"/>
              </a:endParaRPr>
            </a:p>
          </p:txBody>
        </p:sp>
      </p:grpSp>
      <p:grpSp>
        <p:nvGrpSpPr>
          <p:cNvPr id="118" name="Group 117">
            <a:extLst>
              <a:ext uri="{FF2B5EF4-FFF2-40B4-BE49-F238E27FC236}">
                <a16:creationId xmlns:a16="http://schemas.microsoft.com/office/drawing/2014/main" id="{8046031C-8CDC-824D-937E-CE91D914BEEF}"/>
              </a:ext>
            </a:extLst>
          </p:cNvPr>
          <p:cNvGrpSpPr/>
          <p:nvPr/>
        </p:nvGrpSpPr>
        <p:grpSpPr>
          <a:xfrm>
            <a:off x="1410459" y="25493187"/>
            <a:ext cx="8217801" cy="8789244"/>
            <a:chOff x="1913864" y="25353869"/>
            <a:chExt cx="8217801" cy="8789244"/>
          </a:xfrm>
        </p:grpSpPr>
        <p:grpSp>
          <p:nvGrpSpPr>
            <p:cNvPr id="86" name="Group 85">
              <a:extLst>
                <a:ext uri="{FF2B5EF4-FFF2-40B4-BE49-F238E27FC236}">
                  <a16:creationId xmlns:a16="http://schemas.microsoft.com/office/drawing/2014/main" id="{E25C3F84-C081-F8A7-CACB-F4341E6D33BF}"/>
                </a:ext>
              </a:extLst>
            </p:cNvPr>
            <p:cNvGrpSpPr/>
            <p:nvPr/>
          </p:nvGrpSpPr>
          <p:grpSpPr>
            <a:xfrm>
              <a:off x="1913864" y="25353869"/>
              <a:ext cx="8217800" cy="7945717"/>
              <a:chOff x="2258659" y="25500408"/>
              <a:chExt cx="8393645" cy="8268101"/>
            </a:xfrm>
          </p:grpSpPr>
          <p:pic>
            <p:nvPicPr>
              <p:cNvPr id="32" name="Picture 40">
                <a:extLst>
                  <a:ext uri="{FF2B5EF4-FFF2-40B4-BE49-F238E27FC236}">
                    <a16:creationId xmlns:a16="http://schemas.microsoft.com/office/drawing/2014/main" id="{9B4191C1-8A81-9ED7-FC26-8F88A51138A8}"/>
                  </a:ext>
                </a:extLst>
              </p:cNvPr>
              <p:cNvPicPr>
                <a:picLocks noChangeAspect="1"/>
              </p:cNvPicPr>
              <p:nvPr/>
            </p:nvPicPr>
            <p:blipFill>
              <a:blip r:embed="rId11"/>
              <a:stretch>
                <a:fillRect/>
              </a:stretch>
            </p:blipFill>
            <p:spPr>
              <a:xfrm>
                <a:off x="2258659" y="25500408"/>
                <a:ext cx="8393645" cy="8268101"/>
              </a:xfrm>
              <a:prstGeom prst="rect">
                <a:avLst/>
              </a:prstGeom>
            </p:spPr>
          </p:pic>
          <p:pic>
            <p:nvPicPr>
              <p:cNvPr id="23" name="Picture 40" descr="A picture containing chart&#10;&#10;Description automatically generated">
                <a:extLst>
                  <a:ext uri="{FF2B5EF4-FFF2-40B4-BE49-F238E27FC236}">
                    <a16:creationId xmlns:a16="http://schemas.microsoft.com/office/drawing/2014/main" id="{1839C83A-5DA5-05F1-37E1-7A279B852569}"/>
                  </a:ext>
                </a:extLst>
              </p:cNvPr>
              <p:cNvPicPr>
                <a:picLocks noChangeAspect="1"/>
              </p:cNvPicPr>
              <p:nvPr/>
            </p:nvPicPr>
            <p:blipFill>
              <a:blip r:embed="rId12"/>
              <a:stretch>
                <a:fillRect/>
              </a:stretch>
            </p:blipFill>
            <p:spPr>
              <a:xfrm>
                <a:off x="7645727" y="26156948"/>
                <a:ext cx="2419350" cy="2914650"/>
              </a:xfrm>
              <a:prstGeom prst="rect">
                <a:avLst/>
              </a:prstGeom>
            </p:spPr>
          </p:pic>
        </p:grpSp>
        <p:sp>
          <p:nvSpPr>
            <p:cNvPr id="88" name="TextBox 87">
              <a:extLst>
                <a:ext uri="{FF2B5EF4-FFF2-40B4-BE49-F238E27FC236}">
                  <a16:creationId xmlns:a16="http://schemas.microsoft.com/office/drawing/2014/main" id="{F78E44CD-8F3F-7A7C-5BA4-D8127B71CCBD}"/>
                </a:ext>
              </a:extLst>
            </p:cNvPr>
            <p:cNvSpPr txBox="1"/>
            <p:nvPr/>
          </p:nvSpPr>
          <p:spPr>
            <a:xfrm>
              <a:off x="1913864" y="33489808"/>
              <a:ext cx="8217801" cy="65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1. </a:t>
              </a:r>
              <a:r>
                <a:rPr lang="en-US" dirty="0">
                  <a:solidFill>
                    <a:schemeClr val="tx1">
                      <a:lumMod val="75000"/>
                      <a:lumOff val="25000"/>
                    </a:schemeClr>
                  </a:solidFill>
                  <a:latin typeface="Garamond"/>
                </a:rPr>
                <a:t>Map of study area including vineyards and almond, walnut, pistachio, and orange orchards in 2021.</a:t>
              </a:r>
              <a:endParaRPr lang="en-US" b="1" dirty="0">
                <a:solidFill>
                  <a:schemeClr val="tx1">
                    <a:lumMod val="75000"/>
                    <a:lumOff val="25000"/>
                  </a:schemeClr>
                </a:solidFill>
              </a:endParaRPr>
            </a:p>
          </p:txBody>
        </p:sp>
      </p:grpSp>
      <p:grpSp>
        <p:nvGrpSpPr>
          <p:cNvPr id="108" name="Group 107">
            <a:extLst>
              <a:ext uri="{FF2B5EF4-FFF2-40B4-BE49-F238E27FC236}">
                <a16:creationId xmlns:a16="http://schemas.microsoft.com/office/drawing/2014/main" id="{98826426-EA5B-AF4B-849A-8918F852DF6E}"/>
              </a:ext>
            </a:extLst>
          </p:cNvPr>
          <p:cNvGrpSpPr/>
          <p:nvPr/>
        </p:nvGrpSpPr>
        <p:grpSpPr>
          <a:xfrm>
            <a:off x="11901397" y="11451345"/>
            <a:ext cx="14601032" cy="11160788"/>
            <a:chOff x="11892723" y="10568585"/>
            <a:chExt cx="15702824" cy="11140026"/>
          </a:xfrm>
        </p:grpSpPr>
        <p:grpSp>
          <p:nvGrpSpPr>
            <p:cNvPr id="107" name="Group 106">
              <a:extLst>
                <a:ext uri="{FF2B5EF4-FFF2-40B4-BE49-F238E27FC236}">
                  <a16:creationId xmlns:a16="http://schemas.microsoft.com/office/drawing/2014/main" id="{EB625232-2505-7942-8281-C66F1E2B12D7}"/>
                </a:ext>
              </a:extLst>
            </p:cNvPr>
            <p:cNvGrpSpPr/>
            <p:nvPr/>
          </p:nvGrpSpPr>
          <p:grpSpPr>
            <a:xfrm>
              <a:off x="12294929" y="16007132"/>
              <a:ext cx="15300618" cy="5701479"/>
              <a:chOff x="12282180" y="16441858"/>
              <a:chExt cx="15300618" cy="5701479"/>
            </a:xfrm>
          </p:grpSpPr>
          <p:grpSp>
            <p:nvGrpSpPr>
              <p:cNvPr id="85" name="Group 84">
                <a:extLst>
                  <a:ext uri="{FF2B5EF4-FFF2-40B4-BE49-F238E27FC236}">
                    <a16:creationId xmlns:a16="http://schemas.microsoft.com/office/drawing/2014/main" id="{C9083CA7-9928-6A4E-86A2-6B544DF9F1E2}"/>
                  </a:ext>
                </a:extLst>
              </p:cNvPr>
              <p:cNvGrpSpPr/>
              <p:nvPr/>
            </p:nvGrpSpPr>
            <p:grpSpPr>
              <a:xfrm>
                <a:off x="12282180" y="16444160"/>
                <a:ext cx="8426971" cy="5699177"/>
                <a:chOff x="13026451" y="16229137"/>
                <a:chExt cx="7992374" cy="5084539"/>
              </a:xfrm>
            </p:grpSpPr>
            <p:grpSp>
              <p:nvGrpSpPr>
                <p:cNvPr id="64" name="Group 63">
                  <a:extLst>
                    <a:ext uri="{FF2B5EF4-FFF2-40B4-BE49-F238E27FC236}">
                      <a16:creationId xmlns:a16="http://schemas.microsoft.com/office/drawing/2014/main" id="{45DA2FFD-A843-CDB4-5AFC-729ACF713DA9}"/>
                    </a:ext>
                  </a:extLst>
                </p:cNvPr>
                <p:cNvGrpSpPr/>
                <p:nvPr/>
              </p:nvGrpSpPr>
              <p:grpSpPr>
                <a:xfrm>
                  <a:off x="18495107" y="16976419"/>
                  <a:ext cx="2523718" cy="1785306"/>
                  <a:chOff x="18828923" y="16982397"/>
                  <a:chExt cx="2638268" cy="1818377"/>
                </a:xfrm>
              </p:grpSpPr>
              <p:sp>
                <p:nvSpPr>
                  <p:cNvPr id="35" name="TextBox 34">
                    <a:extLst>
                      <a:ext uri="{FF2B5EF4-FFF2-40B4-BE49-F238E27FC236}">
                        <a16:creationId xmlns:a16="http://schemas.microsoft.com/office/drawing/2014/main" id="{283FC09B-840C-BFA7-0FFA-320AE7B44535}"/>
                      </a:ext>
                    </a:extLst>
                  </p:cNvPr>
                  <p:cNvSpPr txBox="1"/>
                  <p:nvPr/>
                </p:nvSpPr>
                <p:spPr>
                  <a:xfrm>
                    <a:off x="18828923" y="16982397"/>
                    <a:ext cx="2638268" cy="307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Age (years)</a:t>
                    </a:r>
                  </a:p>
                </p:txBody>
              </p:sp>
              <p:pic>
                <p:nvPicPr>
                  <p:cNvPr id="59" name="Picture 59" descr="Shape, rectangle&#10;&#10;Description automatically generated">
                    <a:extLst>
                      <a:ext uri="{FF2B5EF4-FFF2-40B4-BE49-F238E27FC236}">
                        <a16:creationId xmlns:a16="http://schemas.microsoft.com/office/drawing/2014/main" id="{39CB0811-AF41-6886-F0C6-0C2146C0F641}"/>
                      </a:ext>
                    </a:extLst>
                  </p:cNvPr>
                  <p:cNvPicPr>
                    <a:picLocks noChangeAspect="1"/>
                  </p:cNvPicPr>
                  <p:nvPr/>
                </p:nvPicPr>
                <p:blipFill>
                  <a:blip r:embed="rId13"/>
                  <a:stretch>
                    <a:fillRect/>
                  </a:stretch>
                </p:blipFill>
                <p:spPr>
                  <a:xfrm>
                    <a:off x="18898349" y="17380789"/>
                    <a:ext cx="437229" cy="1411858"/>
                  </a:xfrm>
                  <a:prstGeom prst="rect">
                    <a:avLst/>
                  </a:prstGeom>
                </p:spPr>
              </p:pic>
              <p:sp>
                <p:nvSpPr>
                  <p:cNvPr id="62" name="TextBox 61">
                    <a:extLst>
                      <a:ext uri="{FF2B5EF4-FFF2-40B4-BE49-F238E27FC236}">
                        <a16:creationId xmlns:a16="http://schemas.microsoft.com/office/drawing/2014/main" id="{5C834969-6490-AA85-8334-D78F92DED18A}"/>
                      </a:ext>
                    </a:extLst>
                  </p:cNvPr>
                  <p:cNvSpPr txBox="1"/>
                  <p:nvPr/>
                </p:nvSpPr>
                <p:spPr>
                  <a:xfrm>
                    <a:off x="19336457" y="17313666"/>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38</a:t>
                    </a:r>
                    <a:endParaRPr lang="en-US">
                      <a:solidFill>
                        <a:schemeClr val="tx1">
                          <a:lumMod val="75000"/>
                          <a:lumOff val="25000"/>
                        </a:schemeClr>
                      </a:solidFill>
                      <a:latin typeface="Garamond"/>
                    </a:endParaRPr>
                  </a:p>
                </p:txBody>
              </p:sp>
              <p:sp>
                <p:nvSpPr>
                  <p:cNvPr id="63" name="TextBox 62">
                    <a:extLst>
                      <a:ext uri="{FF2B5EF4-FFF2-40B4-BE49-F238E27FC236}">
                        <a16:creationId xmlns:a16="http://schemas.microsoft.com/office/drawing/2014/main" id="{324B6C57-05F0-C6AC-F1BF-5439A080D335}"/>
                      </a:ext>
                    </a:extLst>
                  </p:cNvPr>
                  <p:cNvSpPr txBox="1"/>
                  <p:nvPr/>
                </p:nvSpPr>
                <p:spPr>
                  <a:xfrm>
                    <a:off x="19336456" y="18493709"/>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a:t>
                    </a:r>
                    <a:endParaRPr lang="en-US">
                      <a:solidFill>
                        <a:schemeClr val="tx1">
                          <a:lumMod val="75000"/>
                          <a:lumOff val="25000"/>
                        </a:schemeClr>
                      </a:solidFill>
                      <a:latin typeface="Garamond"/>
                    </a:endParaRPr>
                  </a:p>
                </p:txBody>
              </p:sp>
            </p:grpSp>
            <p:pic>
              <p:nvPicPr>
                <p:cNvPr id="61" name="Picture 64">
                  <a:extLst>
                    <a:ext uri="{FF2B5EF4-FFF2-40B4-BE49-F238E27FC236}">
                      <a16:creationId xmlns:a16="http://schemas.microsoft.com/office/drawing/2014/main" id="{CCF69B54-9BF0-693A-EA40-D398313567B2}"/>
                    </a:ext>
                  </a:extLst>
                </p:cNvPr>
                <p:cNvPicPr>
                  <a:picLocks noChangeAspect="1"/>
                </p:cNvPicPr>
                <p:nvPr/>
              </p:nvPicPr>
              <p:blipFill>
                <a:blip r:embed="rId14"/>
                <a:stretch>
                  <a:fillRect/>
                </a:stretch>
              </p:blipFill>
              <p:spPr>
                <a:xfrm>
                  <a:off x="13026451" y="16229137"/>
                  <a:ext cx="5473366" cy="4478469"/>
                </a:xfrm>
                <a:prstGeom prst="rect">
                  <a:avLst/>
                </a:prstGeom>
              </p:spPr>
            </p:pic>
            <p:sp>
              <p:nvSpPr>
                <p:cNvPr id="93" name="TextBox 92">
                  <a:extLst>
                    <a:ext uri="{FF2B5EF4-FFF2-40B4-BE49-F238E27FC236}">
                      <a16:creationId xmlns:a16="http://schemas.microsoft.com/office/drawing/2014/main" id="{A153062C-E95A-0498-B02B-8FE5803617A6}"/>
                    </a:ext>
                  </a:extLst>
                </p:cNvPr>
                <p:cNvSpPr txBox="1"/>
                <p:nvPr/>
              </p:nvSpPr>
              <p:spPr>
                <a:xfrm>
                  <a:off x="13065976" y="20738123"/>
                  <a:ext cx="5271991" cy="57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4. </a:t>
                  </a:r>
                  <a:r>
                    <a:rPr lang="en-US" dirty="0">
                      <a:solidFill>
                        <a:schemeClr val="tx1">
                          <a:lumMod val="75000"/>
                          <a:lumOff val="25000"/>
                        </a:schemeClr>
                      </a:solidFill>
                      <a:latin typeface="Garamond"/>
                    </a:rPr>
                    <a:t>PAACET cropland age estimates near Modesto, California in 2021.</a:t>
                  </a:r>
                </a:p>
              </p:txBody>
            </p:sp>
          </p:grpSp>
          <p:grpSp>
            <p:nvGrpSpPr>
              <p:cNvPr id="97" name="Group 100">
                <a:extLst>
                  <a:ext uri="{FF2B5EF4-FFF2-40B4-BE49-F238E27FC236}">
                    <a16:creationId xmlns:a16="http://schemas.microsoft.com/office/drawing/2014/main" id="{55F653C6-5111-DE43-A780-778844CCF918}"/>
                  </a:ext>
                </a:extLst>
              </p:cNvPr>
              <p:cNvGrpSpPr/>
              <p:nvPr/>
            </p:nvGrpSpPr>
            <p:grpSpPr>
              <a:xfrm>
                <a:off x="19283521" y="16441858"/>
                <a:ext cx="8299277" cy="5701479"/>
                <a:chOff x="19536762" y="16000913"/>
                <a:chExt cx="7871266" cy="5086594"/>
              </a:xfrm>
            </p:grpSpPr>
            <p:sp>
              <p:nvSpPr>
                <p:cNvPr id="31" name="TextBox 30">
                  <a:extLst>
                    <a:ext uri="{FF2B5EF4-FFF2-40B4-BE49-F238E27FC236}">
                      <a16:creationId xmlns:a16="http://schemas.microsoft.com/office/drawing/2014/main" id="{292F0955-A2CE-8D87-02DD-0DC29C7DA925}"/>
                    </a:ext>
                  </a:extLst>
                </p:cNvPr>
                <p:cNvSpPr txBox="1"/>
                <p:nvPr/>
              </p:nvSpPr>
              <p:spPr>
                <a:xfrm>
                  <a:off x="25528370" y="17074052"/>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13,000</a:t>
                  </a:r>
                </a:p>
              </p:txBody>
            </p:sp>
            <p:sp>
              <p:nvSpPr>
                <p:cNvPr id="58" name="TextBox 57">
                  <a:extLst>
                    <a:ext uri="{FF2B5EF4-FFF2-40B4-BE49-F238E27FC236}">
                      <a16:creationId xmlns:a16="http://schemas.microsoft.com/office/drawing/2014/main" id="{B1A037D9-7123-4E62-4D4D-1AD0263CD550}"/>
                    </a:ext>
                  </a:extLst>
                </p:cNvPr>
                <p:cNvSpPr txBox="1"/>
                <p:nvPr/>
              </p:nvSpPr>
              <p:spPr>
                <a:xfrm>
                  <a:off x="25528370" y="18236265"/>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1,000</a:t>
                  </a:r>
                </a:p>
              </p:txBody>
            </p:sp>
            <p:grpSp>
              <p:nvGrpSpPr>
                <p:cNvPr id="96" name="Group 99">
                  <a:extLst>
                    <a:ext uri="{FF2B5EF4-FFF2-40B4-BE49-F238E27FC236}">
                      <a16:creationId xmlns:a16="http://schemas.microsoft.com/office/drawing/2014/main" id="{5AFDB170-F2D3-5B4B-9FBF-DFED6A4145FB}"/>
                    </a:ext>
                  </a:extLst>
                </p:cNvPr>
                <p:cNvGrpSpPr/>
                <p:nvPr/>
              </p:nvGrpSpPr>
              <p:grpSpPr>
                <a:xfrm>
                  <a:off x="19536762" y="16000913"/>
                  <a:ext cx="7871266" cy="5086594"/>
                  <a:chOff x="19536762" y="16000913"/>
                  <a:chExt cx="7871266" cy="5086594"/>
                </a:xfrm>
              </p:grpSpPr>
              <p:grpSp>
                <p:nvGrpSpPr>
                  <p:cNvPr id="95" name="Group 98">
                    <a:extLst>
                      <a:ext uri="{FF2B5EF4-FFF2-40B4-BE49-F238E27FC236}">
                        <a16:creationId xmlns:a16="http://schemas.microsoft.com/office/drawing/2014/main" id="{E57F383E-4BB5-954D-A368-121CEF37FA14}"/>
                      </a:ext>
                    </a:extLst>
                  </p:cNvPr>
                  <p:cNvGrpSpPr/>
                  <p:nvPr/>
                </p:nvGrpSpPr>
                <p:grpSpPr>
                  <a:xfrm>
                    <a:off x="19536762" y="16000913"/>
                    <a:ext cx="7871266" cy="4511040"/>
                    <a:chOff x="19536762" y="16000913"/>
                    <a:chExt cx="7871266" cy="4511040"/>
                  </a:xfrm>
                </p:grpSpPr>
                <p:pic>
                  <p:nvPicPr>
                    <p:cNvPr id="68" name="Picture 80">
                      <a:extLst>
                        <a:ext uri="{FF2B5EF4-FFF2-40B4-BE49-F238E27FC236}">
                          <a16:creationId xmlns:a16="http://schemas.microsoft.com/office/drawing/2014/main" id="{D139929D-EB03-916C-195C-CA5A390BD93E}"/>
                        </a:ext>
                      </a:extLst>
                    </p:cNvPr>
                    <p:cNvPicPr>
                      <a:picLocks noChangeAspect="1"/>
                    </p:cNvPicPr>
                    <p:nvPr/>
                  </p:nvPicPr>
                  <p:blipFill>
                    <a:blip r:embed="rId15"/>
                    <a:stretch>
                      <a:fillRect/>
                    </a:stretch>
                  </p:blipFill>
                  <p:spPr>
                    <a:xfrm>
                      <a:off x="19536762" y="16000913"/>
                      <a:ext cx="5469557" cy="4511040"/>
                    </a:xfrm>
                    <a:prstGeom prst="rect">
                      <a:avLst/>
                    </a:prstGeom>
                  </p:spPr>
                </p:pic>
                <p:pic>
                  <p:nvPicPr>
                    <p:cNvPr id="12" name="Picture 25" descr="Shape, background pattern&#10;&#10;Description automatically generated">
                      <a:extLst>
                        <a:ext uri="{FF2B5EF4-FFF2-40B4-BE49-F238E27FC236}">
                          <a16:creationId xmlns:a16="http://schemas.microsoft.com/office/drawing/2014/main" id="{7B68F42E-F565-C1E2-CF82-21A9248D49B1}"/>
                        </a:ext>
                      </a:extLst>
                    </p:cNvPr>
                    <p:cNvPicPr>
                      <a:picLocks noChangeAspect="1"/>
                    </p:cNvPicPr>
                    <p:nvPr/>
                  </p:nvPicPr>
                  <p:blipFill>
                    <a:blip r:embed="rId16"/>
                    <a:stretch>
                      <a:fillRect/>
                    </a:stretch>
                  </p:blipFill>
                  <p:spPr>
                    <a:xfrm>
                      <a:off x="25081065" y="17137126"/>
                      <a:ext cx="407073" cy="1359015"/>
                    </a:xfrm>
                    <a:prstGeom prst="rect">
                      <a:avLst/>
                    </a:prstGeom>
                  </p:spPr>
                </p:pic>
                <p:sp>
                  <p:nvSpPr>
                    <p:cNvPr id="26" name="TextBox 25">
                      <a:extLst>
                        <a:ext uri="{FF2B5EF4-FFF2-40B4-BE49-F238E27FC236}">
                          <a16:creationId xmlns:a16="http://schemas.microsoft.com/office/drawing/2014/main" id="{DA59B002-55E5-A35E-E813-325DCABF9FDC}"/>
                        </a:ext>
                      </a:extLst>
                    </p:cNvPr>
                    <p:cNvSpPr txBox="1"/>
                    <p:nvPr/>
                  </p:nvSpPr>
                  <p:spPr>
                    <a:xfrm>
                      <a:off x="24981497" y="16531086"/>
                      <a:ext cx="2426531" cy="520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Carbon stock</a:t>
                      </a:r>
                    </a:p>
                    <a:p>
                      <a:r>
                        <a:rPr lang="en-US" sz="1600">
                          <a:solidFill>
                            <a:schemeClr val="tx1">
                              <a:lumMod val="75000"/>
                              <a:lumOff val="25000"/>
                            </a:schemeClr>
                          </a:solidFill>
                          <a:latin typeface="Garamond"/>
                        </a:rPr>
                        <a:t>(kg/</a:t>
                      </a:r>
                      <a:r>
                        <a:rPr lang="en-US" sz="1600">
                          <a:solidFill>
                            <a:schemeClr val="tx1">
                              <a:lumMod val="75000"/>
                              <a:lumOff val="25000"/>
                            </a:schemeClr>
                          </a:solidFill>
                          <a:latin typeface="Garamond"/>
                          <a:ea typeface="+mn-lt"/>
                          <a:cs typeface="+mn-lt"/>
                        </a:rPr>
                        <a:t>m</a:t>
                      </a:r>
                      <a:r>
                        <a:rPr lang="en-US" sz="1600" baseline="30000">
                          <a:solidFill>
                            <a:schemeClr val="tx1">
                              <a:lumMod val="75000"/>
                              <a:lumOff val="25000"/>
                            </a:schemeClr>
                          </a:solidFill>
                          <a:latin typeface="Garamond"/>
                          <a:ea typeface="+mn-lt"/>
                          <a:cs typeface="+mn-lt"/>
                        </a:rPr>
                        <a:t>2</a:t>
                      </a:r>
                      <a:r>
                        <a:rPr lang="en-US" sz="1600">
                          <a:solidFill>
                            <a:schemeClr val="tx1">
                              <a:lumMod val="75000"/>
                              <a:lumOff val="25000"/>
                            </a:schemeClr>
                          </a:solidFill>
                          <a:latin typeface="Garamond"/>
                        </a:rPr>
                        <a:t>)</a:t>
                      </a:r>
                    </a:p>
                  </p:txBody>
                </p:sp>
              </p:grpSp>
              <p:sp>
                <p:nvSpPr>
                  <p:cNvPr id="94" name="TextBox 1">
                    <a:extLst>
                      <a:ext uri="{FF2B5EF4-FFF2-40B4-BE49-F238E27FC236}">
                        <a16:creationId xmlns:a16="http://schemas.microsoft.com/office/drawing/2014/main" id="{944B7212-2A19-E547-91AA-BAF0F8AD56D0}"/>
                      </a:ext>
                    </a:extLst>
                  </p:cNvPr>
                  <p:cNvSpPr txBox="1"/>
                  <p:nvPr/>
                </p:nvSpPr>
                <p:spPr>
                  <a:xfrm>
                    <a:off x="19551762" y="20511953"/>
                    <a:ext cx="5336086" cy="575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latin typeface="Garamond"/>
                      </a:rPr>
                      <a:t>Fig. 5. </a:t>
                    </a:r>
                    <a:r>
                      <a:rPr lang="en-US">
                        <a:solidFill>
                          <a:schemeClr val="tx1">
                            <a:lumMod val="75000"/>
                            <a:lumOff val="25000"/>
                          </a:schemeClr>
                        </a:solidFill>
                        <a:latin typeface="Garamond"/>
                      </a:rPr>
                      <a:t>PAACET cropland carbon stock estimates near Modesto, California in 2021.</a:t>
                    </a:r>
                  </a:p>
                </p:txBody>
              </p:sp>
            </p:grpSp>
          </p:grpSp>
        </p:grpSp>
        <p:grpSp>
          <p:nvGrpSpPr>
            <p:cNvPr id="106" name="Group 105">
              <a:extLst>
                <a:ext uri="{FF2B5EF4-FFF2-40B4-BE49-F238E27FC236}">
                  <a16:creationId xmlns:a16="http://schemas.microsoft.com/office/drawing/2014/main" id="{9DACD5CD-3AA8-7641-9789-D9C24E775FFB}"/>
                </a:ext>
              </a:extLst>
            </p:cNvPr>
            <p:cNvGrpSpPr/>
            <p:nvPr/>
          </p:nvGrpSpPr>
          <p:grpSpPr>
            <a:xfrm>
              <a:off x="11892723" y="10568585"/>
              <a:ext cx="13204737" cy="4946192"/>
              <a:chOff x="11892723" y="10568585"/>
              <a:chExt cx="13204737" cy="4946192"/>
            </a:xfrm>
          </p:grpSpPr>
          <p:grpSp>
            <p:nvGrpSpPr>
              <p:cNvPr id="41" name="Group 40">
                <a:extLst>
                  <a:ext uri="{FF2B5EF4-FFF2-40B4-BE49-F238E27FC236}">
                    <a16:creationId xmlns:a16="http://schemas.microsoft.com/office/drawing/2014/main" id="{61E64363-AC85-5442-AAD6-FADED396DCEF}"/>
                  </a:ext>
                </a:extLst>
              </p:cNvPr>
              <p:cNvGrpSpPr/>
              <p:nvPr/>
            </p:nvGrpSpPr>
            <p:grpSpPr>
              <a:xfrm>
                <a:off x="11892723" y="10568585"/>
                <a:ext cx="6386154" cy="4946192"/>
                <a:chOff x="12901055" y="10793685"/>
                <a:chExt cx="6056806" cy="4412761"/>
              </a:xfrm>
            </p:grpSpPr>
            <p:grpSp>
              <p:nvGrpSpPr>
                <p:cNvPr id="82" name="Group 81">
                  <a:extLst>
                    <a:ext uri="{FF2B5EF4-FFF2-40B4-BE49-F238E27FC236}">
                      <a16:creationId xmlns:a16="http://schemas.microsoft.com/office/drawing/2014/main" id="{635BDB64-1CF4-5398-D24D-DE81B8C5B00D}"/>
                    </a:ext>
                  </a:extLst>
                </p:cNvPr>
                <p:cNvGrpSpPr/>
                <p:nvPr/>
              </p:nvGrpSpPr>
              <p:grpSpPr>
                <a:xfrm>
                  <a:off x="12901055" y="10793685"/>
                  <a:ext cx="6056806" cy="3955820"/>
                  <a:chOff x="12536829" y="11752175"/>
                  <a:chExt cx="6056806" cy="3955820"/>
                </a:xfrm>
              </p:grpSpPr>
              <p:sp>
                <p:nvSpPr>
                  <p:cNvPr id="60" name="TextBox 59">
                    <a:extLst>
                      <a:ext uri="{FF2B5EF4-FFF2-40B4-BE49-F238E27FC236}">
                        <a16:creationId xmlns:a16="http://schemas.microsoft.com/office/drawing/2014/main" id="{8062CD4F-B2ED-A2F3-17BE-BCA4D3A8A30A}"/>
                      </a:ext>
                    </a:extLst>
                  </p:cNvPr>
                  <p:cNvSpPr txBox="1"/>
                  <p:nvPr/>
                </p:nvSpPr>
                <p:spPr>
                  <a:xfrm>
                    <a:off x="14322673" y="11752175"/>
                    <a:ext cx="2884918" cy="356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a:rPr>
                      <a:t>Mean Age by Crop Type</a:t>
                    </a:r>
                  </a:p>
                </p:txBody>
              </p:sp>
              <p:grpSp>
                <p:nvGrpSpPr>
                  <p:cNvPr id="70" name="Group 69">
                    <a:extLst>
                      <a:ext uri="{FF2B5EF4-FFF2-40B4-BE49-F238E27FC236}">
                        <a16:creationId xmlns:a16="http://schemas.microsoft.com/office/drawing/2014/main" id="{D85CA48B-D16A-2972-1D8E-2699A1832677}"/>
                      </a:ext>
                    </a:extLst>
                  </p:cNvPr>
                  <p:cNvGrpSpPr/>
                  <p:nvPr/>
                </p:nvGrpSpPr>
                <p:grpSpPr>
                  <a:xfrm>
                    <a:off x="12936625" y="12117612"/>
                    <a:ext cx="5657010" cy="3590383"/>
                    <a:chOff x="12936625" y="12117612"/>
                    <a:chExt cx="5657010" cy="3590383"/>
                  </a:xfrm>
                </p:grpSpPr>
                <p:pic>
                  <p:nvPicPr>
                    <p:cNvPr id="67" name="Picture 67" descr="Chart, bar chart&#10;&#10;Description automatically generated">
                      <a:extLst>
                        <a:ext uri="{FF2B5EF4-FFF2-40B4-BE49-F238E27FC236}">
                          <a16:creationId xmlns:a16="http://schemas.microsoft.com/office/drawing/2014/main" id="{5C4A41F3-7009-590E-40BF-D5547150DA70}"/>
                        </a:ext>
                      </a:extLst>
                    </p:cNvPr>
                    <p:cNvPicPr>
                      <a:picLocks noChangeAspect="1"/>
                    </p:cNvPicPr>
                    <p:nvPr/>
                  </p:nvPicPr>
                  <p:blipFill>
                    <a:blip r:embed="rId17"/>
                    <a:stretch>
                      <a:fillRect/>
                    </a:stretch>
                  </p:blipFill>
                  <p:spPr>
                    <a:xfrm>
                      <a:off x="12936625" y="12117612"/>
                      <a:ext cx="5657010" cy="3292624"/>
                    </a:xfrm>
                    <a:prstGeom prst="rect">
                      <a:avLst/>
                    </a:prstGeom>
                  </p:spPr>
                </p:pic>
                <p:sp>
                  <p:nvSpPr>
                    <p:cNvPr id="69" name="TextBox 68">
                      <a:extLst>
                        <a:ext uri="{FF2B5EF4-FFF2-40B4-BE49-F238E27FC236}">
                          <a16:creationId xmlns:a16="http://schemas.microsoft.com/office/drawing/2014/main" id="{B8ADF2E8-6DBB-B090-7725-B0816B595F32}"/>
                        </a:ext>
                      </a:extLst>
                    </p:cNvPr>
                    <p:cNvSpPr txBox="1"/>
                    <p:nvPr/>
                  </p:nvSpPr>
                  <p:spPr>
                    <a:xfrm>
                      <a:off x="12957817" y="15406515"/>
                      <a:ext cx="5614583"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   Grapes         Oranges        Pistachios        Walnuts         Almonds</a:t>
                      </a:r>
                    </a:p>
                  </p:txBody>
                </p:sp>
              </p:grpSp>
              <p:grpSp>
                <p:nvGrpSpPr>
                  <p:cNvPr id="80" name="Group 79">
                    <a:extLst>
                      <a:ext uri="{FF2B5EF4-FFF2-40B4-BE49-F238E27FC236}">
                        <a16:creationId xmlns:a16="http://schemas.microsoft.com/office/drawing/2014/main" id="{30C2977E-C0CD-6C66-9CCE-A8C8DB80EB0C}"/>
                      </a:ext>
                    </a:extLst>
                  </p:cNvPr>
                  <p:cNvGrpSpPr/>
                  <p:nvPr/>
                </p:nvGrpSpPr>
                <p:grpSpPr>
                  <a:xfrm>
                    <a:off x="12536829" y="11960343"/>
                    <a:ext cx="441663" cy="3474983"/>
                    <a:chOff x="12536829" y="11960343"/>
                    <a:chExt cx="441663" cy="3474983"/>
                  </a:xfrm>
                </p:grpSpPr>
                <p:sp>
                  <p:nvSpPr>
                    <p:cNvPr id="71" name="TextBox 70">
                      <a:extLst>
                        <a:ext uri="{FF2B5EF4-FFF2-40B4-BE49-F238E27FC236}">
                          <a16:creationId xmlns:a16="http://schemas.microsoft.com/office/drawing/2014/main" id="{926254A4-995D-220A-1013-A1E8482C2E44}"/>
                        </a:ext>
                      </a:extLst>
                    </p:cNvPr>
                    <p:cNvSpPr txBox="1"/>
                    <p:nvPr/>
                  </p:nvSpPr>
                  <p:spPr>
                    <a:xfrm>
                      <a:off x="12662329" y="15133846"/>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0</a:t>
                      </a:r>
                    </a:p>
                  </p:txBody>
                </p:sp>
                <p:sp>
                  <p:nvSpPr>
                    <p:cNvPr id="72" name="TextBox 71">
                      <a:extLst>
                        <a:ext uri="{FF2B5EF4-FFF2-40B4-BE49-F238E27FC236}">
                          <a16:creationId xmlns:a16="http://schemas.microsoft.com/office/drawing/2014/main" id="{8F61FA0E-1BA6-8268-6617-B4F7B790A375}"/>
                        </a:ext>
                      </a:extLst>
                    </p:cNvPr>
                    <p:cNvSpPr txBox="1"/>
                    <p:nvPr/>
                  </p:nvSpPr>
                  <p:spPr>
                    <a:xfrm>
                      <a:off x="12662329" y="14750449"/>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2</a:t>
                      </a:r>
                    </a:p>
                  </p:txBody>
                </p:sp>
                <p:sp>
                  <p:nvSpPr>
                    <p:cNvPr id="73" name="TextBox 72">
                      <a:extLst>
                        <a:ext uri="{FF2B5EF4-FFF2-40B4-BE49-F238E27FC236}">
                          <a16:creationId xmlns:a16="http://schemas.microsoft.com/office/drawing/2014/main" id="{14BABC68-645B-7873-76D1-CEB294453150}"/>
                        </a:ext>
                      </a:extLst>
                    </p:cNvPr>
                    <p:cNvSpPr txBox="1"/>
                    <p:nvPr/>
                  </p:nvSpPr>
                  <p:spPr>
                    <a:xfrm>
                      <a:off x="12662329" y="14367053"/>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4</a:t>
                      </a:r>
                    </a:p>
                  </p:txBody>
                </p:sp>
                <p:sp>
                  <p:nvSpPr>
                    <p:cNvPr id="74" name="TextBox 73">
                      <a:extLst>
                        <a:ext uri="{FF2B5EF4-FFF2-40B4-BE49-F238E27FC236}">
                          <a16:creationId xmlns:a16="http://schemas.microsoft.com/office/drawing/2014/main" id="{BCBEF113-438F-7F08-23B1-7EA3B0408B14}"/>
                        </a:ext>
                      </a:extLst>
                    </p:cNvPr>
                    <p:cNvSpPr txBox="1"/>
                    <p:nvPr/>
                  </p:nvSpPr>
                  <p:spPr>
                    <a:xfrm>
                      <a:off x="12662329" y="13983658"/>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6</a:t>
                      </a:r>
                    </a:p>
                  </p:txBody>
                </p:sp>
                <p:sp>
                  <p:nvSpPr>
                    <p:cNvPr id="75" name="TextBox 74">
                      <a:extLst>
                        <a:ext uri="{FF2B5EF4-FFF2-40B4-BE49-F238E27FC236}">
                          <a16:creationId xmlns:a16="http://schemas.microsoft.com/office/drawing/2014/main" id="{86E10969-8BA0-3D63-8C98-646859E91C71}"/>
                        </a:ext>
                      </a:extLst>
                    </p:cNvPr>
                    <p:cNvSpPr txBox="1"/>
                    <p:nvPr/>
                  </p:nvSpPr>
                  <p:spPr>
                    <a:xfrm>
                      <a:off x="12662329" y="13581091"/>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8</a:t>
                      </a:r>
                    </a:p>
                  </p:txBody>
                </p:sp>
                <p:sp>
                  <p:nvSpPr>
                    <p:cNvPr id="76" name="TextBox 75">
                      <a:extLst>
                        <a:ext uri="{FF2B5EF4-FFF2-40B4-BE49-F238E27FC236}">
                          <a16:creationId xmlns:a16="http://schemas.microsoft.com/office/drawing/2014/main" id="{A12E13EE-9A39-11E9-52CD-053D564358F3}"/>
                        </a:ext>
                      </a:extLst>
                    </p:cNvPr>
                    <p:cNvSpPr txBox="1"/>
                    <p:nvPr/>
                  </p:nvSpPr>
                  <p:spPr>
                    <a:xfrm>
                      <a:off x="12547310" y="13178524"/>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10</a:t>
                      </a:r>
                    </a:p>
                  </p:txBody>
                </p:sp>
                <p:sp>
                  <p:nvSpPr>
                    <p:cNvPr id="77" name="TextBox 76">
                      <a:extLst>
                        <a:ext uri="{FF2B5EF4-FFF2-40B4-BE49-F238E27FC236}">
                          <a16:creationId xmlns:a16="http://schemas.microsoft.com/office/drawing/2014/main" id="{2409A3DC-A1C3-F57A-0A8C-A4AC7CCEAFCC}"/>
                        </a:ext>
                      </a:extLst>
                    </p:cNvPr>
                    <p:cNvSpPr txBox="1"/>
                    <p:nvPr/>
                  </p:nvSpPr>
                  <p:spPr>
                    <a:xfrm>
                      <a:off x="12547310" y="12756787"/>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12</a:t>
                      </a:r>
                    </a:p>
                  </p:txBody>
                </p:sp>
                <p:sp>
                  <p:nvSpPr>
                    <p:cNvPr id="78" name="TextBox 1">
                      <a:extLst>
                        <a:ext uri="{FF2B5EF4-FFF2-40B4-BE49-F238E27FC236}">
                          <a16:creationId xmlns:a16="http://schemas.microsoft.com/office/drawing/2014/main" id="{784D14F3-5750-DE13-B77C-320A5B490274}"/>
                        </a:ext>
                      </a:extLst>
                    </p:cNvPr>
                    <p:cNvSpPr txBox="1"/>
                    <p:nvPr/>
                  </p:nvSpPr>
                  <p:spPr>
                    <a:xfrm>
                      <a:off x="12547310" y="12354222"/>
                      <a:ext cx="431182"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Garamond"/>
                        </a:rPr>
                        <a:t>14</a:t>
                      </a:r>
                    </a:p>
                  </p:txBody>
                </p:sp>
                <p:sp>
                  <p:nvSpPr>
                    <p:cNvPr id="79" name="TextBox 1">
                      <a:extLst>
                        <a:ext uri="{FF2B5EF4-FFF2-40B4-BE49-F238E27FC236}">
                          <a16:creationId xmlns:a16="http://schemas.microsoft.com/office/drawing/2014/main" id="{784D14F3-5750-DE13-B77C-320A5B490274}"/>
                        </a:ext>
                      </a:extLst>
                    </p:cNvPr>
                    <p:cNvSpPr txBox="1"/>
                    <p:nvPr/>
                  </p:nvSpPr>
                  <p:spPr>
                    <a:xfrm>
                      <a:off x="12536829" y="11960343"/>
                      <a:ext cx="431181"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rPr>
                        <a:t>16</a:t>
                      </a:r>
                    </a:p>
                  </p:txBody>
                </p:sp>
              </p:grpSp>
            </p:grpSp>
            <p:sp>
              <p:nvSpPr>
                <p:cNvPr id="84" name="TextBox 83">
                  <a:extLst>
                    <a:ext uri="{FF2B5EF4-FFF2-40B4-BE49-F238E27FC236}">
                      <a16:creationId xmlns:a16="http://schemas.microsoft.com/office/drawing/2014/main" id="{55AB3742-F981-4F5D-0C07-E7D6395AD539}"/>
                    </a:ext>
                  </a:extLst>
                </p:cNvPr>
                <p:cNvSpPr txBox="1"/>
                <p:nvPr/>
              </p:nvSpPr>
              <p:spPr>
                <a:xfrm>
                  <a:off x="13541260" y="14867893"/>
                  <a:ext cx="5176149"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Garamond"/>
                    </a:rPr>
                    <a:t>Fig. 2. </a:t>
                  </a:r>
                  <a:r>
                    <a:rPr lang="en-US">
                      <a:solidFill>
                        <a:schemeClr val="tx1">
                          <a:lumMod val="75000"/>
                          <a:lumOff val="25000"/>
                        </a:schemeClr>
                      </a:solidFill>
                      <a:latin typeface="Garamond"/>
                    </a:rPr>
                    <a:t>Distribution of mean age by crop type in 2021. </a:t>
                  </a:r>
                  <a:endParaRPr lang="en-US" b="1">
                    <a:solidFill>
                      <a:schemeClr val="tx1">
                        <a:lumMod val="75000"/>
                        <a:lumOff val="25000"/>
                      </a:schemeClr>
                    </a:solidFill>
                  </a:endParaRPr>
                </a:p>
              </p:txBody>
            </p:sp>
          </p:grpSp>
          <p:sp>
            <p:nvSpPr>
              <p:cNvPr id="87" name="TextBox 86">
                <a:extLst>
                  <a:ext uri="{FF2B5EF4-FFF2-40B4-BE49-F238E27FC236}">
                    <a16:creationId xmlns:a16="http://schemas.microsoft.com/office/drawing/2014/main" id="{28381ADD-D64B-741C-3E6F-F2C325BDF1BD}"/>
                  </a:ext>
                </a:extLst>
              </p:cNvPr>
              <p:cNvSpPr txBox="1"/>
              <p:nvPr/>
            </p:nvSpPr>
            <p:spPr>
              <a:xfrm>
                <a:off x="19267493" y="15132646"/>
                <a:ext cx="5829967" cy="368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Garamond"/>
                  </a:rPr>
                  <a:t>Fig. 3. </a:t>
                </a:r>
                <a:r>
                  <a:rPr lang="en-US" dirty="0">
                    <a:solidFill>
                      <a:schemeClr val="tx1">
                        <a:lumMod val="75000"/>
                        <a:lumOff val="25000"/>
                      </a:schemeClr>
                    </a:solidFill>
                    <a:latin typeface="Garamond"/>
                  </a:rPr>
                  <a:t>Distribution of carbon stock by crop type in 2021. </a:t>
                </a:r>
                <a:endParaRPr lang="en-US" b="1" dirty="0">
                  <a:solidFill>
                    <a:schemeClr val="tx1">
                      <a:lumMod val="75000"/>
                      <a:lumOff val="25000"/>
                    </a:schemeClr>
                  </a:solidFill>
                </a:endParaRPr>
              </a:p>
            </p:txBody>
          </p:sp>
        </p:grpSp>
      </p:grpSp>
      <p:grpSp>
        <p:nvGrpSpPr>
          <p:cNvPr id="156" name="Group 155">
            <a:extLst>
              <a:ext uri="{FF2B5EF4-FFF2-40B4-BE49-F238E27FC236}">
                <a16:creationId xmlns:a16="http://schemas.microsoft.com/office/drawing/2014/main" id="{B386E158-7760-E84E-9579-AE4F952133CB}"/>
              </a:ext>
            </a:extLst>
          </p:cNvPr>
          <p:cNvGrpSpPr/>
          <p:nvPr/>
        </p:nvGrpSpPr>
        <p:grpSpPr>
          <a:xfrm>
            <a:off x="12237780" y="5581809"/>
            <a:ext cx="12845334" cy="4109566"/>
            <a:chOff x="11953196" y="5590385"/>
            <a:chExt cx="15466714" cy="4609207"/>
          </a:xfrm>
        </p:grpSpPr>
        <p:grpSp>
          <p:nvGrpSpPr>
            <p:cNvPr id="137" name="Group 136">
              <a:extLst>
                <a:ext uri="{FF2B5EF4-FFF2-40B4-BE49-F238E27FC236}">
                  <a16:creationId xmlns:a16="http://schemas.microsoft.com/office/drawing/2014/main" id="{DA18D622-203E-7641-9E05-2E5AD5EC5901}"/>
                </a:ext>
              </a:extLst>
            </p:cNvPr>
            <p:cNvGrpSpPr/>
            <p:nvPr/>
          </p:nvGrpSpPr>
          <p:grpSpPr>
            <a:xfrm>
              <a:off x="11953196" y="5603487"/>
              <a:ext cx="3548332" cy="3514127"/>
              <a:chOff x="12919495" y="5517882"/>
              <a:chExt cx="3548332" cy="3514127"/>
            </a:xfrm>
          </p:grpSpPr>
          <p:pic>
            <p:nvPicPr>
              <p:cNvPr id="39" name="Picture 40" descr="Shape, square&#10;&#10;Description automatically generated">
                <a:extLst>
                  <a:ext uri="{FF2B5EF4-FFF2-40B4-BE49-F238E27FC236}">
                    <a16:creationId xmlns:a16="http://schemas.microsoft.com/office/drawing/2014/main" id="{77FCED87-0838-8D3D-5D2C-9D04A53B2E38}"/>
                  </a:ext>
                </a:extLst>
              </p:cNvPr>
              <p:cNvPicPr>
                <a:picLocks noChangeAspect="1"/>
              </p:cNvPicPr>
              <p:nvPr/>
            </p:nvPicPr>
            <p:blipFill>
              <a:blip r:embed="rId18"/>
              <a:stretch>
                <a:fillRect/>
              </a:stretch>
            </p:blipFill>
            <p:spPr>
              <a:xfrm>
                <a:off x="12919495" y="5517882"/>
                <a:ext cx="3433312" cy="3514127"/>
              </a:xfrm>
              <a:prstGeom prst="rect">
                <a:avLst/>
              </a:prstGeom>
            </p:spPr>
          </p:pic>
          <p:sp>
            <p:nvSpPr>
              <p:cNvPr id="42" name="TextBox 41">
                <a:extLst>
                  <a:ext uri="{FF2B5EF4-FFF2-40B4-BE49-F238E27FC236}">
                    <a16:creationId xmlns:a16="http://schemas.microsoft.com/office/drawing/2014/main" id="{203E49B5-D04A-BE00-C057-9BDDECF82B51}"/>
                  </a:ext>
                </a:extLst>
              </p:cNvPr>
              <p:cNvSpPr txBox="1"/>
              <p:nvPr/>
            </p:nvSpPr>
            <p:spPr>
              <a:xfrm>
                <a:off x="13185327" y="5703021"/>
                <a:ext cx="2971295" cy="932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Garamond"/>
                  </a:rPr>
                  <a:t>Time series stack</a:t>
                </a:r>
              </a:p>
              <a:p>
                <a:pPr algn="ctr"/>
                <a:r>
                  <a:rPr lang="en-US" sz="2400" b="1">
                    <a:solidFill>
                      <a:schemeClr val="bg1"/>
                    </a:solidFill>
                    <a:latin typeface="Garamond"/>
                  </a:rPr>
                  <a:t>Landsat 5, 7, &amp; 8</a:t>
                </a:r>
              </a:p>
            </p:txBody>
          </p:sp>
          <p:pic>
            <p:nvPicPr>
              <p:cNvPr id="51" name="Picture 53" descr="A picture containing text, mirror, screenshot&#10;&#10;Description automatically generated">
                <a:extLst>
                  <a:ext uri="{FF2B5EF4-FFF2-40B4-BE49-F238E27FC236}">
                    <a16:creationId xmlns:a16="http://schemas.microsoft.com/office/drawing/2014/main" id="{36CEC7B0-8F8F-136C-ED07-43AD7A84B647}"/>
                  </a:ext>
                </a:extLst>
              </p:cNvPr>
              <p:cNvPicPr>
                <a:picLocks noChangeAspect="1"/>
              </p:cNvPicPr>
              <p:nvPr/>
            </p:nvPicPr>
            <p:blipFill>
              <a:blip r:embed="rId19"/>
              <a:stretch>
                <a:fillRect/>
              </a:stretch>
            </p:blipFill>
            <p:spPr>
              <a:xfrm>
                <a:off x="13330867" y="6628382"/>
                <a:ext cx="1517890" cy="1024747"/>
              </a:xfrm>
              <a:prstGeom prst="rect">
                <a:avLst/>
              </a:prstGeom>
            </p:spPr>
          </p:pic>
          <p:pic>
            <p:nvPicPr>
              <p:cNvPr id="54" name="Picture 54" descr="A picture containing text, mirror, screenshot&#10;&#10;Description automatically generated">
                <a:extLst>
                  <a:ext uri="{FF2B5EF4-FFF2-40B4-BE49-F238E27FC236}">
                    <a16:creationId xmlns:a16="http://schemas.microsoft.com/office/drawing/2014/main" id="{16D4B9EE-C07E-2E46-E98C-67CD025D6665}"/>
                  </a:ext>
                </a:extLst>
              </p:cNvPr>
              <p:cNvPicPr>
                <a:picLocks noChangeAspect="1"/>
              </p:cNvPicPr>
              <p:nvPr/>
            </p:nvPicPr>
            <p:blipFill>
              <a:blip r:embed="rId19"/>
              <a:stretch>
                <a:fillRect/>
              </a:stretch>
            </p:blipFill>
            <p:spPr>
              <a:xfrm>
                <a:off x="13522564" y="7050116"/>
                <a:ext cx="1498720" cy="1005578"/>
              </a:xfrm>
              <a:prstGeom prst="rect">
                <a:avLst/>
              </a:prstGeom>
            </p:spPr>
          </p:pic>
          <p:pic>
            <p:nvPicPr>
              <p:cNvPr id="55" name="Picture 80" descr="A picture containing text, mirror, screenshot&#10;&#10;Description automatically generated">
                <a:extLst>
                  <a:ext uri="{FF2B5EF4-FFF2-40B4-BE49-F238E27FC236}">
                    <a16:creationId xmlns:a16="http://schemas.microsoft.com/office/drawing/2014/main" id="{99CA761C-1C5F-D997-FBCA-BE520C73F8B1}"/>
                  </a:ext>
                </a:extLst>
              </p:cNvPr>
              <p:cNvPicPr>
                <a:picLocks noChangeAspect="1"/>
              </p:cNvPicPr>
              <p:nvPr/>
            </p:nvPicPr>
            <p:blipFill>
              <a:blip r:embed="rId19"/>
              <a:stretch>
                <a:fillRect/>
              </a:stretch>
            </p:blipFill>
            <p:spPr>
              <a:xfrm>
                <a:off x="13810113" y="7356835"/>
                <a:ext cx="1652078" cy="1082256"/>
              </a:xfrm>
              <a:prstGeom prst="rect">
                <a:avLst/>
              </a:prstGeom>
            </p:spPr>
          </p:pic>
          <p:sp>
            <p:nvSpPr>
              <p:cNvPr id="89" name="TextBox 88">
                <a:extLst>
                  <a:ext uri="{FF2B5EF4-FFF2-40B4-BE49-F238E27FC236}">
                    <a16:creationId xmlns:a16="http://schemas.microsoft.com/office/drawing/2014/main" id="{143CE0EF-79A3-2928-6B29-CB01D16460AE}"/>
                  </a:ext>
                </a:extLst>
              </p:cNvPr>
              <p:cNvSpPr txBox="1"/>
              <p:nvPr/>
            </p:nvSpPr>
            <p:spPr>
              <a:xfrm>
                <a:off x="13724627" y="665336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rPr>
                  <a:t>1984</a:t>
                </a:r>
              </a:p>
            </p:txBody>
          </p:sp>
          <p:pic>
            <p:nvPicPr>
              <p:cNvPr id="90" name="Picture 80" descr="A picture containing text, mirror, screenshot&#10;&#10;Description automatically generated">
                <a:extLst>
                  <a:ext uri="{FF2B5EF4-FFF2-40B4-BE49-F238E27FC236}">
                    <a16:creationId xmlns:a16="http://schemas.microsoft.com/office/drawing/2014/main" id="{A37E80D6-61E9-0A24-A39C-1A315B54F733}"/>
                  </a:ext>
                </a:extLst>
              </p:cNvPr>
              <p:cNvPicPr>
                <a:picLocks noChangeAspect="1"/>
              </p:cNvPicPr>
              <p:nvPr/>
            </p:nvPicPr>
            <p:blipFill>
              <a:blip r:embed="rId19"/>
              <a:stretch>
                <a:fillRect/>
              </a:stretch>
            </p:blipFill>
            <p:spPr>
              <a:xfrm>
                <a:off x="14078491" y="7644383"/>
                <a:ext cx="1920454" cy="1235614"/>
              </a:xfrm>
              <a:prstGeom prst="rect">
                <a:avLst/>
              </a:prstGeom>
            </p:spPr>
          </p:pic>
          <p:sp>
            <p:nvSpPr>
              <p:cNvPr id="91" name="TextBox 90">
                <a:extLst>
                  <a:ext uri="{FF2B5EF4-FFF2-40B4-BE49-F238E27FC236}">
                    <a16:creationId xmlns:a16="http://schemas.microsoft.com/office/drawing/2014/main" id="{0C8CB9A0-19FD-8068-B8A1-10409382256F}"/>
                  </a:ext>
                </a:extLst>
              </p:cNvPr>
              <p:cNvSpPr txBox="1"/>
              <p:nvPr/>
            </p:nvSpPr>
            <p:spPr>
              <a:xfrm>
                <a:off x="13667117" y="76501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2021</a:t>
                </a:r>
              </a:p>
            </p:txBody>
          </p: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BCDDF2AB-181B-8A2D-DC41-7DEEDD4B46BB}"/>
                      </a:ext>
                    </a:extLst>
                  </p:cNvPr>
                  <p:cNvSpPr txBox="1"/>
                  <p:nvPr/>
                </p:nvSpPr>
                <p:spPr>
                  <a:xfrm>
                    <a:off x="13667118" y="8052759"/>
                    <a:ext cx="2743200" cy="655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Garamond"/>
                      </a:rPr>
                      <a:t>Max NDVI </a:t>
                    </a:r>
                    <a14:m>
                      <m:oMath xmlns:m="http://schemas.openxmlformats.org/officeDocument/2006/math">
                        <m:r>
                          <a:rPr lang="en-US" sz="1600" b="1" i="1" smtClean="0">
                            <a:latin typeface="Cambria Math" panose="02040503050406030204" pitchFamily="18" charset="0"/>
                          </a:rPr>
                          <m:t>𝒙</m:t>
                        </m:r>
                        <m:r>
                          <a:rPr lang="en-US" sz="1600" b="1" i="1" baseline="-25000" smtClean="0">
                            <a:latin typeface="Cambria Math" panose="02040503050406030204" pitchFamily="18" charset="0"/>
                          </a:rPr>
                          <m:t>𝒊</m:t>
                        </m:r>
                        <m:r>
                          <a:rPr lang="el-GR" sz="1600" b="1" i="1" smtClean="0">
                            <a:latin typeface="Cambria Math" panose="02040503050406030204" pitchFamily="18" charset="0"/>
                          </a:rPr>
                          <m:t> </m:t>
                        </m:r>
                      </m:oMath>
                    </a14:m>
                    <a:endParaRPr lang="en-US" sz="1600" b="1">
                      <a:latin typeface="Garamond"/>
                    </a:endParaRPr>
                  </a:p>
                  <a:p>
                    <a:pPr algn="ctr"/>
                    <a:r>
                      <a:rPr lang="en-US" sz="1600" b="1">
                        <a:latin typeface="Garamond"/>
                      </a:rPr>
                      <a:t>(by orchard type)</a:t>
                    </a:r>
                  </a:p>
                </p:txBody>
              </p:sp>
            </mc:Choice>
            <mc:Fallback xmlns="">
              <p:sp>
                <p:nvSpPr>
                  <p:cNvPr id="92" name="TextBox 91">
                    <a:extLst>
                      <a:ext uri="{FF2B5EF4-FFF2-40B4-BE49-F238E27FC236}">
                        <a16:creationId xmlns:a16="http://schemas.microsoft.com/office/drawing/2014/main" id="{BCDDF2AB-181B-8A2D-DC41-7DEEDD4B46BB}"/>
                      </a:ext>
                    </a:extLst>
                  </p:cNvPr>
                  <p:cNvSpPr txBox="1">
                    <a:spLocks noRot="1" noChangeAspect="1" noMove="1" noResize="1" noEditPoints="1" noAdjustHandles="1" noChangeArrowheads="1" noChangeShapeType="1" noTextEdit="1"/>
                  </p:cNvSpPr>
                  <p:nvPr/>
                </p:nvSpPr>
                <p:spPr>
                  <a:xfrm>
                    <a:off x="13667118" y="8052759"/>
                    <a:ext cx="2743200" cy="655872"/>
                  </a:xfrm>
                  <a:prstGeom prst="rect">
                    <a:avLst/>
                  </a:prstGeom>
                  <a:blipFill>
                    <a:blip r:embed="rId20"/>
                    <a:stretch>
                      <a:fillRect t="-2083" b="-13542"/>
                    </a:stretch>
                  </a:blipFill>
                </p:spPr>
                <p:txBody>
                  <a:bodyPr/>
                  <a:lstStyle/>
                  <a:p>
                    <a:r>
                      <a:rPr lang="en-US">
                        <a:noFill/>
                      </a:rPr>
                      <a:t> </a:t>
                    </a:r>
                  </a:p>
                </p:txBody>
              </p:sp>
            </mc:Fallback>
          </mc:AlternateContent>
        </p:grpSp>
        <p:pic>
          <p:nvPicPr>
            <p:cNvPr id="102" name="Picture 102" descr="A picture containing text, mirror, screenshot&#10;&#10;Description automatically generated">
              <a:extLst>
                <a:ext uri="{FF2B5EF4-FFF2-40B4-BE49-F238E27FC236}">
                  <a16:creationId xmlns:a16="http://schemas.microsoft.com/office/drawing/2014/main" id="{C38ACFC7-A586-7E93-1CB5-7F471F09184C}"/>
                </a:ext>
              </a:extLst>
            </p:cNvPr>
            <p:cNvPicPr>
              <a:picLocks noChangeAspect="1"/>
            </p:cNvPicPr>
            <p:nvPr/>
          </p:nvPicPr>
          <p:blipFill>
            <a:blip r:embed="rId19"/>
            <a:stretch>
              <a:fillRect/>
            </a:stretch>
          </p:blipFill>
          <p:spPr>
            <a:xfrm>
              <a:off x="24921568" y="6575457"/>
              <a:ext cx="2495550" cy="1657350"/>
            </a:xfrm>
            <a:prstGeom prst="rect">
              <a:avLst/>
            </a:prstGeom>
          </p:spPr>
        </p:pic>
        <p:grpSp>
          <p:nvGrpSpPr>
            <p:cNvPr id="140" name="Group 139">
              <a:extLst>
                <a:ext uri="{FF2B5EF4-FFF2-40B4-BE49-F238E27FC236}">
                  <a16:creationId xmlns:a16="http://schemas.microsoft.com/office/drawing/2014/main" id="{AAC10B7E-F72E-C448-9C1A-23D5E103F715}"/>
                </a:ext>
              </a:extLst>
            </p:cNvPr>
            <p:cNvGrpSpPr/>
            <p:nvPr/>
          </p:nvGrpSpPr>
          <p:grpSpPr>
            <a:xfrm>
              <a:off x="15840872" y="5590385"/>
              <a:ext cx="2495550" cy="3785198"/>
              <a:chOff x="16474716" y="5574042"/>
              <a:chExt cx="2495550" cy="3785198"/>
            </a:xfrm>
          </p:grpSpPr>
          <p:grpSp>
            <p:nvGrpSpPr>
              <p:cNvPr id="138" name="Group 137">
                <a:extLst>
                  <a:ext uri="{FF2B5EF4-FFF2-40B4-BE49-F238E27FC236}">
                    <a16:creationId xmlns:a16="http://schemas.microsoft.com/office/drawing/2014/main" id="{28638F5E-BFF2-AC4B-B08C-6B1E9BF2693F}"/>
                  </a:ext>
                </a:extLst>
              </p:cNvPr>
              <p:cNvGrpSpPr/>
              <p:nvPr/>
            </p:nvGrpSpPr>
            <p:grpSpPr>
              <a:xfrm>
                <a:off x="16474716" y="5574042"/>
                <a:ext cx="2495550" cy="1657350"/>
                <a:chOff x="16474716" y="5574042"/>
                <a:chExt cx="2495550" cy="1657350"/>
              </a:xfrm>
            </p:grpSpPr>
            <p:pic>
              <p:nvPicPr>
                <p:cNvPr id="98" name="Picture 98" descr="A picture containing text, mirror, screenshot&#10;&#10;Description automatically generated">
                  <a:extLst>
                    <a:ext uri="{FF2B5EF4-FFF2-40B4-BE49-F238E27FC236}">
                      <a16:creationId xmlns:a16="http://schemas.microsoft.com/office/drawing/2014/main" id="{835A463F-5008-005F-48E5-9DD05B1F2EBB}"/>
                    </a:ext>
                  </a:extLst>
                </p:cNvPr>
                <p:cNvPicPr>
                  <a:picLocks noChangeAspect="1"/>
                </p:cNvPicPr>
                <p:nvPr/>
              </p:nvPicPr>
              <p:blipFill>
                <a:blip r:embed="rId19"/>
                <a:stretch>
                  <a:fillRect/>
                </a:stretch>
              </p:blipFill>
              <p:spPr>
                <a:xfrm>
                  <a:off x="16474716" y="5574042"/>
                  <a:ext cx="2495550" cy="1657350"/>
                </a:xfrm>
                <a:prstGeom prst="rect">
                  <a:avLst/>
                </a:prstGeom>
              </p:spPr>
            </p:pic>
            <p:sp>
              <p:nvSpPr>
                <p:cNvPr id="134" name="TextBox 133">
                  <a:extLst>
                    <a:ext uri="{FF2B5EF4-FFF2-40B4-BE49-F238E27FC236}">
                      <a16:creationId xmlns:a16="http://schemas.microsoft.com/office/drawing/2014/main" id="{A6C32649-F7A1-78D9-5C7C-0038D8F92376}"/>
                    </a:ext>
                  </a:extLst>
                </p:cNvPr>
                <p:cNvSpPr txBox="1"/>
                <p:nvPr/>
              </p:nvSpPr>
              <p:spPr>
                <a:xfrm>
                  <a:off x="16542589" y="5636728"/>
                  <a:ext cx="2359803" cy="14153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Mean </a:t>
                  </a:r>
                  <a:r>
                    <a:rPr lang="en-US" sz="2800" b="1">
                      <a:latin typeface="Garamond"/>
                      <a:ea typeface="+mn-lt"/>
                      <a:cs typeface="+mn-lt"/>
                    </a:rPr>
                    <a:t>μ</a:t>
                  </a:r>
                  <a:endParaRPr lang="en-US" sz="2800" b="1">
                    <a:latin typeface="Garamond"/>
                  </a:endParaRPr>
                </a:p>
                <a:p>
                  <a:pPr algn="ctr"/>
                  <a:r>
                    <a:rPr lang="en-US" sz="1600" b="1">
                      <a:latin typeface="Garamond"/>
                    </a:rPr>
                    <a:t> (of max NDVI values over 37 years of study period)</a:t>
                  </a:r>
                </a:p>
              </p:txBody>
            </p:sp>
          </p:grpSp>
          <p:grpSp>
            <p:nvGrpSpPr>
              <p:cNvPr id="139" name="Group 138">
                <a:extLst>
                  <a:ext uri="{FF2B5EF4-FFF2-40B4-BE49-F238E27FC236}">
                    <a16:creationId xmlns:a16="http://schemas.microsoft.com/office/drawing/2014/main" id="{C4B1F6CB-43C8-0A45-B987-D3686E21C628}"/>
                  </a:ext>
                </a:extLst>
              </p:cNvPr>
              <p:cNvGrpSpPr/>
              <p:nvPr/>
            </p:nvGrpSpPr>
            <p:grpSpPr>
              <a:xfrm>
                <a:off x="16474716" y="7701890"/>
                <a:ext cx="2495550" cy="1657350"/>
                <a:chOff x="16474716" y="7701890"/>
                <a:chExt cx="2495550" cy="1657350"/>
              </a:xfrm>
            </p:grpSpPr>
            <p:pic>
              <p:nvPicPr>
                <p:cNvPr id="99" name="Picture 99" descr="A picture containing text, mirror, screenshot&#10;&#10;Description automatically generated">
                  <a:extLst>
                    <a:ext uri="{FF2B5EF4-FFF2-40B4-BE49-F238E27FC236}">
                      <a16:creationId xmlns:a16="http://schemas.microsoft.com/office/drawing/2014/main" id="{A2D11F84-FB43-E727-EDAE-875C90D70CCC}"/>
                    </a:ext>
                  </a:extLst>
                </p:cNvPr>
                <p:cNvPicPr>
                  <a:picLocks noChangeAspect="1"/>
                </p:cNvPicPr>
                <p:nvPr/>
              </p:nvPicPr>
              <p:blipFill>
                <a:blip r:embed="rId19"/>
                <a:stretch>
                  <a:fillRect/>
                </a:stretch>
              </p:blipFill>
              <p:spPr>
                <a:xfrm>
                  <a:off x="16474716" y="7701890"/>
                  <a:ext cx="2495550" cy="1657350"/>
                </a:xfrm>
                <a:prstGeom prst="rect">
                  <a:avLst/>
                </a:prstGeom>
              </p:spPr>
            </p:pic>
            <p:sp>
              <p:nvSpPr>
                <p:cNvPr id="135" name="TextBox 134">
                  <a:extLst>
                    <a:ext uri="{FF2B5EF4-FFF2-40B4-BE49-F238E27FC236}">
                      <a16:creationId xmlns:a16="http://schemas.microsoft.com/office/drawing/2014/main" id="{DF9C1BC7-A5D5-83B9-908F-9A38F0A1FC6E}"/>
                    </a:ext>
                  </a:extLst>
                </p:cNvPr>
                <p:cNvSpPr txBox="1"/>
                <p:nvPr/>
              </p:nvSpPr>
              <p:spPr>
                <a:xfrm>
                  <a:off x="16580929" y="7761056"/>
                  <a:ext cx="22831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Std </a:t>
                  </a:r>
                  <a:r>
                    <a:rPr lang="en-US" sz="2800" b="1">
                      <a:latin typeface="Garamond"/>
                      <a:ea typeface="+mn-lt"/>
                      <a:cs typeface="+mn-lt"/>
                    </a:rPr>
                    <a:t>σ</a:t>
                  </a:r>
                  <a:endParaRPr lang="en-US" sz="2800" b="1">
                    <a:latin typeface="Garamond"/>
                  </a:endParaRPr>
                </a:p>
                <a:p>
                  <a:pPr algn="ctr"/>
                  <a:r>
                    <a:rPr lang="en-US" sz="1600" b="1">
                      <a:latin typeface="Garamond"/>
                    </a:rPr>
                    <a:t>(of max NDVI values over 37 years of study period)</a:t>
                  </a:r>
                </a:p>
              </p:txBody>
            </p:sp>
          </p:grpSp>
        </p:grpSp>
        <p:grpSp>
          <p:nvGrpSpPr>
            <p:cNvPr id="141" name="Group 140">
              <a:extLst>
                <a:ext uri="{FF2B5EF4-FFF2-40B4-BE49-F238E27FC236}">
                  <a16:creationId xmlns:a16="http://schemas.microsoft.com/office/drawing/2014/main" id="{E74B687C-A58C-034C-BCB8-89F68CFCB37E}"/>
                </a:ext>
              </a:extLst>
            </p:cNvPr>
            <p:cNvGrpSpPr/>
            <p:nvPr/>
          </p:nvGrpSpPr>
          <p:grpSpPr>
            <a:xfrm>
              <a:off x="18852807" y="6575457"/>
              <a:ext cx="2495550" cy="1657350"/>
              <a:chOff x="19386687" y="6559659"/>
              <a:chExt cx="2495550" cy="1657350"/>
            </a:xfrm>
          </p:grpSpPr>
          <p:pic>
            <p:nvPicPr>
              <p:cNvPr id="100" name="Picture 100" descr="A picture containing text, mirror, screenshot&#10;&#10;Description automatically generated">
                <a:extLst>
                  <a:ext uri="{FF2B5EF4-FFF2-40B4-BE49-F238E27FC236}">
                    <a16:creationId xmlns:a16="http://schemas.microsoft.com/office/drawing/2014/main" id="{17D7D843-4F5D-B837-BEB7-2A6A9C9FA8C9}"/>
                  </a:ext>
                </a:extLst>
              </p:cNvPr>
              <p:cNvPicPr>
                <a:picLocks noChangeAspect="1"/>
              </p:cNvPicPr>
              <p:nvPr/>
            </p:nvPicPr>
            <p:blipFill>
              <a:blip r:embed="rId19"/>
              <a:stretch>
                <a:fillRect/>
              </a:stretch>
            </p:blipFill>
            <p:spPr>
              <a:xfrm>
                <a:off x="19386687" y="6559659"/>
                <a:ext cx="2495550" cy="1657350"/>
              </a:xfrm>
              <a:prstGeom prst="rect">
                <a:avLst/>
              </a:prstGeom>
            </p:spPr>
          </p:pic>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6E6F2FA6-C1E4-7DA7-7280-4ECC0FF4672D}"/>
                      </a:ext>
                    </a:extLst>
                  </p:cNvPr>
                  <p:cNvSpPr txBox="1"/>
                  <p:nvPr/>
                </p:nvSpPr>
                <p:spPr>
                  <a:xfrm>
                    <a:off x="19397402" y="6826671"/>
                    <a:ext cx="2462960" cy="1123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panose="02020404030301010803" pitchFamily="18" charset="0"/>
                      </a:rPr>
                      <a:t>Z score </a:t>
                    </a:r>
                    <a:endParaRPr lang="en-US" sz="2800" b="1">
                      <a:latin typeface="Garamond" panose="02020404030301010803" pitchFamily="18" charset="0"/>
                      <a:ea typeface="+mn-lt"/>
                      <a:cs typeface="+mn-lt"/>
                    </a:endParaRPr>
                  </a:p>
                  <a:p>
                    <a:pPr algn="ct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mn-lt"/>
                              <a:cs typeface="+mn-lt"/>
                            </a:rPr>
                            <m:t>𝒛</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m:t>
                          </m:r>
                          <m:f>
                            <m:fPr>
                              <m:ctrlPr>
                                <a:rPr lang="en-US" b="1" i="1" dirty="0" smtClean="0">
                                  <a:latin typeface="Cambria Math" panose="02040503050406030204" pitchFamily="18" charset="0"/>
                                  <a:ea typeface="+mn-lt"/>
                                  <a:cs typeface="+mn-lt"/>
                                </a:rPr>
                              </m:ctrlPr>
                            </m:fPr>
                            <m:num>
                              <m:r>
                                <a:rPr lang="en-US" b="1" i="1" dirty="0" smtClean="0">
                                  <a:latin typeface="Cambria Math" panose="02040503050406030204" pitchFamily="18" charset="0"/>
                                  <a:ea typeface="+mn-lt"/>
                                  <a:cs typeface="+mn-lt"/>
                                </a:rPr>
                                <m:t>𝒙</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 </m:t>
                              </m:r>
                              <m:r>
                                <a:rPr lang="en-US" b="1" i="1" dirty="0" smtClean="0">
                                  <a:latin typeface="Cambria Math" panose="02040503050406030204" pitchFamily="18" charset="0"/>
                                  <a:ea typeface="+mn-lt"/>
                                  <a:cs typeface="+mn-lt"/>
                                </a:rPr>
                                <m:t>𝝁</m:t>
                              </m:r>
                            </m:num>
                            <m:den>
                              <m:r>
                                <a:rPr lang="en-US" b="1" i="1" dirty="0" smtClean="0">
                                  <a:latin typeface="Cambria Math" panose="02040503050406030204" pitchFamily="18" charset="0"/>
                                  <a:ea typeface="+mn-lt"/>
                                  <a:cs typeface="+mn-lt"/>
                                </a:rPr>
                                <m:t>𝝈</m:t>
                              </m:r>
                            </m:den>
                          </m:f>
                        </m:oMath>
                      </m:oMathPara>
                    </a14:m>
                    <a:endParaRPr lang="en-US" b="1">
                      <a:latin typeface="Garamond" panose="02020404030301010803" pitchFamily="18" charset="0"/>
                    </a:endParaRPr>
                  </a:p>
                </p:txBody>
              </p:sp>
            </mc:Choice>
            <mc:Fallback xmlns="">
              <p:sp>
                <p:nvSpPr>
                  <p:cNvPr id="143" name="TextBox 142">
                    <a:extLst>
                      <a:ext uri="{FF2B5EF4-FFF2-40B4-BE49-F238E27FC236}">
                        <a16:creationId xmlns:a16="http://schemas.microsoft.com/office/drawing/2014/main" id="{6E6F2FA6-C1E4-7DA7-7280-4ECC0FF4672D}"/>
                      </a:ext>
                    </a:extLst>
                  </p:cNvPr>
                  <p:cNvSpPr txBox="1">
                    <a:spLocks noRot="1" noChangeAspect="1" noMove="1" noResize="1" noEditPoints="1" noAdjustHandles="1" noChangeArrowheads="1" noChangeShapeType="1" noTextEdit="1"/>
                  </p:cNvSpPr>
                  <p:nvPr/>
                </p:nvSpPr>
                <p:spPr>
                  <a:xfrm>
                    <a:off x="19397402" y="6826671"/>
                    <a:ext cx="2462960" cy="1123325"/>
                  </a:xfrm>
                  <a:prstGeom prst="rect">
                    <a:avLst/>
                  </a:prstGeom>
                  <a:blipFill>
                    <a:blip r:embed="rId21"/>
                    <a:stretch>
                      <a:fillRect t="-6707"/>
                    </a:stretch>
                  </a:blipFill>
                </p:spPr>
                <p:txBody>
                  <a:bodyPr/>
                  <a:lstStyle/>
                  <a:p>
                    <a:r>
                      <a:rPr lang="en-US">
                        <a:noFill/>
                      </a:rPr>
                      <a:t> </a:t>
                    </a:r>
                  </a:p>
                </p:txBody>
              </p:sp>
            </mc:Fallback>
          </mc:AlternateContent>
        </p:grpSp>
        <p:pic>
          <p:nvPicPr>
            <p:cNvPr id="146" name="Picture 102" descr="A picture containing text, mirror, screenshot&#10;&#10;Description automatically generated">
              <a:extLst>
                <a:ext uri="{FF2B5EF4-FFF2-40B4-BE49-F238E27FC236}">
                  <a16:creationId xmlns:a16="http://schemas.microsoft.com/office/drawing/2014/main" id="{52CE6476-55EF-98BC-139E-3C176A679B1C}"/>
                </a:ext>
              </a:extLst>
            </p:cNvPr>
            <p:cNvPicPr>
              <a:picLocks noChangeAspect="1"/>
            </p:cNvPicPr>
            <p:nvPr/>
          </p:nvPicPr>
          <p:blipFill>
            <a:blip r:embed="rId19"/>
            <a:stretch>
              <a:fillRect/>
            </a:stretch>
          </p:blipFill>
          <p:spPr>
            <a:xfrm>
              <a:off x="24924360" y="8542241"/>
              <a:ext cx="2495550" cy="1657351"/>
            </a:xfrm>
            <a:prstGeom prst="rect">
              <a:avLst/>
            </a:prstGeom>
          </p:spPr>
        </p:pic>
        <p:sp>
          <p:nvSpPr>
            <p:cNvPr id="148" name="TextBox 147">
              <a:extLst>
                <a:ext uri="{FF2B5EF4-FFF2-40B4-BE49-F238E27FC236}">
                  <a16:creationId xmlns:a16="http://schemas.microsoft.com/office/drawing/2014/main" id="{6AEF5970-49D0-559C-FDAF-858B319AEBE9}"/>
                </a:ext>
              </a:extLst>
            </p:cNvPr>
            <p:cNvSpPr txBox="1"/>
            <p:nvPr/>
          </p:nvSpPr>
          <p:spPr>
            <a:xfrm>
              <a:off x="24950192" y="6782779"/>
              <a:ext cx="2432721" cy="12427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Orchard Age</a:t>
              </a:r>
            </a:p>
            <a:p>
              <a:pPr algn="ctr"/>
              <a:r>
                <a:rPr lang="en-US" sz="2000" b="1">
                  <a:latin typeface="Garamond"/>
                </a:rPr>
                <a:t>(Current year – planting year)</a:t>
              </a:r>
            </a:p>
          </p:txBody>
        </p:sp>
        <p:sp>
          <p:nvSpPr>
            <p:cNvPr id="149" name="TextBox 148">
              <a:extLst>
                <a:ext uri="{FF2B5EF4-FFF2-40B4-BE49-F238E27FC236}">
                  <a16:creationId xmlns:a16="http://schemas.microsoft.com/office/drawing/2014/main" id="{DFA7ABED-3236-4770-B959-49183626AB6D}"/>
                </a:ext>
              </a:extLst>
            </p:cNvPr>
            <p:cNvSpPr txBox="1"/>
            <p:nvPr/>
          </p:nvSpPr>
          <p:spPr>
            <a:xfrm>
              <a:off x="24924360" y="8697783"/>
              <a:ext cx="2495550" cy="1346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aramond"/>
                </a:rPr>
                <a:t>Carbon Stock</a:t>
              </a:r>
            </a:p>
            <a:p>
              <a:pPr algn="ctr"/>
              <a:r>
                <a:rPr lang="en-US" sz="1600" b="1">
                  <a:latin typeface="Garamond"/>
                </a:rPr>
                <a:t>(Inputting age estimates into allometric equations)</a:t>
              </a:r>
            </a:p>
          </p:txBody>
        </p:sp>
        <p:grpSp>
          <p:nvGrpSpPr>
            <p:cNvPr id="152" name="Group 151">
              <a:extLst>
                <a:ext uri="{FF2B5EF4-FFF2-40B4-BE49-F238E27FC236}">
                  <a16:creationId xmlns:a16="http://schemas.microsoft.com/office/drawing/2014/main" id="{770A3ACD-9E7D-EE41-B653-EE25D340B5F3}"/>
                </a:ext>
              </a:extLst>
            </p:cNvPr>
            <p:cNvGrpSpPr/>
            <p:nvPr/>
          </p:nvGrpSpPr>
          <p:grpSpPr>
            <a:xfrm>
              <a:off x="21865666" y="6575458"/>
              <a:ext cx="2538634" cy="3624132"/>
              <a:chOff x="22208514" y="6537270"/>
              <a:chExt cx="2538634" cy="3624132"/>
            </a:xfrm>
          </p:grpSpPr>
          <p:grpSp>
            <p:nvGrpSpPr>
              <p:cNvPr id="144" name="Group 143">
                <a:extLst>
                  <a:ext uri="{FF2B5EF4-FFF2-40B4-BE49-F238E27FC236}">
                    <a16:creationId xmlns:a16="http://schemas.microsoft.com/office/drawing/2014/main" id="{4302C96D-F0D4-D640-A781-661E07ACCDC9}"/>
                  </a:ext>
                </a:extLst>
              </p:cNvPr>
              <p:cNvGrpSpPr/>
              <p:nvPr/>
            </p:nvGrpSpPr>
            <p:grpSpPr>
              <a:xfrm>
                <a:off x="22208514" y="6537270"/>
                <a:ext cx="2538634" cy="1657350"/>
                <a:chOff x="22208514" y="6537270"/>
                <a:chExt cx="2538634" cy="1657350"/>
              </a:xfrm>
            </p:grpSpPr>
            <p:pic>
              <p:nvPicPr>
                <p:cNvPr id="101" name="Picture 101" descr="A picture containing text, mirror, screenshot&#10;&#10;Description automatically generated">
                  <a:extLst>
                    <a:ext uri="{FF2B5EF4-FFF2-40B4-BE49-F238E27FC236}">
                      <a16:creationId xmlns:a16="http://schemas.microsoft.com/office/drawing/2014/main" id="{C7576141-DED2-4B17-950A-5F67476E97A7}"/>
                    </a:ext>
                  </a:extLst>
                </p:cNvPr>
                <p:cNvPicPr>
                  <a:picLocks noChangeAspect="1"/>
                </p:cNvPicPr>
                <p:nvPr/>
              </p:nvPicPr>
              <p:blipFill>
                <a:blip r:embed="rId19"/>
                <a:stretch>
                  <a:fillRect/>
                </a:stretch>
              </p:blipFill>
              <p:spPr>
                <a:xfrm>
                  <a:off x="22230036" y="6537270"/>
                  <a:ext cx="2495550" cy="1657350"/>
                </a:xfrm>
                <a:prstGeom prst="rect">
                  <a:avLst/>
                </a:prstGeom>
              </p:spPr>
            </p:pic>
            <p:sp>
              <p:nvSpPr>
                <p:cNvPr id="145" name="TextBox 144">
                  <a:extLst>
                    <a:ext uri="{FF2B5EF4-FFF2-40B4-BE49-F238E27FC236}">
                      <a16:creationId xmlns:a16="http://schemas.microsoft.com/office/drawing/2014/main" id="{1FDABB6A-13D3-CE0E-D0EE-21D3C4924200}"/>
                    </a:ext>
                  </a:extLst>
                </p:cNvPr>
                <p:cNvSpPr txBox="1"/>
                <p:nvPr/>
              </p:nvSpPr>
              <p:spPr>
                <a:xfrm>
                  <a:off x="22208514" y="6934451"/>
                  <a:ext cx="2538634" cy="86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Planting Year</a:t>
                  </a:r>
                </a:p>
                <a:p>
                  <a:pPr algn="ctr"/>
                  <a:r>
                    <a:rPr lang="en-US" b="1">
                      <a:latin typeface="Garamond"/>
                    </a:rPr>
                    <a:t>Z score &lt; -2</a:t>
                  </a:r>
                </a:p>
              </p:txBody>
            </p:sp>
          </p:grpSp>
          <p:pic>
            <p:nvPicPr>
              <p:cNvPr id="147" name="Picture 102" descr="A picture containing text, mirror, screenshot&#10;&#10;Description automatically generated">
                <a:extLst>
                  <a:ext uri="{FF2B5EF4-FFF2-40B4-BE49-F238E27FC236}">
                    <a16:creationId xmlns:a16="http://schemas.microsoft.com/office/drawing/2014/main" id="{DB60A72D-8074-3062-9A6B-6D77BB8D9B8E}"/>
                  </a:ext>
                </a:extLst>
              </p:cNvPr>
              <p:cNvPicPr>
                <a:picLocks noChangeAspect="1"/>
              </p:cNvPicPr>
              <p:nvPr/>
            </p:nvPicPr>
            <p:blipFill>
              <a:blip r:embed="rId19"/>
              <a:stretch>
                <a:fillRect/>
              </a:stretch>
            </p:blipFill>
            <p:spPr>
              <a:xfrm>
                <a:off x="22237108" y="8504054"/>
                <a:ext cx="2495550" cy="1657348"/>
              </a:xfrm>
              <a:prstGeom prst="rect">
                <a:avLst/>
              </a:prstGeom>
            </p:spPr>
          </p:pic>
          <p:sp>
            <p:nvSpPr>
              <p:cNvPr id="150" name="TextBox 149">
                <a:extLst>
                  <a:ext uri="{FF2B5EF4-FFF2-40B4-BE49-F238E27FC236}">
                    <a16:creationId xmlns:a16="http://schemas.microsoft.com/office/drawing/2014/main" id="{E593B681-4BEB-9DB9-DE9F-48326BBD9868}"/>
                  </a:ext>
                </a:extLst>
              </p:cNvPr>
              <p:cNvSpPr txBox="1"/>
              <p:nvPr/>
            </p:nvSpPr>
            <p:spPr>
              <a:xfrm>
                <a:off x="22280522" y="8763154"/>
                <a:ext cx="2452136" cy="1139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Assess accuracy using ocular sampling</a:t>
                </a:r>
                <a:r>
                  <a:rPr lang="en-US" sz="2000" b="1"/>
                  <a:t> </a:t>
                </a:r>
              </a:p>
            </p:txBody>
          </p:sp>
        </p:grpSp>
      </p:grpSp>
      <p:sp>
        <p:nvSpPr>
          <p:cNvPr id="126" name="Title 3">
            <a:extLst>
              <a:ext uri="{FF2B5EF4-FFF2-40B4-BE49-F238E27FC236}">
                <a16:creationId xmlns:a16="http://schemas.microsoft.com/office/drawing/2014/main" id="{C76E983F-7CBE-941F-FBE7-6492E73DA3CF}"/>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a:solidFill>
                  <a:srgbClr val="D2672B"/>
                </a:solidFill>
              </a:rPr>
              <a:t>California </a:t>
            </a:r>
            <a:r>
              <a:rPr lang="en-US" sz="10000">
                <a:solidFill>
                  <a:srgbClr val="D2672B"/>
                </a:solidFill>
              </a:rPr>
              <a:t>Agriculture </a:t>
            </a:r>
          </a:p>
        </p:txBody>
      </p:sp>
      <p:pic>
        <p:nvPicPr>
          <p:cNvPr id="110" name="Picture 110">
            <a:extLst>
              <a:ext uri="{FF2B5EF4-FFF2-40B4-BE49-F238E27FC236}">
                <a16:creationId xmlns:a16="http://schemas.microsoft.com/office/drawing/2014/main" id="{7A1202DE-05B9-C537-FA28-61152FCED969}"/>
              </a:ext>
            </a:extLst>
          </p:cNvPr>
          <p:cNvPicPr>
            <a:picLocks noChangeAspect="1"/>
          </p:cNvPicPr>
          <p:nvPr/>
        </p:nvPicPr>
        <p:blipFill>
          <a:blip r:embed="rId22"/>
          <a:stretch>
            <a:fillRect/>
          </a:stretch>
        </p:blipFill>
        <p:spPr>
          <a:xfrm flipV="1">
            <a:off x="15052847" y="6615287"/>
            <a:ext cx="537205" cy="415625"/>
          </a:xfrm>
          <a:prstGeom prst="rect">
            <a:avLst/>
          </a:prstGeom>
        </p:spPr>
      </p:pic>
      <p:pic>
        <p:nvPicPr>
          <p:cNvPr id="158" name="Picture 110">
            <a:extLst>
              <a:ext uri="{FF2B5EF4-FFF2-40B4-BE49-F238E27FC236}">
                <a16:creationId xmlns:a16="http://schemas.microsoft.com/office/drawing/2014/main" id="{B7A81438-0DAB-4F4D-8B46-22782B739883}"/>
              </a:ext>
            </a:extLst>
          </p:cNvPr>
          <p:cNvPicPr>
            <a:picLocks noChangeAspect="1"/>
          </p:cNvPicPr>
          <p:nvPr/>
        </p:nvPicPr>
        <p:blipFill>
          <a:blip r:embed="rId22"/>
          <a:stretch>
            <a:fillRect/>
          </a:stretch>
        </p:blipFill>
        <p:spPr>
          <a:xfrm>
            <a:off x="15061176" y="7941491"/>
            <a:ext cx="528877" cy="328545"/>
          </a:xfrm>
          <a:prstGeom prst="rect">
            <a:avLst/>
          </a:prstGeom>
        </p:spPr>
      </p:pic>
      <p:pic>
        <p:nvPicPr>
          <p:cNvPr id="159" name="Picture 110">
            <a:extLst>
              <a:ext uri="{FF2B5EF4-FFF2-40B4-BE49-F238E27FC236}">
                <a16:creationId xmlns:a16="http://schemas.microsoft.com/office/drawing/2014/main" id="{114BF68F-9238-B945-AC39-DA11FE172B54}"/>
              </a:ext>
            </a:extLst>
          </p:cNvPr>
          <p:cNvPicPr>
            <a:picLocks noChangeAspect="1"/>
          </p:cNvPicPr>
          <p:nvPr/>
        </p:nvPicPr>
        <p:blipFill>
          <a:blip r:embed="rId22"/>
          <a:stretch>
            <a:fillRect/>
          </a:stretch>
        </p:blipFill>
        <p:spPr>
          <a:xfrm>
            <a:off x="17561237" y="6721580"/>
            <a:ext cx="528877" cy="328545"/>
          </a:xfrm>
          <a:prstGeom prst="rect">
            <a:avLst/>
          </a:prstGeom>
        </p:spPr>
      </p:pic>
      <p:pic>
        <p:nvPicPr>
          <p:cNvPr id="161" name="Picture 110">
            <a:extLst>
              <a:ext uri="{FF2B5EF4-FFF2-40B4-BE49-F238E27FC236}">
                <a16:creationId xmlns:a16="http://schemas.microsoft.com/office/drawing/2014/main" id="{8F56C2F8-EF3A-C84C-AF99-B806821BC05A}"/>
              </a:ext>
            </a:extLst>
          </p:cNvPr>
          <p:cNvPicPr>
            <a:picLocks noChangeAspect="1"/>
          </p:cNvPicPr>
          <p:nvPr/>
        </p:nvPicPr>
        <p:blipFill>
          <a:blip r:embed="rId22"/>
          <a:stretch>
            <a:fillRect/>
          </a:stretch>
        </p:blipFill>
        <p:spPr>
          <a:xfrm flipV="1">
            <a:off x="17552909" y="7787898"/>
            <a:ext cx="537205" cy="415625"/>
          </a:xfrm>
          <a:prstGeom prst="rect">
            <a:avLst/>
          </a:prstGeom>
        </p:spPr>
      </p:pic>
      <p:pic>
        <p:nvPicPr>
          <p:cNvPr id="162" name="Picture 110">
            <a:extLst>
              <a:ext uri="{FF2B5EF4-FFF2-40B4-BE49-F238E27FC236}">
                <a16:creationId xmlns:a16="http://schemas.microsoft.com/office/drawing/2014/main" id="{65170CAF-EBF2-234D-BD63-C7ABBD826495}"/>
              </a:ext>
            </a:extLst>
          </p:cNvPr>
          <p:cNvPicPr>
            <a:picLocks noChangeAspect="1"/>
          </p:cNvPicPr>
          <p:nvPr/>
        </p:nvPicPr>
        <p:blipFill>
          <a:blip r:embed="rId22"/>
          <a:stretch>
            <a:fillRect/>
          </a:stretch>
        </p:blipFill>
        <p:spPr>
          <a:xfrm rot="19701398">
            <a:off x="20057108" y="7210159"/>
            <a:ext cx="505798" cy="314208"/>
          </a:xfrm>
          <a:prstGeom prst="rect">
            <a:avLst/>
          </a:prstGeom>
        </p:spPr>
      </p:pic>
      <p:pic>
        <p:nvPicPr>
          <p:cNvPr id="163" name="Picture 110">
            <a:extLst>
              <a:ext uri="{FF2B5EF4-FFF2-40B4-BE49-F238E27FC236}">
                <a16:creationId xmlns:a16="http://schemas.microsoft.com/office/drawing/2014/main" id="{F7A05019-A973-3F4F-854D-7132F68283BB}"/>
              </a:ext>
            </a:extLst>
          </p:cNvPr>
          <p:cNvPicPr>
            <a:picLocks noChangeAspect="1"/>
          </p:cNvPicPr>
          <p:nvPr/>
        </p:nvPicPr>
        <p:blipFill>
          <a:blip r:embed="rId22"/>
          <a:stretch>
            <a:fillRect/>
          </a:stretch>
        </p:blipFill>
        <p:spPr>
          <a:xfrm rot="19701398">
            <a:off x="22572715" y="7210158"/>
            <a:ext cx="505798" cy="314208"/>
          </a:xfrm>
          <a:prstGeom prst="rect">
            <a:avLst/>
          </a:prstGeom>
        </p:spPr>
      </p:pic>
      <p:pic>
        <p:nvPicPr>
          <p:cNvPr id="166" name="Picture 110">
            <a:extLst>
              <a:ext uri="{FF2B5EF4-FFF2-40B4-BE49-F238E27FC236}">
                <a16:creationId xmlns:a16="http://schemas.microsoft.com/office/drawing/2014/main" id="{2853331E-DA25-AF40-AEE5-3E9394EE6013}"/>
              </a:ext>
            </a:extLst>
          </p:cNvPr>
          <p:cNvPicPr>
            <a:picLocks noChangeAspect="1"/>
          </p:cNvPicPr>
          <p:nvPr/>
        </p:nvPicPr>
        <p:blipFill>
          <a:blip r:embed="rId22"/>
          <a:stretch>
            <a:fillRect/>
          </a:stretch>
        </p:blipFill>
        <p:spPr>
          <a:xfrm rot="8840121">
            <a:off x="22512391" y="8946327"/>
            <a:ext cx="505798" cy="314208"/>
          </a:xfrm>
          <a:prstGeom prst="rect">
            <a:avLst/>
          </a:prstGeom>
        </p:spPr>
      </p:pic>
      <p:pic>
        <p:nvPicPr>
          <p:cNvPr id="136" name="Picture 110">
            <a:extLst>
              <a:ext uri="{FF2B5EF4-FFF2-40B4-BE49-F238E27FC236}">
                <a16:creationId xmlns:a16="http://schemas.microsoft.com/office/drawing/2014/main" id="{26A5959C-CF9F-B04F-B421-7B5B734F1672}"/>
              </a:ext>
            </a:extLst>
          </p:cNvPr>
          <p:cNvPicPr>
            <a:picLocks noChangeAspect="1"/>
          </p:cNvPicPr>
          <p:nvPr/>
        </p:nvPicPr>
        <p:blipFill>
          <a:blip r:embed="rId22"/>
          <a:stretch>
            <a:fillRect/>
          </a:stretch>
        </p:blipFill>
        <p:spPr>
          <a:xfrm rot="3441451">
            <a:off x="23954767" y="8005256"/>
            <a:ext cx="314158" cy="195159"/>
          </a:xfrm>
          <a:prstGeom prst="rect">
            <a:avLst/>
          </a:prstGeom>
        </p:spPr>
      </p:pic>
      <p:grpSp>
        <p:nvGrpSpPr>
          <p:cNvPr id="8" name="Group 7">
            <a:extLst>
              <a:ext uri="{FF2B5EF4-FFF2-40B4-BE49-F238E27FC236}">
                <a16:creationId xmlns:a16="http://schemas.microsoft.com/office/drawing/2014/main" id="{EECC0126-0904-475E-8EA9-12348554430E}"/>
              </a:ext>
            </a:extLst>
          </p:cNvPr>
          <p:cNvGrpSpPr/>
          <p:nvPr/>
        </p:nvGrpSpPr>
        <p:grpSpPr>
          <a:xfrm>
            <a:off x="17577298" y="10155036"/>
            <a:ext cx="7678554" cy="5814430"/>
            <a:chOff x="17577298" y="10155036"/>
            <a:chExt cx="7678554" cy="5814430"/>
          </a:xfrm>
        </p:grpSpPr>
        <p:grpSp>
          <p:nvGrpSpPr>
            <p:cNvPr id="151" name="Group 150">
              <a:extLst>
                <a:ext uri="{FF2B5EF4-FFF2-40B4-BE49-F238E27FC236}">
                  <a16:creationId xmlns:a16="http://schemas.microsoft.com/office/drawing/2014/main" id="{6824052C-3068-484F-B32C-6067178F3EEE}"/>
                </a:ext>
              </a:extLst>
            </p:cNvPr>
            <p:cNvGrpSpPr/>
            <p:nvPr/>
          </p:nvGrpSpPr>
          <p:grpSpPr>
            <a:xfrm>
              <a:off x="17577298" y="10155036"/>
              <a:ext cx="7678554" cy="5814430"/>
              <a:chOff x="7975601" y="8683957"/>
              <a:chExt cx="7678554" cy="5814430"/>
            </a:xfrm>
          </p:grpSpPr>
          <p:graphicFrame>
            <p:nvGraphicFramePr>
              <p:cNvPr id="153" name="Chart 152">
                <a:extLst>
                  <a:ext uri="{FF2B5EF4-FFF2-40B4-BE49-F238E27FC236}">
                    <a16:creationId xmlns:a16="http://schemas.microsoft.com/office/drawing/2014/main" id="{187CA950-695F-4607-A47E-2010B7278AB4}"/>
                  </a:ext>
                </a:extLst>
              </p:cNvPr>
              <p:cNvGraphicFramePr/>
              <p:nvPr>
                <p:extLst>
                  <p:ext uri="{D42A27DB-BD31-4B8C-83A1-F6EECF244321}">
                    <p14:modId xmlns:p14="http://schemas.microsoft.com/office/powerpoint/2010/main" val="3598609653"/>
                  </p:ext>
                </p:extLst>
              </p:nvPr>
            </p:nvGraphicFramePr>
            <p:xfrm>
              <a:off x="7975601" y="9379350"/>
              <a:ext cx="7678554" cy="5119037"/>
            </p:xfrm>
            <a:graphic>
              <a:graphicData uri="http://schemas.openxmlformats.org/drawingml/2006/chart">
                <c:chart xmlns:c="http://schemas.openxmlformats.org/drawingml/2006/chart" xmlns:r="http://schemas.openxmlformats.org/officeDocument/2006/relationships" r:id="rId23"/>
              </a:graphicData>
            </a:graphic>
          </p:graphicFrame>
          <p:sp>
            <p:nvSpPr>
              <p:cNvPr id="154" name="TextBox 153">
                <a:extLst>
                  <a:ext uri="{FF2B5EF4-FFF2-40B4-BE49-F238E27FC236}">
                    <a16:creationId xmlns:a16="http://schemas.microsoft.com/office/drawing/2014/main" id="{847F236A-077A-433E-8ADC-BB8F6E04E422}"/>
                  </a:ext>
                </a:extLst>
              </p:cNvPr>
              <p:cNvSpPr txBox="1"/>
              <p:nvPr/>
            </p:nvSpPr>
            <p:spPr>
              <a:xfrm>
                <a:off x="11293576" y="9685266"/>
                <a:ext cx="1032474" cy="830997"/>
              </a:xfrm>
              <a:prstGeom prst="rect">
                <a:avLst/>
              </a:prstGeom>
              <a:solidFill>
                <a:schemeClr val="bg1"/>
              </a:solidFill>
              <a:ln>
                <a:noFill/>
              </a:ln>
            </p:spPr>
            <p:txBody>
              <a:bodyPr wrap="square" lIns="91440" tIns="45720" rIns="91440" bIns="45720" rtlCol="0" anchor="t">
                <a:spAutoFit/>
              </a:bodyPr>
              <a:lstStyle/>
              <a:p>
                <a:pPr algn="ctr"/>
                <a:r>
                  <a:rPr lang="en-US" sz="1600" b="1" dirty="0">
                    <a:solidFill>
                      <a:schemeClr val="tx1">
                        <a:lumMod val="75000"/>
                        <a:lumOff val="25000"/>
                      </a:schemeClr>
                    </a:solidFill>
                    <a:latin typeface="Garamond" panose="02020404030301010803" pitchFamily="18" charset="0"/>
                  </a:rPr>
                  <a:t>Grapes</a:t>
                </a:r>
              </a:p>
              <a:p>
                <a:pPr algn="ctr"/>
                <a:r>
                  <a:rPr lang="en-US" sz="1600" b="1" dirty="0">
                    <a:solidFill>
                      <a:schemeClr val="tx1">
                        <a:lumMod val="75000"/>
                        <a:lumOff val="25000"/>
                      </a:schemeClr>
                    </a:solidFill>
                    <a:latin typeface="Garamond"/>
                  </a:rPr>
                  <a:t>3.46 Tg C</a:t>
                </a:r>
              </a:p>
              <a:p>
                <a:pPr algn="ctr"/>
                <a:r>
                  <a:rPr lang="en-US" sz="1600" b="1" dirty="0">
                    <a:solidFill>
                      <a:schemeClr val="tx1">
                        <a:lumMod val="75000"/>
                        <a:lumOff val="25000"/>
                      </a:schemeClr>
                    </a:solidFill>
                    <a:latin typeface="Garamond" panose="02020404030301010803" pitchFamily="18" charset="0"/>
                  </a:rPr>
                  <a:t>4.89%</a:t>
                </a:r>
              </a:p>
            </p:txBody>
          </p:sp>
          <p:sp>
            <p:nvSpPr>
              <p:cNvPr id="155" name="TextBox 154">
                <a:extLst>
                  <a:ext uri="{FF2B5EF4-FFF2-40B4-BE49-F238E27FC236}">
                    <a16:creationId xmlns:a16="http://schemas.microsoft.com/office/drawing/2014/main" id="{E2ABD36E-95A0-40EF-8ED2-527FB2BC7075}"/>
                  </a:ext>
                </a:extLst>
              </p:cNvPr>
              <p:cNvSpPr txBox="1"/>
              <p:nvPr/>
            </p:nvSpPr>
            <p:spPr>
              <a:xfrm>
                <a:off x="12501172" y="8683957"/>
                <a:ext cx="1017052" cy="830997"/>
              </a:xfrm>
              <a:prstGeom prst="rect">
                <a:avLst/>
              </a:prstGeom>
              <a:solidFill>
                <a:schemeClr val="bg1"/>
              </a:solidFill>
              <a:ln>
                <a:noFill/>
              </a:ln>
            </p:spPr>
            <p:txBody>
              <a:bodyPr wrap="square" lIns="91440" tIns="45720" rIns="91440" bIns="45720" rtlCol="0" anchor="t">
                <a:spAutoFit/>
              </a:bodyPr>
              <a:lstStyle/>
              <a:p>
                <a:pPr algn="ctr"/>
                <a:r>
                  <a:rPr lang="en-US" sz="1600" b="1" dirty="0">
                    <a:solidFill>
                      <a:schemeClr val="tx1">
                        <a:lumMod val="75000"/>
                        <a:lumOff val="25000"/>
                      </a:schemeClr>
                    </a:solidFill>
                    <a:latin typeface="Garamond" panose="02020404030301010803" pitchFamily="18" charset="0"/>
                  </a:rPr>
                  <a:t>Oranges</a:t>
                </a:r>
              </a:p>
              <a:p>
                <a:pPr algn="ctr"/>
                <a:r>
                  <a:rPr lang="en-US" sz="1600" b="1" dirty="0">
                    <a:solidFill>
                      <a:schemeClr val="tx1">
                        <a:lumMod val="75000"/>
                        <a:lumOff val="25000"/>
                      </a:schemeClr>
                    </a:solidFill>
                    <a:latin typeface="Garamond"/>
                  </a:rPr>
                  <a:t>0.06 Tg C</a:t>
                </a:r>
              </a:p>
              <a:p>
                <a:pPr algn="ctr"/>
                <a:r>
                  <a:rPr lang="en-US" sz="1600" b="1" dirty="0">
                    <a:solidFill>
                      <a:schemeClr val="tx1">
                        <a:lumMod val="75000"/>
                        <a:lumOff val="25000"/>
                      </a:schemeClr>
                    </a:solidFill>
                    <a:latin typeface="Garamond" panose="02020404030301010803" pitchFamily="18" charset="0"/>
                  </a:rPr>
                  <a:t>0.08%</a:t>
                </a:r>
              </a:p>
            </p:txBody>
          </p:sp>
          <p:sp>
            <p:nvSpPr>
              <p:cNvPr id="157" name="TextBox 156">
                <a:extLst>
                  <a:ext uri="{FF2B5EF4-FFF2-40B4-BE49-F238E27FC236}">
                    <a16:creationId xmlns:a16="http://schemas.microsoft.com/office/drawing/2014/main" id="{61BFCC2D-44C5-4AD3-B884-C7A2F4D3C426}"/>
                  </a:ext>
                </a:extLst>
              </p:cNvPr>
              <p:cNvSpPr txBox="1"/>
              <p:nvPr/>
            </p:nvSpPr>
            <p:spPr>
              <a:xfrm>
                <a:off x="12508030" y="10430942"/>
                <a:ext cx="1068772" cy="830997"/>
              </a:xfrm>
              <a:prstGeom prst="rect">
                <a:avLst/>
              </a:prstGeom>
              <a:solidFill>
                <a:schemeClr val="bg1"/>
              </a:solidFill>
              <a:ln>
                <a:noFill/>
              </a:ln>
            </p:spPr>
            <p:txBody>
              <a:bodyPr wrap="square" lIns="91440" tIns="45720" rIns="91440" bIns="45720" rtlCol="0" anchor="t">
                <a:spAutoFit/>
              </a:bodyPr>
              <a:lstStyle/>
              <a:p>
                <a:pPr algn="ctr"/>
                <a:r>
                  <a:rPr lang="en-US" sz="1600" b="1" dirty="0">
                    <a:solidFill>
                      <a:schemeClr val="tx1">
                        <a:lumMod val="75000"/>
                        <a:lumOff val="25000"/>
                      </a:schemeClr>
                    </a:solidFill>
                    <a:latin typeface="Garamond" panose="02020404030301010803" pitchFamily="18" charset="0"/>
                  </a:rPr>
                  <a:t>Pistachios</a:t>
                </a:r>
              </a:p>
              <a:p>
                <a:pPr algn="ctr"/>
                <a:r>
                  <a:rPr lang="en-US" sz="1600" b="1" dirty="0">
                    <a:solidFill>
                      <a:schemeClr val="tx1">
                        <a:lumMod val="75000"/>
                        <a:lumOff val="25000"/>
                      </a:schemeClr>
                    </a:solidFill>
                    <a:latin typeface="Garamond"/>
                  </a:rPr>
                  <a:t>9.30 Tg C</a:t>
                </a:r>
              </a:p>
              <a:p>
                <a:pPr algn="ctr"/>
                <a:r>
                  <a:rPr lang="en-US" sz="1600" b="1" dirty="0">
                    <a:solidFill>
                      <a:schemeClr val="tx1">
                        <a:lumMod val="75000"/>
                        <a:lumOff val="25000"/>
                      </a:schemeClr>
                    </a:solidFill>
                    <a:latin typeface="Garamond" panose="02020404030301010803" pitchFamily="18" charset="0"/>
                  </a:rPr>
                  <a:t>13.15%</a:t>
                </a:r>
              </a:p>
            </p:txBody>
          </p:sp>
          <p:sp>
            <p:nvSpPr>
              <p:cNvPr id="160" name="TextBox 159">
                <a:extLst>
                  <a:ext uri="{FF2B5EF4-FFF2-40B4-BE49-F238E27FC236}">
                    <a16:creationId xmlns:a16="http://schemas.microsoft.com/office/drawing/2014/main" id="{A78FD1BE-D2AC-4D86-9A84-FF1B7A5A39A3}"/>
                  </a:ext>
                </a:extLst>
              </p:cNvPr>
              <p:cNvSpPr txBox="1"/>
              <p:nvPr/>
            </p:nvSpPr>
            <p:spPr>
              <a:xfrm>
                <a:off x="10002634" y="12287695"/>
                <a:ext cx="1126282" cy="830997"/>
              </a:xfrm>
              <a:prstGeom prst="rect">
                <a:avLst/>
              </a:prstGeom>
              <a:solidFill>
                <a:schemeClr val="bg1"/>
              </a:solidFill>
              <a:ln>
                <a:noFill/>
              </a:ln>
            </p:spPr>
            <p:txBody>
              <a:bodyPr wrap="square" lIns="91440" tIns="45720" rIns="91440" bIns="45720" rtlCol="0" anchor="t">
                <a:spAutoFit/>
              </a:bodyPr>
              <a:lstStyle/>
              <a:p>
                <a:pPr algn="ctr"/>
                <a:r>
                  <a:rPr lang="en-US" sz="1600" b="1" dirty="0">
                    <a:solidFill>
                      <a:schemeClr val="tx1">
                        <a:lumMod val="75000"/>
                        <a:lumOff val="25000"/>
                      </a:schemeClr>
                    </a:solidFill>
                    <a:latin typeface="Garamond" panose="02020404030301010803" pitchFamily="18" charset="0"/>
                  </a:rPr>
                  <a:t>Almonds</a:t>
                </a:r>
              </a:p>
              <a:p>
                <a:pPr algn="ctr"/>
                <a:r>
                  <a:rPr lang="en-US" sz="1600" b="1" dirty="0">
                    <a:solidFill>
                      <a:schemeClr val="tx1">
                        <a:lumMod val="75000"/>
                        <a:lumOff val="25000"/>
                      </a:schemeClr>
                    </a:solidFill>
                    <a:latin typeface="Garamond"/>
                  </a:rPr>
                  <a:t>46.32 Tg C</a:t>
                </a:r>
              </a:p>
              <a:p>
                <a:pPr algn="ctr"/>
                <a:r>
                  <a:rPr lang="en-US" sz="1600" b="1" dirty="0">
                    <a:solidFill>
                      <a:schemeClr val="tx1">
                        <a:lumMod val="75000"/>
                        <a:lumOff val="25000"/>
                      </a:schemeClr>
                    </a:solidFill>
                    <a:latin typeface="Garamond" panose="02020404030301010803" pitchFamily="18" charset="0"/>
                  </a:rPr>
                  <a:t>65.50%</a:t>
                </a:r>
              </a:p>
            </p:txBody>
          </p:sp>
          <p:sp>
            <p:nvSpPr>
              <p:cNvPr id="164" name="TextBox 163">
                <a:extLst>
                  <a:ext uri="{FF2B5EF4-FFF2-40B4-BE49-F238E27FC236}">
                    <a16:creationId xmlns:a16="http://schemas.microsoft.com/office/drawing/2014/main" id="{64BCA45B-0279-4A34-9CE7-CF74E2555ED6}"/>
                  </a:ext>
                </a:extLst>
              </p:cNvPr>
              <p:cNvSpPr txBox="1"/>
              <p:nvPr/>
            </p:nvSpPr>
            <p:spPr>
              <a:xfrm>
                <a:off x="12834941" y="11630741"/>
                <a:ext cx="1183790" cy="830997"/>
              </a:xfrm>
              <a:prstGeom prst="rect">
                <a:avLst/>
              </a:prstGeom>
              <a:solidFill>
                <a:schemeClr val="bg1"/>
              </a:solidFill>
              <a:ln>
                <a:noFill/>
              </a:ln>
            </p:spPr>
            <p:txBody>
              <a:bodyPr wrap="square" lIns="91440" tIns="45720" rIns="91440" bIns="45720" rtlCol="0" anchor="t">
                <a:spAutoFit/>
              </a:bodyPr>
              <a:lstStyle/>
              <a:p>
                <a:pPr algn="ctr"/>
                <a:r>
                  <a:rPr lang="en-US" sz="1600" b="1" dirty="0">
                    <a:solidFill>
                      <a:schemeClr val="tx1">
                        <a:lumMod val="75000"/>
                        <a:lumOff val="25000"/>
                      </a:schemeClr>
                    </a:solidFill>
                    <a:latin typeface="Garamond" panose="02020404030301010803" pitchFamily="18" charset="0"/>
                  </a:rPr>
                  <a:t>Walnuts</a:t>
                </a:r>
              </a:p>
              <a:p>
                <a:pPr algn="ctr"/>
                <a:r>
                  <a:rPr lang="en-US" sz="1600" b="1" dirty="0">
                    <a:solidFill>
                      <a:schemeClr val="tx1">
                        <a:lumMod val="75000"/>
                        <a:lumOff val="25000"/>
                      </a:schemeClr>
                    </a:solidFill>
                    <a:latin typeface="Garamond"/>
                  </a:rPr>
                  <a:t>11.58 Tg C</a:t>
                </a:r>
              </a:p>
              <a:p>
                <a:pPr algn="ctr"/>
                <a:r>
                  <a:rPr lang="en-US" sz="1600" b="1" dirty="0">
                    <a:solidFill>
                      <a:schemeClr val="tx1">
                        <a:lumMod val="75000"/>
                        <a:lumOff val="25000"/>
                      </a:schemeClr>
                    </a:solidFill>
                    <a:latin typeface="Garamond" panose="02020404030301010803" pitchFamily="18" charset="0"/>
                  </a:rPr>
                  <a:t>16.38%</a:t>
                </a:r>
              </a:p>
            </p:txBody>
          </p:sp>
        </p:grpSp>
        <p:cxnSp>
          <p:nvCxnSpPr>
            <p:cNvPr id="165" name="Straight Arrow Connector 164">
              <a:extLst>
                <a:ext uri="{FF2B5EF4-FFF2-40B4-BE49-F238E27FC236}">
                  <a16:creationId xmlns:a16="http://schemas.microsoft.com/office/drawing/2014/main" id="{2CA1E019-D486-43C2-B30F-94D3844FB64F}"/>
                </a:ext>
              </a:extLst>
            </p:cNvPr>
            <p:cNvCxnSpPr>
              <a:cxnSpLocks/>
            </p:cNvCxnSpPr>
            <p:nvPr/>
          </p:nvCxnSpPr>
          <p:spPr>
            <a:xfrm flipH="1">
              <a:off x="22152898" y="10773507"/>
              <a:ext cx="104741" cy="318205"/>
            </a:xfrm>
            <a:prstGeom prst="straightConnector1">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6290637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2.xml><?xml version="1.0" encoding="utf-8"?>
<ds:datastoreItem xmlns:ds="http://schemas.openxmlformats.org/officeDocument/2006/customXml" ds:itemID="{EA19850C-B132-4F9E-91AE-B86D28DA0AF3}">
  <ds:schemaRef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 ds:uri="21e6a8e8-1dff-48a6-ab9b-8d556c6946c0"/>
    <ds:schemaRef ds:uri="http://purl.org/dc/dcmitype/"/>
    <ds:schemaRef ds:uri="http://schemas.microsoft.com/office/infopath/2007/PartnerControls"/>
    <ds:schemaRef ds:uri="7df78d0b-135a-4de7-9166-7c181cd87fb4"/>
    <ds:schemaRef ds:uri="http://purl.org/dc/terms/"/>
  </ds:schemaRefs>
</ds:datastoreItem>
</file>

<file path=customXml/itemProps3.xml><?xml version="1.0" encoding="utf-8"?>
<ds:datastoreItem xmlns:ds="http://schemas.openxmlformats.org/officeDocument/2006/customXml" ds:itemID="{90389FB3-CBBA-475F-8C60-7B343C6398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53</TotalTime>
  <Words>774</Words>
  <Application>Microsoft Office PowerPoint</Application>
  <PresentationFormat>Custom</PresentationFormat>
  <Paragraphs>102</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Cambria Math</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12</cp:revision>
  <dcterms:created xsi:type="dcterms:W3CDTF">2019-02-05T16:32:03Z</dcterms:created>
  <dcterms:modified xsi:type="dcterms:W3CDTF">2022-06-06T22:36:14Z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