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FA00"/>
    <a:srgbClr val="07A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5" autoAdjust="0"/>
    <p:restoredTop sz="94660"/>
  </p:normalViewPr>
  <p:slideViewPr>
    <p:cSldViewPr snapToGrid="0">
      <p:cViewPr>
        <p:scale>
          <a:sx n="90" d="100"/>
          <a:sy n="90" d="100"/>
        </p:scale>
        <p:origin x="1104" y="6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5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181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9637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680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41034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85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17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98407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6877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460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654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A86500-F747-4BD8-9811-2345084666AC}" type="datetimeFigureOut">
              <a:rPr lang="en-US" smtClean="0"/>
              <a:t>8/4/2015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B1488F-C6D6-49DC-8FA7-7EA54324AA7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917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1" t="717"/>
          <a:stretch/>
        </p:blipFill>
        <p:spPr>
          <a:xfrm>
            <a:off x="16042" y="-1"/>
            <a:ext cx="8634428" cy="6808849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1700462" y="3042965"/>
            <a:ext cx="1696453" cy="1251285"/>
          </a:xfrm>
          <a:prstGeom prst="ellipse">
            <a:avLst/>
          </a:prstGeom>
          <a:noFill/>
          <a:ln w="76200">
            <a:solidFill>
              <a:srgbClr val="30FA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Oval 5"/>
          <p:cNvSpPr/>
          <p:nvPr/>
        </p:nvSpPr>
        <p:spPr>
          <a:xfrm rot="2229292">
            <a:off x="4099595" y="1707443"/>
            <a:ext cx="1939420" cy="986624"/>
          </a:xfrm>
          <a:prstGeom prst="ellipse">
            <a:avLst/>
          </a:prstGeom>
          <a:noFill/>
          <a:ln w="76200">
            <a:solidFill>
              <a:srgbClr val="30FA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 rot="2296712">
            <a:off x="3006140" y="1931317"/>
            <a:ext cx="1378265" cy="1096101"/>
          </a:xfrm>
          <a:prstGeom prst="ellipse">
            <a:avLst/>
          </a:prstGeom>
          <a:noFill/>
          <a:ln w="76200">
            <a:solidFill>
              <a:srgbClr val="30FA00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361357" y="1286547"/>
            <a:ext cx="604653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en-US" sz="5400" b="1" dirty="0" smtClean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</a:p>
          <a:p>
            <a:pPr algn="ctr"/>
            <a:endParaRPr lang="en-US" sz="5400" b="1" cap="none" spc="0" dirty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</a:p>
          <a:p>
            <a:pPr algn="ctr"/>
            <a:endParaRPr lang="en-US" sz="5400" b="1" cap="none" spc="0" dirty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n-US" sz="5400" b="1" dirty="0" smtClean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5400" b="1" cap="none" spc="0" dirty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72393" y="2918980"/>
            <a:ext cx="43313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</a:t>
            </a:r>
            <a:endParaRPr lang="en-US" sz="3200" b="1" dirty="0" smtClean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674568" y="1576710"/>
            <a:ext cx="41549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endParaRPr lang="en-US" sz="3200" b="1" dirty="0" smtClean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841356" y="1161445"/>
            <a:ext cx="4026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>
                <a:ln/>
                <a:solidFill>
                  <a:srgbClr val="30FA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endParaRPr lang="en-US" sz="3200" b="1" dirty="0" smtClean="0">
              <a:ln/>
              <a:solidFill>
                <a:srgbClr val="30FA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990073" y="1456056"/>
            <a:ext cx="3062890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dirty="0">
                <a:solidFill>
                  <a:schemeClr val="dk1"/>
                </a:solidFill>
              </a:rPr>
              <a:t>S</a:t>
            </a:r>
            <a:r>
              <a:rPr lang="en-US" dirty="0" smtClean="0">
                <a:solidFill>
                  <a:schemeClr val="dk1"/>
                </a:solidFill>
              </a:rPr>
              <a:t>uburban neighborhood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outside of downtown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Phoenix composed of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about 22% Hispanic. </a:t>
            </a:r>
          </a:p>
          <a:p>
            <a:pPr lvl="0"/>
            <a:endParaRPr lang="en-US" dirty="0" smtClean="0">
              <a:solidFill>
                <a:schemeClr val="dk1"/>
              </a:solidFill>
            </a:endParaRPr>
          </a:p>
          <a:p>
            <a:pPr lvl="0"/>
            <a:endParaRPr lang="en-US" dirty="0">
              <a:solidFill>
                <a:schemeClr val="dk1"/>
              </a:solidFill>
            </a:endParaRP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The second area represents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a suburban neighborhood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with a large amount of elderly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individuals living alone or in a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retirement home. </a:t>
            </a:r>
          </a:p>
          <a:p>
            <a:pPr lvl="0"/>
            <a:endParaRPr lang="en-US" dirty="0">
              <a:solidFill>
                <a:schemeClr val="dk1"/>
              </a:solidFill>
            </a:endParaRP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Diverse set of suburban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neighborhoods outside the </a:t>
            </a:r>
          </a:p>
          <a:p>
            <a:pPr lvl="0"/>
            <a:r>
              <a:rPr lang="en-US" dirty="0" smtClean="0">
                <a:solidFill>
                  <a:schemeClr val="dk1"/>
                </a:solidFill>
              </a:rPr>
              <a:t>city center.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873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51</Words>
  <Application>Microsoft Office PowerPoint</Application>
  <PresentationFormat>Widescreen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Baghel, Emma S. (LARC-E3)[SSAI DEVELOP]</dc:creator>
  <cp:lastModifiedBy>Baghel, Emma S. (LARC-E3)[SSAI DEVELOP]</cp:lastModifiedBy>
  <cp:revision>2</cp:revision>
  <dcterms:created xsi:type="dcterms:W3CDTF">2015-08-04T13:01:32Z</dcterms:created>
  <dcterms:modified xsi:type="dcterms:W3CDTF">2015-08-04T13:11:14Z</dcterms:modified>
</cp:coreProperties>
</file>