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BA3A50"/>
    <a:srgbClr val="8A5A9A"/>
    <a:srgbClr val="8A8480"/>
    <a:srgbClr val="895999"/>
    <a:srgbClr val="C13E2D"/>
    <a:srgbClr val="67A478"/>
    <a:srgbClr val="2E6CA4"/>
    <a:srgbClr val="106198"/>
    <a:srgbClr val="6CA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6" y="16"/>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37529" y="35991912"/>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Abstract</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36F99"/>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36F99"/>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236F99"/>
                </a:solidFill>
                <a:latin typeface="Century Gothic" panose="020F0302020204030204"/>
              </a:rPr>
              <a:t>Study Area </a:t>
            </a:r>
            <a:r>
              <a:rPr lang="en-US" sz="7200" dirty="0">
                <a:solidFill>
                  <a:srgbClr val="236F99"/>
                </a:solidFill>
                <a:latin typeface="Century Gothic" panose="020F0302020204030204"/>
              </a:rPr>
              <a:t>Urban Development</a:t>
            </a:r>
            <a:endParaRPr lang="en-US" sz="7500" dirty="0">
              <a:solidFill>
                <a:srgbClr val="236F99"/>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236F99"/>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Abstract</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4" name="Text Placeholder 1">
            <a:extLst>
              <a:ext uri="{FF2B5EF4-FFF2-40B4-BE49-F238E27FC236}">
                <a16:creationId xmlns:a16="http://schemas.microsoft.com/office/drawing/2014/main" id="{091C76E4-AE4F-489E-89AB-405246D25EB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236F99"/>
                </a:solidFill>
                <a:latin typeface="Century Gothic" panose="020F0302020204030204"/>
              </a:rPr>
              <a:t>Study Area </a:t>
            </a:r>
            <a:r>
              <a:rPr lang="en-US" sz="7200" dirty="0">
                <a:solidFill>
                  <a:srgbClr val="236F99"/>
                </a:solidFill>
                <a:latin typeface="Century Gothic" panose="020F0302020204030204"/>
              </a:rPr>
              <a:t>Urban Development</a:t>
            </a:r>
            <a:endParaRPr lang="en-US" sz="7500" dirty="0">
              <a:solidFill>
                <a:srgbClr val="236F99"/>
              </a:solidFill>
              <a:latin typeface="Century Gothic" panose="020F0302020204030204"/>
            </a:endParaRPr>
          </a:p>
        </p:txBody>
      </p:sp>
      <p:sp>
        <p:nvSpPr>
          <p:cNvPr id="75" name="Text Placeholder 1">
            <a:extLst>
              <a:ext uri="{FF2B5EF4-FFF2-40B4-BE49-F238E27FC236}">
                <a16:creationId xmlns:a16="http://schemas.microsoft.com/office/drawing/2014/main" id="{C49FF03F-F806-412E-910B-3811354CDA7C}"/>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236F99"/>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Abstract</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102" name="Text Placeholder 1">
            <a:extLst>
              <a:ext uri="{FF2B5EF4-FFF2-40B4-BE49-F238E27FC236}">
                <a16:creationId xmlns:a16="http://schemas.microsoft.com/office/drawing/2014/main" id="{3AA766EA-233B-4A9D-91B2-E1DA41EE6578}"/>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236F99"/>
                </a:solidFill>
                <a:latin typeface="Century Gothic" panose="020F0302020204030204"/>
              </a:rPr>
              <a:t>Study Area </a:t>
            </a:r>
            <a:r>
              <a:rPr lang="en-US" sz="7200" dirty="0">
                <a:solidFill>
                  <a:srgbClr val="236F99"/>
                </a:solidFill>
                <a:latin typeface="Century Gothic" panose="020F0302020204030204"/>
              </a:rPr>
              <a:t>Urban Development</a:t>
            </a:r>
            <a:endParaRPr lang="en-US" sz="7500" dirty="0">
              <a:solidFill>
                <a:srgbClr val="236F99"/>
              </a:solidFill>
              <a:latin typeface="Century Gothic" panose="020F0302020204030204"/>
            </a:endParaRPr>
          </a:p>
        </p:txBody>
      </p:sp>
      <p:sp>
        <p:nvSpPr>
          <p:cNvPr id="103" name="Text Placeholder 1">
            <a:extLst>
              <a:ext uri="{FF2B5EF4-FFF2-40B4-BE49-F238E27FC236}">
                <a16:creationId xmlns:a16="http://schemas.microsoft.com/office/drawing/2014/main" id="{4A593870-8E05-47DF-82C8-AA5B1EB699DB}"/>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236F99"/>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12611</TotalTime>
  <Words>1489</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55</cp:revision>
  <dcterms:created xsi:type="dcterms:W3CDTF">2019-02-05T16:32:03Z</dcterms:created>
  <dcterms:modified xsi:type="dcterms:W3CDTF">2023-02-02T15:56:01Z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