
<file path=[Content_Types].xml><?xml version="1.0" encoding="utf-8"?>
<Types xmlns="http://schemas.openxmlformats.org/package/2006/content-types">
  <Override PartName="/ppt/slideMasters/slideMaster2.xml" ContentType="application/vnd.openxmlformats-officedocument.presentationml.slideMaster+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60" r:id="rId3"/>
    <p:sldId id="261" r:id="rId4"/>
    <p:sldId id="262" r:id="rId5"/>
    <p:sldId id="264" r:id="rId6"/>
    <p:sldId id="257" r:id="rId7"/>
    <p:sldId id="265"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374AD"/>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6" d="100"/>
          <a:sy n="106" d="100"/>
        </p:scale>
        <p:origin x="-1200"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2E45BE4-B950-4ECD-B103-EFA6EDCAF8CC}" type="datetimeFigureOut">
              <a:rPr lang="en-US" smtClean="0"/>
              <a:pPr/>
              <a:t>9/8/2016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E45BE4-B950-4ECD-B103-EFA6EDCAF8CC}" type="datetimeFigureOut">
              <a:rPr lang="en-US" smtClean="0"/>
              <a:pPr/>
              <a:t>9/8/2016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E45BE4-B950-4ECD-B103-EFA6EDCAF8CC}" type="datetimeFigureOut">
              <a:rPr lang="en-US" smtClean="0"/>
              <a:pPr/>
              <a:t>9/8/2016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chemeClr val="bg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Rectangle 11"/>
          <p:cNvSpPr>
            <a:spLocks noChangeArrowheads="1"/>
          </p:cNvSpPr>
          <p:nvPr/>
        </p:nvSpPr>
        <p:spPr bwMode="auto">
          <a:xfrm>
            <a:off x="158496" y="6391656"/>
            <a:ext cx="8833104" cy="309563"/>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noFill/>
        </p:spPr>
        <p:txBody>
          <a:bodyPr/>
          <a:lstStyle>
            <a:lvl1pPr>
              <a:defRPr>
                <a:solidFill>
                  <a:schemeClr val="bg1"/>
                </a:solidFill>
              </a:defRPr>
            </a:lvl1pPr>
          </a:lstStyle>
          <a:p>
            <a:fld id="{EE289CF8-4C39-49E0-AC7D-C209D6C0BFB9}" type="datetimeFigureOut">
              <a:rPr lang="en-US" smtClean="0">
                <a:solidFill>
                  <a:prstClr val="white"/>
                </a:solidFill>
              </a:rPr>
              <a:pPr/>
              <a:t>9/8/2016</a:t>
            </a:fld>
            <a:endParaRPr lang="en-US">
              <a:solidFill>
                <a:prstClr val="white"/>
              </a:solidFill>
            </a:endParaRPr>
          </a:p>
        </p:txBody>
      </p:sp>
      <p:sp>
        <p:nvSpPr>
          <p:cNvPr id="17" name="Footer Placeholder 16"/>
          <p:cNvSpPr>
            <a:spLocks noGrp="1"/>
          </p:cNvSpPr>
          <p:nvPr>
            <p:ph type="ftr" sz="quarter" idx="11"/>
          </p:nvPr>
        </p:nvSpPr>
        <p:spPr>
          <a:noFill/>
        </p:spPr>
        <p:txBody>
          <a:bodyPr/>
          <a:lstStyle>
            <a:lvl1pPr>
              <a:defRPr>
                <a:solidFill>
                  <a:schemeClr val="bg1"/>
                </a:solidFill>
              </a:defRPr>
            </a:lvl1pPr>
          </a:lstStyle>
          <a:p>
            <a:endParaRPr lang="en-US" dirty="0">
              <a:solidFill>
                <a:prstClr val="white"/>
              </a:solidFill>
            </a:endParaRPr>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tx1"/>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black"/>
              </a:solidFill>
            </a:endParaRPr>
          </a:p>
        </p:txBody>
      </p:sp>
      <p:sp>
        <p:nvSpPr>
          <p:cNvPr id="14" name="Oval 13"/>
          <p:cNvSpPr/>
          <p:nvPr/>
        </p:nvSpPr>
        <p:spPr>
          <a:xfrm>
            <a:off x="4361688" y="2209800"/>
            <a:ext cx="420624" cy="420624"/>
          </a:xfrm>
          <a:prstGeom prst="ellipse">
            <a:avLst/>
          </a:prstGeom>
          <a:solidFill>
            <a:srgbClr val="FFFFFF"/>
          </a:solidFill>
          <a:ln w="50800" cap="rnd" cmpd="dbl" algn="ctr">
            <a:solidFill>
              <a:schemeClr val="tx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black"/>
              </a:solidFill>
            </a:endParaRPr>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tx1"/>
                </a:solidFill>
              </a:defRPr>
            </a:lvl1pPr>
          </a:lstStyle>
          <a:p>
            <a:fld id="{74107330-A4E1-497D-BB24-CE6B6F1E90AA}" type="slidenum">
              <a:rPr lang="en-US" smtClean="0">
                <a:solidFill>
                  <a:prstClr val="black"/>
                </a:solidFill>
              </a:rPr>
              <a:pPr/>
              <a:t>‹#›</a:t>
            </a:fld>
            <a:endParaRPr lang="en-US" dirty="0">
              <a:solidFill>
                <a:prstClr val="black"/>
              </a:solidFill>
            </a:endParaRPr>
          </a:p>
        </p:txBody>
      </p:sp>
      <p:sp>
        <p:nvSpPr>
          <p:cNvPr id="8" name="Title 7"/>
          <p:cNvSpPr>
            <a:spLocks noGrp="1"/>
          </p:cNvSpPr>
          <p:nvPr>
            <p:ph type="ctrTitle"/>
          </p:nvPr>
        </p:nvSpPr>
        <p:spPr>
          <a:xfrm>
            <a:off x="685800" y="381000"/>
            <a:ext cx="7772400" cy="1752600"/>
          </a:xfrm>
        </p:spPr>
        <p:txBody>
          <a:bodyPr anchor="b"/>
          <a:lstStyle>
            <a:lvl1pPr>
              <a:defRPr sz="4200">
                <a:solidFill>
                  <a:schemeClr val="tx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kumimoji="0" lang="en-US" dirty="0" smtClean="0"/>
              <a:t>Click to edit Master title style</a:t>
            </a:r>
            <a:endParaRPr kumimoji="0" lang="en-US" dirty="0"/>
          </a:p>
        </p:txBody>
      </p:sp>
      <p:sp>
        <p:nvSpPr>
          <p:cNvPr id="4" name="Date Placeholder 3"/>
          <p:cNvSpPr>
            <a:spLocks noGrp="1"/>
          </p:cNvSpPr>
          <p:nvPr>
            <p:ph type="dt" sz="half" idx="10"/>
          </p:nvPr>
        </p:nvSpPr>
        <p:spPr/>
        <p:txBody>
          <a:bodyPr/>
          <a:lstStyle/>
          <a:p>
            <a:fld id="{EE289CF8-4C39-49E0-AC7D-C209D6C0BFB9}" type="datetimeFigureOut">
              <a:rPr lang="en-US" smtClean="0"/>
              <a:pPr/>
              <a:t>9/8/2016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Rectangle 11"/>
          <p:cNvSpPr>
            <a:spLocks noChangeArrowheads="1"/>
          </p:cNvSpPr>
          <p:nvPr/>
        </p:nvSpPr>
        <p:spPr bwMode="auto">
          <a:xfrm>
            <a:off x="155448" y="142352"/>
            <a:ext cx="8833104" cy="2139696"/>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58496" y="6391656"/>
            <a:ext cx="8833104" cy="309563"/>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EE289CF8-4C39-49E0-AC7D-C209D6C0BFB9}" type="datetimeFigureOut">
              <a:rPr lang="en-US" smtClean="0"/>
              <a:pPr/>
              <a:t>9/8/2016</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tx1"/>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Oval 10"/>
          <p:cNvSpPr/>
          <p:nvPr/>
        </p:nvSpPr>
        <p:spPr>
          <a:xfrm>
            <a:off x="4361688" y="2209800"/>
            <a:ext cx="420624" cy="420624"/>
          </a:xfrm>
          <a:prstGeom prst="ellipse">
            <a:avLst/>
          </a:prstGeom>
          <a:solidFill>
            <a:srgbClr val="FFFFFF"/>
          </a:solidFill>
          <a:ln w="50800" cap="rnd" cmpd="dbl" algn="ctr">
            <a:solidFill>
              <a:schemeClr val="tx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4107330-A4E1-497D-BB24-CE6B6F1E90AA}" type="slidenum">
              <a:rPr lang="en-US" smtClean="0">
                <a:solidFill>
                  <a:srgbClr val="7F7F7F">
                    <a:shade val="75000"/>
                  </a:srgbClr>
                </a:solidFill>
              </a:rPr>
              <a:pPr/>
              <a:t>‹#›</a:t>
            </a:fld>
            <a:endParaRPr lang="en-US" dirty="0">
              <a:solidFill>
                <a:srgbClr val="7F7F7F">
                  <a:shade val="75000"/>
                </a:srgbClr>
              </a:solidFill>
            </a:endParaRPr>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EE289CF8-4C39-49E0-AC7D-C209D6C0BFB9}" type="datetimeFigureOut">
              <a:rPr lang="en-US" smtClean="0"/>
              <a:pPr/>
              <a:t>9/8/2016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1" name="Rectangle 10"/>
          <p:cNvSpPr/>
          <p:nvPr/>
        </p:nvSpPr>
        <p:spPr>
          <a:xfrm>
            <a:off x="152400" y="1371600"/>
            <a:ext cx="8833104" cy="914400"/>
          </a:xfrm>
          <a:prstGeom prst="rect">
            <a:avLst/>
          </a:prstGeom>
          <a:solidFill>
            <a:schemeClr val="tx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Rectangle 12"/>
          <p:cNvSpPr>
            <a:spLocks noChangeArrowheads="1"/>
          </p:cNvSpPr>
          <p:nvPr/>
        </p:nvSpPr>
        <p:spPr bwMode="auto">
          <a:xfrm>
            <a:off x="158496" y="6391656"/>
            <a:ext cx="8833104" cy="310896"/>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EE289CF8-4C39-49E0-AC7D-C209D6C0BFB9}" type="datetimeFigureOut">
              <a:rPr lang="en-US" smtClean="0"/>
              <a:pPr/>
              <a:t>9/8/2016</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7" name="Oval 26"/>
          <p:cNvSpPr/>
          <p:nvPr/>
        </p:nvSpPr>
        <p:spPr>
          <a:xfrm>
            <a:off x="4361688" y="1050524"/>
            <a:ext cx="420624" cy="420624"/>
          </a:xfrm>
          <a:prstGeom prst="ellipse">
            <a:avLst/>
          </a:prstGeom>
          <a:solidFill>
            <a:srgbClr val="FFFFFF"/>
          </a:solidFill>
          <a:ln w="50800" cap="rnd" cmpd="dbl" algn="ctr">
            <a:solidFill>
              <a:schemeClr val="tx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74107330-A4E1-497D-BB24-CE6B6F1E90AA}" type="slidenum">
              <a:rPr lang="en-US" smtClean="0">
                <a:solidFill>
                  <a:srgbClr val="7F7F7F">
                    <a:shade val="75000"/>
                  </a:srgbClr>
                </a:solidFill>
              </a:rPr>
              <a:pPr/>
              <a:t>‹#›</a:t>
            </a:fld>
            <a:endParaRPr lang="en-US" dirty="0">
              <a:solidFill>
                <a:srgbClr val="7F7F7F">
                  <a:shade val="75000"/>
                </a:srgbClr>
              </a:solidFill>
            </a:endParaRPr>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E289CF8-4C39-49E0-AC7D-C209D6C0BFB9}" type="datetimeFigureOut">
              <a:rPr lang="en-US" smtClean="0"/>
              <a:pPr/>
              <a:t>9/8/2016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5" name="Rectangle 4"/>
          <p:cNvSpPr>
            <a:spLocks noChangeArrowheads="1"/>
          </p:cNvSpPr>
          <p:nvPr/>
        </p:nvSpPr>
        <p:spPr bwMode="auto">
          <a:xfrm>
            <a:off x="158496" y="6400800"/>
            <a:ext cx="8833104" cy="309563"/>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2" name="Date Placeholder 1"/>
          <p:cNvSpPr>
            <a:spLocks noGrp="1"/>
          </p:cNvSpPr>
          <p:nvPr>
            <p:ph type="dt" sz="half" idx="10"/>
          </p:nvPr>
        </p:nvSpPr>
        <p:spPr/>
        <p:txBody>
          <a:bodyPr/>
          <a:lstStyle/>
          <a:p>
            <a:fld id="{EE289CF8-4C39-49E0-AC7D-C209D6C0BFB9}" type="datetimeFigureOut">
              <a:rPr lang="en-US" smtClean="0"/>
              <a:pPr/>
              <a:t>9/8/2016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74107330-A4E1-497D-BB24-CE6B6F1E90AA}"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
        <p:nvSpPr>
          <p:cNvPr id="21" name="Rectangle 20"/>
          <p:cNvSpPr>
            <a:spLocks noChangeArrowheads="1"/>
          </p:cNvSpPr>
          <p:nvPr userDrawn="1"/>
        </p:nvSpPr>
        <p:spPr bwMode="auto">
          <a:xfrm>
            <a:off x="152400" y="6400800"/>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5" name="Date Placeholder 4"/>
          <p:cNvSpPr>
            <a:spLocks noGrp="1"/>
          </p:cNvSpPr>
          <p:nvPr>
            <p:ph type="dt" sz="half" idx="10"/>
          </p:nvPr>
        </p:nvSpPr>
        <p:spPr/>
        <p:txBody>
          <a:bodyPr/>
          <a:lstStyle/>
          <a:p>
            <a:fld id="{EE289CF8-4C39-49E0-AC7D-C209D6C0BFB9}" type="datetimeFigureOut">
              <a:rPr lang="en-US" smtClean="0"/>
              <a:pPr/>
              <a:t>9/8/2016</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E45BE4-B950-4ECD-B103-EFA6EDCAF8CC}" type="datetimeFigureOut">
              <a:rPr lang="en-US" smtClean="0"/>
              <a:pPr/>
              <a:t>9/8/2016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7" name="Slide Number Placeholder 6"/>
          <p:cNvSpPr>
            <a:spLocks noGrp="1"/>
          </p:cNvSpPr>
          <p:nvPr>
            <p:ph type="sldNum" sz="quarter" idx="12"/>
          </p:nvPr>
        </p:nvSpPr>
        <p:spPr>
          <a:xfrm>
            <a:off x="1371600" y="312738"/>
            <a:ext cx="457200" cy="441325"/>
          </a:xfrm>
        </p:spPr>
        <p:txBody>
          <a:body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52400" y="6400800"/>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5" name="Date Placeholder 4"/>
          <p:cNvSpPr>
            <a:spLocks noGrp="1"/>
          </p:cNvSpPr>
          <p:nvPr>
            <p:ph type="dt" sz="half" idx="10"/>
          </p:nvPr>
        </p:nvSpPr>
        <p:spPr>
          <a:xfrm>
            <a:off x="5788152" y="6404984"/>
            <a:ext cx="3044952" cy="365760"/>
          </a:xfrm>
        </p:spPr>
        <p:txBody>
          <a:bodyPr/>
          <a:lstStyle/>
          <a:p>
            <a:fld id="{EE289CF8-4C39-49E0-AC7D-C209D6C0BFB9}" type="datetimeFigureOut">
              <a:rPr lang="en-US" smtClean="0"/>
              <a:pPr/>
              <a:t>9/8/2016</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E289CF8-4C39-49E0-AC7D-C209D6C0BFB9}" type="datetimeFigureOut">
              <a:rPr lang="en-US" smtClean="0"/>
              <a:pPr/>
              <a:t>9/8/2016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6" name="Slide Number Placeholder 5"/>
          <p:cNvSpPr>
            <a:spLocks noGrp="1"/>
          </p:cNvSpPr>
          <p:nvPr>
            <p:ph type="sldNum" sz="quarter" idx="12"/>
          </p:nvPr>
        </p:nvSpPr>
        <p:spPr>
          <a:xfrm>
            <a:off x="6915912" y="3009901"/>
            <a:ext cx="457200" cy="441325"/>
          </a:xfrm>
        </p:spPr>
        <p:txBody>
          <a:body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E289CF8-4C39-49E0-AC7D-C209D6C0BFB9}" type="datetimeFigureOut">
              <a:rPr lang="en-US" smtClean="0"/>
              <a:pPr/>
              <a:t>9/8/2016</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2E45BE4-B950-4ECD-B103-EFA6EDCAF8CC}" type="datetimeFigureOut">
              <a:rPr lang="en-US" smtClean="0"/>
              <a:pPr/>
              <a:t>9/8/2016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2E45BE4-B950-4ECD-B103-EFA6EDCAF8CC}" type="datetimeFigureOut">
              <a:rPr lang="en-US" smtClean="0"/>
              <a:pPr/>
              <a:t>9/8/2016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2E45BE4-B950-4ECD-B103-EFA6EDCAF8CC}" type="datetimeFigureOut">
              <a:rPr lang="en-US" smtClean="0"/>
              <a:pPr/>
              <a:t>9/8/2016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2E45BE4-B950-4ECD-B103-EFA6EDCAF8CC}" type="datetimeFigureOut">
              <a:rPr lang="en-US" smtClean="0"/>
              <a:pPr/>
              <a:t>9/8/2016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E45BE4-B950-4ECD-B103-EFA6EDCAF8CC}" type="datetimeFigureOut">
              <a:rPr lang="en-US" smtClean="0"/>
              <a:pPr/>
              <a:t>9/8/2016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E45BE4-B950-4ECD-B103-EFA6EDCAF8CC}" type="datetimeFigureOut">
              <a:rPr lang="en-US" smtClean="0"/>
              <a:pPr/>
              <a:t>9/8/2016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E45BE4-B950-4ECD-B103-EFA6EDCAF8CC}" type="datetimeFigureOut">
              <a:rPr lang="en-US" smtClean="0"/>
              <a:pPr/>
              <a:t>9/8/2016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E45BE4-B950-4ECD-B103-EFA6EDCAF8CC}" type="datetimeFigureOut">
              <a:rPr lang="en-US" smtClean="0"/>
              <a:pPr/>
              <a:t>9/8/2016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F4DBD0-F050-430F-958A-321171649CA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Rectangle 8"/>
          <p:cNvSpPr>
            <a:spLocks noChangeArrowheads="1"/>
          </p:cNvSpPr>
          <p:nvPr/>
        </p:nvSpPr>
        <p:spPr bwMode="auto">
          <a:xfrm>
            <a:off x="152400" y="6396037"/>
            <a:ext cx="8833104" cy="309563"/>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EE289CF8-4C39-49E0-AC7D-C209D6C0BFB9}" type="datetimeFigureOut">
              <a:rPr lang="en-US" smtClean="0"/>
              <a:pPr/>
              <a:t>9/8/2016</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tx1"/>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5" name="Oval 14"/>
          <p:cNvSpPr/>
          <p:nvPr/>
        </p:nvSpPr>
        <p:spPr>
          <a:xfrm>
            <a:off x="4361688" y="1050524"/>
            <a:ext cx="420624" cy="420624"/>
          </a:xfrm>
          <a:prstGeom prst="ellipse">
            <a:avLst/>
          </a:prstGeom>
          <a:solidFill>
            <a:srgbClr val="FFFFFF"/>
          </a:solidFill>
          <a:ln w="50800" cap="rnd" cmpd="dbl" algn="ctr">
            <a:solidFill>
              <a:schemeClr val="tx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dirty="0" smtClean="0"/>
              <a:t>Click to edit Master title style</a:t>
            </a:r>
            <a:endParaRPr kumimoji="0" lang="en-US" dirty="0"/>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ysClr val="windowText" lastClr="000000"/>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ysClr val="windowText" lastClr="000000"/>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ysClr val="windowText" lastClr="000000"/>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ysClr val="windowText" lastClr="000000"/>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ysClr val="windowText" lastClr="000000"/>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ysClr val="windowText" lastClr="000000"/>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85800" y="2743200"/>
            <a:ext cx="7924800" cy="3276600"/>
          </a:xfrm>
        </p:spPr>
        <p:txBody>
          <a:bodyPr>
            <a:normAutofit/>
          </a:bodyPr>
          <a:lstStyle/>
          <a:p>
            <a:r>
              <a:rPr lang="en-US" sz="2000" dirty="0" smtClean="0"/>
              <a:t>[Project Title]</a:t>
            </a:r>
          </a:p>
          <a:p>
            <a:r>
              <a:rPr lang="en-US" sz="2000" dirty="0" smtClean="0"/>
              <a:t>[Node]</a:t>
            </a:r>
          </a:p>
          <a:p>
            <a:endParaRPr lang="en-US" sz="1800" dirty="0" smtClean="0"/>
          </a:p>
          <a:p>
            <a:r>
              <a:rPr lang="en-US" sz="2400" dirty="0" smtClean="0"/>
              <a:t>Fall 2016</a:t>
            </a:r>
            <a:endParaRPr lang="en-US" sz="2400" dirty="0" smtClean="0"/>
          </a:p>
          <a:p>
            <a:r>
              <a:rPr lang="en-US" sz="4400" dirty="0" smtClean="0"/>
              <a:t>Final Imagery</a:t>
            </a:r>
            <a:endParaRPr lang="en-US" sz="4400" dirty="0"/>
          </a:p>
        </p:txBody>
      </p:sp>
      <p:sp>
        <p:nvSpPr>
          <p:cNvPr id="2" name="Title 1"/>
          <p:cNvSpPr>
            <a:spLocks noGrp="1"/>
          </p:cNvSpPr>
          <p:nvPr>
            <p:ph type="title"/>
          </p:nvPr>
        </p:nvSpPr>
        <p:spPr/>
        <p:txBody>
          <a:bodyPr/>
          <a:lstStyle/>
          <a:p>
            <a:r>
              <a:rPr lang="en-US" dirty="0" smtClean="0"/>
              <a:t>DEVELOP National Program</a:t>
            </a:r>
            <a:endParaRPr lang="en-US" dirty="0"/>
          </a:p>
        </p:txBody>
      </p:sp>
      <p:sp>
        <p:nvSpPr>
          <p:cNvPr id="7" name="Rectangle 6"/>
          <p:cNvSpPr/>
          <p:nvPr/>
        </p:nvSpPr>
        <p:spPr>
          <a:xfrm>
            <a:off x="228600" y="6400800"/>
            <a:ext cx="8686800" cy="304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4000" b="1" dirty="0" smtClean="0"/>
              <a:t>Imagery Required:</a:t>
            </a:r>
            <a:endParaRPr lang="en-US" sz="4000" b="1" dirty="0"/>
          </a:p>
        </p:txBody>
      </p:sp>
      <p:sp>
        <p:nvSpPr>
          <p:cNvPr id="3" name="Content Placeholder 2"/>
          <p:cNvSpPr>
            <a:spLocks noGrp="1"/>
          </p:cNvSpPr>
          <p:nvPr>
            <p:ph idx="1"/>
          </p:nvPr>
        </p:nvSpPr>
        <p:spPr>
          <a:xfrm>
            <a:off x="457200" y="1219200"/>
            <a:ext cx="8229600" cy="5638800"/>
          </a:xfrm>
        </p:spPr>
        <p:txBody>
          <a:bodyPr>
            <a:normAutofit/>
          </a:bodyPr>
          <a:lstStyle/>
          <a:p>
            <a:pPr>
              <a:buFont typeface="Wingdings" pitchFamily="2" charset="2"/>
              <a:buChar char="ü"/>
            </a:pPr>
            <a:r>
              <a:rPr lang="en-US" dirty="0" smtClean="0"/>
              <a:t>Website Image</a:t>
            </a:r>
          </a:p>
          <a:p>
            <a:pPr lvl="1">
              <a:buFont typeface="Arial" panose="020B0604020202020204" pitchFamily="34" charset="0"/>
              <a:buChar char="•"/>
            </a:pPr>
            <a:r>
              <a:rPr lang="en-US" dirty="0" smtClean="0"/>
              <a:t>Can include text if desired</a:t>
            </a:r>
          </a:p>
          <a:p>
            <a:pPr>
              <a:buFont typeface="Wingdings" pitchFamily="2" charset="2"/>
              <a:buChar char="ü"/>
            </a:pPr>
            <a:endParaRPr lang="en-US" dirty="0" smtClean="0"/>
          </a:p>
          <a:p>
            <a:pPr>
              <a:buFont typeface="Wingdings" pitchFamily="2" charset="2"/>
              <a:buChar char="ü"/>
            </a:pPr>
            <a:r>
              <a:rPr lang="en-US" dirty="0" smtClean="0"/>
              <a:t>Future Use Image</a:t>
            </a:r>
          </a:p>
          <a:p>
            <a:pPr lvl="1">
              <a:buFont typeface="Arial" panose="020B0604020202020204" pitchFamily="34" charset="0"/>
              <a:buChar char="•"/>
            </a:pPr>
            <a:r>
              <a:rPr lang="en-US" dirty="0" smtClean="0"/>
              <a:t>No text allowed</a:t>
            </a:r>
          </a:p>
          <a:p>
            <a:pPr lvl="1">
              <a:buFont typeface="Arial" panose="020B0604020202020204" pitchFamily="34" charset="0"/>
              <a:buChar char="•"/>
            </a:pPr>
            <a:r>
              <a:rPr lang="en-US" dirty="0" smtClean="0"/>
              <a:t>Legends must be separate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4000" b="1" dirty="0" smtClean="0"/>
              <a:t>Checklist for Both Images:</a:t>
            </a:r>
            <a:endParaRPr lang="en-US" sz="4000" b="1" dirty="0"/>
          </a:p>
        </p:txBody>
      </p:sp>
      <p:sp>
        <p:nvSpPr>
          <p:cNvPr id="3" name="Content Placeholder 2"/>
          <p:cNvSpPr>
            <a:spLocks noGrp="1"/>
          </p:cNvSpPr>
          <p:nvPr>
            <p:ph idx="1"/>
          </p:nvPr>
        </p:nvSpPr>
        <p:spPr>
          <a:xfrm>
            <a:off x="457200" y="1219200"/>
            <a:ext cx="8229600" cy="5638800"/>
          </a:xfrm>
        </p:spPr>
        <p:txBody>
          <a:bodyPr>
            <a:normAutofit fontScale="70000" lnSpcReduction="20000"/>
          </a:bodyPr>
          <a:lstStyle/>
          <a:p>
            <a:pPr>
              <a:buFont typeface="Wingdings" pitchFamily="2" charset="2"/>
              <a:buChar char="ü"/>
            </a:pPr>
            <a:r>
              <a:rPr lang="en-US" dirty="0" smtClean="0"/>
              <a:t>Image is derived from NASA sensor data </a:t>
            </a:r>
          </a:p>
          <a:p>
            <a:pPr lvl="1">
              <a:buFont typeface="Arial" pitchFamily="34" charset="0"/>
              <a:buChar char="•"/>
            </a:pPr>
            <a:r>
              <a:rPr lang="en-US" i="1" dirty="0" smtClean="0"/>
              <a:t>Not from an outside source</a:t>
            </a:r>
          </a:p>
          <a:p>
            <a:pPr lvl="1">
              <a:buFont typeface="Arial" pitchFamily="34" charset="0"/>
              <a:buChar char="•"/>
            </a:pPr>
            <a:r>
              <a:rPr lang="en-US" i="1" dirty="0" smtClean="0"/>
              <a:t>Not a photograph of the team or landscape</a:t>
            </a:r>
          </a:p>
          <a:p>
            <a:pPr lvl="1">
              <a:buFont typeface="Arial" pitchFamily="34" charset="0"/>
              <a:buChar char="•"/>
            </a:pPr>
            <a:r>
              <a:rPr lang="en-US" i="1" dirty="0" smtClean="0"/>
              <a:t>Exception: NCEI projects using CDRs</a:t>
            </a:r>
          </a:p>
          <a:p>
            <a:pPr>
              <a:buFont typeface="Wingdings" pitchFamily="2" charset="2"/>
              <a:buChar char="ü"/>
            </a:pPr>
            <a:r>
              <a:rPr lang="en-US" dirty="0" smtClean="0"/>
              <a:t>At least one image provided is derived from recent data (2015-2016) </a:t>
            </a:r>
          </a:p>
          <a:p>
            <a:pPr>
              <a:buFont typeface="Wingdings" pitchFamily="2" charset="2"/>
              <a:buChar char="ü"/>
            </a:pPr>
            <a:r>
              <a:rPr lang="en-US" dirty="0" smtClean="0"/>
              <a:t>Some kind of processing has taken place </a:t>
            </a:r>
          </a:p>
          <a:p>
            <a:pPr lvl="1">
              <a:buFont typeface="Arial" pitchFamily="34" charset="0"/>
              <a:buChar char="•"/>
            </a:pPr>
            <a:r>
              <a:rPr lang="en-US" i="1" dirty="0" smtClean="0"/>
              <a:t>Not just a raw satellite image or simple re-order of spectral bands </a:t>
            </a:r>
          </a:p>
          <a:p>
            <a:pPr>
              <a:buFont typeface="Wingdings" pitchFamily="2" charset="2"/>
              <a:buChar char="ü"/>
            </a:pPr>
            <a:r>
              <a:rPr lang="en-US" dirty="0" smtClean="0"/>
              <a:t>The team actually created the image </a:t>
            </a:r>
          </a:p>
          <a:p>
            <a:pPr lvl="1">
              <a:buFont typeface="Arial" pitchFamily="34" charset="0"/>
              <a:buChar char="•"/>
            </a:pPr>
            <a:r>
              <a:rPr lang="en-US" i="1" dirty="0"/>
              <a:t>There can be NO outside content included (what we mean by this is something some non-DEVELOP person processed/created/picture they took) – including non-NASA data </a:t>
            </a:r>
            <a:r>
              <a:rPr lang="en-US" i="1" dirty="0" smtClean="0"/>
              <a:t>along with NASA data in </a:t>
            </a:r>
            <a:r>
              <a:rPr lang="en-US" i="1" dirty="0"/>
              <a:t>the creation of your image is fine, but you can’t take a map or diagram someone else made and include it</a:t>
            </a:r>
          </a:p>
          <a:p>
            <a:pPr>
              <a:buFont typeface="Wingdings" pitchFamily="2" charset="2"/>
              <a:buChar char="ü"/>
            </a:pPr>
            <a:r>
              <a:rPr lang="en-US" dirty="0" smtClean="0"/>
              <a:t>High-resolution (over 300 dpi)</a:t>
            </a:r>
          </a:p>
          <a:p>
            <a:pPr>
              <a:buFont typeface="Wingdings" pitchFamily="2" charset="2"/>
              <a:buChar char="ü"/>
            </a:pPr>
            <a:r>
              <a:rPr lang="en-US" dirty="0" smtClean="0"/>
              <a:t>Saved as a JPEG or TIFF</a:t>
            </a:r>
          </a:p>
        </p:txBody>
      </p:sp>
    </p:spTree>
    <p:extLst>
      <p:ext uri="{BB962C8B-B14F-4D97-AF65-F5344CB8AC3E}">
        <p14:creationId xmlns:p14="http://schemas.microsoft.com/office/powerpoint/2010/main" xmlns="" val="38931463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4000" b="1" dirty="0" smtClean="0"/>
              <a:t>Website Image:</a:t>
            </a:r>
            <a:endParaRPr lang="en-US" sz="4000" b="1" dirty="0"/>
          </a:p>
        </p:txBody>
      </p:sp>
      <p:sp>
        <p:nvSpPr>
          <p:cNvPr id="3" name="Content Placeholder 2"/>
          <p:cNvSpPr>
            <a:spLocks noGrp="1"/>
          </p:cNvSpPr>
          <p:nvPr>
            <p:ph idx="1"/>
          </p:nvPr>
        </p:nvSpPr>
        <p:spPr>
          <a:xfrm>
            <a:off x="457200" y="1219200"/>
            <a:ext cx="8382000" cy="5638800"/>
          </a:xfrm>
        </p:spPr>
        <p:txBody>
          <a:bodyPr>
            <a:normAutofit fontScale="55000" lnSpcReduction="20000"/>
          </a:bodyPr>
          <a:lstStyle/>
          <a:p>
            <a:r>
              <a:rPr lang="en-US" i="1" dirty="0" smtClean="0"/>
              <a:t>Orientation</a:t>
            </a:r>
            <a:r>
              <a:rPr lang="en-US" dirty="0"/>
              <a:t>: Landscape</a:t>
            </a:r>
          </a:p>
          <a:p>
            <a:r>
              <a:rPr lang="en-US" i="1" dirty="0" smtClean="0"/>
              <a:t>Dimensions: </a:t>
            </a:r>
            <a:r>
              <a:rPr lang="en-US" dirty="0" smtClean="0"/>
              <a:t>1920 x 1080 </a:t>
            </a:r>
            <a:endParaRPr lang="en-US" dirty="0"/>
          </a:p>
          <a:p>
            <a:r>
              <a:rPr lang="en-US" i="1" dirty="0" smtClean="0"/>
              <a:t>Background</a:t>
            </a:r>
            <a:r>
              <a:rPr lang="en-US" dirty="0" smtClean="0"/>
              <a:t>: White</a:t>
            </a:r>
          </a:p>
          <a:p>
            <a:endParaRPr lang="en-US" dirty="0" smtClean="0"/>
          </a:p>
          <a:p>
            <a:r>
              <a:rPr lang="en-US" dirty="0" smtClean="0"/>
              <a:t>Guidelines:</a:t>
            </a:r>
          </a:p>
          <a:p>
            <a:pPr lvl="1"/>
            <a:r>
              <a:rPr lang="en-US" dirty="0" smtClean="0"/>
              <a:t>Don’t: </a:t>
            </a:r>
          </a:p>
          <a:p>
            <a:pPr lvl="2"/>
            <a:r>
              <a:rPr lang="en-US" dirty="0" smtClean="0"/>
              <a:t>Title </a:t>
            </a:r>
            <a:r>
              <a:rPr lang="en-US" dirty="0"/>
              <a:t>your legend “Legend”</a:t>
            </a:r>
          </a:p>
          <a:p>
            <a:pPr lvl="2"/>
            <a:r>
              <a:rPr lang="en-US" dirty="0" smtClean="0"/>
              <a:t>Be sloppy with labels overlapping or misspellings </a:t>
            </a:r>
          </a:p>
          <a:p>
            <a:pPr lvl="2"/>
            <a:r>
              <a:rPr lang="en-US" dirty="0" smtClean="0"/>
              <a:t>Include metadata (datasets, who made the map, what the projection is, etc.)</a:t>
            </a:r>
          </a:p>
          <a:p>
            <a:pPr lvl="1"/>
            <a:r>
              <a:rPr lang="en-US" dirty="0" smtClean="0"/>
              <a:t>Do: </a:t>
            </a:r>
          </a:p>
          <a:p>
            <a:pPr lvl="2"/>
            <a:r>
              <a:rPr lang="en-US" dirty="0" smtClean="0"/>
              <a:t>Make sure if you decide to include text that it is legible</a:t>
            </a:r>
          </a:p>
          <a:p>
            <a:pPr lvl="2"/>
            <a:r>
              <a:rPr lang="en-US" dirty="0" smtClean="0"/>
              <a:t>Consider the scale/shape of the image – feel free to zoom in to a particularly interesting part of the study area that fits the dimensions listed above</a:t>
            </a:r>
          </a:p>
          <a:p>
            <a:pPr lvl="2"/>
            <a:r>
              <a:rPr lang="en-US" dirty="0" smtClean="0"/>
              <a:t>Pick your </a:t>
            </a:r>
            <a:r>
              <a:rPr lang="en-US" dirty="0" err="1" smtClean="0"/>
              <a:t>symbology</a:t>
            </a:r>
            <a:r>
              <a:rPr lang="en-US" dirty="0" smtClean="0"/>
              <a:t> wisely </a:t>
            </a:r>
          </a:p>
          <a:p>
            <a:pPr lvl="2"/>
            <a:r>
              <a:rPr lang="en-US" dirty="0" smtClean="0"/>
              <a:t>Be thoughtful with color schemes </a:t>
            </a:r>
            <a:r>
              <a:rPr lang="en-US" dirty="0" smtClean="0"/>
              <a:t>(</a:t>
            </a:r>
            <a:r>
              <a:rPr lang="en-US" dirty="0"/>
              <a:t>remember color blind people and be </a:t>
            </a:r>
            <a:r>
              <a:rPr lang="en-US" dirty="0" smtClean="0"/>
              <a:t>kind to viewers eyes as some colors should not be next to each other!) </a:t>
            </a:r>
          </a:p>
          <a:p>
            <a:pPr lvl="3"/>
            <a:r>
              <a:rPr lang="en-US" dirty="0" smtClean="0"/>
              <a:t>Coloration: Sequential and </a:t>
            </a:r>
            <a:r>
              <a:rPr lang="en-US" dirty="0"/>
              <a:t>qualitative </a:t>
            </a:r>
            <a:r>
              <a:rPr lang="en-US" dirty="0" smtClean="0"/>
              <a:t>are great, diverging should be used carefully</a:t>
            </a:r>
          </a:p>
          <a:p>
            <a:pPr lvl="2"/>
            <a:r>
              <a:rPr lang="en-US" dirty="0" smtClean="0"/>
              <a:t>Have multiple people look at the imagery with a critical eye </a:t>
            </a:r>
          </a:p>
          <a:p>
            <a:pPr lvl="1"/>
            <a:r>
              <a:rPr lang="en-US" dirty="0" smtClean="0"/>
              <a:t>Can: </a:t>
            </a:r>
          </a:p>
          <a:p>
            <a:pPr lvl="2"/>
            <a:r>
              <a:rPr lang="en-US" dirty="0"/>
              <a:t>I</a:t>
            </a:r>
            <a:r>
              <a:rPr lang="en-US" dirty="0" smtClean="0"/>
              <a:t>nclude text and legends as long as they are legible or include no text if you prefer</a:t>
            </a:r>
          </a:p>
          <a:p>
            <a:pPr lvl="2"/>
            <a:r>
              <a:rPr lang="en-US" dirty="0" smtClean="0"/>
              <a:t>Exclude the North arrow if North is directly up</a:t>
            </a:r>
          </a:p>
          <a:p>
            <a:pPr lvl="2"/>
            <a:r>
              <a:rPr lang="en-US" dirty="0" smtClean="0"/>
              <a:t>Include insets to give a greater context of where in the US or world you are zoomed </a:t>
            </a:r>
            <a:r>
              <a:rPr lang="en-US" dirty="0" smtClean="0"/>
              <a:t>in</a:t>
            </a:r>
            <a:endParaRPr lang="en-US" dirty="0" smtClean="0"/>
          </a:p>
          <a:p>
            <a:pPr lvl="2"/>
            <a:r>
              <a:rPr lang="en-US" dirty="0" smtClean="0"/>
              <a:t>If your study area shape is inherently portrait-style, get creative how to make your image in landscape – duplicate the image to make a time series, zoom in on one specific area, etc.</a:t>
            </a:r>
          </a:p>
        </p:txBody>
      </p:sp>
    </p:spTree>
    <p:extLst>
      <p:ext uri="{BB962C8B-B14F-4D97-AF65-F5344CB8AC3E}">
        <p14:creationId xmlns:p14="http://schemas.microsoft.com/office/powerpoint/2010/main" xmlns="" val="24741076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17513" y="457200"/>
            <a:ext cx="8382000" cy="3536950"/>
          </a:xfrm>
        </p:spPr>
        <p:txBody>
          <a:bodyPr/>
          <a:lstStyle/>
          <a:p>
            <a:endParaRPr lang="en-US" dirty="0"/>
          </a:p>
        </p:txBody>
      </p:sp>
      <p:sp>
        <p:nvSpPr>
          <p:cNvPr id="6" name="Text Placeholder 5"/>
          <p:cNvSpPr>
            <a:spLocks noGrp="1"/>
          </p:cNvSpPr>
          <p:nvPr>
            <p:ph type="body" sz="half" idx="2"/>
          </p:nvPr>
        </p:nvSpPr>
        <p:spPr>
          <a:xfrm>
            <a:off x="457200" y="4389437"/>
            <a:ext cx="8382000" cy="2239963"/>
          </a:xfrm>
        </p:spPr>
        <p:txBody>
          <a:bodyPr>
            <a:normAutofit/>
          </a:bodyPr>
          <a:lstStyle/>
          <a:p>
            <a:pPr lvl="0"/>
            <a:r>
              <a:rPr lang="en-US" dirty="0"/>
              <a:t>Project </a:t>
            </a:r>
            <a:r>
              <a:rPr lang="en-US" dirty="0" smtClean="0"/>
              <a:t>Short Title Here </a:t>
            </a:r>
            <a:endParaRPr lang="en-US" dirty="0"/>
          </a:p>
          <a:p>
            <a:endParaRPr lang="en-US" b="1" dirty="0" smtClean="0"/>
          </a:p>
          <a:p>
            <a:r>
              <a:rPr lang="en-US" b="1" dirty="0" smtClean="0"/>
              <a:t>Website Image</a:t>
            </a:r>
          </a:p>
          <a:p>
            <a:r>
              <a:rPr lang="en-US" dirty="0" smtClean="0"/>
              <a:t>Caption: Make sure to include what NASA satellite and sensor the image is derived from and the date the data was collected by the satellite. Also include what the image is (ex. NDVI, etc.), and how it can be used for decision making. 25 word limit.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4000" b="1" dirty="0" smtClean="0"/>
              <a:t>Future Use Image:</a:t>
            </a:r>
            <a:endParaRPr lang="en-US" sz="4000" b="1" dirty="0"/>
          </a:p>
        </p:txBody>
      </p:sp>
      <p:sp>
        <p:nvSpPr>
          <p:cNvPr id="3" name="Content Placeholder 2"/>
          <p:cNvSpPr>
            <a:spLocks noGrp="1"/>
          </p:cNvSpPr>
          <p:nvPr>
            <p:ph idx="1"/>
          </p:nvPr>
        </p:nvSpPr>
        <p:spPr>
          <a:xfrm>
            <a:off x="457200" y="1219200"/>
            <a:ext cx="8229600" cy="5638800"/>
          </a:xfrm>
        </p:spPr>
        <p:txBody>
          <a:bodyPr>
            <a:normAutofit fontScale="62500" lnSpcReduction="20000"/>
          </a:bodyPr>
          <a:lstStyle/>
          <a:p>
            <a:r>
              <a:rPr lang="en-US" i="1" dirty="0" smtClean="0"/>
              <a:t>Orientation</a:t>
            </a:r>
            <a:r>
              <a:rPr lang="en-US" dirty="0"/>
              <a:t>: </a:t>
            </a:r>
            <a:r>
              <a:rPr lang="en-US" dirty="0" smtClean="0"/>
              <a:t>Landscape or Portrait (you decide!)</a:t>
            </a:r>
            <a:endParaRPr lang="en-US" dirty="0"/>
          </a:p>
          <a:p>
            <a:r>
              <a:rPr lang="en-US" i="1" dirty="0" smtClean="0"/>
              <a:t>Dimensions: </a:t>
            </a:r>
            <a:r>
              <a:rPr lang="en-US" dirty="0" smtClean="0"/>
              <a:t>no set size/shape</a:t>
            </a:r>
          </a:p>
          <a:p>
            <a:r>
              <a:rPr lang="en-US" i="1" dirty="0" smtClean="0"/>
              <a:t>Background</a:t>
            </a:r>
            <a:r>
              <a:rPr lang="en-US" dirty="0" smtClean="0"/>
              <a:t>: White</a:t>
            </a:r>
          </a:p>
          <a:p>
            <a:endParaRPr lang="en-US" dirty="0" smtClean="0"/>
          </a:p>
          <a:p>
            <a:r>
              <a:rPr lang="en-US" dirty="0" smtClean="0"/>
              <a:t>Guidelines:</a:t>
            </a:r>
          </a:p>
          <a:p>
            <a:pPr lvl="1"/>
            <a:r>
              <a:rPr lang="en-US" dirty="0" smtClean="0"/>
              <a:t>Don’t: </a:t>
            </a:r>
          </a:p>
          <a:p>
            <a:pPr lvl="2"/>
            <a:r>
              <a:rPr lang="en-US" dirty="0" smtClean="0"/>
              <a:t>Include text</a:t>
            </a:r>
          </a:p>
          <a:p>
            <a:pPr lvl="2"/>
            <a:r>
              <a:rPr lang="en-US" dirty="0" smtClean="0"/>
              <a:t>Include metadata (north arrow, legends, datasets, who made the map, what the projection is, etc.)</a:t>
            </a:r>
          </a:p>
          <a:p>
            <a:pPr lvl="1"/>
            <a:r>
              <a:rPr lang="en-US" dirty="0" smtClean="0"/>
              <a:t>Do: </a:t>
            </a:r>
          </a:p>
          <a:p>
            <a:pPr lvl="2"/>
            <a:r>
              <a:rPr lang="en-US" dirty="0" smtClean="0"/>
              <a:t>If a legend is required, submit it </a:t>
            </a:r>
            <a:r>
              <a:rPr lang="en-US" dirty="0"/>
              <a:t>separately </a:t>
            </a:r>
          </a:p>
          <a:p>
            <a:pPr lvl="2"/>
            <a:r>
              <a:rPr lang="en-US" dirty="0" smtClean="0"/>
              <a:t>Consider the scale of the map</a:t>
            </a:r>
          </a:p>
          <a:p>
            <a:pPr lvl="2"/>
            <a:r>
              <a:rPr lang="en-US" dirty="0" smtClean="0"/>
              <a:t>Pick your </a:t>
            </a:r>
            <a:r>
              <a:rPr lang="en-US" dirty="0" err="1" smtClean="0"/>
              <a:t>symbology</a:t>
            </a:r>
            <a:r>
              <a:rPr lang="en-US" dirty="0" smtClean="0"/>
              <a:t> wisely </a:t>
            </a:r>
          </a:p>
          <a:p>
            <a:pPr lvl="2"/>
            <a:r>
              <a:rPr lang="en-US" dirty="0" smtClean="0"/>
              <a:t>Be thoughtful with color schemes </a:t>
            </a:r>
            <a:r>
              <a:rPr lang="en-US" dirty="0" smtClean="0"/>
              <a:t>(</a:t>
            </a:r>
            <a:r>
              <a:rPr lang="en-US" dirty="0"/>
              <a:t>remember color blind people and be </a:t>
            </a:r>
            <a:r>
              <a:rPr lang="en-US" dirty="0" smtClean="0"/>
              <a:t>kind to viewers eyes as some colors should not be next to each other!) </a:t>
            </a:r>
          </a:p>
          <a:p>
            <a:pPr lvl="3"/>
            <a:r>
              <a:rPr lang="en-US" dirty="0" smtClean="0"/>
              <a:t>Coloration: Sequential and </a:t>
            </a:r>
            <a:r>
              <a:rPr lang="en-US" dirty="0"/>
              <a:t>qualitative </a:t>
            </a:r>
            <a:r>
              <a:rPr lang="en-US" dirty="0" smtClean="0"/>
              <a:t>are great, diverging should be used carefully</a:t>
            </a:r>
          </a:p>
          <a:p>
            <a:pPr lvl="2"/>
            <a:r>
              <a:rPr lang="en-US" dirty="0" smtClean="0"/>
              <a:t>Have multiple people look at it the imagery with a critical eye </a:t>
            </a:r>
          </a:p>
          <a:p>
            <a:pPr lvl="1"/>
            <a:r>
              <a:rPr lang="en-US" dirty="0" smtClean="0"/>
              <a:t>Can: </a:t>
            </a:r>
          </a:p>
          <a:p>
            <a:pPr lvl="2"/>
            <a:r>
              <a:rPr lang="en-US" dirty="0" smtClean="0"/>
              <a:t>Include insets to give a greater context of where in the US or world you are zoomed in </a:t>
            </a:r>
            <a:r>
              <a:rPr lang="en-US" dirty="0" smtClean="0"/>
              <a:t>on, but no text</a:t>
            </a:r>
            <a:endParaRPr lang="en-US" dirty="0" smtClean="0"/>
          </a:p>
        </p:txBody>
      </p:sp>
    </p:spTree>
    <p:extLst>
      <p:ext uri="{BB962C8B-B14F-4D97-AF65-F5344CB8AC3E}">
        <p14:creationId xmlns:p14="http://schemas.microsoft.com/office/powerpoint/2010/main" xmlns="" val="36884976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17513" y="457200"/>
            <a:ext cx="8382000" cy="3536950"/>
          </a:xfrm>
        </p:spPr>
        <p:txBody>
          <a:bodyPr/>
          <a:lstStyle/>
          <a:p>
            <a:endParaRPr lang="en-US" dirty="0"/>
          </a:p>
        </p:txBody>
      </p:sp>
      <p:sp>
        <p:nvSpPr>
          <p:cNvPr id="6" name="Text Placeholder 5"/>
          <p:cNvSpPr>
            <a:spLocks noGrp="1"/>
          </p:cNvSpPr>
          <p:nvPr>
            <p:ph type="body" sz="half" idx="2"/>
          </p:nvPr>
        </p:nvSpPr>
        <p:spPr>
          <a:xfrm>
            <a:off x="457200" y="4389437"/>
            <a:ext cx="8382000" cy="2239963"/>
          </a:xfrm>
        </p:spPr>
        <p:txBody>
          <a:bodyPr>
            <a:normAutofit lnSpcReduction="10000"/>
          </a:bodyPr>
          <a:lstStyle/>
          <a:p>
            <a:pPr lvl="0"/>
            <a:r>
              <a:rPr lang="en-US" dirty="0"/>
              <a:t>Project </a:t>
            </a:r>
            <a:r>
              <a:rPr lang="en-US" dirty="0" smtClean="0"/>
              <a:t>Short Title </a:t>
            </a:r>
            <a:r>
              <a:rPr lang="en-US" dirty="0"/>
              <a:t>Here</a:t>
            </a:r>
          </a:p>
          <a:p>
            <a:endParaRPr lang="en-US" dirty="0" smtClean="0"/>
          </a:p>
          <a:p>
            <a:r>
              <a:rPr lang="en-US" b="1" dirty="0" smtClean="0"/>
              <a:t>Future Use Image</a:t>
            </a:r>
          </a:p>
          <a:p>
            <a:r>
              <a:rPr lang="en-US" dirty="0" smtClean="0"/>
              <a:t>Caption: Make sure to include what NASA satellite and sensor the image is derived from and the date the data was collected by the satellite. Also include what the image is (ex. NDVI, etc.), and how it can be used for decision making. 25 word limit.</a:t>
            </a:r>
          </a:p>
          <a:p>
            <a:endParaRPr lang="en-US" dirty="0"/>
          </a:p>
          <a:p>
            <a:pPr marL="285750" indent="-285750">
              <a:buFont typeface="Arial" panose="020B0604020202020204" pitchFamily="34" charset="0"/>
              <a:buChar char="•"/>
            </a:pPr>
            <a:r>
              <a:rPr lang="en-US" dirty="0" smtClean="0"/>
              <a:t>Submit legends as separate images so they can be re-sized for future use if needed.</a:t>
            </a:r>
          </a:p>
          <a:p>
            <a:pPr marL="285750" indent="-285750">
              <a:buFont typeface="Arial" panose="020B0604020202020204" pitchFamily="34" charset="0"/>
              <a:buChar char="•"/>
            </a:pPr>
            <a:r>
              <a:rPr lang="en-US" dirty="0" smtClean="0"/>
              <a:t>No text allowed on this image!</a:t>
            </a:r>
            <a:endParaRPr lang="en-US" dirty="0"/>
          </a:p>
        </p:txBody>
      </p:sp>
    </p:spTree>
    <p:extLst>
      <p:ext uri="{BB962C8B-B14F-4D97-AF65-F5344CB8AC3E}">
        <p14:creationId xmlns:p14="http://schemas.microsoft.com/office/powerpoint/2010/main" xmlns="" val="3472556389"/>
      </p:ext>
    </p:extLst>
  </p:cSld>
  <p:clrMapOvr>
    <a:masterClrMapping/>
  </p:clrMapOvr>
</p:sld>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ivic">
  <a:themeElements>
    <a:clrScheme name="Custom 7">
      <a:dk1>
        <a:sysClr val="windowText" lastClr="000000"/>
      </a:dk1>
      <a:lt1>
        <a:sysClr val="window" lastClr="FFFFFF"/>
      </a:lt1>
      <a:dk2>
        <a:srgbClr val="000000"/>
      </a:dk2>
      <a:lt2>
        <a:srgbClr val="FFFFFF"/>
      </a:lt2>
      <a:accent1>
        <a:srgbClr val="3F3F3F"/>
      </a:accent1>
      <a:accent2>
        <a:srgbClr val="595959"/>
      </a:accent2>
      <a:accent3>
        <a:srgbClr val="7F7F7F"/>
      </a:accent3>
      <a:accent4>
        <a:srgbClr val="A5A5A5"/>
      </a:accent4>
      <a:accent5>
        <a:srgbClr val="BFBFBF"/>
      </a:accent5>
      <a:accent6>
        <a:srgbClr val="D8D8D8"/>
      </a:accent6>
      <a:hlink>
        <a:srgbClr val="000000"/>
      </a:hlink>
      <a:folHlink>
        <a:srgbClr val="000000"/>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141</TotalTime>
  <Words>686</Words>
  <Application>Microsoft Office PowerPoint</Application>
  <PresentationFormat>On-screen Show (4:3)</PresentationFormat>
  <Paragraphs>76</Paragraphs>
  <Slides>7</Slides>
  <Notes>0</Notes>
  <HiddenSlides>0</HiddenSlides>
  <MMClips>0</MMClips>
  <ScaleCrop>false</ScaleCrop>
  <HeadingPairs>
    <vt:vector size="4" baseType="variant">
      <vt:variant>
        <vt:lpstr>Theme</vt:lpstr>
      </vt:variant>
      <vt:variant>
        <vt:i4>2</vt:i4>
      </vt:variant>
      <vt:variant>
        <vt:lpstr>Slide Titles</vt:lpstr>
      </vt:variant>
      <vt:variant>
        <vt:i4>7</vt:i4>
      </vt:variant>
    </vt:vector>
  </HeadingPairs>
  <TitlesOfParts>
    <vt:vector size="9" baseType="lpstr">
      <vt:lpstr>Office Theme</vt:lpstr>
      <vt:lpstr>Civic</vt:lpstr>
      <vt:lpstr>DEVELOP National Program</vt:lpstr>
      <vt:lpstr>Imagery Required:</vt:lpstr>
      <vt:lpstr>Checklist for Both Images:</vt:lpstr>
      <vt:lpstr>Website Image:</vt:lpstr>
      <vt:lpstr>Slide 5</vt:lpstr>
      <vt:lpstr>Future Use Image:</vt:lpstr>
      <vt:lpstr>Slide 7</vt:lpstr>
    </vt:vector>
  </TitlesOfParts>
  <Company>ODIN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Team Location Here</dc:title>
  <dc:creator>lmchilds</dc:creator>
  <cp:lastModifiedBy>Lauren</cp:lastModifiedBy>
  <cp:revision>33</cp:revision>
  <dcterms:created xsi:type="dcterms:W3CDTF">2012-09-06T20:21:36Z</dcterms:created>
  <dcterms:modified xsi:type="dcterms:W3CDTF">2016-09-08T23:13:57Z</dcterms:modified>
</cp:coreProperties>
</file>