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61"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70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9/8/2015</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9/8/2015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9/8/2015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9/8/2015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9/8/2015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9/8/2015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Fall 2015 </a:t>
            </a:r>
            <a:endParaRPr lang="en-US" sz="2400" dirty="0" smtClean="0"/>
          </a:p>
          <a:p>
            <a:r>
              <a:rPr lang="en-US" sz="2800" dirty="0" smtClean="0"/>
              <a:t>Imagery Gallery</a:t>
            </a:r>
            <a:endParaRPr lang="en-US" sz="28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Each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team/issue</a:t>
            </a:r>
          </a:p>
          <a:p>
            <a:pPr>
              <a:buFont typeface="Wingdings" pitchFamily="2" charset="2"/>
              <a:buChar char="ü"/>
            </a:pPr>
            <a:r>
              <a:rPr lang="en-US" dirty="0" smtClean="0"/>
              <a:t>Preferably, At least one image provided is derived from recent data (2014-2015) </a:t>
            </a:r>
          </a:p>
          <a:p>
            <a:pPr lvl="1">
              <a:buFont typeface="Arial" pitchFamily="34" charset="0"/>
              <a:buChar char="•"/>
            </a:pPr>
            <a:r>
              <a:rPr lang="en-US" i="1" dirty="0" smtClean="0"/>
              <a:t>This is mandatory for inclusion in any highlight to NASA HQ</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a raw image or a photograph</a:t>
            </a:r>
          </a:p>
          <a:p>
            <a:pPr>
              <a:buFont typeface="Wingdings" pitchFamily="2" charset="2"/>
              <a:buChar char="ü"/>
            </a:pPr>
            <a:r>
              <a:rPr lang="en-US" dirty="0" smtClean="0"/>
              <a:t>The team actually created the image </a:t>
            </a:r>
          </a:p>
          <a:p>
            <a:pPr lvl="1">
              <a:buFont typeface="Arial" pitchFamily="34" charset="0"/>
              <a:buChar char="•"/>
            </a:pPr>
            <a:r>
              <a:rPr lang="en-US" i="1" dirty="0" smtClean="0"/>
              <a:t>Not from some other source/world wide web/etc.</a:t>
            </a:r>
          </a:p>
          <a:p>
            <a:pPr>
              <a:buFont typeface="Wingdings" pitchFamily="2" charset="2"/>
              <a:buChar char="ü"/>
            </a:pPr>
            <a:r>
              <a:rPr lang="en-US" dirty="0" smtClean="0"/>
              <a:t>High-resolution (over 300 dpi)</a:t>
            </a:r>
          </a:p>
          <a:p>
            <a:pPr>
              <a:buFont typeface="Wingdings" pitchFamily="2" charset="2"/>
              <a:buChar char="ü"/>
            </a:pPr>
            <a:r>
              <a:rPr lang="en-US" dirty="0" smtClean="0"/>
              <a:t>Saved as a JPEG or TIFF</a:t>
            </a:r>
          </a:p>
          <a:p>
            <a:endParaRPr lang="en-US" dirty="0" smtClean="0"/>
          </a:p>
          <a:p>
            <a:pPr>
              <a:buNone/>
            </a:pPr>
            <a:r>
              <a:rPr lang="en-US" dirty="0" smtClean="0"/>
              <a:t>Also:</a:t>
            </a:r>
          </a:p>
          <a:p>
            <a:r>
              <a:rPr lang="en-US" dirty="0" smtClean="0"/>
              <a:t>While there are three slides, you can have more imagery. Minimum of one, max of ten.</a:t>
            </a:r>
          </a:p>
          <a:p>
            <a:r>
              <a:rPr lang="en-US" dirty="0" smtClean="0"/>
              <a:t>The “best” image should have a PDF version, saved as a separate file, that will be used on the DEVELOP website and brochures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a:p>
          <a:p>
            <a:r>
              <a:rPr lang="en-US" dirty="0" smtClean="0"/>
              <a:t>Submit legends as separate images so they can be re-sized for future use if needed.</a:t>
            </a:r>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565150"/>
          </a:xfrm>
        </p:spPr>
        <p:txBody>
          <a:bodyPr>
            <a:normAutofit/>
          </a:bodyPr>
          <a:lstStyle/>
          <a:p>
            <a:r>
              <a:rPr lang="en-US" dirty="0" smtClean="0"/>
              <a:t>Team Location Here</a:t>
            </a:r>
            <a:endParaRPr lang="en-US" dirty="0"/>
          </a:p>
        </p:txBody>
      </p:sp>
      <p:sp>
        <p:nvSpPr>
          <p:cNvPr id="5" name="Content Placeholder 4"/>
          <p:cNvSpPr>
            <a:spLocks noGrp="1"/>
          </p:cNvSpPr>
          <p:nvPr>
            <p:ph idx="1"/>
          </p:nvPr>
        </p:nvSpPr>
        <p:spPr>
          <a:xfrm>
            <a:off x="3575050" y="273050"/>
            <a:ext cx="5264150" cy="6356350"/>
          </a:xfrm>
        </p:spPr>
        <p:txBody>
          <a:bodyPr/>
          <a:lstStyle/>
          <a:p>
            <a:endParaRPr lang="en-US" dirty="0"/>
          </a:p>
        </p:txBody>
      </p:sp>
      <p:sp>
        <p:nvSpPr>
          <p:cNvPr id="6" name="Text Placeholder 5"/>
          <p:cNvSpPr>
            <a:spLocks noGrp="1"/>
          </p:cNvSpPr>
          <p:nvPr>
            <p:ph type="body" sz="half" idx="2"/>
          </p:nvPr>
        </p:nvSpPr>
        <p:spPr>
          <a:xfrm>
            <a:off x="457200" y="2133600"/>
            <a:ext cx="3008313" cy="3992563"/>
          </a:xfrm>
        </p:spPr>
        <p:txBody>
          <a:bodyPr>
            <a:normAutofit/>
          </a:bodyPr>
          <a:lstStyle/>
          <a:p>
            <a:r>
              <a:rPr lang="en-US" dirty="0" smtClean="0"/>
              <a:t>Caption Here - </a:t>
            </a:r>
          </a:p>
          <a:p>
            <a:r>
              <a:rPr lang="en-US" dirty="0" smtClean="0"/>
              <a:t>Make sure to include what NASA satellite and sensor the image is derived from and the date the data was collected by the satellite. Also include what the image is (ex. NDVI, etc.), and how it can be used for decision making.</a:t>
            </a:r>
          </a:p>
          <a:p>
            <a:endParaRPr lang="en-US" dirty="0" smtClean="0"/>
          </a:p>
          <a:p>
            <a:r>
              <a:rPr lang="en-US" dirty="0" smtClean="0"/>
              <a:t>Submit legends as separate images so they can be re-sized for future use if needed.</a:t>
            </a:r>
          </a:p>
          <a:p>
            <a:endParaRPr lang="en-US" dirty="0"/>
          </a:p>
        </p:txBody>
      </p:sp>
      <p:sp>
        <p:nvSpPr>
          <p:cNvPr id="7" name="Title 1"/>
          <p:cNvSpPr txBox="1">
            <a:spLocks/>
          </p:cNvSpPr>
          <p:nvPr/>
        </p:nvSpPr>
        <p:spPr>
          <a:xfrm>
            <a:off x="457200" y="685800"/>
            <a:ext cx="3008313" cy="56515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i="0" u="none" strike="noStrike" kern="1200" cap="none" spc="0" normalizeH="0" baseline="0" noProof="0" dirty="0" smtClean="0">
                <a:ln>
                  <a:noFill/>
                </a:ln>
                <a:solidFill>
                  <a:schemeClr val="tx1"/>
                </a:solidFill>
                <a:effectLst/>
                <a:uLnTx/>
                <a:uFillTx/>
                <a:latin typeface="+mj-lt"/>
                <a:ea typeface="+mj-ea"/>
                <a:cs typeface="+mj-cs"/>
              </a:rPr>
              <a:t>Project</a:t>
            </a:r>
            <a:r>
              <a:rPr kumimoji="0" lang="en-US" i="0" u="none" strike="noStrike" kern="1200" cap="none" spc="0" normalizeH="0" noProof="0" dirty="0" smtClean="0">
                <a:ln>
                  <a:noFill/>
                </a:ln>
                <a:solidFill>
                  <a:schemeClr val="tx1"/>
                </a:solidFill>
                <a:effectLst/>
                <a:uLnTx/>
                <a:uFillTx/>
                <a:latin typeface="+mj-lt"/>
                <a:ea typeface="+mj-ea"/>
                <a:cs typeface="+mj-cs"/>
              </a:rPr>
              <a:t> Title Here</a:t>
            </a:r>
            <a:endParaRPr kumimoji="0" lang="en-US"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371</Words>
  <Application>Microsoft Office PowerPoint</Application>
  <PresentationFormat>On-screen Show (4:3)</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Century Gothic</vt:lpstr>
      <vt:lpstr>Wingdings</vt:lpstr>
      <vt:lpstr>Wingdings 2</vt:lpstr>
      <vt:lpstr>Office Theme</vt:lpstr>
      <vt:lpstr>Civic</vt:lpstr>
      <vt:lpstr>DEVELOP National Program</vt:lpstr>
      <vt:lpstr>Checklist for Each Image:</vt:lpstr>
      <vt:lpstr>Team Location Here</vt:lpstr>
      <vt:lpstr>Team Location Here</vt:lpstr>
      <vt:lpstr>Team Location Here</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Childs, Lauren M. (LARC-E3)[DEVELOP - Wise County (LaRC)]</cp:lastModifiedBy>
  <cp:revision>23</cp:revision>
  <dcterms:created xsi:type="dcterms:W3CDTF">2012-09-06T20:21:36Z</dcterms:created>
  <dcterms:modified xsi:type="dcterms:W3CDTF">2015-09-08T22:25:04Z</dcterms:modified>
</cp:coreProperties>
</file>