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6"/>
  </p:handoutMasterIdLst>
  <p:sldIdLst>
    <p:sldId id="287"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0C74BA-51EA-0BC2-2AC6-D25BBD4D4276}" name="Plott, Laramie D. (LARC-E3)[SSAI DEVELOP]" initials="PLD(ED" userId="S::ldplott@ndc.nasa.gov::12fa7add-6da5-4f07-a1f9-aac8f53d42a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5A9A"/>
    <a:srgbClr val="8A8480"/>
    <a:srgbClr val="895999"/>
    <a:srgbClr val="C13E2D"/>
    <a:srgbClr val="67A478"/>
    <a:srgbClr val="2E6CA4"/>
    <a:srgbClr val="106198"/>
    <a:srgbClr val="236F99"/>
    <a:srgbClr val="6CA47A"/>
    <a:srgbClr val="DE9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4" d="100"/>
          <a:sy n="64" d="100"/>
        </p:scale>
        <p:origin x="32" y="-7000"/>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 id="{FC24E982-8208-4A8A-ACF4-B7A7B6FD83F8}" authorId="{FE0C74BA-51EA-0BC2-2AC6-D25BBD4D4276}" created="2023-02-02T22:20:04.931">
    <ac:txMkLst xmlns:ac="http://schemas.microsoft.com/office/drawing/2013/main/command">
      <pc:docMk xmlns:pc="http://schemas.microsoft.com/office/powerpoint/2013/main/command"/>
      <pc:sldMk xmlns:pc="http://schemas.microsoft.com/office/powerpoint/2013/main/command" cId="2181180001" sldId="287"/>
      <ac:spMk id="52" creationId="{3F1FE4EA-3D3B-45D4-A544-31BB011AEC1F}"/>
      <ac:txMk cp="0" len="6">
        <ac:context len="7" hash="4172488707"/>
      </ac:txMk>
    </ac:txMkLst>
    <p188:pos x="2305878" y="274571"/>
    <p188:txBody>
      <a:bodyPr/>
      <a:lstStyle/>
      <a:p>
        <a:r>
          <a:rPr lang="en-US"/>
          <a:t>On this poster, be sure to reference the earth observations you used in some way. It can be as creative or simple as you like. The easiest way (easiest but not required) is to put the individual images of each satellite you used.</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2/2/2023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8A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893617" y="35923855"/>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8A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8A5A9A"/>
                </a:solidFill>
                <a:latin typeface="Century Gothic" panose="020F0302020204030204"/>
              </a:rPr>
              <a:t>Study Area </a:t>
            </a:r>
            <a:r>
              <a:rPr lang="en-US" sz="7200" dirty="0">
                <a:solidFill>
                  <a:srgbClr val="8A5A9A"/>
                </a:solidFill>
                <a:latin typeface="Century Gothic" panose="020F0302020204030204"/>
              </a:rPr>
              <a:t>Health &amp; Air Quality</a:t>
            </a:r>
            <a:endParaRPr lang="en-US" sz="7500" dirty="0">
              <a:solidFill>
                <a:srgbClr val="8A5A9A"/>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8A5A9A"/>
                </a:solidFill>
              </a:rPr>
              <a:t>Project Long Title</a:t>
            </a:r>
          </a:p>
        </p:txBody>
      </p:sp>
      <p:sp>
        <p:nvSpPr>
          <p:cNvPr id="36" name="Text Placeholder 16">
            <a:extLst>
              <a:ext uri="{FF2B5EF4-FFF2-40B4-BE49-F238E27FC236}">
                <a16:creationId xmlns:a16="http://schemas.microsoft.com/office/drawing/2014/main" id="{F4AC1F99-7F96-4CA4-9874-FC04D1447D97}"/>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37" name="Text Placeholder 16">
            <a:extLst>
              <a:ext uri="{FF2B5EF4-FFF2-40B4-BE49-F238E27FC236}">
                <a16:creationId xmlns:a16="http://schemas.microsoft.com/office/drawing/2014/main" id="{4E1640A7-3026-4A70-9BBC-5526EEA1513F}"/>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0" name="Text Placeholder 16">
            <a:extLst>
              <a:ext uri="{FF2B5EF4-FFF2-40B4-BE49-F238E27FC236}">
                <a16:creationId xmlns:a16="http://schemas.microsoft.com/office/drawing/2014/main" id="{451061B6-4396-416E-8B36-B223E36600D4}"/>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1" name="Text Placeholder 16">
            <a:extLst>
              <a:ext uri="{FF2B5EF4-FFF2-40B4-BE49-F238E27FC236}">
                <a16:creationId xmlns:a16="http://schemas.microsoft.com/office/drawing/2014/main" id="{40AE4ED3-852D-42FE-BF19-0B27D8ADB0AD}"/>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2" name="Text Placeholder 16">
            <a:extLst>
              <a:ext uri="{FF2B5EF4-FFF2-40B4-BE49-F238E27FC236}">
                <a16:creationId xmlns:a16="http://schemas.microsoft.com/office/drawing/2014/main" id="{2CD3893E-1486-4F3F-BD01-78F4B29E20A4}"/>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3" name="Group 42">
            <a:extLst>
              <a:ext uri="{FF2B5EF4-FFF2-40B4-BE49-F238E27FC236}">
                <a16:creationId xmlns:a16="http://schemas.microsoft.com/office/drawing/2014/main" id="{9827B149-AA73-4353-A340-9F47EBB9B4F3}"/>
              </a:ext>
            </a:extLst>
          </p:cNvPr>
          <p:cNvGrpSpPr/>
          <p:nvPr/>
        </p:nvGrpSpPr>
        <p:grpSpPr>
          <a:xfrm>
            <a:off x="1182507" y="29623497"/>
            <a:ext cx="1605051" cy="1645920"/>
            <a:chOff x="1320903" y="31059504"/>
            <a:chExt cx="1605051" cy="1645920"/>
          </a:xfrm>
        </p:grpSpPr>
        <p:pic>
          <p:nvPicPr>
            <p:cNvPr id="44" name="Picture 43">
              <a:extLst>
                <a:ext uri="{FF2B5EF4-FFF2-40B4-BE49-F238E27FC236}">
                  <a16:creationId xmlns:a16="http://schemas.microsoft.com/office/drawing/2014/main" id="{95947A2C-CDEB-4054-8336-3D520196EBF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5" name="TextBox 44">
              <a:extLst>
                <a:ext uri="{FF2B5EF4-FFF2-40B4-BE49-F238E27FC236}">
                  <a16:creationId xmlns:a16="http://schemas.microsoft.com/office/drawing/2014/main" id="{8AFB6A59-29D3-4162-BC1D-5C38D242161F}"/>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6" name="Picture 45">
            <a:extLst>
              <a:ext uri="{FF2B5EF4-FFF2-40B4-BE49-F238E27FC236}">
                <a16:creationId xmlns:a16="http://schemas.microsoft.com/office/drawing/2014/main" id="{16079624-2195-46B2-BE83-62CDB5AD04EA}"/>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617420" y="29404838"/>
            <a:ext cx="2103120" cy="2103120"/>
          </a:xfrm>
          <a:prstGeom prst="rect">
            <a:avLst/>
          </a:prstGeom>
        </p:spPr>
      </p:pic>
      <p:pic>
        <p:nvPicPr>
          <p:cNvPr id="47" name="Picture 46">
            <a:extLst>
              <a:ext uri="{FF2B5EF4-FFF2-40B4-BE49-F238E27FC236}">
                <a16:creationId xmlns:a16="http://schemas.microsoft.com/office/drawing/2014/main" id="{801940B8-879C-4EC9-A31C-BAD56FDF6A89}"/>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36536" y="29404838"/>
            <a:ext cx="2103120" cy="2103120"/>
          </a:xfrm>
          <a:prstGeom prst="rect">
            <a:avLst/>
          </a:prstGeom>
        </p:spPr>
      </p:pic>
      <p:pic>
        <p:nvPicPr>
          <p:cNvPr id="48" name="Picture 47">
            <a:extLst>
              <a:ext uri="{FF2B5EF4-FFF2-40B4-BE49-F238E27FC236}">
                <a16:creationId xmlns:a16="http://schemas.microsoft.com/office/drawing/2014/main" id="{64443C30-FD45-4F1A-AA26-AF0F1C55CCF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3830164" y="29404838"/>
            <a:ext cx="2103120" cy="2103120"/>
          </a:xfrm>
          <a:prstGeom prst="rect">
            <a:avLst/>
          </a:prstGeom>
        </p:spPr>
      </p:pic>
      <p:pic>
        <p:nvPicPr>
          <p:cNvPr id="49" name="Picture 48">
            <a:extLst>
              <a:ext uri="{FF2B5EF4-FFF2-40B4-BE49-F238E27FC236}">
                <a16:creationId xmlns:a16="http://schemas.microsoft.com/office/drawing/2014/main" id="{54FEFDBE-8DFA-4815-9559-83AA4208117A}"/>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6723792" y="29404838"/>
            <a:ext cx="2103120" cy="2103120"/>
          </a:xfrm>
          <a:prstGeom prst="rect">
            <a:avLst/>
          </a:prstGeom>
        </p:spPr>
      </p:pic>
      <p:sp>
        <p:nvSpPr>
          <p:cNvPr id="50" name="TextBox 49">
            <a:extLst>
              <a:ext uri="{FF2B5EF4-FFF2-40B4-BE49-F238E27FC236}">
                <a16:creationId xmlns:a16="http://schemas.microsoft.com/office/drawing/2014/main" id="{39C19A84-25D1-4DAF-8BD2-358616ACB90C}"/>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Team Members</a:t>
            </a:r>
          </a:p>
        </p:txBody>
      </p:sp>
      <p:sp>
        <p:nvSpPr>
          <p:cNvPr id="51" name="Text Placeholder 16">
            <a:extLst>
              <a:ext uri="{FF2B5EF4-FFF2-40B4-BE49-F238E27FC236}">
                <a16:creationId xmlns:a16="http://schemas.microsoft.com/office/drawing/2014/main" id="{89F75061-85FA-47FC-90D8-83E8D359794F}"/>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52" name="TextBox 51">
            <a:extLst>
              <a:ext uri="{FF2B5EF4-FFF2-40B4-BE49-F238E27FC236}">
                <a16:creationId xmlns:a16="http://schemas.microsoft.com/office/drawing/2014/main" id="{3F1FE4EA-3D3B-45D4-A544-31BB011AEC1F}"/>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Images</a:t>
            </a:r>
          </a:p>
        </p:txBody>
      </p:sp>
      <p:sp>
        <p:nvSpPr>
          <p:cNvPr id="53" name="Text Placeholder 16">
            <a:extLst>
              <a:ext uri="{FF2B5EF4-FFF2-40B4-BE49-F238E27FC236}">
                <a16:creationId xmlns:a16="http://schemas.microsoft.com/office/drawing/2014/main" id="{36CC6830-2EB6-4E8C-8334-26D019EBED17}"/>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54" name="TextBox 53">
            <a:extLst>
              <a:ext uri="{FF2B5EF4-FFF2-40B4-BE49-F238E27FC236}">
                <a16:creationId xmlns:a16="http://schemas.microsoft.com/office/drawing/2014/main" id="{16A54319-34D0-4BAB-83D9-42CA8627F520}"/>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Acknowledgements</a:t>
            </a:r>
          </a:p>
        </p:txBody>
      </p:sp>
      <p:sp>
        <p:nvSpPr>
          <p:cNvPr id="55" name="Text Placeholder 16">
            <a:extLst>
              <a:ext uri="{FF2B5EF4-FFF2-40B4-BE49-F238E27FC236}">
                <a16:creationId xmlns:a16="http://schemas.microsoft.com/office/drawing/2014/main" id="{43AC280A-5454-4D31-9212-76F9ECFF3B99}"/>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6" name="TextBox 55">
            <a:extLst>
              <a:ext uri="{FF2B5EF4-FFF2-40B4-BE49-F238E27FC236}">
                <a16:creationId xmlns:a16="http://schemas.microsoft.com/office/drawing/2014/main" id="{483F9FEB-A09F-4445-A03D-AD51815084BE}"/>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Project Partners</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12342</TotalTime>
  <Words>218</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54</cp:revision>
  <dcterms:created xsi:type="dcterms:W3CDTF">2019-02-05T16:32:03Z</dcterms:created>
  <dcterms:modified xsi:type="dcterms:W3CDTF">2023-02-02T22:20:09Z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