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AEB3"/>
    <a:srgbClr val="8A5A9A"/>
    <a:srgbClr val="9DB23F"/>
    <a:srgbClr val="67A478"/>
    <a:srgbClr val="BA3A50"/>
    <a:srgbClr val="5372B3"/>
    <a:srgbClr val="D2672B"/>
    <a:srgbClr val="C13E2D"/>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p:scale>
          <a:sx n="75" d="100"/>
          <a:sy n="75" d="100"/>
        </p:scale>
        <p:origin x="1836" y="384"/>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676901" cy="1991533"/>
          </a:xfrm>
        </p:spPr>
        <p:txBody>
          <a:bodyPr anchor="b" anchorCtr="0">
            <a:noAutofit/>
          </a:bodyPr>
          <a:lstStyle>
            <a:lvl1pPr>
              <a:defRPr sz="3600" b="1">
                <a:solidFill>
                  <a:srgbClr val="4DAEB3"/>
                </a:solidFill>
                <a:effectLst/>
              </a:defRPr>
            </a:lvl1pPr>
          </a:lstStyle>
          <a:p>
            <a:r>
              <a:rPr lang="en-US" dirty="0"/>
              <a:t>Project Location</a:t>
            </a:r>
            <a:br>
              <a:rPr lang="en-US" dirty="0"/>
            </a:br>
            <a:r>
              <a:rPr lang="en-US" dirty="0"/>
              <a:t>Water Resources</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4DAEB3"/>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628495" cy="877824"/>
          </a:xfrm>
        </p:spPr>
        <p:txBody>
          <a:bodyPr/>
          <a:lstStyle>
            <a:lvl1pPr marL="0" indent="0">
              <a:buNone/>
              <a:defRPr>
                <a:solidFill>
                  <a:srgbClr val="4DAEB3"/>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4DAE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4DAEB3"/>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4DAEB3"/>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4DAEB3"/>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4DAE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4DAEB3"/>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4DAEB3"/>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4DAE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4DAEB3"/>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4DAEB3"/>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4DAE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4DAEB3"/>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4DAEB3"/>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4DAEB3"/>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Acknowledgements</a:t>
            </a:r>
            <a:endParaRPr lang="en-US" sz="3800" dirty="0">
              <a:solidFill>
                <a:srgbClr val="4DAEB3"/>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02F-781F-8783-E368-12DCDEC43AE8}"/>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9EA3B4C8-6108-8DDB-1A0A-29CE4FEC728C}"/>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A7716E80-7FB3-28EE-8B15-5BF8ACC207BB}"/>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40CD2B05-A0FE-ED6C-4422-8F7494766E25}"/>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338C23FC-2CCF-8D83-1F48-2AE1A7465482}"/>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123B0C69-5EC9-6024-ED1C-6CD8C82BD50C}"/>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EA4E60ED-EEA9-94E4-7705-81066DEABAF6}"/>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CF2B76E6-A68B-51BE-B2EE-3F236D33DF98}"/>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F1F6CD3F-047F-3293-49F5-3F6DBE65916A}"/>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4DAEB3"/>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4DAEB3"/>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4DAEB3"/>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4DAEB3"/>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4DAEB3"/>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4DAEB3"/>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4DAEB3"/>
              </a:buClr>
              <a:buFont typeface="Arial" panose="020B0604020202020204" pitchFamily="34" charset="0"/>
              <a:buChar char="•"/>
            </a:pPr>
            <a:r>
              <a:rPr lang="en-US" sz="2000" dirty="0">
                <a:latin typeface="Century Gothic"/>
              </a:rPr>
              <a:t>Study Area</a:t>
            </a:r>
          </a:p>
          <a:p>
            <a:pPr marL="457200" indent="-457200">
              <a:buClr>
                <a:srgbClr val="4DAEB3"/>
              </a:buClr>
              <a:buFont typeface="Arial" panose="020B0604020202020204" pitchFamily="34" charset="0"/>
              <a:buChar char="•"/>
            </a:pPr>
            <a:r>
              <a:rPr lang="en-US" sz="2000" dirty="0">
                <a:latin typeface="Century Gothic"/>
              </a:rPr>
              <a:t>Study Period</a:t>
            </a:r>
          </a:p>
          <a:p>
            <a:pPr marL="457200" indent="-457200">
              <a:buClr>
                <a:srgbClr val="4DAEB3"/>
              </a:buClr>
              <a:buFont typeface="Arial" panose="020B0604020202020204" pitchFamily="34" charset="0"/>
              <a:buChar char="•"/>
            </a:pPr>
            <a:r>
              <a:rPr lang="en-US" sz="2000" dirty="0">
                <a:latin typeface="Century Gothic"/>
              </a:rPr>
              <a:t>Objectives</a:t>
            </a:r>
          </a:p>
          <a:p>
            <a:pPr marL="457200" indent="-457200">
              <a:buClr>
                <a:srgbClr val="4DAEB3"/>
              </a:buClr>
              <a:buFont typeface="Arial" panose="020B0604020202020204" pitchFamily="34" charset="0"/>
              <a:buChar char="•"/>
            </a:pPr>
            <a:r>
              <a:rPr lang="en-US" sz="2000" dirty="0">
                <a:latin typeface="Century Gothic"/>
              </a:rPr>
              <a:t>Partners</a:t>
            </a:r>
          </a:p>
          <a:p>
            <a:pPr marL="457200" indent="-457200">
              <a:buClr>
                <a:srgbClr val="4DAEB3"/>
              </a:buClr>
              <a:buFont typeface="Arial" panose="020B0604020202020204" pitchFamily="34" charset="0"/>
              <a:buChar char="•"/>
            </a:pPr>
            <a:r>
              <a:rPr lang="en-US" sz="2000" dirty="0">
                <a:latin typeface="Century Gothic"/>
              </a:rPr>
              <a:t>Community Concerns</a:t>
            </a:r>
          </a:p>
          <a:p>
            <a:pPr marL="457200" indent="-457200">
              <a:buClr>
                <a:srgbClr val="4DAEB3"/>
              </a:buClr>
              <a:buFont typeface="Arial" panose="020B0604020202020204" pitchFamily="34" charset="0"/>
              <a:buChar char="•"/>
            </a:pPr>
            <a:r>
              <a:rPr lang="en-US" sz="2000" dirty="0">
                <a:latin typeface="Century Gothic"/>
              </a:rPr>
              <a:t>Earth Observations</a:t>
            </a:r>
          </a:p>
          <a:p>
            <a:pPr marL="457200" indent="-457200">
              <a:buClr>
                <a:srgbClr val="4DAEB3"/>
              </a:buClr>
              <a:buFont typeface="Arial" panose="020B0604020202020204" pitchFamily="34" charset="0"/>
              <a:buChar char="•"/>
            </a:pPr>
            <a:r>
              <a:rPr lang="en-US" sz="2000" dirty="0">
                <a:latin typeface="Century Gothic"/>
              </a:rPr>
              <a:t>Methodology</a:t>
            </a:r>
          </a:p>
          <a:p>
            <a:pPr marL="457200" indent="-457200">
              <a:buClr>
                <a:srgbClr val="4DAEB3"/>
              </a:buClr>
              <a:buFont typeface="Arial" panose="020B0604020202020204" pitchFamily="34" charset="0"/>
              <a:buChar char="•"/>
            </a:pPr>
            <a:r>
              <a:rPr lang="en-US" sz="2000" dirty="0">
                <a:latin typeface="Century Gothic"/>
              </a:rPr>
              <a:t>Results</a:t>
            </a:r>
          </a:p>
          <a:p>
            <a:pPr marL="457200" indent="-457200">
              <a:buClr>
                <a:srgbClr val="4DAEB3"/>
              </a:buClr>
              <a:buFont typeface="Arial" panose="020B0604020202020204" pitchFamily="34" charset="0"/>
              <a:buChar char="•"/>
            </a:pPr>
            <a:r>
              <a:rPr lang="en-US" sz="2000" dirty="0">
                <a:latin typeface="Century Gothic"/>
              </a:rPr>
              <a:t>Errors &amp; Uncertainties</a:t>
            </a:r>
          </a:p>
          <a:p>
            <a:pPr marL="457200" indent="-457200">
              <a:buClr>
                <a:srgbClr val="4DAEB3"/>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4DAEB3"/>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4DAEB3"/>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9186" y="1252039"/>
            <a:ext cx="3153486" cy="179596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65" y="1254589"/>
            <a:ext cx="3155945" cy="1790860"/>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95697" y="1252039"/>
            <a:ext cx="3178720"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88491"/>
            <a:ext cx="3153486" cy="1794561"/>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20544" y="3787792"/>
            <a:ext cx="3150186"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99725" y="3787792"/>
            <a:ext cx="3172427"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4DAEB3"/>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4DAE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4DAE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4DAE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4DAEB3"/>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4DAEB3"/>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4DAEB3"/>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4DAEB3"/>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4DAEB3"/>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4DAEB3"/>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4DAEB3"/>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4DAEB3"/>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4DAE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4DAEB3"/>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52</cp:revision>
  <dcterms:created xsi:type="dcterms:W3CDTF">2025-01-23T19:40:13Z</dcterms:created>
  <dcterms:modified xsi:type="dcterms:W3CDTF">2025-01-29T16:32:50Z</dcterms:modified>
</cp:coreProperties>
</file>