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8"/>
  </p:notesMasterIdLst>
  <p:sldIdLst>
    <p:sldId id="376" r:id="rId5"/>
    <p:sldId id="377" r:id="rId6"/>
    <p:sldId id="324" r:id="rId7"/>
    <p:sldId id="282" r:id="rId8"/>
    <p:sldId id="323" r:id="rId9"/>
    <p:sldId id="367" r:id="rId10"/>
    <p:sldId id="326" r:id="rId11"/>
    <p:sldId id="327" r:id="rId12"/>
    <p:sldId id="341" r:id="rId13"/>
    <p:sldId id="366" r:id="rId14"/>
    <p:sldId id="342" r:id="rId15"/>
    <p:sldId id="370" r:id="rId16"/>
    <p:sldId id="30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A59A28-5186-FBAC-6040-BFBCDC5A434B}" name="Vanessa Machuca" initials="VM" userId="S::vanesaa.machuca@ssaihq.com::27ddf80d-735b-4a89-b36b-d85a25e74389" providerId="AD"/>
  <p188:author id="{9D8AA032-6115-F5B6-CE74-8B3B7334F923}" name="Melodi Hess" initials="MH" userId="S::melodi.hess@ssaihq.com::d36743e0-bf4f-4a08-b26d-0bce7335fd07" providerId="AD"/>
  <p188:author id="{EABB514C-5F0B-93A5-222B-B16DBF30FDD2}" name="Kathleen Lange" initials="KL" userId="Kathleen Lange" providerId="None"/>
  <p188:author id="{E5361BEC-FDEB-7B0E-1D75-A181005D660E}" name="Ben Dahan" initials="BD" userId="S::benjamin.dahan@ssaihq.com::89d5074a-c120-4fd2-83a7-c2acdd57447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3E2D"/>
    <a:srgbClr val="67A478"/>
    <a:srgbClr val="895999"/>
    <a:srgbClr val="FFFFFF"/>
    <a:srgbClr val="88419D"/>
    <a:srgbClr val="6E016B"/>
    <a:srgbClr val="A7CBDF"/>
    <a:srgbClr val="8CC6E6"/>
    <a:srgbClr val="8C96C6"/>
    <a:srgbClr val="9EBC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559" autoAdjust="0"/>
    <p:restoredTop sz="76071" autoAdjust="0"/>
  </p:normalViewPr>
  <p:slideViewPr>
    <p:cSldViewPr snapToGrid="0">
      <p:cViewPr>
        <p:scale>
          <a:sx n="50" d="100"/>
          <a:sy n="50" d="100"/>
        </p:scale>
        <p:origin x="96" y="370"/>
      </p:cViewPr>
      <p:guideLst/>
    </p:cSldViewPr>
  </p:slideViewPr>
  <p:notesTextViewPr>
    <p:cViewPr>
      <p:scale>
        <a:sx n="1" d="1"/>
        <a:sy n="1" d="1"/>
      </p:scale>
      <p:origin x="0" y="0"/>
    </p:cViewPr>
  </p:notesTextViewPr>
  <p:sorterViewPr>
    <p:cViewPr>
      <p:scale>
        <a:sx n="100" d="100"/>
        <a:sy n="100" d="100"/>
      </p:scale>
      <p:origin x="0" y="-49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rPr>
              <a:t>Short title font size: 32pt</a:t>
            </a:r>
            <a:br>
              <a:rPr lang="en-US" sz="1200" dirty="0">
                <a:effectLst/>
                <a:latin typeface="Segoe UI" panose="020B0502040204020203" pitchFamily="34" charset="0"/>
              </a:rPr>
            </a:br>
            <a:r>
              <a:rPr lang="en-US" sz="1200" dirty="0">
                <a:effectLst/>
                <a:latin typeface="Segoe UI" panose="020B0502040204020203" pitchFamily="34" charset="0"/>
              </a:rPr>
              <a:t>Long title font size: 22pt</a:t>
            </a:r>
            <a:br>
              <a:rPr lang="en-US" sz="1200" dirty="0">
                <a:effectLst/>
                <a:latin typeface="Segoe UI" panose="020B0502040204020203" pitchFamily="34" charset="0"/>
              </a:rPr>
            </a:br>
            <a:r>
              <a:rPr lang="en-US" sz="1200" dirty="0">
                <a:effectLst/>
                <a:latin typeface="Segoe UI" panose="020B0502040204020203" pitchFamily="34" charset="0"/>
              </a:rPr>
              <a:t>Team names font size: 20pt</a:t>
            </a:r>
            <a:endParaRPr lang="en-US" sz="12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129806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1929144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3130018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559670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13</a:t>
            </a:fld>
            <a:endParaRPr lang="en-US"/>
          </a:p>
        </p:txBody>
      </p:sp>
    </p:spTree>
    <p:extLst>
      <p:ext uri="{BB962C8B-B14F-4D97-AF65-F5344CB8AC3E}">
        <p14:creationId xmlns:p14="http://schemas.microsoft.com/office/powerpoint/2010/main" val="3213969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rPr>
              <a:t>Short title font size: 32pt</a:t>
            </a:r>
            <a:br>
              <a:rPr lang="en-US" sz="1200" dirty="0">
                <a:effectLst/>
                <a:latin typeface="Segoe UI" panose="020B0502040204020203" pitchFamily="34" charset="0"/>
              </a:rPr>
            </a:br>
            <a:r>
              <a:rPr lang="en-US" sz="1200" dirty="0">
                <a:effectLst/>
                <a:latin typeface="Segoe UI" panose="020B0502040204020203" pitchFamily="34" charset="0"/>
              </a:rPr>
              <a:t>Long title font size: 22pt</a:t>
            </a:r>
            <a:br>
              <a:rPr lang="en-US" sz="1200" dirty="0">
                <a:effectLst/>
                <a:latin typeface="Segoe UI" panose="020B0502040204020203" pitchFamily="34" charset="0"/>
              </a:rPr>
            </a:br>
            <a:r>
              <a:rPr lang="en-US" sz="1200" dirty="0">
                <a:effectLst/>
                <a:latin typeface="Segoe UI" panose="020B0502040204020203" pitchFamily="34" charset="0"/>
              </a:rPr>
              <a:t>Team names font size: 20pt</a:t>
            </a:r>
            <a:endParaRPr lang="en-US" sz="12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2602256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a:t>
            </a:r>
          </a:p>
          <a:p>
            <a:endParaRPr lang="en-US" dirty="0"/>
          </a:p>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2944964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1509083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 </a:t>
            </a:r>
          </a:p>
          <a:p>
            <a:r>
              <a:rPr lang="en-US" dirty="0"/>
              <a:t> </a:t>
            </a:r>
            <a:endParaRPr lang="en-US" dirty="0">
              <a:cs typeface="Calibri"/>
            </a:endParaRPr>
          </a:p>
          <a:p>
            <a:r>
              <a:rPr lang="en-US" dirty="0"/>
              <a:t>NOTE: For every image on the slide include an image source in the speaker notes (ex. URL; Name, Affiliation, etc.). ALL images need to be created by a </a:t>
            </a:r>
            <a:r>
              <a:rPr lang="en-US" dirty="0" err="1"/>
              <a:t>DEVELOPer</a:t>
            </a:r>
            <a:r>
              <a:rPr lang="en-US" dirty="0"/>
              <a:t>, in the public domain (federal agency), or published under a creative commons license (if attributed correctly). See an example citation below: </a:t>
            </a:r>
            <a:endParaRPr lang="en-US" dirty="0">
              <a:cs typeface="Calibri"/>
            </a:endParaRPr>
          </a:p>
          <a:p>
            <a:r>
              <a:rPr lang="en-US" dirty="0"/>
              <a:t> </a:t>
            </a:r>
            <a:endParaRPr lang="en-US" dirty="0">
              <a:cs typeface="Calibri"/>
            </a:endParaRPr>
          </a:p>
          <a:p>
            <a:r>
              <a:rPr lang="en-US" dirty="0"/>
              <a:t>------------------------------Image Information Below ------------------------------ </a:t>
            </a:r>
            <a:endParaRPr lang="en-US" dirty="0">
              <a:cs typeface="Calibri"/>
            </a:endParaRPr>
          </a:p>
          <a:p>
            <a:r>
              <a:rPr lang="en-US" dirty="0"/>
              <a:t>•Image Credit: Claude Monet </a:t>
            </a:r>
            <a:endParaRPr lang="en-US" dirty="0">
              <a:cs typeface="Calibri"/>
            </a:endParaRP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2977830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useful tools, such as Gridlines, are not available on the online version of PowerPoint. If you need help with formatting for this reason, reach out to the PC team! Design and aesthetics are critical to science communication; these PowerPoint tools can help you ensure your presentation elements are neatly arranged.</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80368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endParaRPr lang="en-US" dirty="0"/>
          </a:p>
          <a:p>
            <a:endParaRPr lang="en-US" dirty="0"/>
          </a:p>
          <a:p>
            <a:r>
              <a:rPr lang="en-US" dirty="0"/>
              <a:t>If the PC team notices frequent incorrect citations, or citations for images without Creative Commons licensing, you may be asked to resubmit the deliverable! </a:t>
            </a:r>
          </a:p>
          <a:p>
            <a:endParaRPr lang="en-US" dirty="0"/>
          </a:p>
          <a:p>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2841951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spcAft>
                <a:spcPts val="600"/>
              </a:spcAft>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611153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4682219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2.jpg"/><Relationship Id="rId5" Type="http://schemas.microsoft.com/office/2007/relationships/hdphoto" Target="../media/hdphoto1.wdp"/><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_Title">
    <p:spTree>
      <p:nvGrpSpPr>
        <p:cNvPr id="1" name=""/>
        <p:cNvGrpSpPr/>
        <p:nvPr/>
      </p:nvGrpSpPr>
      <p:grpSpPr>
        <a:xfrm>
          <a:off x="0" y="0"/>
          <a:ext cx="0" cy="0"/>
          <a:chOff x="0" y="0"/>
          <a:chExt cx="0" cy="0"/>
        </a:xfrm>
      </p:grpSpPr>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pic>
        <p:nvPicPr>
          <p:cNvPr id="7" name="Picture 6" descr="Map&#10;&#10;Description automatically generated">
            <a:extLst>
              <a:ext uri="{FF2B5EF4-FFF2-40B4-BE49-F238E27FC236}">
                <a16:creationId xmlns:a16="http://schemas.microsoft.com/office/drawing/2014/main" id="{C4EC1E3C-AE9C-4011-AA0C-3DBC7CE7F5E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9871" r="2067" b="42118"/>
          <a:stretch/>
        </p:blipFill>
        <p:spPr>
          <a:xfrm>
            <a:off x="-1" y="1246410"/>
            <a:ext cx="12192002" cy="2754090"/>
          </a:xfrm>
          <a:prstGeom prst="rect">
            <a:avLst/>
          </a:prstGeom>
        </p:spPr>
      </p:pic>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94C6C76-D00D-470E-BADB-9AB21A366BC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52473" y="3755181"/>
              <a:ext cx="778190" cy="777692"/>
            </a:xfrm>
            <a:prstGeom prst="rect">
              <a:avLst/>
            </a:prstGeom>
          </p:spPr>
        </p:pic>
      </p:grpSp>
      <p:grpSp>
        <p:nvGrpSpPr>
          <p:cNvPr id="21" name="Group 20">
            <a:extLst>
              <a:ext uri="{FF2B5EF4-FFF2-40B4-BE49-F238E27FC236}">
                <a16:creationId xmlns:a16="http://schemas.microsoft.com/office/drawing/2014/main" id="{89B87B34-A52C-4050-83DA-B3642D0651B0}"/>
              </a:ext>
            </a:extLst>
          </p:cNvPr>
          <p:cNvGrpSpPr/>
          <p:nvPr userDrawn="1"/>
        </p:nvGrpSpPr>
        <p:grpSpPr>
          <a:xfrm>
            <a:off x="-1" y="5504115"/>
            <a:ext cx="12192001" cy="1206277"/>
            <a:chOff x="-1" y="5504115"/>
            <a:chExt cx="12192001" cy="1206277"/>
          </a:xfrm>
        </p:grpSpPr>
        <p:grpSp>
          <p:nvGrpSpPr>
            <p:cNvPr id="8" name="Group 7">
              <a:extLst>
                <a:ext uri="{FF2B5EF4-FFF2-40B4-BE49-F238E27FC236}">
                  <a16:creationId xmlns:a16="http://schemas.microsoft.com/office/drawing/2014/main" id="{C8161D97-9320-4D1A-9538-0B84AB6D5EC9}"/>
                </a:ext>
              </a:extLst>
            </p:cNvPr>
            <p:cNvGrpSpPr/>
            <p:nvPr userDrawn="1"/>
          </p:nvGrpSpPr>
          <p:grpSpPr>
            <a:xfrm>
              <a:off x="-1" y="6356349"/>
              <a:ext cx="12192001" cy="354043"/>
              <a:chOff x="-1" y="6356349"/>
              <a:chExt cx="12192001" cy="354043"/>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dirty="0">
                    <a:solidFill>
                      <a:schemeClr val="bg1"/>
                    </a:solidFill>
                    <a:latin typeface="Century Gothic" panose="020B0502020202020204" pitchFamily="34" charset="0"/>
                  </a:rPr>
                  <a:t>ANNIVERSARY</a:t>
                </a:r>
                <a:endParaRPr lang="en-US" sz="1100" b="1" spc="650" dirty="0">
                  <a:solidFill>
                    <a:schemeClr val="bg1"/>
                  </a:solidFill>
                  <a:latin typeface="Century Gothic" panose="020B0502020202020204" pitchFamily="34" charset="0"/>
                </a:endParaRPr>
              </a:p>
            </p:txBody>
          </p:sp>
        </p:grpSp>
        <p:pic>
          <p:nvPicPr>
            <p:cNvPr id="22" name="Picture 21">
              <a:extLst>
                <a:ext uri="{FF2B5EF4-FFF2-40B4-BE49-F238E27FC236}">
                  <a16:creationId xmlns:a16="http://schemas.microsoft.com/office/drawing/2014/main" id="{1C27C43F-6D74-4574-8B5B-4A92FB5271A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9939865" y="5504115"/>
              <a:ext cx="2151534" cy="876711"/>
            </a:xfrm>
            <a:prstGeom prst="rect">
              <a:avLst/>
            </a:prstGeom>
          </p:spPr>
        </p:pic>
      </p:grpSp>
    </p:spTree>
    <p:extLst>
      <p:ext uri="{BB962C8B-B14F-4D97-AF65-F5344CB8AC3E}">
        <p14:creationId xmlns:p14="http://schemas.microsoft.com/office/powerpoint/2010/main" val="928841310"/>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4" pos="48" userDrawn="1">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guide id="11" orient="horz" pos="1896" userDrawn="1">
          <p15:clr>
            <a:srgbClr val="FBAE40"/>
          </p15:clr>
        </p15:guide>
        <p15:guide id="12" orient="horz" pos="1944" userDrawn="1">
          <p15:clr>
            <a:srgbClr val="FBAE40"/>
          </p15:clr>
        </p15:guide>
        <p15:guide id="14" orient="horz" pos="2616" userDrawn="1">
          <p15:clr>
            <a:srgbClr val="FBAE40"/>
          </p15:clr>
        </p15:guide>
        <p15:guide id="15" pos="6000" userDrawn="1">
          <p15:clr>
            <a:srgbClr val="FBAE40"/>
          </p15:clr>
        </p15:guide>
        <p15:guide id="16" orient="horz" pos="273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266700" cy="1024128"/>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13E2D"/>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0"/>
            <a:ext cx="266700" cy="68580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52BE540-DDB4-4CB3-9189-0CFE1B6E3A5A}"/>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rcRect/>
          <a:stretch/>
        </p:blipFill>
        <p:spPr>
          <a:xfrm>
            <a:off x="2103307" y="1939388"/>
            <a:ext cx="7685312" cy="3131623"/>
          </a:xfrm>
          <a:prstGeom prst="rect">
            <a:avLst/>
          </a:prstGeom>
        </p:spPr>
      </p:pic>
      <p:sp>
        <p:nvSpPr>
          <p:cNvPr id="5" name="TextBox 4">
            <a:extLst>
              <a:ext uri="{FF2B5EF4-FFF2-40B4-BE49-F238E27FC236}">
                <a16:creationId xmlns:a16="http://schemas.microsoft.com/office/drawing/2014/main" id="{2B54D486-0F58-46D4-AF0C-F39BC7CB941E}"/>
              </a:ext>
            </a:extLst>
          </p:cNvPr>
          <p:cNvSpPr txBox="1"/>
          <p:nvPr userDrawn="1"/>
        </p:nvSpPr>
        <p:spPr>
          <a:xfrm>
            <a:off x="2503714" y="4778829"/>
            <a:ext cx="7500257" cy="400110"/>
          </a:xfrm>
          <a:prstGeom prst="rect">
            <a:avLst/>
          </a:prstGeom>
          <a:noFill/>
        </p:spPr>
        <p:txBody>
          <a:bodyPr wrap="square" rtlCol="0">
            <a:spAutoFit/>
          </a:bodyPr>
          <a:lstStyle/>
          <a:p>
            <a:r>
              <a:rPr lang="en-US" sz="2000" b="1" spc="4000" baseline="0" dirty="0">
                <a:solidFill>
                  <a:srgbClr val="C13E2D">
                    <a:alpha val="10000"/>
                  </a:srgbClr>
                </a:solidFill>
                <a:latin typeface="Century Gothic" panose="020B0502020202020204" pitchFamily="34" charset="0"/>
              </a:rPr>
              <a:t>ANNIVERSARY</a:t>
            </a:r>
            <a:endParaRPr lang="en-US" sz="2400" b="1" spc="4000" baseline="0" dirty="0">
              <a:solidFill>
                <a:srgbClr val="C13E2D">
                  <a:alpha val="10000"/>
                </a:srgbClr>
              </a:solidFill>
              <a:latin typeface="Century Gothic" panose="020B0502020202020204" pitchFamily="34" charset="0"/>
            </a:endParaRPr>
          </a:p>
        </p:txBody>
      </p:sp>
    </p:spTree>
    <p:extLst>
      <p:ext uri="{BB962C8B-B14F-4D97-AF65-F5344CB8AC3E}">
        <p14:creationId xmlns:p14="http://schemas.microsoft.com/office/powerpoint/2010/main" val="2268366066"/>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XAMPLE">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364D109E-410F-49CA-BE07-08A67EF619EA}"/>
              </a:ext>
            </a:extLst>
          </p:cNvPr>
          <p:cNvGrpSpPr/>
          <p:nvPr userDrawn="1"/>
        </p:nvGrpSpPr>
        <p:grpSpPr>
          <a:xfrm>
            <a:off x="-1" y="5504115"/>
            <a:ext cx="12192001" cy="1206277"/>
            <a:chOff x="-1" y="5504115"/>
            <a:chExt cx="12192001" cy="1206277"/>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dirty="0">
                  <a:solidFill>
                    <a:schemeClr val="bg1"/>
                  </a:solidFill>
                  <a:latin typeface="Century Gothic" panose="020B0502020202020204" pitchFamily="34" charset="0"/>
                </a:rPr>
                <a:t>ANNIVERSARY</a:t>
              </a:r>
              <a:endParaRPr lang="en-US" sz="1100" b="1" spc="650" dirty="0">
                <a:solidFill>
                  <a:schemeClr val="bg1"/>
                </a:solidFill>
                <a:latin typeface="Century Gothic" panose="020B0502020202020204" pitchFamily="34" charset="0"/>
              </a:endParaRPr>
            </a:p>
          </p:txBody>
        </p:sp>
        <p:pic>
          <p:nvPicPr>
            <p:cNvPr id="31" name="Picture 30">
              <a:extLst>
                <a:ext uri="{FF2B5EF4-FFF2-40B4-BE49-F238E27FC236}">
                  <a16:creationId xmlns:a16="http://schemas.microsoft.com/office/drawing/2014/main" id="{F83F1E3B-E296-4F85-922E-FA6665073D0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939865" y="5504115"/>
              <a:ext cx="2151534" cy="876711"/>
            </a:xfrm>
            <a:prstGeom prst="rect">
              <a:avLst/>
            </a:prstGeom>
          </p:spPr>
        </p:pic>
      </p:grpSp>
      <p:sp>
        <p:nvSpPr>
          <p:cNvPr id="2" name="Rectangle 1">
            <a:extLst>
              <a:ext uri="{FF2B5EF4-FFF2-40B4-BE49-F238E27FC236}">
                <a16:creationId xmlns:a16="http://schemas.microsoft.com/office/drawing/2014/main" id="{7B6D75B7-14AF-4E3B-9627-B9FC5317BFF6}"/>
              </a:ext>
            </a:extLst>
          </p:cNvPr>
          <p:cNvSpPr/>
          <p:nvPr userDrawn="1"/>
        </p:nvSpPr>
        <p:spPr>
          <a:xfrm>
            <a:off x="9525000" y="4000499"/>
            <a:ext cx="2667000" cy="23401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Rectangle 24">
            <a:extLst>
              <a:ext uri="{FF2B5EF4-FFF2-40B4-BE49-F238E27FC236}">
                <a16:creationId xmlns:a16="http://schemas.microsoft.com/office/drawing/2014/main" id="{D2F58A9F-CC2B-40F2-84B0-AB8A6BF3B986}"/>
              </a:ext>
            </a:extLst>
          </p:cNvPr>
          <p:cNvSpPr/>
          <p:nvPr userDrawn="1"/>
        </p:nvSpPr>
        <p:spPr>
          <a:xfrm>
            <a:off x="171776" y="6356349"/>
            <a:ext cx="5581323" cy="369789"/>
          </a:xfrm>
          <a:prstGeom prst="rect">
            <a:avLst/>
          </a:prstGeom>
        </p:spPr>
        <p:txBody>
          <a:bodyPr wrap="none" lIns="91440" tIns="45720" rIns="91440" bIns="45720" anchor="ctr">
            <a:noAutofit/>
          </a:bodyPr>
          <a:lstStyle/>
          <a:p>
            <a:r>
              <a:rPr lang="en-US" sz="1600" b="1" dirty="0">
                <a:solidFill>
                  <a:schemeClr val="bg1"/>
                </a:solidFill>
                <a:latin typeface="Century Gothic" panose="020B0502020202020204" pitchFamily="34" charset="0"/>
              </a:rPr>
              <a:t>Node Name (i.e. North Carolina – NCEI) | Term Year </a:t>
            </a:r>
          </a:p>
        </p:txBody>
      </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pic>
        <p:nvPicPr>
          <p:cNvPr id="11" name="Picture 10" descr="Graphical user interface, text&#10;&#10;Description automatically generated" hidden="1">
            <a:extLst>
              <a:ext uri="{FF2B5EF4-FFF2-40B4-BE49-F238E27FC236}">
                <a16:creationId xmlns:a16="http://schemas.microsoft.com/office/drawing/2014/main" id="{62931DB3-7D9E-4201-B8AB-070BBF6C5FF8}"/>
              </a:ext>
            </a:extLst>
          </p:cNvPr>
          <p:cNvPicPr>
            <a:picLocks noChangeAspect="1"/>
          </p:cNvPicPr>
          <p:nvPr userDrawn="1"/>
        </p:nvPicPr>
        <p:blipFill rotWithShape="1">
          <a:blip r:embed="rId4" cstate="print">
            <a:duotone>
              <a:prstClr val="black"/>
              <a:srgbClr val="88419D">
                <a:tint val="45000"/>
                <a:satMod val="400000"/>
              </a:srgbClr>
            </a:duoton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b="28956"/>
          <a:stretch/>
        </p:blipFill>
        <p:spPr>
          <a:xfrm>
            <a:off x="9848696" y="5426529"/>
            <a:ext cx="2343305" cy="868914"/>
          </a:xfrm>
          <a:prstGeom prst="rect">
            <a:avLst/>
          </a:prstGeom>
        </p:spPr>
      </p:pic>
      <p:pic>
        <p:nvPicPr>
          <p:cNvPr id="7" name="Picture 6" descr="Map&#10;&#10;Description automatically generated">
            <a:extLst>
              <a:ext uri="{FF2B5EF4-FFF2-40B4-BE49-F238E27FC236}">
                <a16:creationId xmlns:a16="http://schemas.microsoft.com/office/drawing/2014/main" id="{C4EC1E3C-AE9C-4011-AA0C-3DBC7CE7F5E0}"/>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618" t="19871" r="2732" b="42118"/>
          <a:stretch/>
        </p:blipFill>
        <p:spPr>
          <a:xfrm>
            <a:off x="-1" y="1246410"/>
            <a:ext cx="12192002" cy="2754090"/>
          </a:xfrm>
          <a:prstGeom prst="rect">
            <a:avLst/>
          </a:prstGeom>
        </p:spPr>
      </p:pic>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94C6C76-D00D-470E-BADB-9AB21A366BC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52473" y="3755181"/>
              <a:ext cx="778190" cy="777692"/>
            </a:xfrm>
            <a:prstGeom prst="rect">
              <a:avLst/>
            </a:prstGeom>
          </p:spPr>
        </p:pic>
      </p:grpSp>
      <p:sp>
        <p:nvSpPr>
          <p:cNvPr id="15" name="TextBox 14">
            <a:extLst>
              <a:ext uri="{FF2B5EF4-FFF2-40B4-BE49-F238E27FC236}">
                <a16:creationId xmlns:a16="http://schemas.microsoft.com/office/drawing/2014/main" id="{808E4868-FCA3-47F2-9CF2-C262A649D519}"/>
              </a:ext>
            </a:extLst>
          </p:cNvPr>
          <p:cNvSpPr txBox="1"/>
          <p:nvPr userDrawn="1"/>
        </p:nvSpPr>
        <p:spPr>
          <a:xfrm>
            <a:off x="4752595" y="1561626"/>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16" name="TextBox 15">
            <a:extLst>
              <a:ext uri="{FF2B5EF4-FFF2-40B4-BE49-F238E27FC236}">
                <a16:creationId xmlns:a16="http://schemas.microsoft.com/office/drawing/2014/main" id="{BEBE1679-1666-4426-9610-8945EF35DEC6}"/>
              </a:ext>
            </a:extLst>
          </p:cNvPr>
          <p:cNvSpPr txBox="1"/>
          <p:nvPr userDrawn="1"/>
        </p:nvSpPr>
        <p:spPr>
          <a:xfrm>
            <a:off x="6874998" y="1561626"/>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
        <p:nvSpPr>
          <p:cNvPr id="17" name="Title 1">
            <a:extLst>
              <a:ext uri="{FF2B5EF4-FFF2-40B4-BE49-F238E27FC236}">
                <a16:creationId xmlns:a16="http://schemas.microsoft.com/office/drawing/2014/main" id="{E901C043-69D3-4723-BD56-E9CA9D3096B2}"/>
              </a:ext>
            </a:extLst>
          </p:cNvPr>
          <p:cNvSpPr txBox="1">
            <a:spLocks/>
          </p:cNvSpPr>
          <p:nvPr userDrawn="1"/>
        </p:nvSpPr>
        <p:spPr>
          <a:xfrm>
            <a:off x="156996" y="4230692"/>
            <a:ext cx="7437568"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dirty="0">
                <a:solidFill>
                  <a:srgbClr val="C13E2D"/>
                </a:solidFill>
                <a:latin typeface="Century Gothic"/>
              </a:rPr>
              <a:t>Study Area </a:t>
            </a:r>
            <a:r>
              <a:rPr lang="en-US" sz="3200" b="0" spc="0" baseline="0" dirty="0">
                <a:solidFill>
                  <a:srgbClr val="C13E2D"/>
                </a:solidFill>
              </a:rPr>
              <a:t>Wildland Fires</a:t>
            </a:r>
          </a:p>
        </p:txBody>
      </p:sp>
      <p:sp>
        <p:nvSpPr>
          <p:cNvPr id="21" name="Subtitle 2">
            <a:extLst>
              <a:ext uri="{FF2B5EF4-FFF2-40B4-BE49-F238E27FC236}">
                <a16:creationId xmlns:a16="http://schemas.microsoft.com/office/drawing/2014/main" id="{087C1335-36D2-44E2-80D8-1E40A3EFEBCA}"/>
              </a:ext>
            </a:extLst>
          </p:cNvPr>
          <p:cNvSpPr txBox="1">
            <a:spLocks/>
          </p:cNvSpPr>
          <p:nvPr userDrawn="1"/>
        </p:nvSpPr>
        <p:spPr>
          <a:xfrm>
            <a:off x="156997" y="4739044"/>
            <a:ext cx="8990473" cy="974617"/>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dirty="0">
                <a:solidFill>
                  <a:schemeClr val="tx1">
                    <a:lumMod val="75000"/>
                    <a:lumOff val="25000"/>
                  </a:schemeClr>
                </a:solidFill>
                <a:latin typeface="Century Gothic"/>
              </a:rPr>
              <a:t>Long Title Goes Here (Title Case) - Adjust text box width if needed so title takes up a maximum of 3 lines of text</a:t>
            </a:r>
          </a:p>
        </p:txBody>
      </p:sp>
      <p:sp>
        <p:nvSpPr>
          <p:cNvPr id="22" name="TextBox 21">
            <a:extLst>
              <a:ext uri="{FF2B5EF4-FFF2-40B4-BE49-F238E27FC236}">
                <a16:creationId xmlns:a16="http://schemas.microsoft.com/office/drawing/2014/main" id="{8C6954D5-DD66-4644-866B-A09C45AAA144}"/>
              </a:ext>
            </a:extLst>
          </p:cNvPr>
          <p:cNvSpPr txBox="1"/>
          <p:nvPr userDrawn="1"/>
        </p:nvSpPr>
        <p:spPr>
          <a:xfrm>
            <a:off x="156996" y="5647682"/>
            <a:ext cx="9368002" cy="400110"/>
          </a:xfrm>
          <a:prstGeom prst="rect">
            <a:avLst/>
          </a:prstGeom>
          <a:noFill/>
        </p:spPr>
        <p:txBody>
          <a:bodyPr wrap="square">
            <a:spAutoFit/>
          </a:bodyPr>
          <a:lstStyle/>
          <a:p>
            <a:r>
              <a:rPr lang="en-US" sz="2000" dirty="0">
                <a:solidFill>
                  <a:schemeClr val="tx1">
                    <a:lumMod val="75000"/>
                    <a:lumOff val="25000"/>
                  </a:schemeClr>
                </a:solidFill>
                <a:latin typeface="Century Gothic"/>
              </a:rPr>
              <a:t>Team Member 1</a:t>
            </a:r>
            <a:r>
              <a:rPr lang="en-US" sz="2000" dirty="0">
                <a:solidFill>
                  <a:srgbClr val="C13E2D"/>
                </a:solidFill>
                <a:latin typeface="Century Gothic"/>
                <a:sym typeface="Wingdings" panose="05000000000000000000" pitchFamily="2" charset="2"/>
              </a:rPr>
              <a:t></a:t>
            </a:r>
            <a:r>
              <a:rPr lang="en-US" sz="2000" dirty="0">
                <a:solidFill>
                  <a:srgbClr val="67A478"/>
                </a:solidFill>
                <a:latin typeface="Century Gothic"/>
              </a:rPr>
              <a:t> </a:t>
            </a:r>
            <a:r>
              <a:rPr lang="en-US" sz="2000" dirty="0">
                <a:solidFill>
                  <a:schemeClr val="tx1">
                    <a:lumMod val="75000"/>
                    <a:lumOff val="25000"/>
                  </a:schemeClr>
                </a:solidFill>
                <a:latin typeface="Century Gothic"/>
              </a:rPr>
              <a:t>Team Member 2 </a:t>
            </a:r>
            <a:r>
              <a:rPr lang="en-US" sz="2000" dirty="0">
                <a:solidFill>
                  <a:srgbClr val="C13E2D"/>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3 </a:t>
            </a:r>
            <a:r>
              <a:rPr lang="en-US" sz="2000" dirty="0">
                <a:solidFill>
                  <a:srgbClr val="C13E2D"/>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4</a:t>
            </a:r>
            <a:endParaRPr lang="en-US" sz="2000" dirty="0"/>
          </a:p>
        </p:txBody>
      </p:sp>
      <p:sp>
        <p:nvSpPr>
          <p:cNvPr id="23" name="TextBox 22">
            <a:extLst>
              <a:ext uri="{FF2B5EF4-FFF2-40B4-BE49-F238E27FC236}">
                <a16:creationId xmlns:a16="http://schemas.microsoft.com/office/drawing/2014/main" id="{11C5A16C-BB76-4157-8863-26DE0EA50761}"/>
              </a:ext>
            </a:extLst>
          </p:cNvPr>
          <p:cNvSpPr txBox="1"/>
          <p:nvPr userDrawn="1"/>
        </p:nvSpPr>
        <p:spPr>
          <a:xfrm>
            <a:off x="9857995" y="4547397"/>
            <a:ext cx="2001009" cy="253916"/>
          </a:xfrm>
          <a:prstGeom prst="rect">
            <a:avLst/>
          </a:prstGeom>
          <a:solidFill>
            <a:srgbClr val="FFFFFF"/>
          </a:solidFill>
          <a:ln w="19050">
            <a:solidFill>
              <a:srgbClr val="FF0000"/>
            </a:solidFill>
          </a:ln>
        </p:spPr>
        <p:txBody>
          <a:bodyPr wrap="square" rtlCol="0">
            <a:spAutoFit/>
          </a:bodyPr>
          <a:lstStyle/>
          <a:p>
            <a:pPr algn="ctr"/>
            <a:r>
              <a:rPr lang="en-US" sz="1050" b="1" dirty="0">
                <a:solidFill>
                  <a:srgbClr val="FF0000"/>
                </a:solidFill>
              </a:rPr>
              <a:t>NO TEXT WITHIN THIS AREA</a:t>
            </a:r>
          </a:p>
        </p:txBody>
      </p:sp>
    </p:spTree>
    <p:extLst>
      <p:ext uri="{BB962C8B-B14F-4D97-AF65-F5344CB8AC3E}">
        <p14:creationId xmlns:p14="http://schemas.microsoft.com/office/powerpoint/2010/main" val="1776976599"/>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3" pos="7224">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_Only NASA Insignia">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5D9607F-1FDC-4F81-ADE0-AAF72AEBB85A}"/>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796"/>
            <a:ext cx="530352" cy="53001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9E898D-A1BF-4BB8-B808-7EA349EDBCAD}"/>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796"/>
            <a:ext cx="530352" cy="530012"/>
          </a:xfrm>
          <a:prstGeom prst="rect">
            <a:avLst/>
          </a:prstGeom>
        </p:spPr>
      </p:pic>
      <p:sp>
        <p:nvSpPr>
          <p:cNvPr id="4" name="Rectangle 3">
            <a:extLst>
              <a:ext uri="{FF2B5EF4-FFF2-40B4-BE49-F238E27FC236}">
                <a16:creationId xmlns:a16="http://schemas.microsoft.com/office/drawing/2014/main" id="{E674E4C4-4109-4E05-A018-F9D9E3596A4B}"/>
              </a:ext>
            </a:extLst>
          </p:cNvPr>
          <p:cNvSpPr/>
          <p:nvPr userDrawn="1"/>
        </p:nvSpPr>
        <p:spPr>
          <a:xfrm flipV="1">
            <a:off x="0" y="0"/>
            <a:ext cx="12192000" cy="10287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12192000" cy="10287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FB09034-F9A1-4B3F-BB73-2CBC256E84C6}"/>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796"/>
            <a:ext cx="530352" cy="53001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0"/>
            <a:ext cx="12192000" cy="3429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1"/>
            <a:ext cx="12192000" cy="152399"/>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0"/>
            <a:ext cx="12192000" cy="11465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77" r:id="rId1"/>
    <p:sldLayoutId id="2147483781" r:id="rId2"/>
    <p:sldLayoutId id="2147483718" r:id="rId3"/>
    <p:sldLayoutId id="2147483679" r:id="rId4"/>
    <p:sldLayoutId id="2147483720" r:id="rId5"/>
    <p:sldLayoutId id="2147483769" r:id="rId6"/>
    <p:sldLayoutId id="2147483771" r:id="rId7"/>
    <p:sldLayoutId id="2147483707" r:id="rId8"/>
    <p:sldLayoutId id="2147483728" r:id="rId9"/>
    <p:sldLayoutId id="2147483690" r:id="rId10"/>
    <p:sldLayoutId id="21474837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1200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4">
            <a:extLst>
              <a:ext uri="{FF2B5EF4-FFF2-40B4-BE49-F238E27FC236}">
                <a16:creationId xmlns:a16="http://schemas.microsoft.com/office/drawing/2014/main" id="{E214E478-200C-449F-B3F6-FA741B1316EF}"/>
              </a:ext>
            </a:extLst>
          </p:cNvPr>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13E2D"/>
                </a:solidFill>
                <a:latin typeface="Century Gothic" panose="020F0302020204030204"/>
              </a:rPr>
              <a:t>SEPARATE &amp; EDITABLE: THE BAD </a:t>
            </a:r>
          </a:p>
        </p:txBody>
      </p:sp>
      <p:sp>
        <p:nvSpPr>
          <p:cNvPr id="20" name="Text Placeholder 2">
            <a:extLst>
              <a:ext uri="{FF2B5EF4-FFF2-40B4-BE49-F238E27FC236}">
                <a16:creationId xmlns:a16="http://schemas.microsoft.com/office/drawing/2014/main" id="{31ED0B0A-2AC0-4C49-ADF3-61E1693FB5B6}"/>
              </a:ext>
            </a:extLst>
          </p:cNvPr>
          <p:cNvSpPr txBox="1">
            <a:spLocks/>
          </p:cNvSpPr>
          <p:nvPr/>
        </p:nvSpPr>
        <p:spPr>
          <a:xfrm>
            <a:off x="7937881" y="1377379"/>
            <a:ext cx="3687258" cy="417037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C13E2D"/>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C13E2D"/>
              </a:buClr>
            </a:pPr>
            <a:r>
              <a:rPr lang="en-US" sz="2000" dirty="0">
                <a:solidFill>
                  <a:schemeClr val="tx1">
                    <a:lumMod val="75000"/>
                    <a:lumOff val="25000"/>
                  </a:schemeClr>
                </a:solidFill>
                <a:latin typeface="Century Gothic" panose="020F0302020204030204"/>
              </a:rPr>
              <a:t>Barely legible </a:t>
            </a:r>
          </a:p>
          <a:p>
            <a:pPr>
              <a:lnSpc>
                <a:spcPct val="100000"/>
              </a:lnSpc>
              <a:spcBef>
                <a:spcPts val="0"/>
              </a:spcBef>
              <a:spcAft>
                <a:spcPts val="600"/>
              </a:spcAft>
              <a:buClr>
                <a:srgbClr val="C13E2D"/>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C13E2D"/>
              </a:buClr>
            </a:pPr>
            <a:r>
              <a:rPr lang="en-US" sz="2000" dirty="0">
                <a:solidFill>
                  <a:schemeClr val="tx1">
                    <a:lumMod val="75000"/>
                    <a:lumOff val="25000"/>
                  </a:schemeClr>
                </a:solidFill>
                <a:latin typeface="Century Gothic" panose="020F0302020204030204"/>
              </a:rPr>
              <a:t>Scale bar is the only thing that is separate</a:t>
            </a:r>
          </a:p>
          <a:p>
            <a:pPr>
              <a:lnSpc>
                <a:spcPct val="100000"/>
              </a:lnSpc>
              <a:spcBef>
                <a:spcPts val="0"/>
              </a:spcBef>
              <a:spcAft>
                <a:spcPts val="600"/>
              </a:spcAft>
              <a:buClr>
                <a:srgbClr val="C13E2D"/>
              </a:buClr>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22" name="Group 21">
            <a:extLst>
              <a:ext uri="{FF2B5EF4-FFF2-40B4-BE49-F238E27FC236}">
                <a16:creationId xmlns:a16="http://schemas.microsoft.com/office/drawing/2014/main" id="{BD9340FA-AC65-4A47-AD8B-5DF43D9A97C4}"/>
              </a:ext>
            </a:extLst>
          </p:cNvPr>
          <p:cNvGrpSpPr/>
          <p:nvPr/>
        </p:nvGrpSpPr>
        <p:grpSpPr>
          <a:xfrm>
            <a:off x="452570" y="1228958"/>
            <a:ext cx="7373017" cy="4735630"/>
            <a:chOff x="156116" y="1326995"/>
            <a:chExt cx="7373017" cy="4735630"/>
          </a:xfrm>
        </p:grpSpPr>
        <p:pic>
          <p:nvPicPr>
            <p:cNvPr id="23" name="Picture 22">
              <a:extLst>
                <a:ext uri="{FF2B5EF4-FFF2-40B4-BE49-F238E27FC236}">
                  <a16:creationId xmlns:a16="http://schemas.microsoft.com/office/drawing/2014/main" id="{C69E2FE6-92DC-46ED-A8C6-2E8FC85E8AC2}"/>
                </a:ext>
              </a:extLst>
            </p:cNvPr>
            <p:cNvPicPr>
              <a:picLocks noChangeAspect="1"/>
            </p:cNvPicPr>
            <p:nvPr/>
          </p:nvPicPr>
          <p:blipFill rotWithShape="1">
            <a:blip r:embed="rId3"/>
            <a:srcRect l="4202"/>
            <a:stretch/>
          </p:blipFill>
          <p:spPr>
            <a:xfrm>
              <a:off x="156116" y="1326995"/>
              <a:ext cx="7373017" cy="4324768"/>
            </a:xfrm>
            <a:prstGeom prst="rect">
              <a:avLst/>
            </a:prstGeom>
          </p:spPr>
        </p:pic>
        <p:pic>
          <p:nvPicPr>
            <p:cNvPr id="24" name="Picture 23">
              <a:extLst>
                <a:ext uri="{FF2B5EF4-FFF2-40B4-BE49-F238E27FC236}">
                  <a16:creationId xmlns:a16="http://schemas.microsoft.com/office/drawing/2014/main" id="{382F42E9-AAEA-4660-A37C-2690057C36C9}"/>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25" name="Picture 24">
              <a:extLst>
                <a:ext uri="{FF2B5EF4-FFF2-40B4-BE49-F238E27FC236}">
                  <a16:creationId xmlns:a16="http://schemas.microsoft.com/office/drawing/2014/main" id="{18C0E19E-2FCE-440C-88D1-B1D74E5828B4}"/>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2823707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2BC7BEC-D4DE-48BF-A9CF-95F415D6DCAB}"/>
              </a:ext>
            </a:extLst>
          </p:cNvPr>
          <p:cNvPicPr>
            <a:picLocks noChangeAspect="1"/>
          </p:cNvPicPr>
          <p:nvPr/>
        </p:nvPicPr>
        <p:blipFill>
          <a:blip r:embed="rId3"/>
          <a:stretch>
            <a:fillRect/>
          </a:stretch>
        </p:blipFill>
        <p:spPr>
          <a:xfrm>
            <a:off x="896758" y="873511"/>
            <a:ext cx="4892409" cy="5656612"/>
          </a:xfrm>
          <a:prstGeom prst="rect">
            <a:avLst/>
          </a:prstGeom>
        </p:spPr>
      </p:pic>
      <p:sp>
        <p:nvSpPr>
          <p:cNvPr id="15" name="Text Placeholder 2">
            <a:extLst>
              <a:ext uri="{FF2B5EF4-FFF2-40B4-BE49-F238E27FC236}">
                <a16:creationId xmlns:a16="http://schemas.microsoft.com/office/drawing/2014/main" id="{C5950D0A-2DE3-4DA6-8D3A-79615F8D46D7}"/>
              </a:ext>
            </a:extLst>
          </p:cNvPr>
          <p:cNvSpPr txBox="1">
            <a:spLocks/>
          </p:cNvSpPr>
          <p:nvPr/>
        </p:nvSpPr>
        <p:spPr>
          <a:xfrm>
            <a:off x="6645319" y="1423070"/>
            <a:ext cx="4333333" cy="373948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C13E2D"/>
              </a:buClr>
            </a:pPr>
            <a:r>
              <a:rPr lang="en-US" sz="24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C13E2D"/>
              </a:buClr>
            </a:pPr>
            <a:r>
              <a:rPr lang="en-US" dirty="0">
                <a:solidFill>
                  <a:schemeClr val="tx1">
                    <a:lumMod val="75000"/>
                    <a:lumOff val="25000"/>
                  </a:schemeClr>
                </a:solidFill>
                <a:latin typeface="Century Gothic" panose="020F0302020204030204"/>
              </a:rPr>
              <a:t>Barely legible </a:t>
            </a:r>
          </a:p>
          <a:p>
            <a:pPr lvl="1">
              <a:lnSpc>
                <a:spcPct val="100000"/>
              </a:lnSpc>
              <a:spcBef>
                <a:spcPts val="0"/>
              </a:spcBef>
              <a:spcAft>
                <a:spcPts val="600"/>
              </a:spcAft>
              <a:buClr>
                <a:srgbClr val="C13E2D"/>
              </a:buClr>
            </a:pPr>
            <a:r>
              <a:rPr lang="en-US" dirty="0">
                <a:solidFill>
                  <a:schemeClr val="tx1">
                    <a:lumMod val="75000"/>
                    <a:lumOff val="25000"/>
                  </a:schemeClr>
                </a:solidFill>
                <a:latin typeface="Century Gothic" panose="020F0302020204030204"/>
              </a:rPr>
              <a:t>Never label your legend “Legend”</a:t>
            </a:r>
          </a:p>
          <a:p>
            <a:pPr>
              <a:lnSpc>
                <a:spcPct val="100000"/>
              </a:lnSpc>
              <a:spcBef>
                <a:spcPts val="0"/>
              </a:spcBef>
              <a:spcAft>
                <a:spcPts val="600"/>
              </a:spcAft>
              <a:buClr>
                <a:srgbClr val="C13E2D"/>
              </a:buClr>
            </a:pPr>
            <a:r>
              <a:rPr lang="en-US" sz="24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C13E2D"/>
              </a:buClr>
            </a:pPr>
            <a:r>
              <a:rPr lang="en-US" sz="2400" dirty="0">
                <a:solidFill>
                  <a:schemeClr val="tx1">
                    <a:lumMod val="75000"/>
                    <a:lumOff val="25000"/>
                  </a:schemeClr>
                </a:solidFill>
                <a:latin typeface="Century Gothic" panose="020F0302020204030204"/>
              </a:rPr>
              <a:t>No locational context for where this state is located</a:t>
            </a:r>
          </a:p>
        </p:txBody>
      </p:sp>
      <p:sp>
        <p:nvSpPr>
          <p:cNvPr id="16" name="Title 4">
            <a:extLst>
              <a:ext uri="{FF2B5EF4-FFF2-40B4-BE49-F238E27FC236}">
                <a16:creationId xmlns:a16="http://schemas.microsoft.com/office/drawing/2014/main" id="{6A2A2306-0093-4CC1-9647-22867CDE60E0}"/>
              </a:ext>
            </a:extLst>
          </p:cNvPr>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13E2D"/>
                </a:solidFill>
                <a:latin typeface="Century Gothic" panose="020F0302020204030204"/>
              </a:rPr>
              <a:t>SEPARATE &amp; EDITABLE: THE BAD </a:t>
            </a:r>
          </a:p>
        </p:txBody>
      </p:sp>
    </p:spTree>
    <p:extLst>
      <p:ext uri="{BB962C8B-B14F-4D97-AF65-F5344CB8AC3E}">
        <p14:creationId xmlns:p14="http://schemas.microsoft.com/office/powerpoint/2010/main" val="2964386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Title 4">
            <a:extLst>
              <a:ext uri="{FF2B5EF4-FFF2-40B4-BE49-F238E27FC236}">
                <a16:creationId xmlns:a16="http://schemas.microsoft.com/office/drawing/2014/main" id="{7F04D978-4F7D-49CD-909D-42C2FC9CD478}"/>
              </a:ext>
            </a:extLst>
          </p:cNvPr>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13E2D"/>
                </a:solidFill>
                <a:latin typeface="Century Gothic" panose="020F0302020204030204"/>
              </a:rPr>
              <a:t>SEPARATE &amp; EDITABLE: THE GOOD </a:t>
            </a:r>
          </a:p>
        </p:txBody>
      </p:sp>
      <p:sp>
        <p:nvSpPr>
          <p:cNvPr id="165" name="Text Placeholder 2">
            <a:extLst>
              <a:ext uri="{FF2B5EF4-FFF2-40B4-BE49-F238E27FC236}">
                <a16:creationId xmlns:a16="http://schemas.microsoft.com/office/drawing/2014/main" id="{29DB058A-8AFA-4A2D-8395-BCDED9458637}"/>
              </a:ext>
            </a:extLst>
          </p:cNvPr>
          <p:cNvSpPr txBox="1">
            <a:spLocks/>
          </p:cNvSpPr>
          <p:nvPr/>
        </p:nvSpPr>
        <p:spPr>
          <a:xfrm>
            <a:off x="8286751" y="1158019"/>
            <a:ext cx="3409950"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a:lnSpc>
                <a:spcPct val="100000"/>
              </a:lnSpc>
              <a:spcBef>
                <a:spcPts val="0"/>
              </a:spcBef>
              <a:spcAft>
                <a:spcPts val="600"/>
              </a:spcAft>
              <a:buClr>
                <a:srgbClr val="C13E2D"/>
              </a:buClr>
            </a:pPr>
            <a:r>
              <a:rPr lang="en-US" sz="2400" dirty="0">
                <a:solidFill>
                  <a:schemeClr val="tx1">
                    <a:lumMod val="75000"/>
                    <a:lumOff val="25000"/>
                  </a:schemeClr>
                </a:solidFill>
                <a:latin typeface="Century Gothic" panose="020F0302020204030204"/>
              </a:rPr>
              <a:t>All text is </a:t>
            </a:r>
            <a:r>
              <a:rPr lang="en-US" sz="2400" b="1" dirty="0">
                <a:solidFill>
                  <a:schemeClr val="tx1">
                    <a:lumMod val="75000"/>
                    <a:lumOff val="25000"/>
                  </a:schemeClr>
                </a:solidFill>
                <a:latin typeface="Century Gothic" panose="020F0302020204030204"/>
              </a:rPr>
              <a:t>separate</a:t>
            </a:r>
            <a:r>
              <a:rPr lang="en-US" sz="2400" dirty="0">
                <a:solidFill>
                  <a:schemeClr val="tx1">
                    <a:lumMod val="75000"/>
                    <a:lumOff val="25000"/>
                  </a:schemeClr>
                </a:solidFill>
                <a:latin typeface="Century Gothic" panose="020F0302020204030204"/>
              </a:rPr>
              <a:t> and </a:t>
            </a:r>
            <a:r>
              <a:rPr lang="en-US" sz="2400" b="1" dirty="0">
                <a:solidFill>
                  <a:schemeClr val="tx1">
                    <a:lumMod val="75000"/>
                    <a:lumOff val="25000"/>
                  </a:schemeClr>
                </a:solidFill>
                <a:latin typeface="Century Gothic" panose="020F0302020204030204"/>
              </a:rPr>
              <a:t>editable</a:t>
            </a:r>
          </a:p>
          <a:p>
            <a:pPr>
              <a:lnSpc>
                <a:spcPct val="100000"/>
              </a:lnSpc>
              <a:spcBef>
                <a:spcPts val="0"/>
              </a:spcBef>
              <a:spcAft>
                <a:spcPts val="600"/>
              </a:spcAft>
              <a:buClr>
                <a:srgbClr val="C13E2D"/>
              </a:buClr>
            </a:pPr>
            <a:r>
              <a:rPr lang="en-US" sz="2400" b="1" dirty="0">
                <a:solidFill>
                  <a:schemeClr val="tx1">
                    <a:lumMod val="75000"/>
                    <a:lumOff val="25000"/>
                  </a:schemeClr>
                </a:solidFill>
                <a:latin typeface="Century Gothic" panose="020F0302020204030204"/>
              </a:rPr>
              <a:t>North arrow </a:t>
            </a:r>
            <a:r>
              <a:rPr lang="en-US" sz="2400" dirty="0">
                <a:solidFill>
                  <a:schemeClr val="tx1">
                    <a:lumMod val="75000"/>
                    <a:lumOff val="25000"/>
                  </a:schemeClr>
                </a:solidFill>
                <a:latin typeface="Century Gothic" panose="020F0302020204030204"/>
              </a:rPr>
              <a:t>is included</a:t>
            </a:r>
          </a:p>
          <a:p>
            <a:pPr>
              <a:lnSpc>
                <a:spcPct val="100000"/>
              </a:lnSpc>
              <a:spcBef>
                <a:spcPts val="0"/>
              </a:spcBef>
              <a:spcAft>
                <a:spcPts val="600"/>
              </a:spcAft>
              <a:buClr>
                <a:srgbClr val="C13E2D"/>
              </a:buClr>
            </a:pPr>
            <a:r>
              <a:rPr lang="en-US" sz="2400" b="1" dirty="0">
                <a:solidFill>
                  <a:schemeClr val="tx1">
                    <a:lumMod val="75000"/>
                    <a:lumOff val="25000"/>
                  </a:schemeClr>
                </a:solidFill>
                <a:latin typeface="Century Gothic" panose="020F0302020204030204"/>
              </a:rPr>
              <a:t>Inset map </a:t>
            </a:r>
            <a:r>
              <a:rPr lang="en-US" sz="2400" dirty="0">
                <a:solidFill>
                  <a:schemeClr val="tx1">
                    <a:lumMod val="75000"/>
                    <a:lumOff val="25000"/>
                  </a:schemeClr>
                </a:solidFill>
                <a:latin typeface="Century Gothic" panose="020F0302020204030204"/>
              </a:rPr>
              <a:t>is included to give locational context</a:t>
            </a:r>
          </a:p>
          <a:p>
            <a:pPr>
              <a:lnSpc>
                <a:spcPct val="100000"/>
              </a:lnSpc>
              <a:spcBef>
                <a:spcPts val="0"/>
              </a:spcBef>
              <a:spcAft>
                <a:spcPts val="600"/>
              </a:spcAft>
              <a:buClr>
                <a:srgbClr val="C13E2D"/>
              </a:buClr>
            </a:pPr>
            <a:r>
              <a:rPr lang="en-US" sz="2400" b="1" dirty="0">
                <a:solidFill>
                  <a:schemeClr val="tx1">
                    <a:lumMod val="75000"/>
                    <a:lumOff val="25000"/>
                  </a:schemeClr>
                </a:solidFill>
                <a:latin typeface="Century Gothic" panose="020F0302020204030204"/>
              </a:rPr>
              <a:t>Legend is easy to understand </a:t>
            </a:r>
            <a:r>
              <a:rPr lang="en-US" sz="2400" dirty="0">
                <a:solidFill>
                  <a:schemeClr val="tx1">
                    <a:lumMod val="75000"/>
                    <a:lumOff val="25000"/>
                  </a:schemeClr>
                </a:solidFill>
                <a:latin typeface="Century Gothic" panose="020F0302020204030204"/>
              </a:rPr>
              <a:t>and is not titled “Legend”</a:t>
            </a:r>
          </a:p>
        </p:txBody>
      </p:sp>
      <p:pic>
        <p:nvPicPr>
          <p:cNvPr id="14" name="Picture 13">
            <a:extLst>
              <a:ext uri="{FF2B5EF4-FFF2-40B4-BE49-F238E27FC236}">
                <a16:creationId xmlns:a16="http://schemas.microsoft.com/office/drawing/2014/main" id="{4D8A2906-BAF9-40F1-B10D-74E03609A67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55789" y="924030"/>
            <a:ext cx="7500605" cy="5573525"/>
          </a:xfrm>
          <a:prstGeom prst="rect">
            <a:avLst/>
          </a:prstGeom>
        </p:spPr>
      </p:pic>
      <p:sp>
        <p:nvSpPr>
          <p:cNvPr id="15" name="TextBox 2">
            <a:extLst>
              <a:ext uri="{FF2B5EF4-FFF2-40B4-BE49-F238E27FC236}">
                <a16:creationId xmlns:a16="http://schemas.microsoft.com/office/drawing/2014/main" id="{F909E024-5710-41F3-A1C8-EDE0DEBE4F16}"/>
              </a:ext>
            </a:extLst>
          </p:cNvPr>
          <p:cNvSpPr txBox="1"/>
          <p:nvPr/>
        </p:nvSpPr>
        <p:spPr>
          <a:xfrm>
            <a:off x="5615693" y="4176561"/>
            <a:ext cx="1568281" cy="2546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0   125  250        500 </a:t>
            </a:r>
          </a:p>
        </p:txBody>
      </p:sp>
      <p:sp>
        <p:nvSpPr>
          <p:cNvPr id="16" name="TextBox 3">
            <a:extLst>
              <a:ext uri="{FF2B5EF4-FFF2-40B4-BE49-F238E27FC236}">
                <a16:creationId xmlns:a16="http://schemas.microsoft.com/office/drawing/2014/main" id="{7F249EE5-A5B9-46DF-A370-405C9CDD124E}"/>
              </a:ext>
            </a:extLst>
          </p:cNvPr>
          <p:cNvSpPr txBox="1"/>
          <p:nvPr/>
        </p:nvSpPr>
        <p:spPr>
          <a:xfrm>
            <a:off x="6942436" y="4341336"/>
            <a:ext cx="423338"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panose="020B0502020202020204" pitchFamily="34" charset="0"/>
              </a:rPr>
              <a:t>km</a:t>
            </a:r>
          </a:p>
        </p:txBody>
      </p:sp>
      <p:sp>
        <p:nvSpPr>
          <p:cNvPr id="17" name="TextBox 4">
            <a:extLst>
              <a:ext uri="{FF2B5EF4-FFF2-40B4-BE49-F238E27FC236}">
                <a16:creationId xmlns:a16="http://schemas.microsoft.com/office/drawing/2014/main" id="{001831B5-1A73-435E-92E2-6D75946B07AE}"/>
              </a:ext>
            </a:extLst>
          </p:cNvPr>
          <p:cNvSpPr txBox="1"/>
          <p:nvPr/>
        </p:nvSpPr>
        <p:spPr>
          <a:xfrm rot="1234192">
            <a:off x="5946055" y="2724620"/>
            <a:ext cx="1088760"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chemeClr val="tx1">
                    <a:lumMod val="75000"/>
                    <a:lumOff val="25000"/>
                  </a:schemeClr>
                </a:solidFill>
                <a:latin typeface="Century Gothic" panose="020B0502020202020204" pitchFamily="34" charset="0"/>
              </a:rPr>
              <a:t>ARIZONA</a:t>
            </a:r>
          </a:p>
        </p:txBody>
      </p:sp>
      <p:sp>
        <p:nvSpPr>
          <p:cNvPr id="18" name="TextBox 5">
            <a:extLst>
              <a:ext uri="{FF2B5EF4-FFF2-40B4-BE49-F238E27FC236}">
                <a16:creationId xmlns:a16="http://schemas.microsoft.com/office/drawing/2014/main" id="{84094261-1440-4841-B7C5-BF02E11E2689}"/>
              </a:ext>
            </a:extLst>
          </p:cNvPr>
          <p:cNvSpPr txBox="1"/>
          <p:nvPr/>
        </p:nvSpPr>
        <p:spPr>
          <a:xfrm>
            <a:off x="3010014" y="5918989"/>
            <a:ext cx="875490"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panose="020B0502020202020204" pitchFamily="34" charset="0"/>
              </a:rPr>
              <a:t>Flagstaff</a:t>
            </a:r>
          </a:p>
        </p:txBody>
      </p:sp>
      <p:sp>
        <p:nvSpPr>
          <p:cNvPr id="19" name="TextBox 6">
            <a:extLst>
              <a:ext uri="{FF2B5EF4-FFF2-40B4-BE49-F238E27FC236}">
                <a16:creationId xmlns:a16="http://schemas.microsoft.com/office/drawing/2014/main" id="{CFC64839-FA13-4946-9694-5F69E5341057}"/>
              </a:ext>
            </a:extLst>
          </p:cNvPr>
          <p:cNvSpPr txBox="1"/>
          <p:nvPr/>
        </p:nvSpPr>
        <p:spPr>
          <a:xfrm>
            <a:off x="5778083" y="3610912"/>
            <a:ext cx="2277930" cy="2546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114ºW         111ºW       108ºW </a:t>
            </a:r>
          </a:p>
        </p:txBody>
      </p:sp>
      <p:sp>
        <p:nvSpPr>
          <p:cNvPr id="20" name="TextBox 7">
            <a:extLst>
              <a:ext uri="{FF2B5EF4-FFF2-40B4-BE49-F238E27FC236}">
                <a16:creationId xmlns:a16="http://schemas.microsoft.com/office/drawing/2014/main" id="{5283EE45-887B-4E64-9B9C-6EF4CD8CED07}"/>
              </a:ext>
            </a:extLst>
          </p:cNvPr>
          <p:cNvSpPr txBox="1"/>
          <p:nvPr/>
        </p:nvSpPr>
        <p:spPr>
          <a:xfrm>
            <a:off x="4929817" y="1875314"/>
            <a:ext cx="542890" cy="2546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36ºN </a:t>
            </a:r>
          </a:p>
        </p:txBody>
      </p:sp>
      <p:sp>
        <p:nvSpPr>
          <p:cNvPr id="21" name="TextBox 8">
            <a:extLst>
              <a:ext uri="{FF2B5EF4-FFF2-40B4-BE49-F238E27FC236}">
                <a16:creationId xmlns:a16="http://schemas.microsoft.com/office/drawing/2014/main" id="{EF5FBEC7-DBE4-4270-87D7-C078667329C2}"/>
              </a:ext>
            </a:extLst>
          </p:cNvPr>
          <p:cNvSpPr txBox="1"/>
          <p:nvPr/>
        </p:nvSpPr>
        <p:spPr>
          <a:xfrm>
            <a:off x="4935289" y="2823267"/>
            <a:ext cx="542890" cy="2546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33ºN </a:t>
            </a:r>
          </a:p>
        </p:txBody>
      </p:sp>
      <p:sp>
        <p:nvSpPr>
          <p:cNvPr id="22" name="TextBox 9">
            <a:extLst>
              <a:ext uri="{FF2B5EF4-FFF2-40B4-BE49-F238E27FC236}">
                <a16:creationId xmlns:a16="http://schemas.microsoft.com/office/drawing/2014/main" id="{7746508F-9A0F-4959-A4BB-8CA840A7CF7C}"/>
              </a:ext>
            </a:extLst>
          </p:cNvPr>
          <p:cNvSpPr txBox="1"/>
          <p:nvPr/>
        </p:nvSpPr>
        <p:spPr>
          <a:xfrm>
            <a:off x="7627506" y="3948903"/>
            <a:ext cx="311166" cy="28299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pic>
        <p:nvPicPr>
          <p:cNvPr id="23" name="Picture 22" descr="A picture containing icon&#10;&#10;Description automatically generated">
            <a:extLst>
              <a:ext uri="{FF2B5EF4-FFF2-40B4-BE49-F238E27FC236}">
                <a16:creationId xmlns:a16="http://schemas.microsoft.com/office/drawing/2014/main" id="{890E8DE1-C133-4065-9EC8-3AC2BD792E7A}"/>
              </a:ext>
            </a:extLst>
          </p:cNvPr>
          <p:cNvPicPr>
            <a:picLocks noChangeAspect="1"/>
          </p:cNvPicPr>
          <p:nvPr/>
        </p:nvPicPr>
        <p:blipFill>
          <a:blip r:embed="rId4"/>
          <a:stretch>
            <a:fillRect/>
          </a:stretch>
        </p:blipFill>
        <p:spPr>
          <a:xfrm>
            <a:off x="7527940" y="4169432"/>
            <a:ext cx="492143" cy="620229"/>
          </a:xfrm>
          <a:prstGeom prst="rect">
            <a:avLst/>
          </a:prstGeom>
        </p:spPr>
      </p:pic>
      <p:sp>
        <p:nvSpPr>
          <p:cNvPr id="24" name="Rectangle: Rounded Corners 23">
            <a:extLst>
              <a:ext uri="{FF2B5EF4-FFF2-40B4-BE49-F238E27FC236}">
                <a16:creationId xmlns:a16="http://schemas.microsoft.com/office/drawing/2014/main" id="{2993159F-99BE-496C-80F6-D73AAF91D564}"/>
              </a:ext>
            </a:extLst>
          </p:cNvPr>
          <p:cNvSpPr/>
          <p:nvPr/>
        </p:nvSpPr>
        <p:spPr>
          <a:xfrm>
            <a:off x="5076344" y="4610913"/>
            <a:ext cx="2969884" cy="1848338"/>
          </a:xfrm>
          <a:prstGeom prst="roundRect">
            <a:avLst>
              <a:gd name="adj" fmla="val 10797"/>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TextBox 12">
            <a:extLst>
              <a:ext uri="{FF2B5EF4-FFF2-40B4-BE49-F238E27FC236}">
                <a16:creationId xmlns:a16="http://schemas.microsoft.com/office/drawing/2014/main" id="{BDAF7BBF-9EF7-4608-83CA-95433F1FE859}"/>
              </a:ext>
            </a:extLst>
          </p:cNvPr>
          <p:cNvSpPr txBox="1"/>
          <p:nvPr/>
        </p:nvSpPr>
        <p:spPr>
          <a:xfrm>
            <a:off x="5371276" y="4659876"/>
            <a:ext cx="499974"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panose="020B0502020202020204" pitchFamily="34" charset="0"/>
              </a:rPr>
              <a:t>City</a:t>
            </a:r>
          </a:p>
        </p:txBody>
      </p:sp>
      <p:sp>
        <p:nvSpPr>
          <p:cNvPr id="26" name="TextBox 13">
            <a:extLst>
              <a:ext uri="{FF2B5EF4-FFF2-40B4-BE49-F238E27FC236}">
                <a16:creationId xmlns:a16="http://schemas.microsoft.com/office/drawing/2014/main" id="{44C45F6F-4780-4CCD-96D4-4B2FDDE9B91F}"/>
              </a:ext>
            </a:extLst>
          </p:cNvPr>
          <p:cNvSpPr txBox="1"/>
          <p:nvPr/>
        </p:nvSpPr>
        <p:spPr>
          <a:xfrm>
            <a:off x="5384414" y="5408235"/>
            <a:ext cx="2023499" cy="282991"/>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Pinyon – Juniper areas</a:t>
            </a:r>
          </a:p>
        </p:txBody>
      </p:sp>
      <p:sp>
        <p:nvSpPr>
          <p:cNvPr id="27" name="TextBox 14">
            <a:extLst>
              <a:ext uri="{FF2B5EF4-FFF2-40B4-BE49-F238E27FC236}">
                <a16:creationId xmlns:a16="http://schemas.microsoft.com/office/drawing/2014/main" id="{48A39A85-5C81-46C0-83F1-F96981C9A383}"/>
              </a:ext>
            </a:extLst>
          </p:cNvPr>
          <p:cNvSpPr txBox="1"/>
          <p:nvPr/>
        </p:nvSpPr>
        <p:spPr>
          <a:xfrm>
            <a:off x="5384414" y="5657688"/>
            <a:ext cx="2593671"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panose="020B0502020202020204" pitchFamily="34" charset="0"/>
              </a:rPr>
              <a:t>Grand Canyon National Park</a:t>
            </a:r>
          </a:p>
        </p:txBody>
      </p:sp>
      <p:sp>
        <p:nvSpPr>
          <p:cNvPr id="28" name="TextBox 15">
            <a:extLst>
              <a:ext uri="{FF2B5EF4-FFF2-40B4-BE49-F238E27FC236}">
                <a16:creationId xmlns:a16="http://schemas.microsoft.com/office/drawing/2014/main" id="{E7EA3CC9-945E-4720-9024-D869EBA84C7B}"/>
              </a:ext>
            </a:extLst>
          </p:cNvPr>
          <p:cNvSpPr txBox="1"/>
          <p:nvPr/>
        </p:nvSpPr>
        <p:spPr>
          <a:xfrm>
            <a:off x="5384414" y="5907141"/>
            <a:ext cx="2287126"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panose="020B0502020202020204" pitchFamily="34" charset="0"/>
              </a:rPr>
              <a:t>Coconino National Forest</a:t>
            </a:r>
          </a:p>
        </p:txBody>
      </p:sp>
      <p:sp>
        <p:nvSpPr>
          <p:cNvPr id="29" name="TextBox 16">
            <a:extLst>
              <a:ext uri="{FF2B5EF4-FFF2-40B4-BE49-F238E27FC236}">
                <a16:creationId xmlns:a16="http://schemas.microsoft.com/office/drawing/2014/main" id="{A2CB8248-EC2E-413A-90B3-C3F42045DC9C}"/>
              </a:ext>
            </a:extLst>
          </p:cNvPr>
          <p:cNvSpPr txBox="1"/>
          <p:nvPr/>
        </p:nvSpPr>
        <p:spPr>
          <a:xfrm>
            <a:off x="5384414" y="6156593"/>
            <a:ext cx="2572213"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err="1">
                <a:solidFill>
                  <a:schemeClr val="tx1">
                    <a:lumMod val="75000"/>
                    <a:lumOff val="25000"/>
                  </a:schemeClr>
                </a:solidFill>
                <a:latin typeface="Century Gothic" panose="020B0502020202020204" pitchFamily="34" charset="0"/>
              </a:rPr>
              <a:t>Wupatki</a:t>
            </a:r>
            <a:r>
              <a:rPr lang="en-US" sz="1400">
                <a:solidFill>
                  <a:schemeClr val="tx1">
                    <a:lumMod val="75000"/>
                    <a:lumOff val="25000"/>
                  </a:schemeClr>
                </a:solidFill>
                <a:latin typeface="Century Gothic" panose="020B0502020202020204" pitchFamily="34" charset="0"/>
              </a:rPr>
              <a:t> National Monument</a:t>
            </a:r>
          </a:p>
        </p:txBody>
      </p:sp>
      <p:sp>
        <p:nvSpPr>
          <p:cNvPr id="30" name="TextBox 17">
            <a:extLst>
              <a:ext uri="{FF2B5EF4-FFF2-40B4-BE49-F238E27FC236}">
                <a16:creationId xmlns:a16="http://schemas.microsoft.com/office/drawing/2014/main" id="{2EB583C4-5B78-4AA1-A76F-A632EFB517E7}"/>
              </a:ext>
            </a:extLst>
          </p:cNvPr>
          <p:cNvSpPr txBox="1"/>
          <p:nvPr/>
        </p:nvSpPr>
        <p:spPr>
          <a:xfrm>
            <a:off x="5384414" y="4896190"/>
            <a:ext cx="1091604"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panose="020B0502020202020204" pitchFamily="34" charset="0"/>
              </a:rPr>
              <a:t>Study Area</a:t>
            </a:r>
          </a:p>
        </p:txBody>
      </p:sp>
      <p:sp>
        <p:nvSpPr>
          <p:cNvPr id="31" name="Rectangle 30">
            <a:extLst>
              <a:ext uri="{FF2B5EF4-FFF2-40B4-BE49-F238E27FC236}">
                <a16:creationId xmlns:a16="http://schemas.microsoft.com/office/drawing/2014/main" id="{0BD5AAFD-7A6C-42C2-9376-52E2D52347D9}"/>
              </a:ext>
            </a:extLst>
          </p:cNvPr>
          <p:cNvSpPr/>
          <p:nvPr/>
        </p:nvSpPr>
        <p:spPr>
          <a:xfrm>
            <a:off x="5159484" y="6214085"/>
            <a:ext cx="262293" cy="168152"/>
          </a:xfrm>
          <a:prstGeom prst="rect">
            <a:avLst/>
          </a:prstGeom>
          <a:solidFill>
            <a:srgbClr val="FDDCD6"/>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2" name="Rectangle 31">
            <a:extLst>
              <a:ext uri="{FF2B5EF4-FFF2-40B4-BE49-F238E27FC236}">
                <a16:creationId xmlns:a16="http://schemas.microsoft.com/office/drawing/2014/main" id="{70631094-C8D5-40BA-88DC-8DD9C633CCD4}"/>
              </a:ext>
            </a:extLst>
          </p:cNvPr>
          <p:cNvSpPr/>
          <p:nvPr/>
        </p:nvSpPr>
        <p:spPr>
          <a:xfrm>
            <a:off x="5159484" y="5961119"/>
            <a:ext cx="262293" cy="168152"/>
          </a:xfrm>
          <a:prstGeom prst="rect">
            <a:avLst/>
          </a:prstGeom>
          <a:solidFill>
            <a:srgbClr val="F1E8F6"/>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 name="Rectangle 32">
            <a:extLst>
              <a:ext uri="{FF2B5EF4-FFF2-40B4-BE49-F238E27FC236}">
                <a16:creationId xmlns:a16="http://schemas.microsoft.com/office/drawing/2014/main" id="{70C72D68-50A6-47C2-9CCC-836BDA8CF7A7}"/>
              </a:ext>
            </a:extLst>
          </p:cNvPr>
          <p:cNvSpPr/>
          <p:nvPr/>
        </p:nvSpPr>
        <p:spPr>
          <a:xfrm>
            <a:off x="5159484" y="5708155"/>
            <a:ext cx="262293" cy="168152"/>
          </a:xfrm>
          <a:prstGeom prst="rect">
            <a:avLst/>
          </a:prstGeom>
          <a:solidFill>
            <a:srgbClr val="F3F3CB"/>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 name="Rectangle 33">
            <a:extLst>
              <a:ext uri="{FF2B5EF4-FFF2-40B4-BE49-F238E27FC236}">
                <a16:creationId xmlns:a16="http://schemas.microsoft.com/office/drawing/2014/main" id="{C04490C0-B5FA-4EA0-9561-524B14C98184}"/>
              </a:ext>
            </a:extLst>
          </p:cNvPr>
          <p:cNvSpPr/>
          <p:nvPr/>
        </p:nvSpPr>
        <p:spPr>
          <a:xfrm>
            <a:off x="5159484" y="5455190"/>
            <a:ext cx="262293" cy="168152"/>
          </a:xfrm>
          <a:prstGeom prst="rect">
            <a:avLst/>
          </a:prstGeom>
          <a:solidFill>
            <a:srgbClr val="267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5" name="Rectangle 34">
            <a:extLst>
              <a:ext uri="{FF2B5EF4-FFF2-40B4-BE49-F238E27FC236}">
                <a16:creationId xmlns:a16="http://schemas.microsoft.com/office/drawing/2014/main" id="{B507B12C-D5B7-4378-A923-AC3A0D0B8CA0}"/>
              </a:ext>
            </a:extLst>
          </p:cNvPr>
          <p:cNvSpPr/>
          <p:nvPr/>
        </p:nvSpPr>
        <p:spPr>
          <a:xfrm>
            <a:off x="5159484" y="4949261"/>
            <a:ext cx="262293" cy="168152"/>
          </a:xfrm>
          <a:prstGeom prst="rect">
            <a:avLst/>
          </a:prstGeom>
          <a:noFill/>
          <a:ln w="28575">
            <a:solidFill>
              <a:srgbClr val="6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6" name="Oval 35">
            <a:extLst>
              <a:ext uri="{FF2B5EF4-FFF2-40B4-BE49-F238E27FC236}">
                <a16:creationId xmlns:a16="http://schemas.microsoft.com/office/drawing/2014/main" id="{24F260C8-2B10-41D2-8367-382E36C1FFAE}"/>
              </a:ext>
            </a:extLst>
          </p:cNvPr>
          <p:cNvSpPr/>
          <p:nvPr/>
        </p:nvSpPr>
        <p:spPr>
          <a:xfrm>
            <a:off x="5233800" y="4755149"/>
            <a:ext cx="113660" cy="109299"/>
          </a:xfrm>
          <a:prstGeom prst="ellipse">
            <a:avLst/>
          </a:prstGeom>
          <a:solidFill>
            <a:srgbClr val="F06666"/>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7" name="Rectangle 36">
            <a:extLst>
              <a:ext uri="{FF2B5EF4-FFF2-40B4-BE49-F238E27FC236}">
                <a16:creationId xmlns:a16="http://schemas.microsoft.com/office/drawing/2014/main" id="{E5C7A58C-B431-4CC4-BE81-5A08B3656204}"/>
              </a:ext>
            </a:extLst>
          </p:cNvPr>
          <p:cNvSpPr/>
          <p:nvPr/>
        </p:nvSpPr>
        <p:spPr>
          <a:xfrm>
            <a:off x="5159484" y="5202225"/>
            <a:ext cx="262293" cy="168152"/>
          </a:xfrm>
          <a:prstGeom prst="rect">
            <a:avLst/>
          </a:prstGeom>
          <a:solidFill>
            <a:srgbClr val="C9B386"/>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8" name="TextBox 25">
            <a:extLst>
              <a:ext uri="{FF2B5EF4-FFF2-40B4-BE49-F238E27FC236}">
                <a16:creationId xmlns:a16="http://schemas.microsoft.com/office/drawing/2014/main" id="{624D890E-B685-44CD-978D-84D7AB526149}"/>
              </a:ext>
            </a:extLst>
          </p:cNvPr>
          <p:cNvSpPr txBox="1"/>
          <p:nvPr/>
        </p:nvSpPr>
        <p:spPr>
          <a:xfrm>
            <a:off x="5398561" y="5145643"/>
            <a:ext cx="2615129" cy="282991"/>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cs typeface="Calibri"/>
              </a:rPr>
              <a:t>Native American</a:t>
            </a:r>
            <a:r>
              <a:rPr lang="en-US" sz="1400">
                <a:solidFill>
                  <a:schemeClr val="tx1">
                    <a:lumMod val="75000"/>
                    <a:lumOff val="25000"/>
                  </a:schemeClr>
                </a:solidFill>
                <a:latin typeface="Century Gothic"/>
                <a:ea typeface="+mn-lt"/>
                <a:cs typeface="+mn-lt"/>
              </a:rPr>
              <a:t> reservations</a:t>
            </a:r>
            <a:endParaRPr lang="en-US" sz="1400">
              <a:solidFill>
                <a:schemeClr val="tx1">
                  <a:lumMod val="75000"/>
                  <a:lumOff val="25000"/>
                </a:schemeClr>
              </a:solidFill>
              <a:latin typeface="Century Gothic"/>
            </a:endParaRPr>
          </a:p>
        </p:txBody>
      </p:sp>
    </p:spTree>
    <p:extLst>
      <p:ext uri="{BB962C8B-B14F-4D97-AF65-F5344CB8AC3E}">
        <p14:creationId xmlns:p14="http://schemas.microsoft.com/office/powerpoint/2010/main" val="1387169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D9D3557B-1C46-4C91-A6C3-C8C0B3057391}"/>
              </a:ext>
            </a:extLst>
          </p:cNvPr>
          <p:cNvSpPr txBox="1">
            <a:spLocks/>
          </p:cNvSpPr>
          <p:nvPr/>
        </p:nvSpPr>
        <p:spPr>
          <a:xfrm>
            <a:off x="799917" y="1572868"/>
            <a:ext cx="10439399"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C13E2D"/>
              </a:buClr>
              <a:buSzTx/>
              <a:buFont typeface="Arial" panose="020B0604020202020204" pitchFamily="34" charset="0"/>
              <a:buChar char="•"/>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List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advisors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partners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and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others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who have contributed in any way to the project.</a:t>
            </a:r>
          </a:p>
          <a:p>
            <a:pPr marL="342900" marR="0" lvl="0" indent="-342900" algn="l" defTabSz="914400" rtl="0" eaLnBrk="1" fontAlgn="auto" latinLnBrk="0" hangingPunct="1">
              <a:lnSpc>
                <a:spcPct val="100000"/>
              </a:lnSpc>
              <a:spcBef>
                <a:spcPts val="0"/>
              </a:spcBef>
              <a:spcAft>
                <a:spcPts val="600"/>
              </a:spcAft>
              <a:buClr>
                <a:srgbClr val="C13E2D"/>
              </a:buClr>
              <a:buSzTx/>
              <a:buFont typeface="Arial" panose="020B0604020202020204" pitchFamily="34" charset="0"/>
              <a:buChar char="•"/>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If your project is a multi-term one, acknowledge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past contributors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If you used ESA data, you need to include the following disclaimer:</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p>
          <a:p>
            <a:pPr marL="1143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This material contains modified Copernicus Sentinel data (insert year), processed by ESA.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3A78191C-F634-4D37-BBFA-469DB2D809F0}"/>
              </a:ext>
            </a:extLst>
          </p:cNvPr>
          <p:cNvSpPr txBox="1"/>
          <p:nvPr/>
        </p:nvSpPr>
        <p:spPr>
          <a:xfrm>
            <a:off x="4036831" y="5072665"/>
            <a:ext cx="3399416" cy="830997"/>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E0C69DF5-D1C7-40EF-A136-C0EF7BE86B1E}"/>
              </a:ext>
            </a:extLst>
          </p:cNvPr>
          <p:cNvSpPr txBox="1">
            <a:spLocks/>
          </p:cNvSpPr>
          <p:nvPr/>
        </p:nvSpPr>
        <p:spPr>
          <a:xfrm>
            <a:off x="156996" y="4230692"/>
            <a:ext cx="9368002"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dirty="0">
                <a:solidFill>
                  <a:srgbClr val="C13E2D"/>
                </a:solidFill>
                <a:latin typeface="Century Gothic"/>
              </a:rPr>
              <a:t>Study Area </a:t>
            </a:r>
            <a:r>
              <a:rPr lang="en-US" sz="3200" b="0" spc="0" baseline="0" dirty="0">
                <a:solidFill>
                  <a:srgbClr val="C13E2D"/>
                </a:solidFill>
              </a:rPr>
              <a:t>Wildland Fires</a:t>
            </a:r>
          </a:p>
        </p:txBody>
      </p:sp>
      <p:sp>
        <p:nvSpPr>
          <p:cNvPr id="33" name="Subtitle 2">
            <a:extLst>
              <a:ext uri="{FF2B5EF4-FFF2-40B4-BE49-F238E27FC236}">
                <a16:creationId xmlns:a16="http://schemas.microsoft.com/office/drawing/2014/main" id="{F59A494E-03DA-4003-81CB-8E7590347861}"/>
              </a:ext>
            </a:extLst>
          </p:cNvPr>
          <p:cNvSpPr txBox="1">
            <a:spLocks/>
          </p:cNvSpPr>
          <p:nvPr/>
        </p:nvSpPr>
        <p:spPr>
          <a:xfrm>
            <a:off x="156997" y="4739045"/>
            <a:ext cx="9833310" cy="811600"/>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dirty="0">
                <a:solidFill>
                  <a:schemeClr val="tx1">
                    <a:lumMod val="75000"/>
                    <a:lumOff val="25000"/>
                  </a:schemeClr>
                </a:solidFill>
                <a:latin typeface="Century Gothic"/>
              </a:rPr>
              <a:t>Long Title (Title Case)</a:t>
            </a:r>
            <a:endParaRPr lang="en-US" sz="2200" dirty="0">
              <a:solidFill>
                <a:schemeClr val="tx1">
                  <a:lumMod val="75000"/>
                  <a:lumOff val="25000"/>
                </a:schemeClr>
              </a:solidFill>
            </a:endParaRPr>
          </a:p>
        </p:txBody>
      </p:sp>
      <p:sp>
        <p:nvSpPr>
          <p:cNvPr id="11" name="TextBox 10">
            <a:extLst>
              <a:ext uri="{FF2B5EF4-FFF2-40B4-BE49-F238E27FC236}">
                <a16:creationId xmlns:a16="http://schemas.microsoft.com/office/drawing/2014/main" id="{492ABFE5-CCE4-4DF3-B744-07C7A487604A}"/>
              </a:ext>
            </a:extLst>
          </p:cNvPr>
          <p:cNvSpPr txBox="1"/>
          <p:nvPr/>
        </p:nvSpPr>
        <p:spPr>
          <a:xfrm>
            <a:off x="156996" y="5647682"/>
            <a:ext cx="9368002" cy="400110"/>
          </a:xfrm>
          <a:prstGeom prst="rect">
            <a:avLst/>
          </a:prstGeom>
          <a:noFill/>
        </p:spPr>
        <p:txBody>
          <a:bodyPr wrap="square">
            <a:spAutoFit/>
          </a:bodyPr>
          <a:lstStyle/>
          <a:p>
            <a:r>
              <a:rPr lang="en-US" sz="2000" dirty="0">
                <a:solidFill>
                  <a:schemeClr val="tx1">
                    <a:lumMod val="75000"/>
                    <a:lumOff val="25000"/>
                  </a:schemeClr>
                </a:solidFill>
                <a:latin typeface="Century Gothic"/>
              </a:rPr>
              <a:t>Team Member 1</a:t>
            </a:r>
            <a:r>
              <a:rPr lang="en-US" sz="2000" dirty="0">
                <a:solidFill>
                  <a:srgbClr val="C13E2D"/>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2 </a:t>
            </a:r>
            <a:r>
              <a:rPr lang="en-US" sz="2000" dirty="0">
                <a:solidFill>
                  <a:srgbClr val="C13E2D"/>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3 </a:t>
            </a:r>
            <a:r>
              <a:rPr lang="en-US" sz="2000" dirty="0">
                <a:solidFill>
                  <a:srgbClr val="C13E2D"/>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4</a:t>
            </a:r>
            <a:endParaRPr lang="en-US" sz="2000" dirty="0"/>
          </a:p>
        </p:txBody>
      </p:sp>
      <p:sp>
        <p:nvSpPr>
          <p:cNvPr id="12" name="Rectangle 11">
            <a:extLst>
              <a:ext uri="{FF2B5EF4-FFF2-40B4-BE49-F238E27FC236}">
                <a16:creationId xmlns:a16="http://schemas.microsoft.com/office/drawing/2014/main" id="{801BF616-A1C8-4C53-B1F3-F44FE84D3CB4}"/>
              </a:ext>
            </a:extLst>
          </p:cNvPr>
          <p:cNvSpPr/>
          <p:nvPr/>
        </p:nvSpPr>
        <p:spPr>
          <a:xfrm>
            <a:off x="171776" y="6356349"/>
            <a:ext cx="5924223" cy="369789"/>
          </a:xfrm>
          <a:prstGeom prst="rect">
            <a:avLst/>
          </a:prstGeom>
        </p:spPr>
        <p:txBody>
          <a:bodyPr wrap="none" lIns="91440" tIns="45720" rIns="91440" bIns="45720" anchor="ctr">
            <a:noAutofit/>
          </a:bodyPr>
          <a:lstStyle/>
          <a:p>
            <a:r>
              <a:rPr lang="en-US" sz="1600" b="1" dirty="0">
                <a:solidFill>
                  <a:schemeClr val="bg1"/>
                </a:solidFill>
                <a:latin typeface="Century Gothic" panose="020B0502020202020204" pitchFamily="34" charset="0"/>
              </a:rPr>
              <a:t>Node Name (i.e. North Carolina – NCEI) | Term Year </a:t>
            </a:r>
          </a:p>
        </p:txBody>
      </p:sp>
    </p:spTree>
    <p:extLst>
      <p:ext uri="{BB962C8B-B14F-4D97-AF65-F5344CB8AC3E}">
        <p14:creationId xmlns:p14="http://schemas.microsoft.com/office/powerpoint/2010/main" val="2377245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49A684C-203A-A4B0-8CAC-0B5B90333A0D}"/>
              </a:ext>
            </a:extLst>
          </p:cNvPr>
          <p:cNvSpPr txBox="1"/>
          <p:nvPr/>
        </p:nvSpPr>
        <p:spPr>
          <a:xfrm>
            <a:off x="73964" y="6357641"/>
            <a:ext cx="2920789"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bg1"/>
                </a:solidFill>
                <a:latin typeface="Century Gothic"/>
                <a:ea typeface="+mn-lt"/>
                <a:cs typeface="+mn-lt"/>
              </a:rPr>
              <a:t>Image Credit: Bernardo62</a:t>
            </a:r>
          </a:p>
        </p:txBody>
      </p:sp>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96429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13E2D"/>
                </a:solidFill>
                <a:latin typeface="Century Gothic" panose="020B0502020202020204" pitchFamily="34" charset="0"/>
              </a:rPr>
              <a:t>SLIDE TEMPLATE: COMPONENTS </a:t>
            </a:r>
          </a:p>
        </p:txBody>
      </p:sp>
      <p:sp>
        <p:nvSpPr>
          <p:cNvPr id="8" name="TextBox 7">
            <a:extLst>
              <a:ext uri="{FF2B5EF4-FFF2-40B4-BE49-F238E27FC236}">
                <a16:creationId xmlns:a16="http://schemas.microsoft.com/office/drawing/2014/main" id="{7FC84720-0FA9-4A5B-BBD6-1F42C65350A8}"/>
              </a:ext>
            </a:extLst>
          </p:cNvPr>
          <p:cNvSpPr txBox="1"/>
          <p:nvPr/>
        </p:nvSpPr>
        <p:spPr>
          <a:xfrm>
            <a:off x="9851474" y="1374529"/>
            <a:ext cx="1767256" cy="2800767"/>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latin typeface="Century Gothic" panose="020B0502020202020204" pitchFamily="34" charset="0"/>
              </a:rPr>
              <a:t>Feel free to expand upon these topics, alter the headings, and change the order of the slides to fit your needs. An outline slide is NOT required.</a:t>
            </a:r>
          </a:p>
        </p:txBody>
      </p:sp>
      <p:sp>
        <p:nvSpPr>
          <p:cNvPr id="9" name="Text Placeholder 5">
            <a:extLst>
              <a:ext uri="{FF2B5EF4-FFF2-40B4-BE49-F238E27FC236}">
                <a16:creationId xmlns:a16="http://schemas.microsoft.com/office/drawing/2014/main" id="{09B7DEA5-D47A-4555-AFE8-B51F87A0B059}"/>
              </a:ext>
            </a:extLst>
          </p:cNvPr>
          <p:cNvSpPr txBox="1">
            <a:spLocks/>
          </p:cNvSpPr>
          <p:nvPr/>
        </p:nvSpPr>
        <p:spPr>
          <a:xfrm>
            <a:off x="513024"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13E2D"/>
              </a:buClr>
            </a:pPr>
            <a:r>
              <a:rPr lang="en-US" sz="1800" dirty="0">
                <a:solidFill>
                  <a:schemeClr val="tx1">
                    <a:lumMod val="75000"/>
                    <a:lumOff val="25000"/>
                  </a:schemeClr>
                </a:solidFill>
                <a:latin typeface="Century Gothic" panose="020B0502020202020204" pitchFamily="34" charset="0"/>
              </a:rPr>
              <a:t>Study Area</a:t>
            </a:r>
          </a:p>
          <a:p>
            <a:pPr>
              <a:lnSpc>
                <a:spcPct val="100000"/>
              </a:lnSpc>
              <a:spcBef>
                <a:spcPts val="0"/>
              </a:spcBef>
              <a:spcAft>
                <a:spcPts val="600"/>
              </a:spcAft>
              <a:buClr>
                <a:srgbClr val="C13E2D"/>
              </a:buClr>
            </a:pPr>
            <a:r>
              <a:rPr lang="en-US" sz="1800" dirty="0">
                <a:solidFill>
                  <a:schemeClr val="tx1">
                    <a:lumMod val="75000"/>
                    <a:lumOff val="25000"/>
                  </a:schemeClr>
                </a:solidFill>
                <a:latin typeface="Century Gothic" panose="020B0502020202020204" pitchFamily="34" charset="0"/>
              </a:rPr>
              <a:t>Study Period</a:t>
            </a:r>
          </a:p>
          <a:p>
            <a:pPr>
              <a:lnSpc>
                <a:spcPct val="100000"/>
              </a:lnSpc>
              <a:spcBef>
                <a:spcPts val="0"/>
              </a:spcBef>
              <a:spcAft>
                <a:spcPts val="600"/>
              </a:spcAft>
              <a:buClr>
                <a:srgbClr val="C13E2D"/>
              </a:buClr>
            </a:pPr>
            <a:r>
              <a:rPr lang="en-US" sz="1800" dirty="0">
                <a:solidFill>
                  <a:schemeClr val="tx1">
                    <a:lumMod val="75000"/>
                    <a:lumOff val="25000"/>
                  </a:schemeClr>
                </a:solidFill>
                <a:latin typeface="Century Gothic" panose="020B0502020202020204" pitchFamily="34" charset="0"/>
              </a:rPr>
              <a:t>Objectives</a:t>
            </a:r>
          </a:p>
          <a:p>
            <a:pPr>
              <a:lnSpc>
                <a:spcPct val="100000"/>
              </a:lnSpc>
              <a:spcBef>
                <a:spcPts val="0"/>
              </a:spcBef>
              <a:spcAft>
                <a:spcPts val="600"/>
              </a:spcAft>
              <a:buClr>
                <a:srgbClr val="C13E2D"/>
              </a:buClr>
            </a:pPr>
            <a:r>
              <a:rPr lang="en-US" sz="1800" dirty="0">
                <a:solidFill>
                  <a:schemeClr val="tx1">
                    <a:lumMod val="75000"/>
                    <a:lumOff val="25000"/>
                  </a:schemeClr>
                </a:solidFill>
                <a:latin typeface="Century Gothic" panose="020B0502020202020204" pitchFamily="34" charset="0"/>
              </a:rPr>
              <a:t>Partners</a:t>
            </a:r>
          </a:p>
          <a:p>
            <a:pPr>
              <a:lnSpc>
                <a:spcPct val="100000"/>
              </a:lnSpc>
              <a:spcBef>
                <a:spcPts val="0"/>
              </a:spcBef>
              <a:spcAft>
                <a:spcPts val="600"/>
              </a:spcAft>
              <a:buClr>
                <a:srgbClr val="C13E2D"/>
              </a:buClr>
            </a:pPr>
            <a:r>
              <a:rPr lang="en-US" sz="1800" dirty="0">
                <a:solidFill>
                  <a:schemeClr val="tx1">
                    <a:lumMod val="75000"/>
                    <a:lumOff val="25000"/>
                  </a:schemeClr>
                </a:solidFill>
                <a:latin typeface="Century Gothic" panose="020B0502020202020204" pitchFamily="34" charset="0"/>
              </a:rPr>
              <a:t>Community Concerns</a:t>
            </a:r>
          </a:p>
          <a:p>
            <a:pPr>
              <a:lnSpc>
                <a:spcPct val="100000"/>
              </a:lnSpc>
              <a:spcBef>
                <a:spcPts val="0"/>
              </a:spcBef>
              <a:spcAft>
                <a:spcPts val="600"/>
              </a:spcAft>
              <a:buClr>
                <a:srgbClr val="C13E2D"/>
              </a:buClr>
            </a:pPr>
            <a:r>
              <a:rPr lang="en-US" sz="1800" dirty="0">
                <a:solidFill>
                  <a:schemeClr val="tx1">
                    <a:lumMod val="75000"/>
                    <a:lumOff val="25000"/>
                  </a:schemeClr>
                </a:solidFill>
                <a:latin typeface="Century Gothic" panose="020B0502020202020204" pitchFamily="34" charset="0"/>
              </a:rPr>
              <a:t>NASA Satellites/Sensors Used</a:t>
            </a:r>
          </a:p>
          <a:p>
            <a:pPr>
              <a:lnSpc>
                <a:spcPct val="100000"/>
              </a:lnSpc>
              <a:spcBef>
                <a:spcPts val="0"/>
              </a:spcBef>
              <a:spcAft>
                <a:spcPts val="600"/>
              </a:spcAft>
              <a:buClr>
                <a:srgbClr val="C13E2D"/>
              </a:buClr>
            </a:pPr>
            <a:r>
              <a:rPr lang="en-US" sz="1800" dirty="0">
                <a:solidFill>
                  <a:schemeClr val="tx1">
                    <a:lumMod val="75000"/>
                    <a:lumOff val="25000"/>
                  </a:schemeClr>
                </a:solidFill>
                <a:latin typeface="Century Gothic" panose="020B0502020202020204" pitchFamily="34" charset="0"/>
              </a:rPr>
              <a:t>Methodology</a:t>
            </a:r>
          </a:p>
          <a:p>
            <a:pPr>
              <a:lnSpc>
                <a:spcPct val="100000"/>
              </a:lnSpc>
              <a:spcBef>
                <a:spcPts val="0"/>
              </a:spcBef>
              <a:spcAft>
                <a:spcPts val="600"/>
              </a:spcAft>
              <a:buClr>
                <a:srgbClr val="C13E2D"/>
              </a:buClr>
            </a:pPr>
            <a:r>
              <a:rPr lang="en-US" sz="1800" dirty="0">
                <a:solidFill>
                  <a:schemeClr val="tx1">
                    <a:lumMod val="75000"/>
                    <a:lumOff val="25000"/>
                  </a:schemeClr>
                </a:solidFill>
                <a:latin typeface="Century Gothic" panose="020B0502020202020204" pitchFamily="34" charset="0"/>
              </a:rPr>
              <a:t>Results</a:t>
            </a:r>
          </a:p>
          <a:p>
            <a:pPr>
              <a:lnSpc>
                <a:spcPct val="100000"/>
              </a:lnSpc>
              <a:spcBef>
                <a:spcPts val="0"/>
              </a:spcBef>
              <a:spcAft>
                <a:spcPts val="600"/>
              </a:spcAft>
              <a:buClr>
                <a:srgbClr val="C13E2D"/>
              </a:buClr>
            </a:pPr>
            <a:r>
              <a:rPr lang="en-US" sz="1800" dirty="0">
                <a:solidFill>
                  <a:schemeClr val="tx1">
                    <a:lumMod val="75000"/>
                    <a:lumOff val="25000"/>
                  </a:schemeClr>
                </a:solidFill>
                <a:latin typeface="Century Gothic" panose="020B0502020202020204" pitchFamily="34" charset="0"/>
              </a:rPr>
              <a:t>Conclusions</a:t>
            </a:r>
          </a:p>
          <a:p>
            <a:pPr>
              <a:lnSpc>
                <a:spcPct val="100000"/>
              </a:lnSpc>
              <a:spcBef>
                <a:spcPts val="0"/>
              </a:spcBef>
              <a:spcAft>
                <a:spcPts val="600"/>
              </a:spcAft>
              <a:buClr>
                <a:srgbClr val="C13E2D"/>
              </a:buClr>
            </a:pPr>
            <a:r>
              <a:rPr lang="en-US" sz="1800" dirty="0">
                <a:solidFill>
                  <a:schemeClr val="tx1">
                    <a:lumMod val="75000"/>
                    <a:lumOff val="25000"/>
                  </a:schemeClr>
                </a:solidFill>
                <a:latin typeface="Century Gothic" panose="020B0502020202020204" pitchFamily="34" charset="0"/>
              </a:rPr>
              <a:t>Errors &amp; Uncertainties</a:t>
            </a:r>
          </a:p>
          <a:p>
            <a:pPr>
              <a:lnSpc>
                <a:spcPct val="100000"/>
              </a:lnSpc>
              <a:spcBef>
                <a:spcPts val="0"/>
              </a:spcBef>
              <a:spcAft>
                <a:spcPts val="600"/>
              </a:spcAft>
              <a:buClr>
                <a:srgbClr val="C13E2D"/>
              </a:buClr>
            </a:pPr>
            <a:r>
              <a:rPr lang="en-US" sz="1800" dirty="0">
                <a:solidFill>
                  <a:schemeClr val="tx1">
                    <a:lumMod val="75000"/>
                    <a:lumOff val="25000"/>
                  </a:schemeClr>
                </a:solidFill>
                <a:latin typeface="Century Gothic" panose="020B0502020202020204" pitchFamily="34" charset="0"/>
              </a:rPr>
              <a:t>Future Work</a:t>
            </a:r>
          </a:p>
          <a:p>
            <a:pPr>
              <a:lnSpc>
                <a:spcPct val="100000"/>
              </a:lnSpc>
              <a:spcBef>
                <a:spcPts val="0"/>
              </a:spcBef>
              <a:spcAft>
                <a:spcPts val="600"/>
              </a:spcAft>
              <a:buClr>
                <a:srgbClr val="C13E2D"/>
              </a:buClr>
            </a:pPr>
            <a:r>
              <a:rPr lang="en-US" sz="1800" dirty="0">
                <a:solidFill>
                  <a:schemeClr val="tx1">
                    <a:lumMod val="75000"/>
                    <a:lumOff val="25000"/>
                  </a:schemeClr>
                </a:solidFill>
                <a:latin typeface="Century Gothic" panose="020B0502020202020204" pitchFamily="34" charset="0"/>
              </a:rPr>
              <a:t>Acknowledgements</a:t>
            </a:r>
          </a:p>
        </p:txBody>
      </p:sp>
      <p:pic>
        <p:nvPicPr>
          <p:cNvPr id="10" name="Picture Placeholder 7">
            <a:extLst>
              <a:ext uri="{FF2B5EF4-FFF2-40B4-BE49-F238E27FC236}">
                <a16:creationId xmlns:a16="http://schemas.microsoft.com/office/drawing/2014/main" id="{5E2B8964-28FA-4E79-85C4-E47C3437B51E}"/>
              </a:ext>
            </a:extLst>
          </p:cNvPr>
          <p:cNvPicPr>
            <a:picLocks noChangeAspect="1"/>
          </p:cNvPicPr>
          <p:nvPr/>
        </p:nvPicPr>
        <p:blipFill>
          <a:blip r:embed="rId3" cstate="print">
            <a:extLst>
              <a:ext uri="{28A0092B-C50C-407E-A947-70E740481C1C}">
                <a14:useLocalDpi xmlns:a14="http://schemas.microsoft.com/office/drawing/2010/main" val="0"/>
              </a:ext>
            </a:extLst>
          </a:blip>
          <a:srcRect l="9937" r="9937"/>
          <a:stretch>
            <a:fillRect/>
          </a:stretch>
        </p:blipFill>
        <p:spPr>
          <a:xfrm>
            <a:off x="4279152" y="1374529"/>
            <a:ext cx="5395931" cy="4527485"/>
          </a:xfrm>
          <a:prstGeom prst="rect">
            <a:avLst/>
          </a:prstGeom>
          <a:effectLst>
            <a:outerShdw blurRad="50800" dist="38100" dir="2700000" algn="tl" rotWithShape="0">
              <a:prstClr val="black">
                <a:alpha val="40000"/>
              </a:prstClr>
            </a:outerShdw>
          </a:effectLst>
        </p:spPr>
      </p:pic>
      <p:sp>
        <p:nvSpPr>
          <p:cNvPr id="11" name="Text Placeholder 4">
            <a:extLst>
              <a:ext uri="{FF2B5EF4-FFF2-40B4-BE49-F238E27FC236}">
                <a16:creationId xmlns:a16="http://schemas.microsoft.com/office/drawing/2014/main" id="{7DCD1628-46FF-4031-8D43-835C9981427C}"/>
              </a:ext>
            </a:extLst>
          </p:cNvPr>
          <p:cNvSpPr txBox="1">
            <a:spLocks/>
          </p:cNvSpPr>
          <p:nvPr/>
        </p:nvSpPr>
        <p:spPr>
          <a:xfrm>
            <a:off x="6335588"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29056589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624CC6A-2618-4034-BACA-9AA3CD435DF1}"/>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13E2D"/>
                </a:solidFill>
                <a:latin typeface="Century Gothic" panose="020F0302020204030204"/>
              </a:rPr>
              <a:t>PRESENTATION GUIDELINES: FONTS</a:t>
            </a:r>
          </a:p>
        </p:txBody>
      </p:sp>
      <p:sp>
        <p:nvSpPr>
          <p:cNvPr id="8" name="Text Placeholder 3">
            <a:extLst>
              <a:ext uri="{FF2B5EF4-FFF2-40B4-BE49-F238E27FC236}">
                <a16:creationId xmlns:a16="http://schemas.microsoft.com/office/drawing/2014/main" id="{836F84E0-951A-4946-80AA-536954741872}"/>
              </a:ext>
            </a:extLst>
          </p:cNvPr>
          <p:cNvSpPr txBox="1">
            <a:spLocks/>
          </p:cNvSpPr>
          <p:nvPr/>
        </p:nvSpPr>
        <p:spPr>
          <a:xfrm>
            <a:off x="513028" y="1147768"/>
            <a:ext cx="6629400" cy="50625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C13E2D"/>
              </a:buClr>
            </a:pPr>
            <a:r>
              <a:rPr lang="en-US" b="1" dirty="0">
                <a:solidFill>
                  <a:schemeClr val="tx1">
                    <a:lumMod val="75000"/>
                    <a:lumOff val="25000"/>
                  </a:schemeClr>
                </a:solidFill>
                <a:latin typeface="Century Gothic" panose="020F0302020204030204"/>
              </a:rPr>
              <a:t>Font is always Century Gothic, </a:t>
            </a:r>
            <a:r>
              <a:rPr lang="en-US" dirty="0">
                <a:solidFill>
                  <a:schemeClr val="tx1">
                    <a:lumMod val="75000"/>
                    <a:lumOff val="25000"/>
                  </a:schemeClr>
                </a:solidFill>
                <a:latin typeface="Century Gothic" panose="020F0302020204030204"/>
              </a:rPr>
              <a:t>including on figures and image captions</a:t>
            </a:r>
          </a:p>
          <a:p>
            <a:pPr>
              <a:lnSpc>
                <a:spcPct val="100000"/>
              </a:lnSpc>
              <a:spcAft>
                <a:spcPts val="600"/>
              </a:spcAft>
              <a:buClr>
                <a:srgbClr val="C13E2D"/>
              </a:buClr>
            </a:pPr>
            <a:r>
              <a:rPr lang="en-US" dirty="0">
                <a:solidFill>
                  <a:schemeClr val="tx1">
                    <a:lumMod val="75000"/>
                    <a:lumOff val="25000"/>
                  </a:schemeClr>
                </a:solidFill>
                <a:latin typeface="Century Gothic" panose="020F0302020204030204"/>
              </a:rPr>
              <a:t>Font color is </a:t>
            </a:r>
            <a:r>
              <a:rPr lang="en-US" b="1" dirty="0">
                <a:solidFill>
                  <a:schemeClr val="tx1">
                    <a:lumMod val="75000"/>
                    <a:lumOff val="25000"/>
                  </a:schemeClr>
                </a:solidFill>
                <a:latin typeface="Century Gothic" panose="020F0302020204030204"/>
              </a:rPr>
              <a:t>Black, Text 1, Lighter 25%, </a:t>
            </a:r>
            <a:r>
              <a:rPr lang="en-US" dirty="0">
                <a:solidFill>
                  <a:schemeClr val="tx1">
                    <a:lumMod val="75000"/>
                    <a:lumOff val="25000"/>
                  </a:schemeClr>
                </a:solidFill>
                <a:latin typeface="Century Gothic" panose="020F0302020204030204"/>
              </a:rPr>
              <a:t>NOT Black</a:t>
            </a:r>
          </a:p>
          <a:p>
            <a:pPr>
              <a:lnSpc>
                <a:spcPct val="100000"/>
              </a:lnSpc>
              <a:spcAft>
                <a:spcPts val="600"/>
              </a:spcAft>
              <a:buClr>
                <a:srgbClr val="C13E2D"/>
              </a:buClr>
            </a:pPr>
            <a:r>
              <a:rPr lang="en-US" dirty="0">
                <a:solidFill>
                  <a:schemeClr val="tx1">
                    <a:lumMod val="75000"/>
                    <a:lumOff val="25000"/>
                  </a:schemeClr>
                </a:solidFill>
                <a:latin typeface="Century Gothic" panose="020F0302020204030204"/>
              </a:rPr>
              <a:t>Font sizing:</a:t>
            </a:r>
          </a:p>
          <a:p>
            <a:pPr lvl="1">
              <a:lnSpc>
                <a:spcPct val="100000"/>
              </a:lnSpc>
              <a:spcAft>
                <a:spcPts val="600"/>
              </a:spcAft>
              <a:buClr>
                <a:srgbClr val="C13E2D"/>
              </a:buClr>
            </a:pPr>
            <a:r>
              <a:rPr lang="en-US" sz="2000" b="1" dirty="0">
                <a:solidFill>
                  <a:schemeClr val="tx1">
                    <a:lumMod val="75000"/>
                    <a:lumOff val="25000"/>
                  </a:schemeClr>
                </a:solidFill>
                <a:latin typeface="Century Gothic" panose="020F0302020204030204"/>
              </a:rPr>
              <a:t>Header text</a:t>
            </a:r>
            <a:r>
              <a:rPr lang="en-US" sz="2000" dirty="0">
                <a:solidFill>
                  <a:schemeClr val="tx1">
                    <a:lumMod val="75000"/>
                    <a:lumOff val="25000"/>
                  </a:schemeClr>
                </a:solidFill>
                <a:latin typeface="Century Gothic" panose="020F0302020204030204"/>
              </a:rPr>
              <a:t> point size should be between </a:t>
            </a:r>
            <a:r>
              <a:rPr lang="en-US" sz="2000" b="1" dirty="0">
                <a:solidFill>
                  <a:schemeClr val="tx1">
                    <a:lumMod val="75000"/>
                    <a:lumOff val="25000"/>
                  </a:schemeClr>
                </a:solidFill>
                <a:latin typeface="Century Gothic" panose="020F0302020204030204"/>
              </a:rPr>
              <a:t>32 and 44 </a:t>
            </a:r>
            <a:r>
              <a:rPr lang="en-US" sz="2000" dirty="0">
                <a:solidFill>
                  <a:schemeClr val="tx1">
                    <a:lumMod val="75000"/>
                    <a:lumOff val="25000"/>
                  </a:schemeClr>
                </a:solidFill>
                <a:latin typeface="Century Gothic" panose="020F0302020204030204"/>
              </a:rPr>
              <a:t>on most slides.</a:t>
            </a:r>
          </a:p>
          <a:p>
            <a:pPr lvl="1">
              <a:lnSpc>
                <a:spcPct val="100000"/>
              </a:lnSpc>
              <a:spcAft>
                <a:spcPts val="600"/>
              </a:spcAft>
              <a:buClr>
                <a:srgbClr val="C13E2D"/>
              </a:buClr>
            </a:pPr>
            <a:r>
              <a:rPr lang="en-US" sz="2000" b="1" dirty="0">
                <a:solidFill>
                  <a:schemeClr val="tx1">
                    <a:lumMod val="75000"/>
                    <a:lumOff val="25000"/>
                  </a:schemeClr>
                </a:solidFill>
                <a:latin typeface="Century Gothic" panose="020F0302020204030204"/>
              </a:rPr>
              <a:t>Body text </a:t>
            </a:r>
            <a:r>
              <a:rPr lang="en-US" sz="2000" dirty="0">
                <a:solidFill>
                  <a:schemeClr val="tx1">
                    <a:lumMod val="75000"/>
                    <a:lumOff val="25000"/>
                  </a:schemeClr>
                </a:solidFill>
                <a:latin typeface="Century Gothic" panose="020F0302020204030204"/>
              </a:rPr>
              <a:t>point size should be at least </a:t>
            </a:r>
            <a:r>
              <a:rPr lang="en-US" sz="2000" b="1" dirty="0">
                <a:solidFill>
                  <a:schemeClr val="tx1">
                    <a:lumMod val="75000"/>
                    <a:lumOff val="25000"/>
                  </a:schemeClr>
                </a:solidFill>
                <a:latin typeface="Century Gothic" panose="020F0302020204030204"/>
              </a:rPr>
              <a:t>20</a:t>
            </a:r>
            <a:r>
              <a:rPr lang="en-US" sz="2000" dirty="0">
                <a:solidFill>
                  <a:schemeClr val="tx1">
                    <a:lumMod val="75000"/>
                    <a:lumOff val="25000"/>
                  </a:schemeClr>
                </a:solidFill>
                <a:latin typeface="Century Gothic" panose="020F0302020204030204"/>
              </a:rPr>
              <a:t>.</a:t>
            </a:r>
          </a:p>
          <a:p>
            <a:pPr lvl="1">
              <a:lnSpc>
                <a:spcPct val="100000"/>
              </a:lnSpc>
              <a:spcAft>
                <a:spcPts val="600"/>
              </a:spcAft>
              <a:buClr>
                <a:srgbClr val="C13E2D"/>
              </a:buClr>
            </a:pPr>
            <a:r>
              <a:rPr lang="en-US" sz="2000" b="1" dirty="0">
                <a:solidFill>
                  <a:schemeClr val="tx1">
                    <a:lumMod val="75000"/>
                    <a:lumOff val="25000"/>
                  </a:schemeClr>
                </a:solidFill>
                <a:latin typeface="Century Gothic" panose="020F0302020204030204"/>
              </a:rPr>
              <a:t>Captions &amp; legend </a:t>
            </a:r>
            <a:r>
              <a:rPr lang="en-US" sz="2000" dirty="0">
                <a:solidFill>
                  <a:schemeClr val="tx1">
                    <a:lumMod val="75000"/>
                    <a:lumOff val="25000"/>
                  </a:schemeClr>
                </a:solidFill>
                <a:latin typeface="Century Gothic" panose="020F0302020204030204"/>
              </a:rPr>
              <a:t>items should be </a:t>
            </a:r>
            <a:r>
              <a:rPr lang="en-US" sz="2000" u="sng" dirty="0">
                <a:solidFill>
                  <a:schemeClr val="tx1">
                    <a:lumMod val="75000"/>
                    <a:lumOff val="25000"/>
                  </a:schemeClr>
                </a:solidFill>
                <a:latin typeface="Century Gothic" panose="020F0302020204030204"/>
              </a:rPr>
              <a:t>no smaller than</a:t>
            </a:r>
            <a:r>
              <a:rPr lang="en-US" sz="2000" b="1" dirty="0">
                <a:solidFill>
                  <a:schemeClr val="tx1">
                    <a:lumMod val="75000"/>
                    <a:lumOff val="25000"/>
                  </a:schemeClr>
                </a:solidFill>
                <a:latin typeface="Century Gothic" panose="020F0302020204030204"/>
              </a:rPr>
              <a:t> 14-point type</a:t>
            </a:r>
          </a:p>
          <a:p>
            <a:pPr lvl="1">
              <a:lnSpc>
                <a:spcPct val="100000"/>
              </a:lnSpc>
              <a:spcAft>
                <a:spcPts val="600"/>
              </a:spcAft>
              <a:buClr>
                <a:srgbClr val="C13E2D"/>
              </a:buClr>
            </a:pPr>
            <a:r>
              <a:rPr lang="en-US" sz="2000" dirty="0">
                <a:solidFill>
                  <a:schemeClr val="tx1">
                    <a:lumMod val="75000"/>
                    <a:lumOff val="25000"/>
                  </a:schemeClr>
                </a:solidFill>
                <a:latin typeface="Century Gothic" panose="020F0302020204030204"/>
              </a:rPr>
              <a:t>On slide </a:t>
            </a:r>
            <a:r>
              <a:rPr lang="en-US" sz="2000" b="1" dirty="0">
                <a:solidFill>
                  <a:schemeClr val="tx1">
                    <a:lumMod val="75000"/>
                    <a:lumOff val="25000"/>
                  </a:schemeClr>
                </a:solidFill>
                <a:latin typeface="Century Gothic" panose="020F0302020204030204"/>
              </a:rPr>
              <a:t>image credits </a:t>
            </a:r>
            <a:r>
              <a:rPr lang="en-US" sz="2000" dirty="0">
                <a:solidFill>
                  <a:schemeClr val="tx1">
                    <a:lumMod val="75000"/>
                    <a:lumOff val="25000"/>
                  </a:schemeClr>
                </a:solidFill>
                <a:latin typeface="Century Gothic" panose="020F0302020204030204"/>
              </a:rPr>
              <a:t>should be </a:t>
            </a:r>
            <a:r>
              <a:rPr lang="en-US" sz="2000" b="1" dirty="0">
                <a:solidFill>
                  <a:schemeClr val="tx1">
                    <a:lumMod val="75000"/>
                    <a:lumOff val="25000"/>
                  </a:schemeClr>
                </a:solidFill>
                <a:latin typeface="Century Gothic" panose="020F0302020204030204"/>
              </a:rPr>
              <a:t>11–12pts</a:t>
            </a:r>
            <a:r>
              <a:rPr lang="en-US" sz="2000" dirty="0">
                <a:solidFill>
                  <a:schemeClr val="tx1">
                    <a:lumMod val="75000"/>
                    <a:lumOff val="25000"/>
                  </a:schemeClr>
                </a:solidFill>
                <a:latin typeface="Century Gothic" panose="020F0302020204030204"/>
              </a:rPr>
              <a:t>; preferably use consistent placement on all slides (bottom corner)</a:t>
            </a:r>
          </a:p>
          <a:p>
            <a:pPr>
              <a:lnSpc>
                <a:spcPct val="100000"/>
              </a:lnSpc>
              <a:spcAft>
                <a:spcPts val="600"/>
              </a:spcAft>
              <a:buClr>
                <a:srgbClr val="C13E2D"/>
              </a:buClr>
            </a:pPr>
            <a:r>
              <a:rPr lang="en-US" dirty="0">
                <a:solidFill>
                  <a:schemeClr val="tx1">
                    <a:lumMod val="75000"/>
                    <a:lumOff val="25000"/>
                  </a:schemeClr>
                </a:solidFill>
                <a:latin typeface="Century Gothic" panose="020F0302020204030204"/>
              </a:rPr>
              <a:t>Try to use a </a:t>
            </a:r>
            <a:r>
              <a:rPr lang="en-US" b="1" dirty="0">
                <a:solidFill>
                  <a:schemeClr val="tx1">
                    <a:lumMod val="75000"/>
                    <a:lumOff val="25000"/>
                  </a:schemeClr>
                </a:solidFill>
                <a:latin typeface="Century Gothic" panose="020F0302020204030204"/>
              </a:rPr>
              <a:t>consistent font size</a:t>
            </a:r>
            <a:r>
              <a:rPr lang="en-US" dirty="0">
                <a:solidFill>
                  <a:schemeClr val="tx1">
                    <a:lumMod val="75000"/>
                    <a:lumOff val="25000"/>
                  </a:schemeClr>
                </a:solidFill>
                <a:latin typeface="Century Gothic" panose="020F0302020204030204"/>
              </a:rPr>
              <a:t> between slides</a:t>
            </a:r>
          </a:p>
        </p:txBody>
      </p:sp>
      <p:pic>
        <p:nvPicPr>
          <p:cNvPr id="9" name="Picture 8">
            <a:extLst>
              <a:ext uri="{FF2B5EF4-FFF2-40B4-BE49-F238E27FC236}">
                <a16:creationId xmlns:a16="http://schemas.microsoft.com/office/drawing/2014/main" id="{5374D127-AB7D-4392-93F8-0DE5AF3EEFCC}"/>
              </a:ext>
            </a:extLst>
          </p:cNvPr>
          <p:cNvPicPr>
            <a:picLocks noChangeAspect="1"/>
          </p:cNvPicPr>
          <p:nvPr/>
        </p:nvPicPr>
        <p:blipFill rotWithShape="1">
          <a:blip r:embed="rId3"/>
          <a:srcRect l="72635" t="10957" r="22096" b="71407"/>
          <a:stretch/>
        </p:blipFill>
        <p:spPr>
          <a:xfrm>
            <a:off x="8674484" y="122682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
        <p:nvSpPr>
          <p:cNvPr id="14" name="Rectangle: Rounded Corners 13">
            <a:extLst>
              <a:ext uri="{FF2B5EF4-FFF2-40B4-BE49-F238E27FC236}">
                <a16:creationId xmlns:a16="http://schemas.microsoft.com/office/drawing/2014/main" id="{AA62C43C-1971-4619-91E3-DB5B261B8710}"/>
              </a:ext>
            </a:extLst>
          </p:cNvPr>
          <p:cNvSpPr/>
          <p:nvPr/>
        </p:nvSpPr>
        <p:spPr>
          <a:xfrm>
            <a:off x="8194745" y="3905734"/>
            <a:ext cx="2919663" cy="1986214"/>
          </a:xfrm>
          <a:prstGeom prst="roundRect">
            <a:avLst/>
          </a:prstGeom>
          <a:solidFill>
            <a:srgbClr val="C13E2D"/>
          </a:solidFill>
          <a:ln>
            <a:solidFill>
              <a:srgbClr val="C13E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entury Gothic" panose="020B0502020202020204" pitchFamily="34" charset="0"/>
              </a:rPr>
              <a:t>Tip: use color wheels to ensure your font colors are complementary to your application area color!</a:t>
            </a:r>
          </a:p>
        </p:txBody>
      </p:sp>
    </p:spTree>
    <p:extLst>
      <p:ext uri="{BB962C8B-B14F-4D97-AF65-F5344CB8AC3E}">
        <p14:creationId xmlns:p14="http://schemas.microsoft.com/office/powerpoint/2010/main" val="3646699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3">
            <a:extLst>
              <a:ext uri="{FF2B5EF4-FFF2-40B4-BE49-F238E27FC236}">
                <a16:creationId xmlns:a16="http://schemas.microsoft.com/office/drawing/2014/main" id="{046CEB13-B1C0-4181-A470-4AC79B158493}"/>
              </a:ext>
            </a:extLst>
          </p:cNvPr>
          <p:cNvSpPr txBox="1">
            <a:spLocks/>
          </p:cNvSpPr>
          <p:nvPr/>
        </p:nvSpPr>
        <p:spPr>
          <a:xfrm>
            <a:off x="370608" y="1532597"/>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13E2D"/>
              </a:buClr>
            </a:pPr>
            <a:r>
              <a:rPr lang="en-US" sz="2000" dirty="0">
                <a:solidFill>
                  <a:schemeClr val="tx1">
                    <a:lumMod val="75000"/>
                    <a:lumOff val="25000"/>
                  </a:schemeClr>
                </a:solidFill>
                <a:latin typeface="Century Gothic" panose="020F0302020204030204"/>
              </a:rPr>
              <a:t>Overall, keep text to a </a:t>
            </a:r>
            <a:r>
              <a:rPr lang="en-US" sz="2000" b="1" dirty="0">
                <a:solidFill>
                  <a:schemeClr val="tx1">
                    <a:lumMod val="75000"/>
                    <a:lumOff val="25000"/>
                  </a:schemeClr>
                </a:solidFill>
                <a:latin typeface="Century Gothic" panose="020F0302020204030204"/>
              </a:rPr>
              <a:t>minimum</a:t>
            </a:r>
            <a:r>
              <a:rPr lang="en-US" sz="2000" dirty="0">
                <a:solidFill>
                  <a:schemeClr val="tx1">
                    <a:lumMod val="75000"/>
                    <a:lumOff val="25000"/>
                  </a:schemeClr>
                </a:solidFill>
                <a:latin typeface="Century Gothic" panose="020F0302020204030204"/>
              </a:rPr>
              <a:t>. </a:t>
            </a:r>
          </a:p>
          <a:p>
            <a:pPr>
              <a:lnSpc>
                <a:spcPct val="100000"/>
              </a:lnSpc>
              <a:spcBef>
                <a:spcPts val="0"/>
              </a:spcBef>
              <a:spcAft>
                <a:spcPts val="600"/>
              </a:spcAft>
              <a:buClr>
                <a:srgbClr val="C13E2D"/>
              </a:buClr>
            </a:pPr>
            <a:r>
              <a:rPr lang="en-US" sz="2000" b="1" dirty="0">
                <a:solidFill>
                  <a:schemeClr val="tx1">
                    <a:lumMod val="75000"/>
                    <a:lumOff val="25000"/>
                  </a:schemeClr>
                </a:solidFill>
                <a:latin typeface="Century Gothic" panose="020F0302020204030204"/>
              </a:rPr>
              <a:t>Include a visual</a:t>
            </a:r>
            <a:r>
              <a:rPr lang="en-US" sz="2000" dirty="0">
                <a:solidFill>
                  <a:schemeClr val="tx1">
                    <a:lumMod val="75000"/>
                    <a:lumOff val="25000"/>
                  </a:schemeClr>
                </a:solidFill>
                <a:latin typeface="Century Gothic" panose="020F0302020204030204"/>
              </a:rPr>
              <a:t> on each slide, if possible.</a:t>
            </a:r>
          </a:p>
          <a:p>
            <a:pPr lvl="1">
              <a:lnSpc>
                <a:spcPct val="100000"/>
              </a:lnSpc>
              <a:spcBef>
                <a:spcPts val="0"/>
              </a:spcBef>
              <a:spcAft>
                <a:spcPts val="600"/>
              </a:spcAft>
              <a:buClr>
                <a:srgbClr val="C13E2D"/>
              </a:buClr>
            </a:pPr>
            <a:r>
              <a:rPr lang="en-US" sz="2000" b="1" dirty="0">
                <a:solidFill>
                  <a:schemeClr val="tx1">
                    <a:lumMod val="75000"/>
                    <a:lumOff val="25000"/>
                  </a:schemeClr>
                </a:solidFill>
                <a:latin typeface="Century Gothic" panose="020F0302020204030204"/>
              </a:rPr>
              <a:t>Maximize the size </a:t>
            </a:r>
            <a:r>
              <a:rPr lang="en-US" sz="2000" dirty="0">
                <a:solidFill>
                  <a:schemeClr val="tx1">
                    <a:lumMod val="75000"/>
                    <a:lumOff val="25000"/>
                  </a:schemeClr>
                </a:solidFill>
                <a:latin typeface="Century Gothic" panose="020F0302020204030204"/>
              </a:rPr>
              <a:t>of any images, figures, and graphs to fill up the slide</a:t>
            </a:r>
          </a:p>
          <a:p>
            <a:pPr lvl="1">
              <a:lnSpc>
                <a:spcPct val="100000"/>
              </a:lnSpc>
              <a:spcBef>
                <a:spcPts val="0"/>
              </a:spcBef>
              <a:spcAft>
                <a:spcPts val="600"/>
              </a:spcAft>
              <a:buClr>
                <a:srgbClr val="C13E2D"/>
              </a:buClr>
            </a:pPr>
            <a:r>
              <a:rPr lang="en-US" sz="2000" dirty="0">
                <a:solidFill>
                  <a:schemeClr val="tx1">
                    <a:lumMod val="75000"/>
                    <a:lumOff val="25000"/>
                  </a:schemeClr>
                </a:solidFill>
                <a:latin typeface="Century Gothic" panose="020F0302020204030204"/>
              </a:rPr>
              <a:t>If you have image borders, which are usually a good idea, make sure they are consistent</a:t>
            </a:r>
          </a:p>
          <a:p>
            <a:pPr>
              <a:lnSpc>
                <a:spcPct val="100000"/>
              </a:lnSpc>
              <a:spcBef>
                <a:spcPts val="0"/>
              </a:spcBef>
              <a:spcAft>
                <a:spcPts val="600"/>
              </a:spcAft>
              <a:buClr>
                <a:srgbClr val="C13E2D"/>
              </a:buClr>
            </a:pPr>
            <a:r>
              <a:rPr lang="en-US" sz="2000" dirty="0">
                <a:solidFill>
                  <a:schemeClr val="tx1">
                    <a:lumMod val="75000"/>
                    <a:lumOff val="25000"/>
                  </a:schemeClr>
                </a:solidFill>
                <a:latin typeface="Century Gothic" panose="020F0302020204030204"/>
              </a:rPr>
              <a:t>Arrange content to </a:t>
            </a:r>
            <a:r>
              <a:rPr lang="en-US" sz="2000" b="1" dirty="0">
                <a:solidFill>
                  <a:schemeClr val="tx1">
                    <a:lumMod val="75000"/>
                    <a:lumOff val="25000"/>
                  </a:schemeClr>
                </a:solidFill>
                <a:latin typeface="Century Gothic" panose="020F0302020204030204"/>
              </a:rPr>
              <a:t>minimize white space</a:t>
            </a:r>
            <a:r>
              <a:rPr lang="en-US" sz="20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C13E2D"/>
              </a:buClr>
            </a:pPr>
            <a:r>
              <a:rPr lang="en-US" sz="2000" dirty="0">
                <a:solidFill>
                  <a:schemeClr val="tx1">
                    <a:lumMod val="75000"/>
                    <a:lumOff val="25000"/>
                  </a:schemeClr>
                </a:solidFill>
                <a:latin typeface="Century Gothic" panose="020F0302020204030204"/>
              </a:rPr>
              <a:t>Include </a:t>
            </a:r>
            <a:r>
              <a:rPr lang="en-US" sz="2000" b="1" dirty="0">
                <a:solidFill>
                  <a:schemeClr val="tx1">
                    <a:lumMod val="75000"/>
                    <a:lumOff val="25000"/>
                  </a:schemeClr>
                </a:solidFill>
                <a:latin typeface="Century Gothic" panose="020F0302020204030204"/>
              </a:rPr>
              <a:t>full speaker notes </a:t>
            </a:r>
            <a:r>
              <a:rPr lang="en-US" sz="2000" dirty="0">
                <a:solidFill>
                  <a:schemeClr val="tx1">
                    <a:lumMod val="75000"/>
                    <a:lumOff val="25000"/>
                  </a:schemeClr>
                </a:solidFill>
                <a:latin typeface="Century Gothic" panose="020F0302020204030204"/>
              </a:rPr>
              <a:t>for each slide (see below).</a:t>
            </a:r>
          </a:p>
          <a:p>
            <a:pPr lvl="1">
              <a:lnSpc>
                <a:spcPct val="100000"/>
              </a:lnSpc>
              <a:spcBef>
                <a:spcPts val="0"/>
              </a:spcBef>
              <a:spcAft>
                <a:spcPts val="600"/>
              </a:spcAft>
              <a:buClr>
                <a:srgbClr val="C13E2D"/>
              </a:buClr>
            </a:pPr>
            <a:r>
              <a:rPr lang="en-US" sz="2000" dirty="0">
                <a:solidFill>
                  <a:schemeClr val="tx1">
                    <a:lumMod val="75000"/>
                    <a:lumOff val="25000"/>
                  </a:schemeClr>
                </a:solidFill>
                <a:latin typeface="Century Gothic" panose="020F0302020204030204"/>
              </a:rPr>
              <a:t>You need to include image information in your speakers notes as well.</a:t>
            </a:r>
            <a:r>
              <a:rPr lang="en-US" sz="2000" dirty="0">
                <a:solidFill>
                  <a:prstClr val="black">
                    <a:lumMod val="75000"/>
                    <a:lumOff val="25000"/>
                  </a:prstClr>
                </a:solidFill>
                <a:latin typeface="Century Gothic" panose="020F0302020204030204"/>
              </a:rPr>
              <a:t> </a:t>
            </a:r>
          </a:p>
        </p:txBody>
      </p:sp>
      <p:pic>
        <p:nvPicPr>
          <p:cNvPr id="31" name="Picture 30">
            <a:extLst>
              <a:ext uri="{FF2B5EF4-FFF2-40B4-BE49-F238E27FC236}">
                <a16:creationId xmlns:a16="http://schemas.microsoft.com/office/drawing/2014/main" id="{F5C8DD57-8042-4777-B5E7-667879D467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33" name="Picture 32">
            <a:extLst>
              <a:ext uri="{FF2B5EF4-FFF2-40B4-BE49-F238E27FC236}">
                <a16:creationId xmlns:a16="http://schemas.microsoft.com/office/drawing/2014/main" id="{77434085-15E2-4395-BA83-5A5DA634156B}"/>
              </a:ext>
            </a:extLst>
          </p:cNvPr>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
        <p:nvSpPr>
          <p:cNvPr id="34" name="Title 1">
            <a:extLst>
              <a:ext uri="{FF2B5EF4-FFF2-40B4-BE49-F238E27FC236}">
                <a16:creationId xmlns:a16="http://schemas.microsoft.com/office/drawing/2014/main" id="{1AD47F2B-BCCA-4E5A-B1AC-331C3F91171D}"/>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13E2D"/>
                </a:solidFill>
                <a:latin typeface="Century Gothic" panose="020F0302020204030204"/>
              </a:rPr>
              <a:t>PRESENTATION GUIDELINES: TIPS</a:t>
            </a:r>
          </a:p>
        </p:txBody>
      </p:sp>
    </p:spTree>
    <p:extLst>
      <p:ext uri="{BB962C8B-B14F-4D97-AF65-F5344CB8AC3E}">
        <p14:creationId xmlns:p14="http://schemas.microsoft.com/office/powerpoint/2010/main" val="4288449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2EAC57A1-67ED-4ADF-AF8D-68FA616435F4}"/>
              </a:ext>
            </a:extLst>
          </p:cNvPr>
          <p:cNvSpPr txBox="1">
            <a:spLocks/>
          </p:cNvSpPr>
          <p:nvPr/>
        </p:nvSpPr>
        <p:spPr>
          <a:xfrm>
            <a:off x="495300" y="1509414"/>
            <a:ext cx="3872253" cy="426270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The Align Tool</a:t>
            </a:r>
          </a:p>
          <a:p>
            <a:pPr>
              <a:lnSpc>
                <a:spcPct val="100000"/>
              </a:lnSpc>
              <a:spcBef>
                <a:spcPts val="0"/>
              </a:spcBef>
              <a:spcAft>
                <a:spcPts val="600"/>
              </a:spcAft>
              <a:buClr>
                <a:srgbClr val="C13E2D"/>
              </a:buClr>
            </a:pPr>
            <a:r>
              <a:rPr lang="en-US" sz="2000" dirty="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Text Box Formatting (1)</a:t>
            </a:r>
          </a:p>
          <a:p>
            <a:pPr>
              <a:lnSpc>
                <a:spcPct val="100000"/>
              </a:lnSpc>
              <a:spcBef>
                <a:spcPts val="0"/>
              </a:spcBef>
              <a:spcAft>
                <a:spcPts val="600"/>
              </a:spcAft>
              <a:buClr>
                <a:srgbClr val="C13E2D"/>
              </a:buClr>
            </a:pPr>
            <a:r>
              <a:rPr lang="en-US" sz="2000" dirty="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Line Spacing Formatting (2)</a:t>
            </a:r>
          </a:p>
          <a:p>
            <a:pPr>
              <a:lnSpc>
                <a:spcPct val="100000"/>
              </a:lnSpc>
              <a:spcBef>
                <a:spcPts val="0"/>
              </a:spcBef>
              <a:spcAft>
                <a:spcPts val="600"/>
              </a:spcAft>
              <a:buClr>
                <a:srgbClr val="C13E2D"/>
              </a:buClr>
            </a:pPr>
            <a:r>
              <a:rPr lang="en-US" sz="2000" dirty="0">
                <a:solidFill>
                  <a:schemeClr val="tx1">
                    <a:lumMod val="75000"/>
                    <a:lumOff val="25000"/>
                  </a:schemeClr>
                </a:solidFill>
                <a:latin typeface="Century Gothic" panose="020F0302020204030204"/>
              </a:rPr>
              <a:t>Consistent line spacing can make your presentation look more professional.</a:t>
            </a:r>
          </a:p>
        </p:txBody>
      </p:sp>
      <p:grpSp>
        <p:nvGrpSpPr>
          <p:cNvPr id="19" name="Group 18">
            <a:extLst>
              <a:ext uri="{FF2B5EF4-FFF2-40B4-BE49-F238E27FC236}">
                <a16:creationId xmlns:a16="http://schemas.microsoft.com/office/drawing/2014/main" id="{47EDADCB-A930-4D20-A3F1-265B4F0B9CFE}"/>
              </a:ext>
            </a:extLst>
          </p:cNvPr>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21" name="Picture 20">
              <a:extLst>
                <a:ext uri="{FF2B5EF4-FFF2-40B4-BE49-F238E27FC236}">
                  <a16:creationId xmlns:a16="http://schemas.microsoft.com/office/drawing/2014/main" id="{E3A58B6A-052B-4100-A88F-066DF26C1D5A}"/>
                </a:ext>
              </a:extLst>
            </p:cNvPr>
            <p:cNvPicPr>
              <a:picLocks noChangeAspect="1"/>
            </p:cNvPicPr>
            <p:nvPr/>
          </p:nvPicPr>
          <p:blipFill rotWithShape="1">
            <a:blip r:embed="rId3">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22" name="TextBox 21">
              <a:extLst>
                <a:ext uri="{FF2B5EF4-FFF2-40B4-BE49-F238E27FC236}">
                  <a16:creationId xmlns:a16="http://schemas.microsoft.com/office/drawing/2014/main" id="{E2BC0CCA-2D4B-487A-8FAF-8C027277C79C}"/>
                </a:ext>
              </a:extLst>
            </p:cNvPr>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23" name="TextBox 22">
              <a:extLst>
                <a:ext uri="{FF2B5EF4-FFF2-40B4-BE49-F238E27FC236}">
                  <a16:creationId xmlns:a16="http://schemas.microsoft.com/office/drawing/2014/main" id="{FFDB0CD4-D6D8-4373-94C7-796DB494733A}"/>
                </a:ext>
              </a:extLst>
            </p:cNvPr>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26" name="TextBox 25">
              <a:extLst>
                <a:ext uri="{FF2B5EF4-FFF2-40B4-BE49-F238E27FC236}">
                  <a16:creationId xmlns:a16="http://schemas.microsoft.com/office/drawing/2014/main" id="{1E82BA1D-D0DB-43C2-BF14-106558627756}"/>
                </a:ext>
              </a:extLst>
            </p:cNvPr>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27" name="Text Placeholder 3">
              <a:extLst>
                <a:ext uri="{FF2B5EF4-FFF2-40B4-BE49-F238E27FC236}">
                  <a16:creationId xmlns:a16="http://schemas.microsoft.com/office/drawing/2014/main" id="{2901B5FF-4483-417C-B8E3-ABE6832248BB}"/>
                </a:ext>
              </a:extLst>
            </p:cNvPr>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28" name="Group 27">
            <a:extLst>
              <a:ext uri="{FF2B5EF4-FFF2-40B4-BE49-F238E27FC236}">
                <a16:creationId xmlns:a16="http://schemas.microsoft.com/office/drawing/2014/main" id="{56642F80-34D2-4552-A56B-97EAF017B959}"/>
              </a:ext>
            </a:extLst>
          </p:cNvPr>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29" name="Picture 28">
              <a:extLst>
                <a:ext uri="{FF2B5EF4-FFF2-40B4-BE49-F238E27FC236}">
                  <a16:creationId xmlns:a16="http://schemas.microsoft.com/office/drawing/2014/main" id="{2FE372F3-2D98-431A-9E16-1308059280B6}"/>
                </a:ext>
              </a:extLst>
            </p:cNvPr>
            <p:cNvPicPr>
              <a:picLocks noChangeAspect="1"/>
            </p:cNvPicPr>
            <p:nvPr/>
          </p:nvPicPr>
          <p:blipFill rotWithShape="1">
            <a:blip r:embed="rId4">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30" name="TextBox 29">
              <a:extLst>
                <a:ext uri="{FF2B5EF4-FFF2-40B4-BE49-F238E27FC236}">
                  <a16:creationId xmlns:a16="http://schemas.microsoft.com/office/drawing/2014/main" id="{7E35FFC7-B240-4926-BC99-4A98A77D5203}"/>
                </a:ext>
              </a:extLst>
            </p:cNvPr>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31" name="Text Placeholder 3">
              <a:extLst>
                <a:ext uri="{FF2B5EF4-FFF2-40B4-BE49-F238E27FC236}">
                  <a16:creationId xmlns:a16="http://schemas.microsoft.com/office/drawing/2014/main" id="{26607582-AF05-4564-B137-25AFAC6094D1}"/>
                </a:ext>
              </a:extLst>
            </p:cNvPr>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
        <p:nvSpPr>
          <p:cNvPr id="32" name="Title 1">
            <a:extLst>
              <a:ext uri="{FF2B5EF4-FFF2-40B4-BE49-F238E27FC236}">
                <a16:creationId xmlns:a16="http://schemas.microsoft.com/office/drawing/2014/main" id="{380BB03A-964F-4E1C-A0EA-95B4712B56B5}"/>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13E2D"/>
                </a:solidFill>
                <a:latin typeface="Century Gothic" panose="020F0302020204030204"/>
              </a:rPr>
              <a:t>PRESENTATION GUIDELINES: TOOLS</a:t>
            </a:r>
          </a:p>
        </p:txBody>
      </p:sp>
    </p:spTree>
    <p:extLst>
      <p:ext uri="{BB962C8B-B14F-4D97-AF65-F5344CB8AC3E}">
        <p14:creationId xmlns:p14="http://schemas.microsoft.com/office/powerpoint/2010/main" val="40784853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321C106-B2EC-4A69-A13D-51B1B281EC9D}"/>
              </a:ext>
            </a:extLst>
          </p:cNvPr>
          <p:cNvSpPr/>
          <p:nvPr/>
        </p:nvSpPr>
        <p:spPr>
          <a:xfrm>
            <a:off x="266700" y="342900"/>
            <a:ext cx="7294990" cy="419100"/>
          </a:xfrm>
          <a:prstGeom prst="rect">
            <a:avLst/>
          </a:prstGeom>
        </p:spPr>
        <p:txBody>
          <a:bodyPr wrap="square" anchor="ctr">
            <a:noAutofit/>
          </a:bodyPr>
          <a:lstStyle/>
          <a:p>
            <a:pPr lvl="0"/>
            <a:r>
              <a:rPr lang="en-US" sz="4000" b="1" dirty="0">
                <a:solidFill>
                  <a:srgbClr val="C13E2D"/>
                </a:solidFill>
                <a:latin typeface="Century Gothic" panose="020F0302020204030204"/>
              </a:rPr>
              <a:t>IMAGES, PHOTOS, &amp; LOGOS</a:t>
            </a:r>
          </a:p>
        </p:txBody>
      </p:sp>
      <p:sp>
        <p:nvSpPr>
          <p:cNvPr id="18" name="Text Placeholder 2">
            <a:extLst>
              <a:ext uri="{FF2B5EF4-FFF2-40B4-BE49-F238E27FC236}">
                <a16:creationId xmlns:a16="http://schemas.microsoft.com/office/drawing/2014/main" id="{575495BF-C444-4F3C-89C6-89D0FFF7FA53}"/>
              </a:ext>
            </a:extLst>
          </p:cNvPr>
          <p:cNvSpPr txBox="1">
            <a:spLocks/>
          </p:cNvSpPr>
          <p:nvPr/>
        </p:nvSpPr>
        <p:spPr>
          <a:xfrm>
            <a:off x="505777" y="1206536"/>
            <a:ext cx="5977085" cy="443198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13E2D"/>
              </a:buClr>
            </a:pPr>
            <a:r>
              <a:rPr lang="en-US" sz="1800" dirty="0">
                <a:solidFill>
                  <a:schemeClr val="tx1">
                    <a:lumMod val="75000"/>
                    <a:lumOff val="25000"/>
                  </a:schemeClr>
                </a:solidFill>
                <a:latin typeface="Century Gothic" panose="020F0302020204030204"/>
              </a:rPr>
              <a:t>Please </a:t>
            </a:r>
            <a:r>
              <a:rPr lang="en-US" sz="1800" b="1" dirty="0">
                <a:solidFill>
                  <a:schemeClr val="tx1">
                    <a:lumMod val="75000"/>
                    <a:lumOff val="25000"/>
                  </a:schemeClr>
                </a:solidFill>
                <a:latin typeface="Century Gothic" panose="020F0302020204030204"/>
              </a:rPr>
              <a:t>do not </a:t>
            </a:r>
            <a:r>
              <a:rPr lang="en-US" sz="1800" dirty="0">
                <a:solidFill>
                  <a:schemeClr val="tx1">
                    <a:lumMod val="75000"/>
                    <a:lumOff val="25000"/>
                  </a:schemeClr>
                </a:solidFill>
                <a:latin typeface="Century Gothic" panose="020F0302020204030204"/>
              </a:rPr>
              <a:t>include the image URL in the source text box but rather place it in the </a:t>
            </a:r>
            <a:r>
              <a:rPr lang="en-US" sz="1800" b="1" dirty="0">
                <a:solidFill>
                  <a:schemeClr val="tx1">
                    <a:lumMod val="75000"/>
                    <a:lumOff val="25000"/>
                  </a:schemeClr>
                </a:solidFill>
                <a:latin typeface="Century Gothic" panose="020F0302020204030204"/>
              </a:rPr>
              <a:t>notes section</a:t>
            </a:r>
            <a:r>
              <a:rPr lang="en-US" sz="1800" dirty="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C13E2D"/>
              </a:buClr>
            </a:pPr>
            <a:r>
              <a:rPr lang="en-US" sz="1800" dirty="0">
                <a:solidFill>
                  <a:schemeClr val="tx1">
                    <a:lumMod val="75000"/>
                    <a:lumOff val="25000"/>
                  </a:schemeClr>
                </a:solidFill>
                <a:latin typeface="Century Gothic" panose="020F0302020204030204"/>
              </a:rPr>
              <a:t>If you use a border for your images include it on all photographs to keep your presentation </a:t>
            </a:r>
            <a:r>
              <a:rPr lang="en-US" sz="1800" b="1" dirty="0">
                <a:solidFill>
                  <a:schemeClr val="tx1">
                    <a:lumMod val="75000"/>
                    <a:lumOff val="25000"/>
                  </a:schemeClr>
                </a:solidFill>
                <a:latin typeface="Century Gothic" panose="020F0302020204030204"/>
              </a:rPr>
              <a:t>consistent</a:t>
            </a:r>
            <a:r>
              <a:rPr lang="en-US" sz="18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C13E2D"/>
              </a:buClr>
            </a:pPr>
            <a:r>
              <a:rPr lang="en-US" sz="1800" dirty="0">
                <a:solidFill>
                  <a:schemeClr val="tx1">
                    <a:lumMod val="75000"/>
                    <a:lumOff val="25000"/>
                  </a:schemeClr>
                </a:solidFill>
                <a:latin typeface="Century Gothic" panose="020F0302020204030204"/>
              </a:rPr>
              <a:t>Background images are </a:t>
            </a:r>
            <a:r>
              <a:rPr lang="en-US" sz="1800" b="1" dirty="0">
                <a:solidFill>
                  <a:schemeClr val="tx1">
                    <a:lumMod val="75000"/>
                    <a:lumOff val="25000"/>
                  </a:schemeClr>
                </a:solidFill>
                <a:latin typeface="Century Gothic" panose="020F0302020204030204"/>
              </a:rPr>
              <a:t>not recommended</a:t>
            </a:r>
            <a:r>
              <a:rPr lang="en-US" sz="1800" dirty="0">
                <a:solidFill>
                  <a:schemeClr val="tx1">
                    <a:lumMod val="75000"/>
                    <a:lumOff val="25000"/>
                  </a:schemeClr>
                </a:solidFill>
                <a:latin typeface="Century Gothic" panose="020F0302020204030204"/>
              </a:rPr>
              <a:t>. If you use one, make sure that your text remains </a:t>
            </a:r>
            <a:r>
              <a:rPr lang="en-US" sz="1800" b="1" dirty="0">
                <a:solidFill>
                  <a:schemeClr val="tx1">
                    <a:lumMod val="75000"/>
                    <a:lumOff val="25000"/>
                  </a:schemeClr>
                </a:solidFill>
                <a:latin typeface="Century Gothic" panose="020F0302020204030204"/>
              </a:rPr>
              <a:t>clear</a:t>
            </a:r>
            <a:r>
              <a:rPr lang="en-US" sz="1800" dirty="0">
                <a:solidFill>
                  <a:schemeClr val="tx1">
                    <a:lumMod val="75000"/>
                    <a:lumOff val="25000"/>
                  </a:schemeClr>
                </a:solidFill>
                <a:latin typeface="Century Gothic" panose="020F0302020204030204"/>
              </a:rPr>
              <a:t> and </a:t>
            </a:r>
            <a:r>
              <a:rPr lang="en-US" sz="1800" b="1" dirty="0">
                <a:solidFill>
                  <a:schemeClr val="tx1">
                    <a:lumMod val="75000"/>
                    <a:lumOff val="25000"/>
                  </a:schemeClr>
                </a:solidFill>
                <a:latin typeface="Century Gothic" panose="020F0302020204030204"/>
              </a:rPr>
              <a:t>legible</a:t>
            </a:r>
            <a:r>
              <a:rPr lang="en-US" sz="18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C13E2D"/>
              </a:buClr>
            </a:pPr>
            <a:r>
              <a:rPr lang="en-US" sz="1800" dirty="0">
                <a:solidFill>
                  <a:schemeClr val="tx1">
                    <a:lumMod val="75000"/>
                    <a:lumOff val="25000"/>
                  </a:schemeClr>
                </a:solidFill>
                <a:latin typeface="Century Gothic" panose="020F0302020204030204"/>
              </a:rPr>
              <a:t>For images, use the </a:t>
            </a:r>
            <a:r>
              <a:rPr lang="en-US" sz="1800" b="1" dirty="0">
                <a:solidFill>
                  <a:schemeClr val="tx1">
                    <a:lumMod val="75000"/>
                    <a:lumOff val="25000"/>
                  </a:schemeClr>
                </a:solidFill>
                <a:latin typeface="Century Gothic" panose="020F0302020204030204"/>
              </a:rPr>
              <a:t>Shadow (Outer) </a:t>
            </a:r>
            <a:r>
              <a:rPr lang="en-US" sz="1800" dirty="0">
                <a:solidFill>
                  <a:schemeClr val="tx1">
                    <a:lumMod val="75000"/>
                    <a:lumOff val="25000"/>
                  </a:schemeClr>
                </a:solidFill>
                <a:latin typeface="Century Gothic" panose="020F0302020204030204"/>
              </a:rPr>
              <a:t>Shape Effect located in the </a:t>
            </a:r>
            <a:r>
              <a:rPr lang="en-US" sz="1800" b="1" dirty="0">
                <a:solidFill>
                  <a:schemeClr val="tx1">
                    <a:lumMod val="75000"/>
                    <a:lumOff val="25000"/>
                  </a:schemeClr>
                </a:solidFill>
                <a:latin typeface="Century Gothic" panose="020F0302020204030204"/>
              </a:rPr>
              <a:t>Format</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Tab</a:t>
            </a:r>
            <a:r>
              <a:rPr lang="en-US" sz="1800" dirty="0">
                <a:solidFill>
                  <a:schemeClr val="tx1">
                    <a:lumMod val="75000"/>
                    <a:lumOff val="25000"/>
                  </a:schemeClr>
                </a:solidFill>
                <a:latin typeface="Century Gothic" panose="020F0302020204030204"/>
              </a:rPr>
              <a:t> in the </a:t>
            </a:r>
            <a:r>
              <a:rPr lang="en-US" sz="1800" b="1" dirty="0">
                <a:solidFill>
                  <a:schemeClr val="tx1">
                    <a:lumMod val="75000"/>
                    <a:lumOff val="25000"/>
                  </a:schemeClr>
                </a:solidFill>
                <a:latin typeface="Century Gothic" panose="020F0302020204030204"/>
              </a:rPr>
              <a:t>Drawing Section</a:t>
            </a:r>
            <a:r>
              <a:rPr lang="en-US" sz="1800" dirty="0">
                <a:solidFill>
                  <a:schemeClr val="tx1">
                    <a:lumMod val="75000"/>
                    <a:lumOff val="25000"/>
                  </a:schemeClr>
                </a:solidFill>
                <a:latin typeface="Century Gothic" panose="020F0302020204030204"/>
              </a:rPr>
              <a:t>. </a:t>
            </a:r>
          </a:p>
        </p:txBody>
      </p:sp>
      <p:sp>
        <p:nvSpPr>
          <p:cNvPr id="19" name="Text Placeholder 5">
            <a:extLst>
              <a:ext uri="{FF2B5EF4-FFF2-40B4-BE49-F238E27FC236}">
                <a16:creationId xmlns:a16="http://schemas.microsoft.com/office/drawing/2014/main" id="{436FB272-A869-4336-BA49-61A05016CB5B}"/>
              </a:ext>
            </a:extLst>
          </p:cNvPr>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13E2D"/>
              </a:buClr>
            </a:pPr>
            <a:r>
              <a:rPr lang="en-US" sz="1800" dirty="0">
                <a:solidFill>
                  <a:schemeClr val="tx1">
                    <a:lumMod val="75000"/>
                    <a:lumOff val="25000"/>
                  </a:schemeClr>
                </a:solidFill>
                <a:latin typeface="Century Gothic" panose="020F0302020204030204"/>
              </a:rPr>
              <a:t>Obtain a </a:t>
            </a:r>
            <a:r>
              <a:rPr lang="en-US" sz="1800" b="1" dirty="0">
                <a:solidFill>
                  <a:schemeClr val="tx1">
                    <a:lumMod val="75000"/>
                    <a:lumOff val="25000"/>
                  </a:schemeClr>
                </a:solidFill>
                <a:latin typeface="Century Gothic" panose="020F0302020204030204"/>
              </a:rPr>
              <a:t>media release form</a:t>
            </a:r>
            <a:r>
              <a:rPr lang="en-US" sz="1800" dirty="0">
                <a:solidFill>
                  <a:schemeClr val="tx1">
                    <a:lumMod val="75000"/>
                    <a:lumOff val="25000"/>
                  </a:schemeClr>
                </a:solidFill>
                <a:latin typeface="Century Gothic" panose="020F0302020204030204"/>
              </a:rPr>
              <a:t> from all people in photos that your team has taken!</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C13E2D"/>
              </a:buClr>
            </a:pPr>
            <a:r>
              <a:rPr lang="en-US" sz="1800" dirty="0">
                <a:solidFill>
                  <a:schemeClr val="tx1">
                    <a:lumMod val="75000"/>
                    <a:lumOff val="25000"/>
                  </a:schemeClr>
                </a:solidFill>
                <a:latin typeface="Century Gothic" panose="020F0302020204030204"/>
              </a:rPr>
              <a:t>All image sources should be </a:t>
            </a:r>
            <a:r>
              <a:rPr lang="en-US" sz="1800" b="1" dirty="0">
                <a:solidFill>
                  <a:schemeClr val="tx1">
                    <a:lumMod val="75000"/>
                    <a:lumOff val="25000"/>
                  </a:schemeClr>
                </a:solidFill>
                <a:latin typeface="Century Gothic" panose="020F0302020204030204"/>
              </a:rPr>
              <a:t>cited using a consistent format </a:t>
            </a:r>
            <a:r>
              <a:rPr lang="en-US" sz="1800" dirty="0">
                <a:solidFill>
                  <a:schemeClr val="tx1">
                    <a:lumMod val="75000"/>
                    <a:lumOff val="25000"/>
                  </a:schemeClr>
                </a:solidFill>
                <a:latin typeface="Century Gothic" panose="020F0302020204030204"/>
              </a:rPr>
              <a:t>and should be </a:t>
            </a:r>
            <a:r>
              <a:rPr lang="en-US" sz="1800" b="1" dirty="0">
                <a:solidFill>
                  <a:schemeClr val="tx1">
                    <a:lumMod val="75000"/>
                    <a:lumOff val="25000"/>
                  </a:schemeClr>
                </a:solidFill>
                <a:latin typeface="Century Gothic" panose="020F0302020204030204"/>
              </a:rPr>
              <a:t>visible</a:t>
            </a:r>
            <a:r>
              <a:rPr lang="en-US" sz="1800" dirty="0">
                <a:solidFill>
                  <a:schemeClr val="tx1">
                    <a:lumMod val="75000"/>
                    <a:lumOff val="25000"/>
                  </a:schemeClr>
                </a:solidFill>
                <a:latin typeface="Century Gothic" panose="020F0302020204030204"/>
              </a:rPr>
              <a:t> on the slide.</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C13E2D"/>
              </a:buClr>
            </a:pPr>
            <a:r>
              <a:rPr lang="en-US" sz="1800" dirty="0">
                <a:solidFill>
                  <a:schemeClr val="tx1">
                    <a:lumMod val="75000"/>
                    <a:lumOff val="25000"/>
                  </a:schemeClr>
                </a:solidFill>
                <a:latin typeface="Century Gothic" panose="020F0302020204030204"/>
              </a:rPr>
              <a:t>On your partner slide, </a:t>
            </a:r>
            <a:r>
              <a:rPr lang="en-US" sz="1800" b="1" dirty="0">
                <a:solidFill>
                  <a:schemeClr val="tx1">
                    <a:lumMod val="75000"/>
                    <a:lumOff val="25000"/>
                  </a:schemeClr>
                </a:solidFill>
                <a:latin typeface="Century Gothic" panose="020F0302020204030204"/>
              </a:rPr>
              <a:t>use US Federal logos only</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No</a:t>
            </a:r>
            <a:r>
              <a:rPr lang="en-US" sz="1800" dirty="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prstClr val="black">
                  <a:lumMod val="75000"/>
                  <a:lumOff val="25000"/>
                </a:prstClr>
              </a:solidFill>
              <a:latin typeface="Century Gothic" panose="020F0302020204030204"/>
            </a:endParaRPr>
          </a:p>
        </p:txBody>
      </p:sp>
      <p:sp>
        <p:nvSpPr>
          <p:cNvPr id="20" name="Text Placeholder 2">
            <a:extLst>
              <a:ext uri="{FF2B5EF4-FFF2-40B4-BE49-F238E27FC236}">
                <a16:creationId xmlns:a16="http://schemas.microsoft.com/office/drawing/2014/main" id="{1CA5ABBF-3D22-4215-A80D-43315896B682}"/>
              </a:ext>
            </a:extLst>
          </p:cNvPr>
          <p:cNvSpPr txBox="1">
            <a:spLocks/>
          </p:cNvSpPr>
          <p:nvPr/>
        </p:nvSpPr>
        <p:spPr>
          <a:xfrm>
            <a:off x="505777" y="6024616"/>
            <a:ext cx="10853389" cy="646331"/>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Tree>
    <p:extLst>
      <p:ext uri="{BB962C8B-B14F-4D97-AF65-F5344CB8AC3E}">
        <p14:creationId xmlns:p14="http://schemas.microsoft.com/office/powerpoint/2010/main" val="33818444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5C1A42C-C8C9-4D3C-B80B-7EE81CDBAAEC}"/>
              </a:ext>
            </a:extLst>
          </p:cNvPr>
          <p:cNvSpPr/>
          <p:nvPr/>
        </p:nvSpPr>
        <p:spPr>
          <a:xfrm>
            <a:off x="266700" y="342900"/>
            <a:ext cx="7487809" cy="419100"/>
          </a:xfrm>
          <a:prstGeom prst="rect">
            <a:avLst/>
          </a:prstGeom>
        </p:spPr>
        <p:txBody>
          <a:bodyPr wrap="none" anchor="ctr" anchorCtr="0">
            <a:noAutofit/>
          </a:bodyPr>
          <a:lstStyle/>
          <a:p>
            <a:pPr lvl="0"/>
            <a:r>
              <a:rPr lang="en-US" sz="4000" b="1" dirty="0">
                <a:solidFill>
                  <a:srgbClr val="C13E2D"/>
                </a:solidFill>
                <a:latin typeface="Century Gothic" panose="020F0302020204030204"/>
              </a:rPr>
              <a:t>FIGURES &amp; GRAPHS</a:t>
            </a:r>
          </a:p>
        </p:txBody>
      </p:sp>
      <p:sp>
        <p:nvSpPr>
          <p:cNvPr id="10" name="Text Placeholder 5">
            <a:extLst>
              <a:ext uri="{FF2B5EF4-FFF2-40B4-BE49-F238E27FC236}">
                <a16:creationId xmlns:a16="http://schemas.microsoft.com/office/drawing/2014/main" id="{742A99AF-C557-43C4-A81E-DD1F8BF6B9D8}"/>
              </a:ext>
            </a:extLst>
          </p:cNvPr>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13E2D"/>
              </a:buClr>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7EB761"/>
              </a:buClr>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C13E2D"/>
              </a:buClr>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7EB761"/>
              </a:buClr>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C13E2D"/>
              </a:buClr>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grpSp>
        <p:nvGrpSpPr>
          <p:cNvPr id="12" name="Group 11">
            <a:extLst>
              <a:ext uri="{FF2B5EF4-FFF2-40B4-BE49-F238E27FC236}">
                <a16:creationId xmlns:a16="http://schemas.microsoft.com/office/drawing/2014/main" id="{F7AD5C47-362C-4DE8-A7C6-6E252F2ADDD9}"/>
              </a:ext>
            </a:extLst>
          </p:cNvPr>
          <p:cNvGrpSpPr/>
          <p:nvPr/>
        </p:nvGrpSpPr>
        <p:grpSpPr>
          <a:xfrm>
            <a:off x="4360115" y="1713102"/>
            <a:ext cx="7513017" cy="3876717"/>
            <a:chOff x="411243" y="824803"/>
            <a:chExt cx="10500378" cy="5975109"/>
          </a:xfrm>
        </p:grpSpPr>
        <p:sp>
          <p:nvSpPr>
            <p:cNvPr id="13" name="TextBox 12">
              <a:extLst>
                <a:ext uri="{FF2B5EF4-FFF2-40B4-BE49-F238E27FC236}">
                  <a16:creationId xmlns:a16="http://schemas.microsoft.com/office/drawing/2014/main" id="{4F5C8CBB-1272-433A-ADAA-19BBC8AC29AB}"/>
                </a:ext>
              </a:extLst>
            </p:cNvPr>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grpSp>
          <p:nvGrpSpPr>
            <p:cNvPr id="14" name="Shape 208">
              <a:extLst>
                <a:ext uri="{FF2B5EF4-FFF2-40B4-BE49-F238E27FC236}">
                  <a16:creationId xmlns:a16="http://schemas.microsoft.com/office/drawing/2014/main" id="{FCC5C33C-9ED7-4735-931F-0CC55CC67CBB}"/>
                </a:ext>
              </a:extLst>
            </p:cNvPr>
            <p:cNvGrpSpPr/>
            <p:nvPr/>
          </p:nvGrpSpPr>
          <p:grpSpPr>
            <a:xfrm>
              <a:off x="1763484" y="1390893"/>
              <a:ext cx="9148137" cy="5218147"/>
              <a:chOff x="662848" y="1583058"/>
              <a:chExt cx="5394425" cy="3102607"/>
            </a:xfrm>
          </p:grpSpPr>
          <p:pic>
            <p:nvPicPr>
              <p:cNvPr id="32" name="Shape 209">
                <a:extLst>
                  <a:ext uri="{FF2B5EF4-FFF2-40B4-BE49-F238E27FC236}">
                    <a16:creationId xmlns:a16="http://schemas.microsoft.com/office/drawing/2014/main" id="{9E9F4827-1E39-464C-9100-59C65B155E2A}"/>
                  </a:ext>
                </a:extLst>
              </p:cNvPr>
              <p:cNvPicPr preferRelativeResize="0"/>
              <p:nvPr/>
            </p:nvPicPr>
            <p:blipFill rotWithShape="1">
              <a:blip r:embed="rId3">
                <a:alphaModFix/>
              </a:blip>
              <a:srcRect l="9401" t="7544" r="711" b="428"/>
              <a:stretch/>
            </p:blipFill>
            <p:spPr>
              <a:xfrm>
                <a:off x="662848" y="1583058"/>
                <a:ext cx="5394425" cy="3102607"/>
              </a:xfrm>
              <a:prstGeom prst="rect">
                <a:avLst/>
              </a:prstGeom>
              <a:noFill/>
              <a:ln>
                <a:noFill/>
              </a:ln>
              <a:effectLst>
                <a:softEdge rad="0"/>
              </a:effectLst>
            </p:spPr>
          </p:pic>
          <p:sp>
            <p:nvSpPr>
              <p:cNvPr id="33" name="Shape 210">
                <a:extLst>
                  <a:ext uri="{FF2B5EF4-FFF2-40B4-BE49-F238E27FC236}">
                    <a16:creationId xmlns:a16="http://schemas.microsoft.com/office/drawing/2014/main" id="{D46DD176-144F-439E-89CE-375E4185AC62}"/>
                  </a:ext>
                </a:extLst>
              </p:cNvPr>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15" name="Shape 214">
              <a:extLst>
                <a:ext uri="{FF2B5EF4-FFF2-40B4-BE49-F238E27FC236}">
                  <a16:creationId xmlns:a16="http://schemas.microsoft.com/office/drawing/2014/main" id="{4666E649-49DA-4C2C-8B60-32DA866762E6}"/>
                </a:ext>
              </a:extLst>
            </p:cNvPr>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16" name="Shape 210">
              <a:extLst>
                <a:ext uri="{FF2B5EF4-FFF2-40B4-BE49-F238E27FC236}">
                  <a16:creationId xmlns:a16="http://schemas.microsoft.com/office/drawing/2014/main" id="{3848535F-59A4-4952-8848-0F0337481C9A}"/>
                </a:ext>
              </a:extLst>
            </p:cNvPr>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17" name="Shape 210">
              <a:extLst>
                <a:ext uri="{FF2B5EF4-FFF2-40B4-BE49-F238E27FC236}">
                  <a16:creationId xmlns:a16="http://schemas.microsoft.com/office/drawing/2014/main" id="{2D1E09EA-82CA-43DB-8314-4877C71AAD44}"/>
                </a:ext>
              </a:extLst>
            </p:cNvPr>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18" name="TextBox 17">
              <a:extLst>
                <a:ext uri="{FF2B5EF4-FFF2-40B4-BE49-F238E27FC236}">
                  <a16:creationId xmlns:a16="http://schemas.microsoft.com/office/drawing/2014/main" id="{26C35CBA-8C03-401E-A9FD-7C09D64C74FB}"/>
                </a:ext>
              </a:extLst>
            </p:cNvPr>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19" name="TextBox 18">
              <a:extLst>
                <a:ext uri="{FF2B5EF4-FFF2-40B4-BE49-F238E27FC236}">
                  <a16:creationId xmlns:a16="http://schemas.microsoft.com/office/drawing/2014/main" id="{2F9DB291-A6B7-4954-AA13-4AF865A43482}"/>
                </a:ext>
              </a:extLst>
            </p:cNvPr>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20" name="TextBox 19">
              <a:extLst>
                <a:ext uri="{FF2B5EF4-FFF2-40B4-BE49-F238E27FC236}">
                  <a16:creationId xmlns:a16="http://schemas.microsoft.com/office/drawing/2014/main" id="{800D3E5D-EC0C-4BE7-ACD3-9EC5F917C513}"/>
                </a:ext>
              </a:extLst>
            </p:cNvPr>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21" name="TextBox 20">
              <a:extLst>
                <a:ext uri="{FF2B5EF4-FFF2-40B4-BE49-F238E27FC236}">
                  <a16:creationId xmlns:a16="http://schemas.microsoft.com/office/drawing/2014/main" id="{BD533637-67B2-46BC-800C-44EA2F62C052}"/>
                </a:ext>
              </a:extLst>
            </p:cNvPr>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22" name="TextBox 21">
              <a:extLst>
                <a:ext uri="{FF2B5EF4-FFF2-40B4-BE49-F238E27FC236}">
                  <a16:creationId xmlns:a16="http://schemas.microsoft.com/office/drawing/2014/main" id="{8900FD0E-36FC-4516-BE77-C1D4138DD3B9}"/>
                </a:ext>
              </a:extLst>
            </p:cNvPr>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23" name="TextBox 22">
              <a:extLst>
                <a:ext uri="{FF2B5EF4-FFF2-40B4-BE49-F238E27FC236}">
                  <a16:creationId xmlns:a16="http://schemas.microsoft.com/office/drawing/2014/main" id="{B2E9B8CD-8B49-4D00-86A6-B26A1DE5D358}"/>
                </a:ext>
              </a:extLst>
            </p:cNvPr>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24" name="TextBox 23">
              <a:extLst>
                <a:ext uri="{FF2B5EF4-FFF2-40B4-BE49-F238E27FC236}">
                  <a16:creationId xmlns:a16="http://schemas.microsoft.com/office/drawing/2014/main" id="{107B1CF0-0572-4D63-BA9E-82EBDEDA5EB2}"/>
                </a:ext>
              </a:extLst>
            </p:cNvPr>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25" name="TextBox 24">
              <a:extLst>
                <a:ext uri="{FF2B5EF4-FFF2-40B4-BE49-F238E27FC236}">
                  <a16:creationId xmlns:a16="http://schemas.microsoft.com/office/drawing/2014/main" id="{50290E42-A731-4C84-8AD0-475C17572383}"/>
                </a:ext>
              </a:extLst>
            </p:cNvPr>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26" name="TextBox 25">
              <a:extLst>
                <a:ext uri="{FF2B5EF4-FFF2-40B4-BE49-F238E27FC236}">
                  <a16:creationId xmlns:a16="http://schemas.microsoft.com/office/drawing/2014/main" id="{D84F6127-8CE9-4D7D-ADBF-35F7933164F5}"/>
                </a:ext>
              </a:extLst>
            </p:cNvPr>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27" name="TextBox 26">
              <a:extLst>
                <a:ext uri="{FF2B5EF4-FFF2-40B4-BE49-F238E27FC236}">
                  <a16:creationId xmlns:a16="http://schemas.microsoft.com/office/drawing/2014/main" id="{E5739A60-C814-4A42-8345-41819F16B52E}"/>
                </a:ext>
              </a:extLst>
            </p:cNvPr>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28" name="TextBox 27">
              <a:extLst>
                <a:ext uri="{FF2B5EF4-FFF2-40B4-BE49-F238E27FC236}">
                  <a16:creationId xmlns:a16="http://schemas.microsoft.com/office/drawing/2014/main" id="{1B6A7D70-CA5F-4BF1-8AAB-BA890379C2F0}"/>
                </a:ext>
              </a:extLst>
            </p:cNvPr>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29" name="Shape 211">
              <a:extLst>
                <a:ext uri="{FF2B5EF4-FFF2-40B4-BE49-F238E27FC236}">
                  <a16:creationId xmlns:a16="http://schemas.microsoft.com/office/drawing/2014/main" id="{5F0EC51C-BEA6-4881-BB16-2CBE1D368AC4}"/>
                </a:ext>
              </a:extLst>
            </p:cNvPr>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30" name="Shape 212">
              <a:extLst>
                <a:ext uri="{FF2B5EF4-FFF2-40B4-BE49-F238E27FC236}">
                  <a16:creationId xmlns:a16="http://schemas.microsoft.com/office/drawing/2014/main" id="{D5500D38-C4E3-430D-A8C5-AECE1746D9B3}"/>
                </a:ext>
              </a:extLst>
            </p:cNvPr>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31" name="Shape 213">
              <a:extLst>
                <a:ext uri="{FF2B5EF4-FFF2-40B4-BE49-F238E27FC236}">
                  <a16:creationId xmlns:a16="http://schemas.microsoft.com/office/drawing/2014/main" id="{ECA1EDEC-8491-435A-93F4-EDA6A398C001}"/>
                </a:ext>
              </a:extLst>
            </p:cNvPr>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697317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a:extLst>
              <a:ext uri="{FF2B5EF4-FFF2-40B4-BE49-F238E27FC236}">
                <a16:creationId xmlns:a16="http://schemas.microsoft.com/office/drawing/2014/main" id="{C9DC2A72-1C1B-443E-94DC-01AA74BC7AF0}"/>
              </a:ext>
            </a:extLst>
          </p:cNvPr>
          <p:cNvSpPr txBox="1">
            <a:spLocks/>
          </p:cNvSpPr>
          <p:nvPr/>
        </p:nvSpPr>
        <p:spPr>
          <a:xfrm>
            <a:off x="266700" y="342275"/>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13E2D"/>
                </a:solidFill>
                <a:latin typeface="Century Gothic" panose="020F0302020204030204"/>
              </a:rPr>
              <a:t>MAPS</a:t>
            </a:r>
          </a:p>
        </p:txBody>
      </p:sp>
      <p:pic>
        <p:nvPicPr>
          <p:cNvPr id="15" name="Picture 14">
            <a:extLst>
              <a:ext uri="{FF2B5EF4-FFF2-40B4-BE49-F238E27FC236}">
                <a16:creationId xmlns:a16="http://schemas.microsoft.com/office/drawing/2014/main" id="{8AA52AFD-D48D-4644-8768-12544FB1AC9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17" name="TextBox 16">
            <a:extLst>
              <a:ext uri="{FF2B5EF4-FFF2-40B4-BE49-F238E27FC236}">
                <a16:creationId xmlns:a16="http://schemas.microsoft.com/office/drawing/2014/main" id="{7E610984-A3DB-4137-867A-D2C56C8187DC}"/>
              </a:ext>
            </a:extLst>
          </p:cNvPr>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18" name="TextBox 17">
            <a:extLst>
              <a:ext uri="{FF2B5EF4-FFF2-40B4-BE49-F238E27FC236}">
                <a16:creationId xmlns:a16="http://schemas.microsoft.com/office/drawing/2014/main" id="{79F2E4E2-5C5A-472C-8C8A-B941E7A32916}"/>
              </a:ext>
            </a:extLst>
          </p:cNvPr>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19" name="Rectangle 18">
            <a:extLst>
              <a:ext uri="{FF2B5EF4-FFF2-40B4-BE49-F238E27FC236}">
                <a16:creationId xmlns:a16="http://schemas.microsoft.com/office/drawing/2014/main" id="{E796EC81-1C7E-47AB-A172-A8AE770FC691}"/>
              </a:ext>
            </a:extLst>
          </p:cNvPr>
          <p:cNvSpPr/>
          <p:nvPr/>
        </p:nvSpPr>
        <p:spPr>
          <a:xfrm>
            <a:off x="327730" y="1349930"/>
            <a:ext cx="4890227" cy="4478149"/>
          </a:xfrm>
          <a:prstGeom prst="rect">
            <a:avLst/>
          </a:prstGeom>
        </p:spPr>
        <p:txBody>
          <a:bodyPr wrap="square">
            <a:spAutoFit/>
          </a:bodyPr>
          <a:lstStyle/>
          <a:p>
            <a:pPr marL="342900" indent="-342900">
              <a:spcAft>
                <a:spcPts val="600"/>
              </a:spcAft>
              <a:buClr>
                <a:srgbClr val="C13E2D"/>
              </a:buClr>
              <a:buFont typeface="Arial" panose="020B0604020202020204" pitchFamily="34" charset="0"/>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C13E2D"/>
              </a:buClr>
              <a:buFont typeface="Arial" panose="020B0604020202020204" pitchFamily="34" charset="0"/>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C13E2D"/>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C13E2D"/>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C13E2D"/>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C13E2D"/>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20" name="Group 19">
            <a:extLst>
              <a:ext uri="{FF2B5EF4-FFF2-40B4-BE49-F238E27FC236}">
                <a16:creationId xmlns:a16="http://schemas.microsoft.com/office/drawing/2014/main" id="{B033CA62-24A9-4248-AF30-170DC45653B4}"/>
              </a:ext>
            </a:extLst>
          </p:cNvPr>
          <p:cNvGrpSpPr/>
          <p:nvPr/>
        </p:nvGrpSpPr>
        <p:grpSpPr>
          <a:xfrm>
            <a:off x="9667206" y="80130"/>
            <a:ext cx="2203782" cy="3037523"/>
            <a:chOff x="9906076" y="232767"/>
            <a:chExt cx="2203782" cy="3037523"/>
          </a:xfrm>
        </p:grpSpPr>
        <p:sp>
          <p:nvSpPr>
            <p:cNvPr id="21" name="Rectangle 20">
              <a:extLst>
                <a:ext uri="{FF2B5EF4-FFF2-40B4-BE49-F238E27FC236}">
                  <a16:creationId xmlns:a16="http://schemas.microsoft.com/office/drawing/2014/main" id="{2200985B-5D22-408A-855A-AF27412E938F}"/>
                </a:ext>
              </a:extLst>
            </p:cNvPr>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22" name="Picture 21" descr="north arrow orienteering by morits">
              <a:extLst>
                <a:ext uri="{FF2B5EF4-FFF2-40B4-BE49-F238E27FC236}">
                  <a16:creationId xmlns:a16="http://schemas.microsoft.com/office/drawing/2014/main" id="{B2588321-48A4-4BEB-84FE-08E24DC57A9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23" name="Text Box 2">
              <a:extLst>
                <a:ext uri="{FF2B5EF4-FFF2-40B4-BE49-F238E27FC236}">
                  <a16:creationId xmlns:a16="http://schemas.microsoft.com/office/drawing/2014/main" id="{EBBDBD56-2AEC-4E65-80A2-6A06D04B71EA}"/>
                </a:ext>
              </a:extLst>
            </p:cNvPr>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24" name="Text Box 2">
              <a:extLst>
                <a:ext uri="{FF2B5EF4-FFF2-40B4-BE49-F238E27FC236}">
                  <a16:creationId xmlns:a16="http://schemas.microsoft.com/office/drawing/2014/main" id="{C5C14B59-34F0-44FD-B5B2-DCD1F081D092}"/>
                </a:ext>
              </a:extLst>
            </p:cNvPr>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26F01AB6-C8D0-45EC-A047-CE329640F6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26" name="Picture 25">
              <a:extLst>
                <a:ext uri="{FF2B5EF4-FFF2-40B4-BE49-F238E27FC236}">
                  <a16:creationId xmlns:a16="http://schemas.microsoft.com/office/drawing/2014/main" id="{F27896DF-EC65-416E-A2AC-8BB9168A3E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27" name="Text Box 2">
              <a:extLst>
                <a:ext uri="{FF2B5EF4-FFF2-40B4-BE49-F238E27FC236}">
                  <a16:creationId xmlns:a16="http://schemas.microsoft.com/office/drawing/2014/main" id="{A758B62C-9CDF-4480-AE8D-6EA3520A3601}"/>
                </a:ext>
              </a:extLst>
            </p:cNvPr>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28" name="TextBox 27">
              <a:extLst>
                <a:ext uri="{FF2B5EF4-FFF2-40B4-BE49-F238E27FC236}">
                  <a16:creationId xmlns:a16="http://schemas.microsoft.com/office/drawing/2014/main" id="{9E0CF461-84C0-415B-A00E-E9F0F57B2ECE}"/>
                </a:ext>
              </a:extLst>
            </p:cNvPr>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
        <p:nvSpPr>
          <p:cNvPr id="29" name="TextBox 28">
            <a:extLst>
              <a:ext uri="{FF2B5EF4-FFF2-40B4-BE49-F238E27FC236}">
                <a16:creationId xmlns:a16="http://schemas.microsoft.com/office/drawing/2014/main" id="{4A10B744-F8CC-4C56-8E67-0BED6463896B}"/>
              </a:ext>
            </a:extLst>
          </p:cNvPr>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30" name="TextBox 29">
            <a:extLst>
              <a:ext uri="{FF2B5EF4-FFF2-40B4-BE49-F238E27FC236}">
                <a16:creationId xmlns:a16="http://schemas.microsoft.com/office/drawing/2014/main" id="{4936B64D-8E71-45DF-BE32-AC129D41AEBF}"/>
              </a:ext>
            </a:extLst>
          </p:cNvPr>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31" name="TextBox 30">
            <a:extLst>
              <a:ext uri="{FF2B5EF4-FFF2-40B4-BE49-F238E27FC236}">
                <a16:creationId xmlns:a16="http://schemas.microsoft.com/office/drawing/2014/main" id="{E3689759-8BEA-4B61-981C-1710813BBD4B}"/>
              </a:ext>
            </a:extLst>
          </p:cNvPr>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334685179"/>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Shelby Ingram</DisplayName>
        <AccountId>12</AccountId>
        <AccountType/>
      </UserInfo>
      <UserInfo>
        <DisplayName>Ben Dahan</DisplayName>
        <AccountId>1118</AccountId>
        <AccountType/>
      </UserInfo>
      <UserInfo>
        <DisplayName>Kathleen Lange</DisplayName>
        <AccountId>139</AccountId>
        <AccountType/>
      </UserInfo>
    </SharedWithUsers>
    <lcf76f155ced4ddcb4097134ff3c332f xmlns="21e6a8e8-1dff-48a6-ab9b-8d556c6946c0">
      <Terms xmlns="http://schemas.microsoft.com/office/infopath/2007/PartnerControls"/>
    </lcf76f155ced4ddcb4097134ff3c332f>
    <TaxCatchAll xmlns="7df78d0b-135a-4de7-9166-7c181cd87fb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5" ma:contentTypeDescription="Create a new document." ma:contentTypeScope="" ma:versionID="1a69bd96c8be4159b063bacaac1aa053">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0fc635af53680702e007d3b598dd7baf"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FD84F8E-DF30-4F06-ADC5-D5EA32005E19}">
  <ds:schemaRefs>
    <ds:schemaRef ds:uri="21e6a8e8-1dff-48a6-ab9b-8d556c6946c0"/>
    <ds:schemaRef ds:uri="7df78d0b-135a-4de7-9166-7c181cd87fb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1170CEF-D8E0-4194-AF28-4439EBAE54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632787F-9719-48FD-96FC-A9C79A1860F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22266</TotalTime>
  <Words>1581</Words>
  <Application>Microsoft Office PowerPoint</Application>
  <PresentationFormat>Widescreen</PresentationFormat>
  <Paragraphs>179</Paragraphs>
  <Slides>13</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Century Gothic</vt:lpstr>
      <vt:lpstr>Segoe UI</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Byles, Robert C. (LARC-E3)[SSAI DEVELOP]</cp:lastModifiedBy>
  <cp:revision>93</cp:revision>
  <dcterms:created xsi:type="dcterms:W3CDTF">2019-11-12T17:46:59Z</dcterms:created>
  <dcterms:modified xsi:type="dcterms:W3CDTF">2023-02-01T21:38:00Z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Order">
    <vt:lpwstr>198000.000000000</vt:lpwstr>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y fmtid="{D5CDD505-2E9C-101B-9397-08002B2CF9AE}" pid="11" name="_SourceUrl">
    <vt:lpwstr/>
  </property>
  <property fmtid="{D5CDD505-2E9C-101B-9397-08002B2CF9AE}" pid="12" name="_SharedFileIndex">
    <vt:lpwstr/>
  </property>
</Properties>
</file>