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23F"/>
    <a:srgbClr val="67A478"/>
    <a:srgbClr val="BA3A50"/>
    <a:srgbClr val="5372B3"/>
    <a:srgbClr val="D2672B"/>
    <a:srgbClr val="236F99"/>
    <a:srgbClr val="8A5A9A"/>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9" y="29"/>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1/20/2024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1/20/2024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9DB23F"/>
                </a:solidFill>
              </a:defRPr>
            </a:lvl1pPr>
          </a:lstStyle>
          <a:p>
            <a:pPr lvl="0"/>
            <a:r>
              <a:rPr lang="en-US" dirty="0"/>
              <a:t>Study Area Energy &amp; Infrastructure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9DB23F"/>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36E1F54F-F18B-5492-6FFD-D823BA8FAFA6}"/>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1/20/2024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2" name="Text Placeholder 16">
            <a:extLst>
              <a:ext uri="{FF2B5EF4-FFF2-40B4-BE49-F238E27FC236}">
                <a16:creationId xmlns:a16="http://schemas.microsoft.com/office/drawing/2014/main" id="{F630ED6C-5FFC-F978-8D38-53A5BB9C53BA}"/>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3" name="Text Placeholder 16">
            <a:extLst>
              <a:ext uri="{FF2B5EF4-FFF2-40B4-BE49-F238E27FC236}">
                <a16:creationId xmlns:a16="http://schemas.microsoft.com/office/drawing/2014/main" id="{EACBA61A-CF79-3B5E-FBCD-0A73C8D172DF}"/>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 name="Text Placeholder 16">
            <a:extLst>
              <a:ext uri="{FF2B5EF4-FFF2-40B4-BE49-F238E27FC236}">
                <a16:creationId xmlns:a16="http://schemas.microsoft.com/office/drawing/2014/main" id="{E8A78324-DD8A-ECDD-2624-373AC42DD351}"/>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FDF85241-0AF6-8744-EA3C-C9F60374C981}"/>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4" name="Text Placeholder 16">
            <a:extLst>
              <a:ext uri="{FF2B5EF4-FFF2-40B4-BE49-F238E27FC236}">
                <a16:creationId xmlns:a16="http://schemas.microsoft.com/office/drawing/2014/main" id="{447FE209-FE1E-DA32-7420-3FBC8CC9909E}"/>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35" name="Group 34">
            <a:extLst>
              <a:ext uri="{FF2B5EF4-FFF2-40B4-BE49-F238E27FC236}">
                <a16:creationId xmlns:a16="http://schemas.microsoft.com/office/drawing/2014/main" id="{BFC61E61-BE5D-51DC-896C-5BF522041514}"/>
              </a:ext>
            </a:extLst>
          </p:cNvPr>
          <p:cNvGrpSpPr/>
          <p:nvPr/>
        </p:nvGrpSpPr>
        <p:grpSpPr>
          <a:xfrm>
            <a:off x="1182507" y="29623497"/>
            <a:ext cx="1605051" cy="1645920"/>
            <a:chOff x="1320903" y="31059504"/>
            <a:chExt cx="1605051" cy="1645920"/>
          </a:xfrm>
        </p:grpSpPr>
        <p:pic>
          <p:nvPicPr>
            <p:cNvPr id="39" name="Picture 38">
              <a:extLst>
                <a:ext uri="{FF2B5EF4-FFF2-40B4-BE49-F238E27FC236}">
                  <a16:creationId xmlns:a16="http://schemas.microsoft.com/office/drawing/2014/main" id="{D1E54B4A-D578-15B1-E1A0-B865EFDBC91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0" name="TextBox 39">
              <a:extLst>
                <a:ext uri="{FF2B5EF4-FFF2-40B4-BE49-F238E27FC236}">
                  <a16:creationId xmlns:a16="http://schemas.microsoft.com/office/drawing/2014/main" id="{D056956E-A8DE-0EFB-0338-849F683C51B1}"/>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1" name="Picture 40">
            <a:extLst>
              <a:ext uri="{FF2B5EF4-FFF2-40B4-BE49-F238E27FC236}">
                <a16:creationId xmlns:a16="http://schemas.microsoft.com/office/drawing/2014/main" id="{C4AF40C8-148A-8DC8-D74F-F31A5DF62BD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617420" y="29404838"/>
            <a:ext cx="2103120" cy="2103120"/>
          </a:xfrm>
          <a:prstGeom prst="rect">
            <a:avLst/>
          </a:prstGeom>
        </p:spPr>
      </p:pic>
      <p:pic>
        <p:nvPicPr>
          <p:cNvPr id="42" name="Picture 41">
            <a:extLst>
              <a:ext uri="{FF2B5EF4-FFF2-40B4-BE49-F238E27FC236}">
                <a16:creationId xmlns:a16="http://schemas.microsoft.com/office/drawing/2014/main" id="{1FE9723A-9F8B-F865-0CDF-9BF5B249489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36536" y="29404838"/>
            <a:ext cx="2103120" cy="2103120"/>
          </a:xfrm>
          <a:prstGeom prst="rect">
            <a:avLst/>
          </a:prstGeom>
        </p:spPr>
      </p:pic>
      <p:pic>
        <p:nvPicPr>
          <p:cNvPr id="43" name="Picture 42">
            <a:extLst>
              <a:ext uri="{FF2B5EF4-FFF2-40B4-BE49-F238E27FC236}">
                <a16:creationId xmlns:a16="http://schemas.microsoft.com/office/drawing/2014/main" id="{194D7CE1-435A-5C4F-D46C-7C8015570B9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830164" y="29404838"/>
            <a:ext cx="2103120" cy="2103120"/>
          </a:xfrm>
          <a:prstGeom prst="rect">
            <a:avLst/>
          </a:prstGeom>
        </p:spPr>
      </p:pic>
      <p:pic>
        <p:nvPicPr>
          <p:cNvPr id="44" name="Picture 43">
            <a:extLst>
              <a:ext uri="{FF2B5EF4-FFF2-40B4-BE49-F238E27FC236}">
                <a16:creationId xmlns:a16="http://schemas.microsoft.com/office/drawing/2014/main" id="{87FAB6ED-8442-767E-7F4D-005EE7FC229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723792" y="29404838"/>
            <a:ext cx="2103120" cy="2103120"/>
          </a:xfrm>
          <a:prstGeom prst="rect">
            <a:avLst/>
          </a:prstGeom>
        </p:spPr>
      </p:pic>
      <p:sp>
        <p:nvSpPr>
          <p:cNvPr id="45" name="TextBox 44">
            <a:extLst>
              <a:ext uri="{FF2B5EF4-FFF2-40B4-BE49-F238E27FC236}">
                <a16:creationId xmlns:a16="http://schemas.microsoft.com/office/drawing/2014/main" id="{4FCBB868-0C2E-37F7-2CA1-5F522474E8E0}"/>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Team Members</a:t>
            </a:r>
          </a:p>
        </p:txBody>
      </p:sp>
      <p:sp>
        <p:nvSpPr>
          <p:cNvPr id="46" name="Text Placeholder 16">
            <a:extLst>
              <a:ext uri="{FF2B5EF4-FFF2-40B4-BE49-F238E27FC236}">
                <a16:creationId xmlns:a16="http://schemas.microsoft.com/office/drawing/2014/main" id="{DA53762B-86DA-3E17-A3CB-319DD66A3B54}"/>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47" name="TextBox 46">
            <a:extLst>
              <a:ext uri="{FF2B5EF4-FFF2-40B4-BE49-F238E27FC236}">
                <a16:creationId xmlns:a16="http://schemas.microsoft.com/office/drawing/2014/main" id="{ECD9776A-D241-CD1C-7AFB-3D13641F61AA}"/>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Images</a:t>
            </a:r>
          </a:p>
        </p:txBody>
      </p:sp>
      <p:sp>
        <p:nvSpPr>
          <p:cNvPr id="48" name="Text Placeholder 16">
            <a:extLst>
              <a:ext uri="{FF2B5EF4-FFF2-40B4-BE49-F238E27FC236}">
                <a16:creationId xmlns:a16="http://schemas.microsoft.com/office/drawing/2014/main" id="{9EA206E4-C8CF-7D9A-96B6-E5B92ACE6720}"/>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9" name="TextBox 48">
            <a:extLst>
              <a:ext uri="{FF2B5EF4-FFF2-40B4-BE49-F238E27FC236}">
                <a16:creationId xmlns:a16="http://schemas.microsoft.com/office/drawing/2014/main" id="{700F09EE-6A43-80AD-EEE0-1D38C5B0D070}"/>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Acknowledgements</a:t>
            </a:r>
          </a:p>
        </p:txBody>
      </p:sp>
      <p:sp>
        <p:nvSpPr>
          <p:cNvPr id="50" name="Text Placeholder 16">
            <a:extLst>
              <a:ext uri="{FF2B5EF4-FFF2-40B4-BE49-F238E27FC236}">
                <a16:creationId xmlns:a16="http://schemas.microsoft.com/office/drawing/2014/main" id="{0CB114D4-2C65-A924-C50E-218D011EA15A}"/>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1" name="TextBox 50">
            <a:extLst>
              <a:ext uri="{FF2B5EF4-FFF2-40B4-BE49-F238E27FC236}">
                <a16:creationId xmlns:a16="http://schemas.microsoft.com/office/drawing/2014/main" id="{42CB7808-26A9-C6DE-C69D-F66CF6551383}"/>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Partners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16815</TotalTime>
  <Words>208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84</cp:revision>
  <dcterms:created xsi:type="dcterms:W3CDTF">2019-02-05T16:32:03Z</dcterms:created>
  <dcterms:modified xsi:type="dcterms:W3CDTF">2024-01-21T03:37:29Z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