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omments/modernComment_122_9FC77002.xml" ContentType="application/vnd.ms-powerpoint.comments+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4"/>
  </p:sldMasterIdLst>
  <p:notesMasterIdLst>
    <p:notesMasterId r:id="rId6"/>
  </p:notesMasterIdLst>
  <p:handoutMasterIdLst>
    <p:handoutMasterId r:id="rId7"/>
  </p:handoutMasterIdLst>
  <p:sldIdLst>
    <p:sldId id="290" r:id="rId5"/>
  </p:sldIdLst>
  <p:sldSz cx="27432000" cy="36576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9B671DC4-F867-8520-73EF-EAFB98317814}" name="Hunter, Shanise Y. (LARC-E3)[SSAI DEVELOP]" initials="HSY(ED" userId="S::syhunter@ndc.nasa.gov::4313d2d7-74c6-49cc-8409-3769577baa24"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Hunter, Shanise Y. (LARC-E3)[SSAI DEVELOP]" initials="HSY(D" lastIdx="49" clrIdx="0">
    <p:extLst>
      <p:ext uri="{19B8F6BF-5375-455C-9EA6-DF929625EA0E}">
        <p15:presenceInfo xmlns:p15="http://schemas.microsoft.com/office/powerpoint/2012/main" userId="S-1-5-21-330711430-3775241029-4075259233-879551" providerId="AD"/>
      </p:ext>
    </p:extLst>
  </p:cmAuthor>
  <p:cmAuthor id="2" name="Ross" initials="R" lastIdx="2" clrIdx="1">
    <p:extLst>
      <p:ext uri="{19B8F6BF-5375-455C-9EA6-DF929625EA0E}">
        <p15:presenceInfo xmlns:p15="http://schemas.microsoft.com/office/powerpoint/2012/main" userId="Ross" providerId="None"/>
      </p:ext>
    </p:extLst>
  </p:cmAuthor>
  <p:cmAuthor id="3" name="Brianne Kendall" initials="BK" lastIdx="4" clrIdx="2">
    <p:extLst>
      <p:ext uri="{19B8F6BF-5375-455C-9EA6-DF929625EA0E}">
        <p15:presenceInfo xmlns:p15="http://schemas.microsoft.com/office/powerpoint/2012/main" userId="S::brianne.kendall@ssaihq.com::faea8925-10cf-4dd4-8fc8-020039f0a63b"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DB23F"/>
    <a:srgbClr val="67A478"/>
    <a:srgbClr val="BA3A50"/>
    <a:srgbClr val="5372B3"/>
    <a:srgbClr val="D2672B"/>
    <a:srgbClr val="236F99"/>
    <a:srgbClr val="8A5A9A"/>
    <a:srgbClr val="8A8480"/>
    <a:srgbClr val="895999"/>
    <a:srgbClr val="C13E2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50" d="100"/>
          <a:sy n="50" d="100"/>
        </p:scale>
        <p:origin x="29" y="29"/>
      </p:cViewPr>
      <p:guideLst/>
    </p:cSldViewPr>
  </p:slideViewPr>
  <p:notesTextViewPr>
    <p:cViewPr>
      <p:scale>
        <a:sx n="1" d="1"/>
        <a:sy n="1" d="1"/>
      </p:scale>
      <p:origin x="0" y="0"/>
    </p:cViewPr>
  </p:notesTextViewPr>
  <p:notesViewPr>
    <p:cSldViewPr snapToGrid="0" showGuides="1">
      <p:cViewPr varScale="1">
        <p:scale>
          <a:sx n="65" d="100"/>
          <a:sy n="65" d="100"/>
        </p:scale>
        <p:origin x="3154" y="4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commentAuthors" Target="commentAuthors.xml"/><Relationship Id="rId13" Type="http://schemas.microsoft.com/office/2018/10/relationships/authors" Target="authors.xml"/><Relationship Id="rId3" Type="http://schemas.openxmlformats.org/officeDocument/2006/relationships/customXml" Target="../customXml/item3.xml"/><Relationship Id="rId7" Type="http://schemas.openxmlformats.org/officeDocument/2006/relationships/handoutMaster" Target="handoutMasters/handoutMaster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notesMaster" Target="notesMasters/notesMaster1.xml"/><Relationship Id="rId11" Type="http://schemas.openxmlformats.org/officeDocument/2006/relationships/theme" Target="theme/theme1.xml"/><Relationship Id="rId5" Type="http://schemas.openxmlformats.org/officeDocument/2006/relationships/slide" Target="slides/slide1.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s>
</file>

<file path=ppt/comments/modernComment_122_9FC77002.xml><?xml version="1.0" encoding="utf-8"?>
<p188:cmLst xmlns:a="http://schemas.openxmlformats.org/drawingml/2006/main" xmlns:r="http://schemas.openxmlformats.org/officeDocument/2006/relationships" xmlns:p188="http://schemas.microsoft.com/office/powerpoint/2018/8/main">
  <p188:cm id="{4277C1DA-1501-463D-AE64-958985E67948}" authorId="{9B671DC4-F867-8520-73EF-EAFB98317814}" created="2024-01-17T16:02:20.378">
    <pc:sldMkLst xmlns:pc="http://schemas.microsoft.com/office/powerpoint/2013/main/command">
      <pc:docMk/>
      <pc:sldMk cId="2680647682" sldId="290"/>
    </pc:sldMkLst>
    <p188:pos x="12579350" y="3524250"/>
    <p188:txBody>
      <a:bodyPr/>
      <a:lstStyle/>
      <a:p>
        <a:r>
          <a:rPr lang="en-US"/>
          <a:t>Project subtitle should be between 50 to 60pt font (Century Gothic), taking up a max of 2 lines. Only shrink the text size if title cannot fit in provided text box.
Do not cross the vertical guideline to the left of the NASA meatball.</a:t>
        </a:r>
      </a:p>
    </p188:txBody>
  </p188:cm>
  <p188:cm id="{6229D38D-6870-4D31-9B27-4942389BB6AA}" authorId="{9B671DC4-F867-8520-73EF-EAFB98317814}" created="2024-01-17T16:03:36.045">
    <pc:sldMkLst xmlns:pc="http://schemas.microsoft.com/office/powerpoint/2013/main/command">
      <pc:docMk/>
      <pc:sldMk cId="2680647682" sldId="290"/>
    </pc:sldMkLst>
    <p188:pos x="12045950" y="1603375"/>
    <p188:txBody>
      <a:bodyPr/>
      <a:lstStyle/>
      <a:p>
        <a:r>
          <a:rPr lang="en-US"/>
          <a:t>Short title should be between 70 to 80pt font (Century Gothic Bold, Capitalize Each Word). Only shrink the text size if short title cannot fit in provided text box.
Do not cross the vertical guideline to the left of the NASA meatball.</a:t>
        </a:r>
      </a:p>
    </p188:txBody>
  </p188:cm>
  <p188:cm id="{CA272312-050D-46B3-BC0E-671E164A49CA}" authorId="{9B671DC4-F867-8520-73EF-EAFB98317814}" created="2024-01-17T17:27:00.515">
    <pc:sldMkLst xmlns:pc="http://schemas.microsoft.com/office/powerpoint/2013/main/command">
      <pc:docMk/>
      <pc:sldMk cId="2680647682" sldId="290"/>
    </pc:sldMkLst>
    <p188:pos x="22758400" y="2660650"/>
    <p188:txBody>
      <a:bodyPr/>
      <a:lstStyle/>
      <a:p>
        <a:r>
          <a:rPr lang="en-US"/>
          <a:t>This vertical guideline is for the Title and Subtitle only.</a:t>
        </a:r>
      </a:p>
    </p188:txBody>
  </p188:cm>
  <p188:cm id="{E45DFC09-55FA-4D86-9E4F-B6F77DB8B2D4}" authorId="{9B671DC4-F867-8520-73EF-EAFB98317814}" created="2024-01-17T17:58:26.422">
    <pc:sldMkLst xmlns:pc="http://schemas.microsoft.com/office/powerpoint/2013/main/command">
      <pc:docMk/>
      <pc:sldMk cId="2680647682" sldId="290"/>
    </pc:sldMkLst>
    <p188:pos x="26339800" y="5556250"/>
    <p188:txBody>
      <a:bodyPr/>
      <a:lstStyle/>
      <a:p>
        <a:r>
          <a:rPr lang="en-US"/>
          <a:t>Stay within these guidelines.</a:t>
        </a:r>
      </a:p>
    </p188:txBody>
  </p188:cm>
  <p188:cm id="{A0483D24-58DF-43D9-BAEB-1A54FDF10567}" authorId="{9B671DC4-F867-8520-73EF-EAFB98317814}" created="2024-01-17T17:59:09.185">
    <pc:sldMkLst xmlns:pc="http://schemas.microsoft.com/office/powerpoint/2013/main/command">
      <pc:docMk/>
      <pc:sldMk cId="2680647682" sldId="290"/>
    </pc:sldMkLst>
    <p188:pos x="1003300" y="5365750"/>
    <p188:txBody>
      <a:bodyPr/>
      <a:lstStyle/>
      <a:p>
        <a:r>
          <a:rPr lang="en-US"/>
          <a:t>Stay within these guidelines.</a:t>
        </a:r>
      </a:p>
    </p188:txBody>
  </p188:cm>
  <p188:cm id="{A367B2D7-38BF-45CC-86D7-38B15532C890}" authorId="{9B671DC4-F867-8520-73EF-EAFB98317814}" created="2024-01-17T17:59:27.119">
    <pc:sldMkLst xmlns:pc="http://schemas.microsoft.com/office/powerpoint/2013/main/command">
      <pc:docMk/>
      <pc:sldMk cId="2680647682" sldId="290"/>
    </pc:sldMkLst>
    <p188:pos x="26301700" y="32569150"/>
    <p188:txBody>
      <a:bodyPr/>
      <a:lstStyle/>
      <a:p>
        <a:r>
          <a:rPr lang="en-US"/>
          <a:t>Stay within these guidelines.</a:t>
        </a:r>
      </a:p>
    </p188:txBody>
  </p188:cm>
  <p188:cm id="{0DB767B0-1BC3-4385-986C-25BEAF851EE9}" authorId="{9B671DC4-F867-8520-73EF-EAFB98317814}" created="2024-01-17T17:59:43.098">
    <pc:sldMkLst xmlns:pc="http://schemas.microsoft.com/office/powerpoint/2013/main/command">
      <pc:docMk/>
      <pc:sldMk cId="2680647682" sldId="290"/>
    </pc:sldMkLst>
    <p188:pos x="1114425" y="32645350"/>
    <p188:txBody>
      <a:bodyPr/>
      <a:lstStyle/>
      <a:p>
        <a:r>
          <a:rPr lang="en-US"/>
          <a:t>Stay within these guidelines.</a:t>
        </a:r>
      </a:p>
    </p188:txBody>
  </p188:cm>
  <p188:cm id="{774DBAEC-9255-4FDC-B44D-D8D428719DAD}" authorId="{9B671DC4-F867-8520-73EF-EAFB98317814}" created="2024-01-17T18:01:49.111">
    <pc:sldMkLst xmlns:pc="http://schemas.microsoft.com/office/powerpoint/2013/main/command">
      <pc:docMk/>
      <pc:sldMk cId="2680647682" sldId="290"/>
    </pc:sldMkLst>
    <p188:pos x="12242800" y="34131250"/>
    <p188:txBody>
      <a:bodyPr/>
      <a:lstStyle/>
      <a:p>
        <a:r>
          <a:rPr lang="en-US"/>
          <a:t>The font size for the node location, term and year should be 40pt and bold.</a:t>
        </a:r>
      </a:p>
    </p188:txBody>
  </p188:cm>
  <p188:cm id="{51110BB4-D8B7-43E4-B4A7-923F0817BDFC}" authorId="{9B671DC4-F867-8520-73EF-EAFB98317814}" created="2024-01-17T18:04:17.864">
    <pc:sldMkLst xmlns:pc="http://schemas.microsoft.com/office/powerpoint/2013/main/command">
      <pc:docMk/>
      <pc:sldMk cId="2680647682" sldId="290"/>
    </pc:sldMkLst>
    <p188:pos x="4432300" y="33483550"/>
    <p188:txBody>
      <a:bodyPr/>
      <a:lstStyle/>
      <a:p>
        <a:r>
          <a:rPr lang="en-US"/>
          <a:t>This vertical guideline is for the node location, term and year only.</a:t>
        </a:r>
      </a:p>
    </p188:txBody>
  </p188:cm>
  <p188:cm id="{0C81A131-5867-4C7C-8BC5-2C0E75583E0C}" authorId="{9B671DC4-F867-8520-73EF-EAFB98317814}" created="2024-01-17T18:07:09.764">
    <pc:sldMkLst xmlns:pc="http://schemas.microsoft.com/office/powerpoint/2013/main/command">
      <pc:docMk/>
      <pc:sldMk cId="2680647682" sldId="290"/>
    </pc:sldMkLst>
    <p188:pos x="4394200" y="831850"/>
    <p188:txBody>
      <a:bodyPr/>
      <a:lstStyle/>
      <a:p>
        <a:r>
          <a:rPr lang="en-US"/>
          <a:t>This vertical guideline is for the node location, term and year at the bottom of the page only.</a:t>
        </a:r>
      </a:p>
    </p188:txBody>
  </p188:cm>
  <p188:cm id="{ABEE0CE3-6414-4ECE-9C20-B54AEE499ED1}" authorId="{9B671DC4-F867-8520-73EF-EAFB98317814}" created="2024-01-17T18:53:12.386">
    <pc:sldMkLst xmlns:pc="http://schemas.microsoft.com/office/powerpoint/2013/main/command">
      <pc:docMk/>
      <pc:sldMk cId="2680647682" sldId="290"/>
    </pc:sldMkLst>
    <p188:pos x="17881600" y="5822950"/>
    <p188:txBody>
      <a:bodyPr/>
      <a:lstStyle/>
      <a:p>
        <a:r>
          <a:rPr lang="en-US"/>
          <a:t>Headers - Century Gothic Bold, 44pt</a:t>
        </a:r>
      </a:p>
    </p188:txBody>
  </p188:cm>
</p188:cmLst>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A30F95-6DE0-4645-A35B-EBF94E383092}"/>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94E4F310-8EDA-4E5B-9D2A-ECDAB675EA8C}"/>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00D43FA0-962B-44DB-B485-8C7CB4CC3BEF}" type="datetimeFigureOut">
              <a:rPr lang="en-US" smtClean="0"/>
              <a:t>1/20/2024</a:t>
            </a:fld>
            <a:endParaRPr lang="en-US"/>
          </a:p>
        </p:txBody>
      </p:sp>
      <p:sp>
        <p:nvSpPr>
          <p:cNvPr id="4" name="Footer Placeholder 3">
            <a:extLst>
              <a:ext uri="{FF2B5EF4-FFF2-40B4-BE49-F238E27FC236}">
                <a16:creationId xmlns:a16="http://schemas.microsoft.com/office/drawing/2014/main" id="{AF14E4EB-4AD3-45E9-A4B1-C1A36188A85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75843508-7985-4F58-B93B-78BA1AE70C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D8BAB051-B52A-4D88-B681-DCE3F7753CB8}" type="slidenum">
              <a:rPr lang="en-US" smtClean="0"/>
              <a:t>‹#›</a:t>
            </a:fld>
            <a:endParaRPr lang="en-US"/>
          </a:p>
        </p:txBody>
      </p:sp>
    </p:spTree>
    <p:extLst>
      <p:ext uri="{BB962C8B-B14F-4D97-AF65-F5344CB8AC3E}">
        <p14:creationId xmlns:p14="http://schemas.microsoft.com/office/powerpoint/2010/main" val="211390838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77E61DB3-DD25-4C00-A9A8-4442B2C215F8}" type="datetimeFigureOut">
              <a:rPr lang="en-US" smtClean="0"/>
              <a:t>1/20/2024</a:t>
            </a:fld>
            <a:endParaRPr lang="en-US"/>
          </a:p>
        </p:txBody>
      </p:sp>
      <p:sp>
        <p:nvSpPr>
          <p:cNvPr id="4" name="Slide Image Placeholder 3"/>
          <p:cNvSpPr>
            <a:spLocks noGrp="1" noRot="1" noChangeAspect="1"/>
          </p:cNvSpPr>
          <p:nvPr>
            <p:ph type="sldImg" idx="2"/>
          </p:nvPr>
        </p:nvSpPr>
        <p:spPr>
          <a:xfrm>
            <a:off x="2271713" y="1143000"/>
            <a:ext cx="2314575"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95278AE-5FD8-42EA-BE75-6A373D076E0F}" type="slidenum">
              <a:rPr lang="en-US" smtClean="0"/>
              <a:t>‹#›</a:t>
            </a:fld>
            <a:endParaRPr lang="en-US"/>
          </a:p>
        </p:txBody>
      </p:sp>
    </p:spTree>
    <p:extLst>
      <p:ext uri="{BB962C8B-B14F-4D97-AF65-F5344CB8AC3E}">
        <p14:creationId xmlns:p14="http://schemas.microsoft.com/office/powerpoint/2010/main" val="318384731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fld id="{C95278AE-5FD8-42EA-BE75-6A373D076E0F}" type="slidenum">
              <a:rPr lang="en-US" smtClean="0"/>
              <a:t>1</a:t>
            </a:fld>
            <a:endParaRPr lang="en-US"/>
          </a:p>
        </p:txBody>
      </p:sp>
    </p:spTree>
    <p:extLst>
      <p:ext uri="{BB962C8B-B14F-4D97-AF65-F5344CB8AC3E}">
        <p14:creationId xmlns:p14="http://schemas.microsoft.com/office/powerpoint/2010/main" val="2454848892"/>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Master" Target="../slideMasters/slideMaster1.xml"/><Relationship Id="rId4" Type="http://schemas.openxmlformats.org/officeDocument/2006/relationships/image" Target="../media/image3.png"/></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9_Blank - Agriculture &amp; Food Security">
    <p:spTree>
      <p:nvGrpSpPr>
        <p:cNvPr id="1" name=""/>
        <p:cNvGrpSpPr/>
        <p:nvPr/>
      </p:nvGrpSpPr>
      <p:grpSpPr>
        <a:xfrm>
          <a:off x="0" y="0"/>
          <a:ext cx="0" cy="0"/>
          <a:chOff x="0" y="0"/>
          <a:chExt cx="0" cy="0"/>
        </a:xfrm>
      </p:grpSpPr>
      <p:pic>
        <p:nvPicPr>
          <p:cNvPr id="158" name="Picture 157"/>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23953352" y="864365"/>
            <a:ext cx="2585032" cy="2139114"/>
          </a:xfrm>
          <a:prstGeom prst="rect">
            <a:avLst/>
          </a:prstGeom>
        </p:spPr>
      </p:pic>
      <p:sp>
        <p:nvSpPr>
          <p:cNvPr id="8" name="Text Placeholder 7">
            <a:extLst>
              <a:ext uri="{FF2B5EF4-FFF2-40B4-BE49-F238E27FC236}">
                <a16:creationId xmlns:a16="http://schemas.microsoft.com/office/drawing/2014/main" id="{7F79F074-C7B5-64C6-5271-738CF499002D}"/>
              </a:ext>
            </a:extLst>
          </p:cNvPr>
          <p:cNvSpPr>
            <a:spLocks noGrp="1"/>
          </p:cNvSpPr>
          <p:nvPr>
            <p:ph type="body" sz="quarter" idx="10" hasCustomPrompt="1"/>
          </p:nvPr>
        </p:nvSpPr>
        <p:spPr>
          <a:xfrm>
            <a:off x="951596" y="898525"/>
            <a:ext cx="21756004" cy="1600992"/>
          </a:xfrm>
        </p:spPr>
        <p:txBody>
          <a:bodyPr>
            <a:normAutofit/>
          </a:bodyPr>
          <a:lstStyle>
            <a:lvl1pPr marL="0" indent="0">
              <a:buNone/>
              <a:defRPr sz="7200" b="1">
                <a:solidFill>
                  <a:srgbClr val="9DB23F"/>
                </a:solidFill>
              </a:defRPr>
            </a:lvl1pPr>
          </a:lstStyle>
          <a:p>
            <a:pPr lvl="0"/>
            <a:r>
              <a:rPr lang="en-US" dirty="0"/>
              <a:t>Study Area Energy &amp; Infrastructure</a:t>
            </a:r>
          </a:p>
        </p:txBody>
      </p:sp>
      <p:sp>
        <p:nvSpPr>
          <p:cNvPr id="4" name="Text Placeholder 7">
            <a:extLst>
              <a:ext uri="{FF2B5EF4-FFF2-40B4-BE49-F238E27FC236}">
                <a16:creationId xmlns:a16="http://schemas.microsoft.com/office/drawing/2014/main" id="{27F60BA9-A152-D388-AB29-2A57FEEB1541}"/>
              </a:ext>
            </a:extLst>
          </p:cNvPr>
          <p:cNvSpPr>
            <a:spLocks noGrp="1"/>
          </p:cNvSpPr>
          <p:nvPr>
            <p:ph type="body" sz="quarter" idx="13" hasCustomPrompt="1"/>
          </p:nvPr>
        </p:nvSpPr>
        <p:spPr>
          <a:xfrm>
            <a:off x="951596" y="2707984"/>
            <a:ext cx="21756004" cy="1175082"/>
          </a:xfrm>
        </p:spPr>
        <p:txBody>
          <a:bodyPr>
            <a:normAutofit/>
          </a:bodyPr>
          <a:lstStyle>
            <a:lvl1pPr marL="0" indent="0">
              <a:spcBef>
                <a:spcPts val="0"/>
              </a:spcBef>
              <a:buNone/>
              <a:defRPr sz="5000" b="0">
                <a:solidFill>
                  <a:schemeClr val="tx1">
                    <a:lumMod val="75000"/>
                    <a:lumOff val="25000"/>
                  </a:schemeClr>
                </a:solidFill>
              </a:defRPr>
            </a:lvl1pPr>
          </a:lstStyle>
          <a:p>
            <a:pPr lvl="0"/>
            <a:r>
              <a:rPr lang="en-US" dirty="0"/>
              <a:t>Project Subtitle</a:t>
            </a:r>
          </a:p>
        </p:txBody>
      </p:sp>
      <p:cxnSp>
        <p:nvCxnSpPr>
          <p:cNvPr id="6" name="Straight Connector 5">
            <a:extLst>
              <a:ext uri="{FF2B5EF4-FFF2-40B4-BE49-F238E27FC236}">
                <a16:creationId xmlns:a16="http://schemas.microsoft.com/office/drawing/2014/main" id="{0F8DD8F2-4045-28D7-0AA0-C0F75C99C7E8}"/>
              </a:ext>
            </a:extLst>
          </p:cNvPr>
          <p:cNvCxnSpPr>
            <a:cxnSpLocks/>
          </p:cNvCxnSpPr>
          <p:nvPr userDrawn="1"/>
        </p:nvCxnSpPr>
        <p:spPr>
          <a:xfrm>
            <a:off x="1059543" y="4648200"/>
            <a:ext cx="25258032" cy="0"/>
          </a:xfrm>
          <a:prstGeom prst="line">
            <a:avLst/>
          </a:prstGeom>
          <a:ln w="330200" cap="sq" cmpd="sng">
            <a:solidFill>
              <a:srgbClr val="9DB23F"/>
            </a:solidFill>
            <a:prstDash val="solid"/>
            <a:miter lim="800000"/>
          </a:ln>
        </p:spPr>
        <p:style>
          <a:lnRef idx="1">
            <a:schemeClr val="accent1"/>
          </a:lnRef>
          <a:fillRef idx="0">
            <a:schemeClr val="accent1"/>
          </a:fillRef>
          <a:effectRef idx="0">
            <a:schemeClr val="accent1"/>
          </a:effectRef>
          <a:fontRef idx="minor">
            <a:schemeClr val="tx1"/>
          </a:fontRef>
        </p:style>
      </p:cxnSp>
      <p:sp>
        <p:nvSpPr>
          <p:cNvPr id="9" name="Hexagon 8">
            <a:extLst>
              <a:ext uri="{FF2B5EF4-FFF2-40B4-BE49-F238E27FC236}">
                <a16:creationId xmlns:a16="http://schemas.microsoft.com/office/drawing/2014/main" id="{C66F3DFE-0DAF-AA09-1A97-68C9B68ED465}"/>
              </a:ext>
            </a:extLst>
          </p:cNvPr>
          <p:cNvSpPr/>
          <p:nvPr userDrawn="1"/>
        </p:nvSpPr>
        <p:spPr>
          <a:xfrm>
            <a:off x="884686" y="33668190"/>
            <a:ext cx="25644767" cy="945113"/>
          </a:xfrm>
          <a:prstGeom prst="hexagon">
            <a:avLst/>
          </a:prstGeom>
          <a:solidFill>
            <a:srgbClr val="9DB23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Rectangle 11" hidden="1">
            <a:extLst>
              <a:ext uri="{FF2B5EF4-FFF2-40B4-BE49-F238E27FC236}">
                <a16:creationId xmlns:a16="http://schemas.microsoft.com/office/drawing/2014/main" id="{3DC00D21-FFD6-CB04-269E-C73ECA759D76}"/>
              </a:ext>
            </a:extLst>
          </p:cNvPr>
          <p:cNvSpPr/>
          <p:nvPr userDrawn="1"/>
        </p:nvSpPr>
        <p:spPr>
          <a:xfrm>
            <a:off x="893617" y="33423594"/>
            <a:ext cx="25644767" cy="200055"/>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bg2">
                    <a:lumMod val="50000"/>
                  </a:schemeClr>
                </a:solidFill>
              </a:rPr>
              <a:t>This material is based upon work supported by NASA through contract NNL16AA05C.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grpSp>
        <p:nvGrpSpPr>
          <p:cNvPr id="15" name="Group 14">
            <a:extLst>
              <a:ext uri="{FF2B5EF4-FFF2-40B4-BE49-F238E27FC236}">
                <a16:creationId xmlns:a16="http://schemas.microsoft.com/office/drawing/2014/main" id="{4530CF01-49A4-BF69-0C5D-FF9BF5B7778E}"/>
              </a:ext>
            </a:extLst>
          </p:cNvPr>
          <p:cNvGrpSpPr/>
          <p:nvPr userDrawn="1"/>
        </p:nvGrpSpPr>
        <p:grpSpPr>
          <a:xfrm>
            <a:off x="1851897" y="33082292"/>
            <a:ext cx="1981493" cy="1981493"/>
            <a:chOff x="-7071360" y="11654120"/>
            <a:chExt cx="3202416" cy="3202416"/>
          </a:xfrm>
        </p:grpSpPr>
        <p:sp>
          <p:nvSpPr>
            <p:cNvPr id="16" name="Oval 15">
              <a:extLst>
                <a:ext uri="{FF2B5EF4-FFF2-40B4-BE49-F238E27FC236}">
                  <a16:creationId xmlns:a16="http://schemas.microsoft.com/office/drawing/2014/main" id="{63EAB6C9-C70C-7C6E-66FB-0BED3C9582FD}"/>
                </a:ext>
              </a:extLst>
            </p:cNvPr>
            <p:cNvSpPr/>
            <p:nvPr userDrawn="1"/>
          </p:nvSpPr>
          <p:spPr>
            <a:xfrm>
              <a:off x="-7071360" y="11654120"/>
              <a:ext cx="3202416" cy="320241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pic>
          <p:nvPicPr>
            <p:cNvPr id="20" name="Picture 19" descr="A picture containing text, sign, device, meter&#10;&#10;Description automatically generated">
              <a:extLst>
                <a:ext uri="{FF2B5EF4-FFF2-40B4-BE49-F238E27FC236}">
                  <a16:creationId xmlns:a16="http://schemas.microsoft.com/office/drawing/2014/main" id="{5D487FCE-714F-F48E-D8F6-48B7B4B6D160}"/>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6849565" y="11859962"/>
              <a:ext cx="2758827" cy="2790732"/>
            </a:xfrm>
            <a:prstGeom prst="rect">
              <a:avLst/>
            </a:prstGeom>
          </p:spPr>
        </p:pic>
      </p:grpSp>
      <p:sp>
        <p:nvSpPr>
          <p:cNvPr id="21" name="Text Placeholder 7">
            <a:extLst>
              <a:ext uri="{FF2B5EF4-FFF2-40B4-BE49-F238E27FC236}">
                <a16:creationId xmlns:a16="http://schemas.microsoft.com/office/drawing/2014/main" id="{F76C439C-C0A8-C234-7165-1A7FA058E919}"/>
              </a:ext>
            </a:extLst>
          </p:cNvPr>
          <p:cNvSpPr>
            <a:spLocks noGrp="1"/>
          </p:cNvSpPr>
          <p:nvPr>
            <p:ph type="body" sz="quarter" idx="12" hasCustomPrompt="1"/>
          </p:nvPr>
        </p:nvSpPr>
        <p:spPr>
          <a:xfrm>
            <a:off x="4410670" y="33665608"/>
            <a:ext cx="19035483" cy="942709"/>
          </a:xfrm>
        </p:spPr>
        <p:txBody>
          <a:bodyPr anchor="ctr">
            <a:normAutofit/>
          </a:bodyPr>
          <a:lstStyle>
            <a:lvl1pPr marL="0" indent="0" algn="l">
              <a:buNone/>
              <a:defRPr sz="4000" b="1">
                <a:solidFill>
                  <a:schemeClr val="bg1"/>
                </a:solidFill>
              </a:defRPr>
            </a:lvl1pPr>
          </a:lstStyle>
          <a:p>
            <a:pPr lvl="0"/>
            <a:r>
              <a:rPr lang="en-US" dirty="0"/>
              <a:t>Node Location | Term &amp; Year</a:t>
            </a:r>
          </a:p>
        </p:txBody>
      </p:sp>
      <p:grpSp>
        <p:nvGrpSpPr>
          <p:cNvPr id="22" name="Group 21">
            <a:extLst>
              <a:ext uri="{FF2B5EF4-FFF2-40B4-BE49-F238E27FC236}">
                <a16:creationId xmlns:a16="http://schemas.microsoft.com/office/drawing/2014/main" id="{F56F95B2-1EC4-4EB7-AB96-63E2A4361ED7}"/>
              </a:ext>
            </a:extLst>
          </p:cNvPr>
          <p:cNvGrpSpPr/>
          <p:nvPr userDrawn="1"/>
        </p:nvGrpSpPr>
        <p:grpSpPr>
          <a:xfrm>
            <a:off x="23728070" y="33082292"/>
            <a:ext cx="1981493" cy="1981493"/>
            <a:chOff x="759974" y="33259274"/>
            <a:chExt cx="2630926" cy="2630926"/>
          </a:xfrm>
        </p:grpSpPr>
        <p:sp>
          <p:nvSpPr>
            <p:cNvPr id="23" name="Oval 22">
              <a:extLst>
                <a:ext uri="{FF2B5EF4-FFF2-40B4-BE49-F238E27FC236}">
                  <a16:creationId xmlns:a16="http://schemas.microsoft.com/office/drawing/2014/main" id="{151646B3-7721-CB59-44B2-9A201BF10D52}"/>
                </a:ext>
              </a:extLst>
            </p:cNvPr>
            <p:cNvSpPr/>
            <p:nvPr userDrawn="1"/>
          </p:nvSpPr>
          <p:spPr>
            <a:xfrm>
              <a:off x="759974" y="33259274"/>
              <a:ext cx="2630926" cy="2630926"/>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24" name="Picture 23">
              <a:extLst>
                <a:ext uri="{FF2B5EF4-FFF2-40B4-BE49-F238E27FC236}">
                  <a16:creationId xmlns:a16="http://schemas.microsoft.com/office/drawing/2014/main" id="{79FBA27B-F15D-FBE8-5620-883E867DB71F}"/>
                </a:ext>
              </a:extLst>
            </p:cNvPr>
            <p:cNvPicPr>
              <a:picLocks noChangeAspect="1"/>
            </p:cNvPicPr>
            <p:nvPr userDrawn="1"/>
          </p:nvPicPr>
          <p:blipFill>
            <a:blip r:embed="rId4" cstate="print">
              <a:extLst>
                <a:ext uri="{28A0092B-C50C-407E-A947-70E740481C1C}">
                  <a14:useLocalDpi xmlns:a14="http://schemas.microsoft.com/office/drawing/2010/main" val="0"/>
                </a:ext>
              </a:extLst>
            </a:blip>
            <a:srcRect/>
            <a:stretch/>
          </p:blipFill>
          <p:spPr>
            <a:xfrm>
              <a:off x="977627" y="33476927"/>
              <a:ext cx="2195621" cy="2195621"/>
            </a:xfrm>
            <a:prstGeom prst="rect">
              <a:avLst/>
            </a:prstGeom>
          </p:spPr>
        </p:pic>
      </p:grpSp>
      <p:sp>
        <p:nvSpPr>
          <p:cNvPr id="2" name="Rectangle 1">
            <a:extLst>
              <a:ext uri="{FF2B5EF4-FFF2-40B4-BE49-F238E27FC236}">
                <a16:creationId xmlns:a16="http://schemas.microsoft.com/office/drawing/2014/main" id="{36E1F54F-F18B-5492-6FFD-D823BA8FAFA6}"/>
              </a:ext>
            </a:extLst>
          </p:cNvPr>
          <p:cNvSpPr/>
          <p:nvPr userDrawn="1"/>
        </p:nvSpPr>
        <p:spPr>
          <a:xfrm>
            <a:off x="893617" y="34655263"/>
            <a:ext cx="25644767" cy="215444"/>
          </a:xfrm>
          <a:prstGeom prst="rect">
            <a:avLst/>
          </a:prstGeom>
        </p:spPr>
        <p:txBody>
          <a:bodyPr wrap="square">
            <a:spAutoFit/>
          </a:bodyPr>
          <a:lstStyle/>
          <a:p>
            <a:pPr marL="0" marR="0" lvl="0" indent="0" algn="ctr" defTabSz="914400" rtl="0" eaLnBrk="1" fontAlgn="auto" latinLnBrk="0" hangingPunct="1">
              <a:lnSpc>
                <a:spcPct val="100000"/>
              </a:lnSpc>
              <a:spcBef>
                <a:spcPts val="0"/>
              </a:spcBef>
              <a:spcAft>
                <a:spcPts val="0"/>
              </a:spcAft>
              <a:buClr>
                <a:schemeClr val="dk1"/>
              </a:buClr>
              <a:buSzPct val="25000"/>
              <a:buFontTx/>
              <a:buNone/>
              <a:tabLst/>
              <a:defRPr/>
            </a:pPr>
            <a:r>
              <a:rPr lang="en-US" sz="700" i="1" dirty="0">
                <a:solidFill>
                  <a:schemeClr val="tx1">
                    <a:lumMod val="75000"/>
                    <a:lumOff val="25000"/>
                  </a:schemeClr>
                </a:solidFill>
              </a:rPr>
              <a:t>This material is based upon work supported by NASA through contract 80LARC23FA024</a:t>
            </a:r>
            <a:r>
              <a:rPr lang="en-US" sz="800" dirty="0">
                <a:solidFill>
                  <a:schemeClr val="tx1">
                    <a:lumMod val="75000"/>
                    <a:lumOff val="25000"/>
                  </a:schemeClr>
                </a:solidFill>
              </a:rPr>
              <a:t>.</a:t>
            </a:r>
            <a:r>
              <a:rPr lang="en-US" sz="700" i="1" dirty="0">
                <a:solidFill>
                  <a:schemeClr val="tx1">
                    <a:lumMod val="75000"/>
                    <a:lumOff val="25000"/>
                  </a:schemeClr>
                </a:solidFill>
              </a:rPr>
              <a:t> Any mention of a commercial product, service, or activity in this material does not constitute NASA endorsement. Any opinions, findings, and conclusions or recommendations expressed in this material are those of the author(s) and do not necessarily reflect the views of the National Aeronautics and Space Administration and partner organizations. </a:t>
            </a:r>
          </a:p>
        </p:txBody>
      </p:sp>
    </p:spTree>
    <p:extLst>
      <p:ext uri="{BB962C8B-B14F-4D97-AF65-F5344CB8AC3E}">
        <p14:creationId xmlns:p14="http://schemas.microsoft.com/office/powerpoint/2010/main" val="3823684701"/>
      </p:ext>
    </p:extLst>
  </p:cSld>
  <p:clrMapOvr>
    <a:masterClrMapping/>
  </p:clrMapOvr>
  <p:extLst>
    <p:ext uri="{DCECCB84-F9BA-43D5-87BE-67443E8EF086}">
      <p15:sldGuideLst xmlns:p15="http://schemas.microsoft.com/office/powerpoint/2012/main">
        <p15:guide id="1" orient="horz" pos="552">
          <p15:clr>
            <a:srgbClr val="FBAE40"/>
          </p15:clr>
        </p15:guide>
        <p15:guide id="2" pos="576">
          <p15:clr>
            <a:srgbClr val="FBAE40"/>
          </p15:clr>
        </p15:guide>
        <p15:guide id="3" pos="16680" userDrawn="1">
          <p15:clr>
            <a:srgbClr val="FBAE40"/>
          </p15:clr>
        </p15:guide>
        <p15:guide id="4" orient="horz" pos="22608" userDrawn="1">
          <p15:clr>
            <a:srgbClr val="FBAE40"/>
          </p15:clr>
        </p15:guide>
        <p15:guide id="11" orient="horz" pos="2928">
          <p15:clr>
            <a:srgbClr val="FBAE40"/>
          </p15:clr>
        </p15:guide>
        <p15:guide id="12" pos="14304" userDrawn="1">
          <p15:clr>
            <a:srgbClr val="FBAE40"/>
          </p15:clr>
        </p15:guide>
        <p15:guide id="13" orient="horz" pos="20592" userDrawn="1">
          <p15:clr>
            <a:srgbClr val="FBAE40"/>
          </p15:clr>
        </p15:guide>
        <p15:guide id="14" orient="horz" pos="3312" userDrawn="1">
          <p15:clr>
            <a:srgbClr val="FBAE40"/>
          </p15:clr>
        </p15:guide>
        <p15:guide id="15" pos="2760" userDrawn="1">
          <p15:clr>
            <a:srgbClr val="FBAE40"/>
          </p15:clr>
        </p15:guide>
        <p15:guide id="16" orient="horz" pos="1680" userDrawn="1">
          <p15:clr>
            <a:srgbClr val="FBAE40"/>
          </p15:clr>
        </p15:guide>
      </p15:sldGuideLst>
    </p:ext>
  </p:extLst>
</p:sldLayout>
</file>

<file path=ppt/slideMasters/_rels/slideMaster1.xml.rels><?xml version="1.0" encoding="UTF-8" standalone="yes"?>
<Relationships xmlns="http://schemas.openxmlformats.org/package/2006/relationships"><Relationship Id="rId2" Type="http://schemas.openxmlformats.org/officeDocument/2006/relationships/theme" Target="../theme/theme1.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885950" y="1947342"/>
            <a:ext cx="23660100" cy="7069669"/>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1885950" y="9736667"/>
            <a:ext cx="23660100" cy="23207136"/>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1885950" y="33900542"/>
            <a:ext cx="6172200" cy="1947333"/>
          </a:xfrm>
          <a:prstGeom prst="rect">
            <a:avLst/>
          </a:prstGeom>
        </p:spPr>
        <p:txBody>
          <a:bodyPr vert="horz" lIns="91440" tIns="45720" rIns="91440" bIns="45720" rtlCol="0" anchor="ctr"/>
          <a:lstStyle>
            <a:lvl1pPr algn="l">
              <a:defRPr sz="3600">
                <a:solidFill>
                  <a:schemeClr val="tx1">
                    <a:tint val="75000"/>
                  </a:schemeClr>
                </a:solidFill>
              </a:defRPr>
            </a:lvl1pPr>
          </a:lstStyle>
          <a:p>
            <a:fld id="{36E1B08B-7429-4AC4-ACD0-EB163618B140}" type="datetimeFigureOut">
              <a:rPr lang="en-US" smtClean="0"/>
              <a:t>1/20/2024</a:t>
            </a:fld>
            <a:endParaRPr lang="en-US"/>
          </a:p>
        </p:txBody>
      </p:sp>
      <p:sp>
        <p:nvSpPr>
          <p:cNvPr id="5" name="Footer Placeholder 4"/>
          <p:cNvSpPr>
            <a:spLocks noGrp="1"/>
          </p:cNvSpPr>
          <p:nvPr>
            <p:ph type="ftr" sz="quarter" idx="3"/>
          </p:nvPr>
        </p:nvSpPr>
        <p:spPr>
          <a:xfrm>
            <a:off x="9086850" y="33900542"/>
            <a:ext cx="9258300" cy="1947333"/>
          </a:xfrm>
          <a:prstGeom prst="rect">
            <a:avLst/>
          </a:prstGeom>
        </p:spPr>
        <p:txBody>
          <a:bodyPr vert="horz" lIns="91440" tIns="45720" rIns="91440" bIns="45720" rtlCol="0" anchor="ctr"/>
          <a:lstStyle>
            <a:lvl1pPr algn="ctr">
              <a:defRPr sz="36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19373850" y="33900542"/>
            <a:ext cx="6172200" cy="1947333"/>
          </a:xfrm>
          <a:prstGeom prst="rect">
            <a:avLst/>
          </a:prstGeom>
        </p:spPr>
        <p:txBody>
          <a:bodyPr vert="horz" lIns="91440" tIns="45720" rIns="91440" bIns="45720" rtlCol="0" anchor="ctr"/>
          <a:lstStyle>
            <a:lvl1pPr algn="r">
              <a:defRPr sz="3600">
                <a:solidFill>
                  <a:schemeClr val="tx1">
                    <a:tint val="75000"/>
                  </a:schemeClr>
                </a:solidFill>
              </a:defRPr>
            </a:lvl1pPr>
          </a:lstStyle>
          <a:p>
            <a:fld id="{C98D602F-B79C-4FD9-B397-C9DAD3469C90}" type="slidenum">
              <a:rPr lang="en-US" smtClean="0"/>
              <a:t>‹#›</a:t>
            </a:fld>
            <a:endParaRPr lang="en-US"/>
          </a:p>
        </p:txBody>
      </p:sp>
    </p:spTree>
    <p:extLst>
      <p:ext uri="{BB962C8B-B14F-4D97-AF65-F5344CB8AC3E}">
        <p14:creationId xmlns:p14="http://schemas.microsoft.com/office/powerpoint/2010/main" val="413793087"/>
      </p:ext>
    </p:extLst>
  </p:cSld>
  <p:clrMap bg1="lt1" tx1="dk1" bg2="lt2" tx2="dk2" accent1="accent1" accent2="accent2" accent3="accent3" accent4="accent4" accent5="accent5" accent6="accent6" hlink="hlink" folHlink="folHlink"/>
  <p:sldLayoutIdLst>
    <p:sldLayoutId id="2147483677" r:id="rId1"/>
  </p:sldLayoutIdLst>
  <p:txStyles>
    <p:titleStyle>
      <a:lvl1pPr algn="l" defTabSz="2743200" rtl="0" eaLnBrk="1" latinLnBrk="0" hangingPunct="1">
        <a:lnSpc>
          <a:spcPct val="90000"/>
        </a:lnSpc>
        <a:spcBef>
          <a:spcPct val="0"/>
        </a:spcBef>
        <a:buNone/>
        <a:defRPr sz="13200" kern="1200">
          <a:solidFill>
            <a:schemeClr val="tx1">
              <a:lumMod val="75000"/>
              <a:lumOff val="25000"/>
            </a:schemeClr>
          </a:solidFill>
          <a:latin typeface="+mj-lt"/>
          <a:ea typeface="+mj-ea"/>
          <a:cs typeface="+mj-cs"/>
        </a:defRPr>
      </a:lvl1pPr>
    </p:titleStyle>
    <p:bodyStyle>
      <a:lvl1pPr marL="685800" indent="-685800" algn="l" defTabSz="2743200" rtl="0" eaLnBrk="1" latinLnBrk="0" hangingPunct="1">
        <a:lnSpc>
          <a:spcPct val="90000"/>
        </a:lnSpc>
        <a:spcBef>
          <a:spcPts val="3000"/>
        </a:spcBef>
        <a:buFont typeface="Arial" panose="020B0604020202020204" pitchFamily="34" charset="0"/>
        <a:buChar char="•"/>
        <a:defRPr sz="8400" kern="1200">
          <a:solidFill>
            <a:schemeClr val="tx1">
              <a:lumMod val="75000"/>
              <a:lumOff val="25000"/>
            </a:schemeClr>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7200" kern="1200" baseline="0">
          <a:solidFill>
            <a:schemeClr val="tx1">
              <a:lumMod val="75000"/>
              <a:lumOff val="25000"/>
            </a:schemeClr>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6000" kern="1200">
          <a:solidFill>
            <a:schemeClr val="tx1">
              <a:lumMod val="75000"/>
              <a:lumOff val="25000"/>
            </a:schemeClr>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lumMod val="75000"/>
              <a:lumOff val="25000"/>
            </a:schemeClr>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p:bodyStyle>
    <p:otherStyle>
      <a:defPPr>
        <a:defRPr lang="en-US"/>
      </a:defPPr>
      <a:lvl1pPr marL="0" algn="l" defTabSz="2743200" rtl="0" eaLnBrk="1" latinLnBrk="0" hangingPunct="1">
        <a:defRPr sz="5400" kern="1200">
          <a:solidFill>
            <a:schemeClr val="tx1"/>
          </a:solidFill>
          <a:latin typeface="+mn-lt"/>
          <a:ea typeface="+mn-ea"/>
          <a:cs typeface="+mn-cs"/>
        </a:defRPr>
      </a:lvl1pPr>
      <a:lvl2pPr marL="1371600" algn="l" defTabSz="2743200" rtl="0" eaLnBrk="1" latinLnBrk="0" hangingPunct="1">
        <a:defRPr sz="5400" kern="1200">
          <a:solidFill>
            <a:schemeClr val="tx1"/>
          </a:solidFill>
          <a:latin typeface="+mn-lt"/>
          <a:ea typeface="+mn-ea"/>
          <a:cs typeface="+mn-cs"/>
        </a:defRPr>
      </a:lvl2pPr>
      <a:lvl3pPr marL="2743200" algn="l" defTabSz="2743200" rtl="0" eaLnBrk="1" latinLnBrk="0" hangingPunct="1">
        <a:defRPr sz="5400" kern="1200">
          <a:solidFill>
            <a:schemeClr val="tx1"/>
          </a:solidFill>
          <a:latin typeface="+mn-lt"/>
          <a:ea typeface="+mn-ea"/>
          <a:cs typeface="+mn-cs"/>
        </a:defRPr>
      </a:lvl3pPr>
      <a:lvl4pPr marL="4114800" algn="l" defTabSz="2743200" rtl="0" eaLnBrk="1" latinLnBrk="0" hangingPunct="1">
        <a:defRPr sz="5400" kern="1200">
          <a:solidFill>
            <a:schemeClr val="tx1"/>
          </a:solidFill>
          <a:latin typeface="+mn-lt"/>
          <a:ea typeface="+mn-ea"/>
          <a:cs typeface="+mn-cs"/>
        </a:defRPr>
      </a:lvl4pPr>
      <a:lvl5pPr marL="5486400" algn="l" defTabSz="2743200" rtl="0" eaLnBrk="1" latinLnBrk="0" hangingPunct="1">
        <a:defRPr sz="5400" kern="1200">
          <a:solidFill>
            <a:schemeClr val="tx1"/>
          </a:solidFill>
          <a:latin typeface="+mn-lt"/>
          <a:ea typeface="+mn-ea"/>
          <a:cs typeface="+mn-cs"/>
        </a:defRPr>
      </a:lvl5pPr>
      <a:lvl6pPr marL="6858000" algn="l" defTabSz="2743200" rtl="0" eaLnBrk="1" latinLnBrk="0" hangingPunct="1">
        <a:defRPr sz="5400" kern="1200">
          <a:solidFill>
            <a:schemeClr val="tx1"/>
          </a:solidFill>
          <a:latin typeface="+mn-lt"/>
          <a:ea typeface="+mn-ea"/>
          <a:cs typeface="+mn-cs"/>
        </a:defRPr>
      </a:lvl6pPr>
      <a:lvl7pPr marL="8229600" algn="l" defTabSz="2743200" rtl="0" eaLnBrk="1" latinLnBrk="0" hangingPunct="1">
        <a:defRPr sz="5400" kern="1200">
          <a:solidFill>
            <a:schemeClr val="tx1"/>
          </a:solidFill>
          <a:latin typeface="+mn-lt"/>
          <a:ea typeface="+mn-ea"/>
          <a:cs typeface="+mn-cs"/>
        </a:defRPr>
      </a:lvl7pPr>
      <a:lvl8pPr marL="9601200" algn="l" defTabSz="2743200" rtl="0" eaLnBrk="1" latinLnBrk="0" hangingPunct="1">
        <a:defRPr sz="5400" kern="1200">
          <a:solidFill>
            <a:schemeClr val="tx1"/>
          </a:solidFill>
          <a:latin typeface="+mn-lt"/>
          <a:ea typeface="+mn-ea"/>
          <a:cs typeface="+mn-cs"/>
        </a:defRPr>
      </a:lvl8pPr>
      <a:lvl9pPr marL="10972800" algn="l" defTabSz="2743200" rtl="0" eaLnBrk="1" latinLnBrk="0" hangingPunct="1">
        <a:defRPr sz="54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microsoft.com/office/2018/10/relationships/comments" Target="../comments/modernComment_122_9FC77002.xml"/><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5.png"/><Relationship Id="rId5" Type="http://schemas.openxmlformats.org/officeDocument/2006/relationships/image" Target="../media/image4.jpeg"/><Relationship Id="rId4" Type="http://schemas.openxmlformats.org/officeDocument/2006/relationships/hyperlink" Target="https://support.office.com/en-us/article/Crop-a-picture-to-fit-in-a-shape-1CE8CF89-6A19-4EE4-82CA-4F8E81469590"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 name="Text Placeholder 35">
            <a:extLst>
              <a:ext uri="{FF2B5EF4-FFF2-40B4-BE49-F238E27FC236}">
                <a16:creationId xmlns:a16="http://schemas.microsoft.com/office/drawing/2014/main" id="{0C3A8BC1-E2F6-AED2-A2A7-74DC7484FFE1}"/>
              </a:ext>
            </a:extLst>
          </p:cNvPr>
          <p:cNvSpPr>
            <a:spLocks noGrp="1"/>
          </p:cNvSpPr>
          <p:nvPr>
            <p:ph type="body" sz="quarter" idx="10"/>
          </p:nvPr>
        </p:nvSpPr>
        <p:spPr/>
        <p:txBody>
          <a:bodyPr>
            <a:normAutofit/>
          </a:bodyPr>
          <a:lstStyle/>
          <a:p>
            <a:endParaRPr lang="en-US" dirty="0"/>
          </a:p>
        </p:txBody>
      </p:sp>
      <p:sp>
        <p:nvSpPr>
          <p:cNvPr id="38" name="Text Placeholder 37">
            <a:extLst>
              <a:ext uri="{FF2B5EF4-FFF2-40B4-BE49-F238E27FC236}">
                <a16:creationId xmlns:a16="http://schemas.microsoft.com/office/drawing/2014/main" id="{91D77EDF-C52A-A96E-A732-CF5B0206ABA7}"/>
              </a:ext>
            </a:extLst>
          </p:cNvPr>
          <p:cNvSpPr>
            <a:spLocks noGrp="1"/>
          </p:cNvSpPr>
          <p:nvPr>
            <p:ph type="body" sz="quarter" idx="13"/>
          </p:nvPr>
        </p:nvSpPr>
        <p:spPr>
          <a:xfrm>
            <a:off x="951596" y="2707983"/>
            <a:ext cx="21756004" cy="1554165"/>
          </a:xfrm>
        </p:spPr>
        <p:txBody>
          <a:bodyPr>
            <a:noAutofit/>
          </a:bodyPr>
          <a:lstStyle/>
          <a:p>
            <a:endParaRPr lang="en-US" dirty="0"/>
          </a:p>
        </p:txBody>
      </p:sp>
      <p:sp>
        <p:nvSpPr>
          <p:cNvPr id="37" name="Text Placeholder 36">
            <a:extLst>
              <a:ext uri="{FF2B5EF4-FFF2-40B4-BE49-F238E27FC236}">
                <a16:creationId xmlns:a16="http://schemas.microsoft.com/office/drawing/2014/main" id="{B208CB02-294A-6C2F-766B-2FC12AA7A368}"/>
              </a:ext>
            </a:extLst>
          </p:cNvPr>
          <p:cNvSpPr>
            <a:spLocks noGrp="1"/>
          </p:cNvSpPr>
          <p:nvPr>
            <p:ph type="body" sz="quarter" idx="12"/>
          </p:nvPr>
        </p:nvSpPr>
        <p:spPr/>
        <p:txBody>
          <a:bodyPr/>
          <a:lstStyle/>
          <a:p>
            <a:endParaRPr lang="en-US" dirty="0"/>
          </a:p>
        </p:txBody>
      </p:sp>
      <p:sp>
        <p:nvSpPr>
          <p:cNvPr id="2" name="Text Placeholder 16">
            <a:extLst>
              <a:ext uri="{FF2B5EF4-FFF2-40B4-BE49-F238E27FC236}">
                <a16:creationId xmlns:a16="http://schemas.microsoft.com/office/drawing/2014/main" id="{F630ED6C-5FFC-F978-8D38-53A5BB9C53BA}"/>
              </a:ext>
            </a:extLst>
          </p:cNvPr>
          <p:cNvSpPr txBox="1">
            <a:spLocks/>
          </p:cNvSpPr>
          <p:nvPr/>
        </p:nvSpPr>
        <p:spPr>
          <a:xfrm>
            <a:off x="1005187" y="26690658"/>
            <a:ext cx="9174477" cy="250601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List Team Leads first and include their title below their name. </a:t>
            </a:r>
          </a:p>
          <a:p>
            <a:r>
              <a:rPr lang="en-US" dirty="0">
                <a:solidFill>
                  <a:schemeClr val="tx1">
                    <a:lumMod val="75000"/>
                    <a:lumOff val="25000"/>
                  </a:schemeClr>
                </a:solidFill>
                <a:latin typeface="Garamond" panose="02020404030301010803" pitchFamily="18" charset="0"/>
              </a:rPr>
              <a:t>Headshots should include professional business attire.</a:t>
            </a:r>
          </a:p>
          <a:p>
            <a:r>
              <a:rPr lang="en-US" dirty="0">
                <a:solidFill>
                  <a:schemeClr val="tx1">
                    <a:lumMod val="75000"/>
                    <a:lumOff val="25000"/>
                  </a:schemeClr>
                </a:solidFill>
                <a:latin typeface="Garamond" panose="02020404030301010803" pitchFamily="18" charset="0"/>
              </a:rPr>
              <a:t>Images should be cropped to a circle shape at a 1.8” x 1.8” dimension and centered in aperture shape. Instruction on how to do this can be found </a:t>
            </a:r>
            <a:r>
              <a:rPr lang="en-US" dirty="0">
                <a:solidFill>
                  <a:schemeClr val="tx1">
                    <a:lumMod val="75000"/>
                    <a:lumOff val="25000"/>
                  </a:schemeClr>
                </a:solidFill>
                <a:latin typeface="Garamond" panose="02020404030301010803" pitchFamily="18" charset="0"/>
                <a:hlinkClick r:id="rId4"/>
              </a:rPr>
              <a:t>here</a:t>
            </a:r>
            <a:r>
              <a:rPr lang="en-US" dirty="0">
                <a:solidFill>
                  <a:schemeClr val="tx1">
                    <a:lumMod val="75000"/>
                    <a:lumOff val="25000"/>
                  </a:schemeClr>
                </a:solidFill>
                <a:latin typeface="Garamond" panose="02020404030301010803" pitchFamily="18" charset="0"/>
              </a:rPr>
              <a:t>.</a:t>
            </a:r>
          </a:p>
        </p:txBody>
      </p:sp>
      <p:sp>
        <p:nvSpPr>
          <p:cNvPr id="3" name="Text Placeholder 16">
            <a:extLst>
              <a:ext uri="{FF2B5EF4-FFF2-40B4-BE49-F238E27FC236}">
                <a16:creationId xmlns:a16="http://schemas.microsoft.com/office/drawing/2014/main" id="{EACBA61A-CF79-3B5E-FBCD-0A73C8D172DF}"/>
              </a:ext>
            </a:extLst>
          </p:cNvPr>
          <p:cNvSpPr txBox="1">
            <a:spLocks/>
          </p:cNvSpPr>
          <p:nvPr/>
        </p:nvSpPr>
        <p:spPr>
          <a:xfrm>
            <a:off x="722815" y="31670507"/>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spcBef>
                <a:spcPts val="0"/>
              </a:spcBef>
            </a:pPr>
            <a:r>
              <a:rPr lang="en-US" dirty="0">
                <a:solidFill>
                  <a:schemeClr val="tx1">
                    <a:lumMod val="75000"/>
                  </a:schemeClr>
                </a:solidFill>
                <a:latin typeface="Garamond" panose="02020404030301010803" pitchFamily="18" charset="0"/>
              </a:rPr>
              <a:t>Participant Name</a:t>
            </a:r>
          </a:p>
          <a:p>
            <a:pPr algn="ctr">
              <a:lnSpc>
                <a:spcPct val="100000"/>
              </a:lnSpc>
              <a:spcBef>
                <a:spcPts val="0"/>
              </a:spcBef>
            </a:pPr>
            <a:r>
              <a:rPr lang="en-US" dirty="0">
                <a:solidFill>
                  <a:schemeClr val="tx1">
                    <a:lumMod val="75000"/>
                  </a:schemeClr>
                </a:solidFill>
                <a:latin typeface="Garamond" panose="02020404030301010803" pitchFamily="18" charset="0"/>
              </a:rPr>
              <a:t>Project Lead</a:t>
            </a:r>
          </a:p>
        </p:txBody>
      </p:sp>
      <p:sp>
        <p:nvSpPr>
          <p:cNvPr id="4" name="Text Placeholder 16">
            <a:extLst>
              <a:ext uri="{FF2B5EF4-FFF2-40B4-BE49-F238E27FC236}">
                <a16:creationId xmlns:a16="http://schemas.microsoft.com/office/drawing/2014/main" id="{E8A78324-DD8A-ECDD-2624-373AC42DD351}"/>
              </a:ext>
            </a:extLst>
          </p:cNvPr>
          <p:cNvSpPr txBox="1">
            <a:spLocks/>
          </p:cNvSpPr>
          <p:nvPr/>
        </p:nvSpPr>
        <p:spPr>
          <a:xfrm>
            <a:off x="3492336" y="31670506"/>
            <a:ext cx="2872251"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3" name="Text Placeholder 16">
            <a:extLst>
              <a:ext uri="{FF2B5EF4-FFF2-40B4-BE49-F238E27FC236}">
                <a16:creationId xmlns:a16="http://schemas.microsoft.com/office/drawing/2014/main" id="{FDF85241-0AF6-8744-EA3C-C9F60374C981}"/>
              </a:ext>
            </a:extLst>
          </p:cNvPr>
          <p:cNvSpPr txBox="1">
            <a:spLocks/>
          </p:cNvSpPr>
          <p:nvPr/>
        </p:nvSpPr>
        <p:spPr>
          <a:xfrm>
            <a:off x="6381743" y="31670507"/>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sp>
        <p:nvSpPr>
          <p:cNvPr id="34" name="Text Placeholder 16">
            <a:extLst>
              <a:ext uri="{FF2B5EF4-FFF2-40B4-BE49-F238E27FC236}">
                <a16:creationId xmlns:a16="http://schemas.microsoft.com/office/drawing/2014/main" id="{447FE209-FE1E-DA32-7420-3FBC8CC9909E}"/>
              </a:ext>
            </a:extLst>
          </p:cNvPr>
          <p:cNvSpPr txBox="1">
            <a:spLocks/>
          </p:cNvSpPr>
          <p:nvPr/>
        </p:nvSpPr>
        <p:spPr>
          <a:xfrm>
            <a:off x="9172303" y="31657326"/>
            <a:ext cx="3002160" cy="1247893"/>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pPr algn="ctr">
              <a:lnSpc>
                <a:spcPct val="100000"/>
              </a:lnSpc>
            </a:pPr>
            <a:r>
              <a:rPr lang="en-US" dirty="0">
                <a:solidFill>
                  <a:schemeClr val="tx1">
                    <a:lumMod val="75000"/>
                  </a:schemeClr>
                </a:solidFill>
                <a:latin typeface="Garamond" panose="02020404030301010803" pitchFamily="18" charset="0"/>
              </a:rPr>
              <a:t>Participant Name</a:t>
            </a:r>
          </a:p>
        </p:txBody>
      </p:sp>
      <p:grpSp>
        <p:nvGrpSpPr>
          <p:cNvPr id="35" name="Group 34">
            <a:extLst>
              <a:ext uri="{FF2B5EF4-FFF2-40B4-BE49-F238E27FC236}">
                <a16:creationId xmlns:a16="http://schemas.microsoft.com/office/drawing/2014/main" id="{BFC61E61-BE5D-51DC-896C-5BF522041514}"/>
              </a:ext>
            </a:extLst>
          </p:cNvPr>
          <p:cNvGrpSpPr/>
          <p:nvPr/>
        </p:nvGrpSpPr>
        <p:grpSpPr>
          <a:xfrm>
            <a:off x="1182507" y="29623497"/>
            <a:ext cx="1605051" cy="1645920"/>
            <a:chOff x="1320903" y="31059504"/>
            <a:chExt cx="1605051" cy="1645920"/>
          </a:xfrm>
        </p:grpSpPr>
        <p:pic>
          <p:nvPicPr>
            <p:cNvPr id="39" name="Picture 38">
              <a:extLst>
                <a:ext uri="{FF2B5EF4-FFF2-40B4-BE49-F238E27FC236}">
                  <a16:creationId xmlns:a16="http://schemas.microsoft.com/office/drawing/2014/main" id="{D1E54B4A-D578-15B1-E1A0-B865EFDBC917}"/>
                </a:ext>
              </a:extLst>
            </p:cNvPr>
            <p:cNvPicPr>
              <a:picLocks noChangeAspect="1"/>
            </p:cNvPicPr>
            <p:nvPr/>
          </p:nvPicPr>
          <p:blipFill rotWithShape="1">
            <a:blip r:embed="rId5" cstate="print">
              <a:extLst>
                <a:ext uri="{28A0092B-C50C-407E-A947-70E740481C1C}">
                  <a14:useLocalDpi xmlns:a14="http://schemas.microsoft.com/office/drawing/2010/main" val="0"/>
                </a:ext>
              </a:extLst>
            </a:blip>
            <a:srcRect t="27873" r="68067" b="-1"/>
            <a:stretch/>
          </p:blipFill>
          <p:spPr>
            <a:xfrm>
              <a:off x="1320903" y="31059504"/>
              <a:ext cx="1605051" cy="1645920"/>
            </a:xfrm>
            <a:prstGeom prst="ellipse">
              <a:avLst/>
            </a:prstGeom>
          </p:spPr>
        </p:pic>
        <p:sp>
          <p:nvSpPr>
            <p:cNvPr id="40" name="TextBox 39">
              <a:extLst>
                <a:ext uri="{FF2B5EF4-FFF2-40B4-BE49-F238E27FC236}">
                  <a16:creationId xmlns:a16="http://schemas.microsoft.com/office/drawing/2014/main" id="{D056956E-A8DE-0EFB-0338-849F683C51B1}"/>
                </a:ext>
              </a:extLst>
            </p:cNvPr>
            <p:cNvSpPr txBox="1"/>
            <p:nvPr/>
          </p:nvSpPr>
          <p:spPr>
            <a:xfrm rot="20028308">
              <a:off x="1468373" y="31610981"/>
              <a:ext cx="1426712" cy="457200"/>
            </a:xfrm>
            <a:prstGeom prst="rect">
              <a:avLst/>
            </a:prstGeom>
          </p:spPr>
          <p:txBody>
            <a:bodyPr wrap="square" numCol="1" spcCol="640080" rtlCol="0">
              <a:spAutoFit/>
            </a:bodyPr>
            <a:lstStyle/>
            <a:p>
              <a:pPr algn="just"/>
              <a:r>
                <a:rPr lang="en-US" sz="2000" b="1" dirty="0">
                  <a:solidFill>
                    <a:schemeClr val="bg1"/>
                  </a:solidFill>
                </a:rPr>
                <a:t>EXAMPLE</a:t>
              </a:r>
            </a:p>
          </p:txBody>
        </p:sp>
      </p:grpSp>
      <p:pic>
        <p:nvPicPr>
          <p:cNvPr id="41" name="Picture 40">
            <a:extLst>
              <a:ext uri="{FF2B5EF4-FFF2-40B4-BE49-F238E27FC236}">
                <a16:creationId xmlns:a16="http://schemas.microsoft.com/office/drawing/2014/main" id="{C4AF40C8-148A-8DC8-D74F-F31A5DF62BD5}"/>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617420" y="29404838"/>
            <a:ext cx="2103120" cy="2103120"/>
          </a:xfrm>
          <a:prstGeom prst="rect">
            <a:avLst/>
          </a:prstGeom>
        </p:spPr>
      </p:pic>
      <p:pic>
        <p:nvPicPr>
          <p:cNvPr id="42" name="Picture 41">
            <a:extLst>
              <a:ext uri="{FF2B5EF4-FFF2-40B4-BE49-F238E27FC236}">
                <a16:creationId xmlns:a16="http://schemas.microsoft.com/office/drawing/2014/main" id="{1FE9723A-9F8B-F865-0CDF-9BF5B249489C}"/>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936536" y="29404838"/>
            <a:ext cx="2103120" cy="2103120"/>
          </a:xfrm>
          <a:prstGeom prst="rect">
            <a:avLst/>
          </a:prstGeom>
        </p:spPr>
      </p:pic>
      <p:pic>
        <p:nvPicPr>
          <p:cNvPr id="43" name="Picture 42">
            <a:extLst>
              <a:ext uri="{FF2B5EF4-FFF2-40B4-BE49-F238E27FC236}">
                <a16:creationId xmlns:a16="http://schemas.microsoft.com/office/drawing/2014/main" id="{194D7CE1-435A-5C4F-D46C-7C8015570B9A}"/>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3830164" y="29404838"/>
            <a:ext cx="2103120" cy="2103120"/>
          </a:xfrm>
          <a:prstGeom prst="rect">
            <a:avLst/>
          </a:prstGeom>
        </p:spPr>
      </p:pic>
      <p:pic>
        <p:nvPicPr>
          <p:cNvPr id="44" name="Picture 43">
            <a:extLst>
              <a:ext uri="{FF2B5EF4-FFF2-40B4-BE49-F238E27FC236}">
                <a16:creationId xmlns:a16="http://schemas.microsoft.com/office/drawing/2014/main" id="{87FAB6ED-8442-767E-7F4D-005EE7FC2293}"/>
              </a:ext>
            </a:extLst>
          </p:cNvPr>
          <p:cNvPicPr>
            <a:picLocks noChangeAspect="1"/>
          </p:cNvPicPr>
          <p:nvPr/>
        </p:nvPicPr>
        <p:blipFill>
          <a:blip r:embed="rId6" cstate="print">
            <a:extLst>
              <a:ext uri="{28A0092B-C50C-407E-A947-70E740481C1C}">
                <a14:useLocalDpi xmlns:a14="http://schemas.microsoft.com/office/drawing/2010/main" val="0"/>
              </a:ext>
            </a:extLst>
          </a:blip>
          <a:srcRect/>
          <a:stretch/>
        </p:blipFill>
        <p:spPr>
          <a:xfrm>
            <a:off x="6723792" y="29404838"/>
            <a:ext cx="2103120" cy="2103120"/>
          </a:xfrm>
          <a:prstGeom prst="rect">
            <a:avLst/>
          </a:prstGeom>
        </p:spPr>
      </p:pic>
      <p:sp>
        <p:nvSpPr>
          <p:cNvPr id="45" name="TextBox 44">
            <a:extLst>
              <a:ext uri="{FF2B5EF4-FFF2-40B4-BE49-F238E27FC236}">
                <a16:creationId xmlns:a16="http://schemas.microsoft.com/office/drawing/2014/main" id="{4FCBB868-0C2E-37F7-2CA1-5F522474E8E0}"/>
              </a:ext>
            </a:extLst>
          </p:cNvPr>
          <p:cNvSpPr txBox="1"/>
          <p:nvPr/>
        </p:nvSpPr>
        <p:spPr>
          <a:xfrm>
            <a:off x="936787" y="25856820"/>
            <a:ext cx="4542503"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Team Members</a:t>
            </a:r>
          </a:p>
        </p:txBody>
      </p:sp>
      <p:sp>
        <p:nvSpPr>
          <p:cNvPr id="46" name="Text Placeholder 16">
            <a:extLst>
              <a:ext uri="{FF2B5EF4-FFF2-40B4-BE49-F238E27FC236}">
                <a16:creationId xmlns:a16="http://schemas.microsoft.com/office/drawing/2014/main" id="{DA53762B-86DA-3E17-A3CB-319DD66A3B54}"/>
              </a:ext>
            </a:extLst>
          </p:cNvPr>
          <p:cNvSpPr txBox="1">
            <a:spLocks/>
          </p:cNvSpPr>
          <p:nvPr/>
        </p:nvSpPr>
        <p:spPr>
          <a:xfrm>
            <a:off x="945519" y="23556818"/>
            <a:ext cx="9628012" cy="170856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b="1" dirty="0">
                <a:solidFill>
                  <a:schemeClr val="tx1">
                    <a:lumMod val="75000"/>
                    <a:lumOff val="25000"/>
                  </a:schemeClr>
                </a:solidFill>
                <a:latin typeface="Garamond" panose="02020404030301010803" pitchFamily="18" charset="0"/>
              </a:rPr>
              <a:t>For ALL images – make sure all text is legible and add legends separately (so they can be moved or resized). </a:t>
            </a:r>
            <a:r>
              <a:rPr lang="en-US" dirty="0">
                <a:solidFill>
                  <a:schemeClr val="tx1">
                    <a:lumMod val="75000"/>
                    <a:lumOff val="25000"/>
                  </a:schemeClr>
                </a:solidFill>
                <a:latin typeface="Garamond" panose="02020404030301010803" pitchFamily="18" charset="0"/>
              </a:rPr>
              <a:t>If text is not editable, a team member must be available to make changes with a </a:t>
            </a:r>
            <a:r>
              <a:rPr lang="en-US" b="1" dirty="0">
                <a:solidFill>
                  <a:schemeClr val="tx1">
                    <a:lumMod val="75000"/>
                    <a:lumOff val="25000"/>
                  </a:schemeClr>
                </a:solidFill>
                <a:latin typeface="Garamond" panose="02020404030301010803" pitchFamily="18" charset="0"/>
              </a:rPr>
              <a:t>very short turn-around time </a:t>
            </a:r>
            <a:r>
              <a:rPr lang="en-US" dirty="0">
                <a:solidFill>
                  <a:schemeClr val="tx1">
                    <a:lumMod val="75000"/>
                    <a:lumOff val="25000"/>
                  </a:schemeClr>
                </a:solidFill>
                <a:latin typeface="Garamond" panose="02020404030301010803" pitchFamily="18" charset="0"/>
              </a:rPr>
              <a:t>(hours, not days) after submission.</a:t>
            </a:r>
          </a:p>
        </p:txBody>
      </p:sp>
      <p:sp>
        <p:nvSpPr>
          <p:cNvPr id="47" name="TextBox 46">
            <a:extLst>
              <a:ext uri="{FF2B5EF4-FFF2-40B4-BE49-F238E27FC236}">
                <a16:creationId xmlns:a16="http://schemas.microsoft.com/office/drawing/2014/main" id="{ECD9776A-D241-CD1C-7AFB-3D13641F61AA}"/>
              </a:ext>
            </a:extLst>
          </p:cNvPr>
          <p:cNvSpPr txBox="1"/>
          <p:nvPr/>
        </p:nvSpPr>
        <p:spPr>
          <a:xfrm>
            <a:off x="914400" y="22674881"/>
            <a:ext cx="9628011"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Images</a:t>
            </a:r>
          </a:p>
        </p:txBody>
      </p:sp>
      <p:sp>
        <p:nvSpPr>
          <p:cNvPr id="48" name="Text Placeholder 16">
            <a:extLst>
              <a:ext uri="{FF2B5EF4-FFF2-40B4-BE49-F238E27FC236}">
                <a16:creationId xmlns:a16="http://schemas.microsoft.com/office/drawing/2014/main" id="{9EA206E4-C8CF-7D9A-96B6-E5B92ACE6720}"/>
              </a:ext>
            </a:extLst>
          </p:cNvPr>
          <p:cNvSpPr txBox="1">
            <a:spLocks/>
          </p:cNvSpPr>
          <p:nvPr/>
        </p:nvSpPr>
        <p:spPr>
          <a:xfrm>
            <a:off x="14648791" y="25650791"/>
            <a:ext cx="9704089" cy="3174588"/>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schemeClr>
                </a:solidFill>
                <a:latin typeface="Garamond" panose="02020404030301010803" pitchFamily="18" charset="0"/>
              </a:rPr>
              <a:t>Include anyone who has helped you with the project.</a:t>
            </a:r>
          </a:p>
          <a:p>
            <a:r>
              <a:rPr lang="en-US" dirty="0">
                <a:solidFill>
                  <a:schemeClr val="tx1">
                    <a:lumMod val="75000"/>
                  </a:schemeClr>
                </a:solidFill>
                <a:latin typeface="Garamond" panose="02020404030301010803" pitchFamily="18" charset="0"/>
              </a:rPr>
              <a:t>If this is a continuation project, credit the previous team members and contributors.</a:t>
            </a:r>
          </a:p>
          <a:p>
            <a:r>
              <a:rPr lang="en-US" dirty="0">
                <a:solidFill>
                  <a:schemeClr val="tx1">
                    <a:lumMod val="75000"/>
                  </a:schemeClr>
                </a:solidFill>
                <a:latin typeface="Garamond" panose="02020404030301010803" pitchFamily="18" charset="0"/>
              </a:rPr>
              <a:t>If you are including affiliations, use DEVELOP as the affiliation for a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 or former </a:t>
            </a:r>
            <a:r>
              <a:rPr lang="en-US" dirty="0" err="1">
                <a:solidFill>
                  <a:schemeClr val="tx1">
                    <a:lumMod val="75000"/>
                  </a:schemeClr>
                </a:solidFill>
                <a:latin typeface="Garamond" panose="02020404030301010803" pitchFamily="18" charset="0"/>
              </a:rPr>
              <a:t>DEVELOPer</a:t>
            </a:r>
            <a:r>
              <a:rPr lang="en-US" dirty="0">
                <a:solidFill>
                  <a:schemeClr val="tx1">
                    <a:lumMod val="75000"/>
                  </a:schemeClr>
                </a:solidFill>
                <a:latin typeface="Garamond" panose="02020404030301010803" pitchFamily="18" charset="0"/>
              </a:rPr>
              <a:t>—not their school or former school</a:t>
            </a:r>
            <a:r>
              <a:rPr lang="en-US" dirty="0">
                <a:latin typeface="Garamond" panose="02020404030301010803" pitchFamily="18" charset="0"/>
              </a:rPr>
              <a:t>.</a:t>
            </a:r>
            <a:endParaRPr lang="en-US" sz="2800" dirty="0">
              <a:solidFill>
                <a:schemeClr val="tx1">
                  <a:lumMod val="75000"/>
                </a:schemeClr>
              </a:solidFill>
              <a:latin typeface="Garamond" panose="02020404030301010803" pitchFamily="18" charset="0"/>
            </a:endParaRPr>
          </a:p>
          <a:p>
            <a:endParaRPr lang="en-US" dirty="0"/>
          </a:p>
        </p:txBody>
      </p:sp>
      <p:sp>
        <p:nvSpPr>
          <p:cNvPr id="49" name="TextBox 48">
            <a:extLst>
              <a:ext uri="{FF2B5EF4-FFF2-40B4-BE49-F238E27FC236}">
                <a16:creationId xmlns:a16="http://schemas.microsoft.com/office/drawing/2014/main" id="{700F09EE-6A43-80AD-EEE0-1D38C5B0D070}"/>
              </a:ext>
            </a:extLst>
          </p:cNvPr>
          <p:cNvSpPr txBox="1"/>
          <p:nvPr/>
        </p:nvSpPr>
        <p:spPr>
          <a:xfrm>
            <a:off x="14630400" y="24743601"/>
            <a:ext cx="7278066"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Acknowledgements</a:t>
            </a:r>
          </a:p>
        </p:txBody>
      </p:sp>
      <p:sp>
        <p:nvSpPr>
          <p:cNvPr id="50" name="Text Placeholder 16">
            <a:extLst>
              <a:ext uri="{FF2B5EF4-FFF2-40B4-BE49-F238E27FC236}">
                <a16:creationId xmlns:a16="http://schemas.microsoft.com/office/drawing/2014/main" id="{0CB114D4-2C65-A924-C50E-218D011EA15A}"/>
              </a:ext>
            </a:extLst>
          </p:cNvPr>
          <p:cNvSpPr txBox="1">
            <a:spLocks/>
          </p:cNvSpPr>
          <p:nvPr/>
        </p:nvSpPr>
        <p:spPr>
          <a:xfrm>
            <a:off x="14681086" y="30235615"/>
            <a:ext cx="9671794" cy="2103121"/>
          </a:xfrm>
          <a:prstGeom prst="rect">
            <a:avLst/>
          </a:prstGeom>
        </p:spPr>
        <p:txBody>
          <a:bodyPr numCol="1" spcCol="640080"/>
          <a:lstStyle>
            <a:lvl1pPr marL="0" indent="0" algn="l" defTabSz="2743200" rtl="0" eaLnBrk="1" latinLnBrk="0" hangingPunct="1">
              <a:lnSpc>
                <a:spcPct val="90000"/>
              </a:lnSpc>
              <a:spcBef>
                <a:spcPts val="1800"/>
              </a:spcBef>
              <a:buFont typeface="Arial" panose="020B0604020202020204" pitchFamily="34" charset="0"/>
              <a:buNone/>
              <a:defRPr sz="2700" kern="1200" baseline="0">
                <a:solidFill>
                  <a:schemeClr val="tx1"/>
                </a:solidFill>
                <a:latin typeface="+mn-lt"/>
                <a:ea typeface="+mn-ea"/>
                <a:cs typeface="+mn-cs"/>
              </a:defRPr>
            </a:lvl1pPr>
            <a:lvl2pPr marL="20574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2pPr>
            <a:lvl3pPr marL="34290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3pPr>
            <a:lvl4pPr marL="48006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4pPr>
            <a:lvl5pPr marL="6172200" indent="-685800" algn="l" defTabSz="2743200" rtl="0" eaLnBrk="1" latinLnBrk="0" hangingPunct="1">
              <a:lnSpc>
                <a:spcPct val="90000"/>
              </a:lnSpc>
              <a:spcBef>
                <a:spcPts val="1500"/>
              </a:spcBef>
              <a:buFont typeface="Arial" panose="020B0604020202020204" pitchFamily="34" charset="0"/>
              <a:buChar char="•"/>
              <a:defRPr sz="2700" kern="1200">
                <a:solidFill>
                  <a:schemeClr val="tx1"/>
                </a:solidFill>
                <a:latin typeface="+mn-lt"/>
                <a:ea typeface="+mn-ea"/>
                <a:cs typeface="+mn-cs"/>
              </a:defRPr>
            </a:lvl5pPr>
            <a:lvl6pPr marL="75438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6pPr>
            <a:lvl7pPr marL="89154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7pPr>
            <a:lvl8pPr marL="102870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8pPr>
            <a:lvl9pPr marL="11658600" indent="-685800" algn="l" defTabSz="2743200" rtl="0" eaLnBrk="1" latinLnBrk="0" hangingPunct="1">
              <a:lnSpc>
                <a:spcPct val="90000"/>
              </a:lnSpc>
              <a:spcBef>
                <a:spcPts val="1500"/>
              </a:spcBef>
              <a:buFont typeface="Arial" panose="020B0604020202020204" pitchFamily="34" charset="0"/>
              <a:buChar char="•"/>
              <a:defRPr sz="5400" kern="1200">
                <a:solidFill>
                  <a:schemeClr val="tx1"/>
                </a:solidFill>
                <a:latin typeface="+mn-lt"/>
                <a:ea typeface="+mn-ea"/>
                <a:cs typeface="+mn-cs"/>
              </a:defRPr>
            </a:lvl9pPr>
          </a:lstStyle>
          <a:p>
            <a:r>
              <a:rPr lang="en-US" dirty="0">
                <a:solidFill>
                  <a:schemeClr val="tx1">
                    <a:lumMod val="75000"/>
                    <a:lumOff val="25000"/>
                  </a:schemeClr>
                </a:solidFill>
                <a:latin typeface="Garamond" panose="02020404030301010803" pitchFamily="18" charset="0"/>
              </a:rPr>
              <a:t>Only use federal logos—no state or local government logos, or NGO logos.</a:t>
            </a:r>
          </a:p>
          <a:p>
            <a:r>
              <a:rPr lang="en-US" dirty="0">
                <a:solidFill>
                  <a:schemeClr val="tx1">
                    <a:lumMod val="75000"/>
                    <a:lumOff val="25000"/>
                  </a:schemeClr>
                </a:solidFill>
                <a:latin typeface="Garamond" panose="02020404030301010803" pitchFamily="18" charset="0"/>
              </a:rPr>
              <a:t>Some logos are on </a:t>
            </a:r>
            <a:r>
              <a:rPr lang="en-US" dirty="0" err="1">
                <a:solidFill>
                  <a:schemeClr val="tx1">
                    <a:lumMod val="75000"/>
                    <a:lumOff val="25000"/>
                  </a:schemeClr>
                </a:solidFill>
                <a:latin typeface="Garamond" panose="02020404030301010803" pitchFamily="18" charset="0"/>
              </a:rPr>
              <a:t>DEVELOPedia</a:t>
            </a:r>
            <a:r>
              <a:rPr lang="en-US" dirty="0">
                <a:solidFill>
                  <a:schemeClr val="tx1">
                    <a:lumMod val="75000"/>
                    <a:lumOff val="25000"/>
                  </a:schemeClr>
                </a:solidFill>
                <a:latin typeface="Garamond" panose="02020404030301010803" pitchFamily="18" charset="0"/>
              </a:rPr>
              <a:t>.</a:t>
            </a:r>
          </a:p>
          <a:p>
            <a:r>
              <a:rPr lang="en-US" dirty="0">
                <a:solidFill>
                  <a:schemeClr val="tx1">
                    <a:lumMod val="75000"/>
                    <a:lumOff val="25000"/>
                  </a:schemeClr>
                </a:solidFill>
                <a:latin typeface="Garamond" panose="02020404030301010803" pitchFamily="18" charset="0"/>
              </a:rPr>
              <a:t>Images and text should be added separately (not as an image).</a:t>
            </a:r>
          </a:p>
        </p:txBody>
      </p:sp>
      <p:sp>
        <p:nvSpPr>
          <p:cNvPr id="51" name="TextBox 50">
            <a:extLst>
              <a:ext uri="{FF2B5EF4-FFF2-40B4-BE49-F238E27FC236}">
                <a16:creationId xmlns:a16="http://schemas.microsoft.com/office/drawing/2014/main" id="{42CB7808-26A9-C6DE-C69D-F66CF6551383}"/>
              </a:ext>
            </a:extLst>
          </p:cNvPr>
          <p:cNvSpPr txBox="1"/>
          <p:nvPr/>
        </p:nvSpPr>
        <p:spPr>
          <a:xfrm>
            <a:off x="14662669" y="29341374"/>
            <a:ext cx="7288030" cy="769441"/>
          </a:xfrm>
          <a:prstGeom prst="rect">
            <a:avLst/>
          </a:prstGeom>
          <a:noFill/>
        </p:spPr>
        <p:txBody>
          <a:bodyPr wrap="square" rtlCol="0">
            <a:spAutoFit/>
          </a:bodyPr>
          <a:lstStyle/>
          <a:p>
            <a:r>
              <a:rPr lang="en-US" sz="4400" b="1" dirty="0">
                <a:solidFill>
                  <a:srgbClr val="9DB23F"/>
                </a:solidFill>
                <a:latin typeface="Century Gothic" panose="020B0502020202020204" pitchFamily="34" charset="0"/>
              </a:rPr>
              <a:t>Project Partners</a:t>
            </a:r>
          </a:p>
        </p:txBody>
      </p:sp>
    </p:spTree>
    <p:extLst>
      <p:ext uri="{BB962C8B-B14F-4D97-AF65-F5344CB8AC3E}">
        <p14:creationId xmlns:p14="http://schemas.microsoft.com/office/powerpoint/2010/main" val="2680647682"/>
      </p:ext>
    </p:extLst>
  </p:cSld>
  <p:clrMapOvr>
    <a:masterClrMapping/>
  </p:clrMapOvr>
  <p:extLst>
    <p:ext uri="{6950BFC3-D8DA-4A85-94F7-54DA5524770B}">
      <p188:commentRel xmlns:p188="http://schemas.microsoft.com/office/powerpoint/2018/8/main" r:id="rId3"/>
    </p:ext>
  </p:extLst>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entury Gothic">
      <a:majorFont>
        <a:latin typeface="Century Gothic" panose="020F0302020204030204"/>
        <a:ea typeface=""/>
        <a:cs typeface=""/>
        <a:font script="Jpan" typeface="メイリオ"/>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F0302020204030204"/>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txDef>
      <a:spPr>
        <a:noFill/>
      </a:spPr>
      <a:bodyPr wrap="square" rtlCol="0">
        <a:spAutoFit/>
      </a:bodyPr>
      <a:lstStyle>
        <a:defPPr>
          <a:defRPr dirty="0" smtClean="0"/>
        </a:defPPr>
      </a:lstStyle>
    </a:txDef>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TaxCatchAll xmlns="7df78d0b-135a-4de7-9166-7c181cd87fb4" xsi:nil="true"/>
    <lcf76f155ced4ddcb4097134ff3c332f xmlns="21e6a8e8-1dff-48a6-ab9b-8d556c6946c0">
      <Terms xmlns="http://schemas.microsoft.com/office/infopath/2007/PartnerControls"/>
    </lcf76f155ced4ddcb4097134ff3c332f>
    <SharedWithUsers xmlns="7df78d0b-135a-4de7-9166-7c181cd87fb4">
      <UserInfo>
        <DisplayName/>
        <AccountId xsi:nil="true"/>
        <AccountType/>
      </UserInfo>
    </SharedWithUser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A137B7158B5884495B75C774E6EAA67" ma:contentTypeVersion="15" ma:contentTypeDescription="Create a new document." ma:contentTypeScope="" ma:versionID="1a69bd96c8be4159b063bacaac1aa053">
  <xsd:schema xmlns:xsd="http://www.w3.org/2001/XMLSchema" xmlns:xs="http://www.w3.org/2001/XMLSchema" xmlns:p="http://schemas.microsoft.com/office/2006/metadata/properties" xmlns:ns2="21e6a8e8-1dff-48a6-ab9b-8d556c6946c0" xmlns:ns3="7df78d0b-135a-4de7-9166-7c181cd87fb4" targetNamespace="http://schemas.microsoft.com/office/2006/metadata/properties" ma:root="true" ma:fieldsID="0fc635af53680702e007d3b598dd7baf" ns2:_="" ns3:_="">
    <xsd:import namespace="21e6a8e8-1dff-48a6-ab9b-8d556c6946c0"/>
    <xsd:import namespace="7df78d0b-135a-4de7-9166-7c181cd87fb4"/>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element ref="ns2:MediaServiceAutoTags" minOccurs="0"/>
                <xsd:element ref="ns2:MediaServiceGenerationTime" minOccurs="0"/>
                <xsd:element ref="ns2:MediaServiceEventHashCode" minOccurs="0"/>
                <xsd:element ref="ns2:MediaServiceOCR" minOccurs="0"/>
                <xsd:element ref="ns2:MediaServiceLocation" minOccurs="0"/>
                <xsd:element ref="ns2:lcf76f155ced4ddcb4097134ff3c332f" minOccurs="0"/>
                <xsd:element ref="ns3:TaxCatchAll"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21e6a8e8-1dff-48a6-ab9b-8d556c6946c0"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element name="MediaServiceAutoTags" ma:index="15" nillable="true" ma:displayName="Tags" ma:internalName="MediaServiceAutoTags" ma:readOnly="true">
      <xsd:simpleType>
        <xsd:restriction base="dms:Text"/>
      </xsd:simpleType>
    </xsd:element>
    <xsd:element name="MediaServiceGenerationTime" ma:index="16" nillable="true" ma:displayName="MediaServiceGenerationTime" ma:hidden="true" ma:internalName="MediaServiceGenerationTime"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OCR" ma:index="18" nillable="true" ma:displayName="Extracted Text" ma:internalName="MediaServiceOCR" ma:readOnly="true">
      <xsd:simpleType>
        <xsd:restriction base="dms:Note">
          <xsd:maxLength value="255"/>
        </xsd:restriction>
      </xsd:simpleType>
    </xsd:element>
    <xsd:element name="MediaServiceLocation" ma:index="19" nillable="true" ma:displayName="Location" ma:internalName="MediaServiceLocation" ma:readOnly="true">
      <xsd:simpleType>
        <xsd:restriction base="dms:Text"/>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ec12c5d1-1fdc-4b92-8d04-0f37a99e2893" ma:termSetId="09814cd3-568e-fe90-9814-8d621ff8fb84" ma:anchorId="fba54fb3-c3e1-fe81-a776-ca4b69148c4d" ma:open="true" ma:isKeyword="false">
      <xsd:complexType>
        <xsd:sequence>
          <xsd:element ref="pc:Terms" minOccurs="0" maxOccurs="1"/>
        </xsd:sequence>
      </xsd:complexType>
    </xsd:element>
  </xsd:schema>
  <xsd:schema xmlns:xsd="http://www.w3.org/2001/XMLSchema" xmlns:xs="http://www.w3.org/2001/XMLSchema" xmlns:dms="http://schemas.microsoft.com/office/2006/documentManagement/types" xmlns:pc="http://schemas.microsoft.com/office/infopath/2007/PartnerControls" targetNamespace="7df78d0b-135a-4de7-9166-7c181cd87fb4" elementFormDefault="qualified">
    <xsd:import namespace="http://schemas.microsoft.com/office/2006/documentManagement/types"/>
    <xsd:import namespace="http://schemas.microsoft.com/office/infopath/2007/PartnerControls"/>
    <xsd:element name="SharedWithUsers" ma:index="12"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f9ae0d73-79f8-420d-b8e8-564e224fd1a4}" ma:internalName="TaxCatchAll" ma:showField="CatchAllData" ma:web="7df78d0b-135a-4de7-9166-7c181cd87fb4">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EA19850C-B132-4F9E-91AE-B86D28DA0AF3}">
  <ds:schemaRefs>
    <ds:schemaRef ds:uri="00f424ab-aac1-4e85-aff3-5353efc4b0c5"/>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b82b8420-1224-434e-88dd-320f73c97df7"/>
    <ds:schemaRef ds:uri="b8b77cdf-f277-4f3c-b37c-f518764b1e28"/>
    <ds:schemaRef ds:uri="7df78d0b-135a-4de7-9166-7c181cd87fb4"/>
    <ds:schemaRef ds:uri="21e6a8e8-1dff-48a6-ab9b-8d556c6946c0"/>
  </ds:schemaRefs>
</ds:datastoreItem>
</file>

<file path=customXml/itemProps2.xml><?xml version="1.0" encoding="utf-8"?>
<ds:datastoreItem xmlns:ds="http://schemas.openxmlformats.org/officeDocument/2006/customXml" ds:itemID="{D90CFEE1-6CF9-48A4-847C-73FF7C6846BA}">
  <ds:schemaRefs>
    <ds:schemaRef ds:uri="http://schemas.microsoft.com/sharepoint/v3/contenttype/forms"/>
  </ds:schemaRefs>
</ds:datastoreItem>
</file>

<file path=customXml/itemProps3.xml><?xml version="1.0" encoding="utf-8"?>
<ds:datastoreItem xmlns:ds="http://schemas.openxmlformats.org/officeDocument/2006/customXml" ds:itemID="{7C809A87-E63F-4795-8107-2CBD7DD3A26B}">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21e6a8e8-1dff-48a6-ab9b-8d556c6946c0"/>
    <ds:schemaRef ds:uri="7df78d0b-135a-4de7-9166-7c181cd87fb4"/>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Office Theme</Template>
  <TotalTime>16815</TotalTime>
  <Words>208</Words>
  <Application>Microsoft Office PowerPoint</Application>
  <PresentationFormat>Custom</PresentationFormat>
  <Paragraphs>21</Paragraphs>
  <Slides>1</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Century Gothic</vt:lpstr>
      <vt:lpstr>Garamond</vt:lpstr>
      <vt:lpstr>Office Theme</vt:lpstr>
      <vt:lpstr>PowerPoint Presentation</vt:lpstr>
    </vt:vector>
  </TitlesOfParts>
  <Company>HPES ACES</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Hunter, Shanise Y. (LARC-E3)[SSAI DEVELOP]</dc:creator>
  <cp:lastModifiedBy>Marisa Smedsrud</cp:lastModifiedBy>
  <cp:revision>84</cp:revision>
  <dcterms:created xsi:type="dcterms:W3CDTF">2019-02-05T16:32:03Z</dcterms:created>
  <dcterms:modified xsi:type="dcterms:W3CDTF">2024-01-21T03:37:29Z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0x010100AA137B7158B5884495B75C774E6EAA67</vt:lpwstr>
  </property>
  <property fmtid="{D5CDD505-2E9C-101B-9397-08002B2CF9AE}" pid="3" name="MediaServiceImageTags">
    <vt:lpwstr/>
  </property>
  <property fmtid="{D5CDD505-2E9C-101B-9397-08002B2CF9AE}" pid="4" name="Order">
    <vt:lpwstr>42500.0000000000</vt:lpwstr>
  </property>
  <property fmtid="{D5CDD505-2E9C-101B-9397-08002B2CF9AE}" pid="5" name="xd_ProgID">
    <vt:lpwstr/>
  </property>
  <property fmtid="{D5CDD505-2E9C-101B-9397-08002B2CF9AE}" pid="6" name="_SourceUrl">
    <vt:lpwstr/>
  </property>
  <property fmtid="{D5CDD505-2E9C-101B-9397-08002B2CF9AE}" pid="7" name="_SharedFileIndex">
    <vt:lpwstr/>
  </property>
  <property fmtid="{D5CDD505-2E9C-101B-9397-08002B2CF9AE}" pid="8" name="ComplianceAssetId">
    <vt:lpwstr/>
  </property>
  <property fmtid="{D5CDD505-2E9C-101B-9397-08002B2CF9AE}" pid="9" name="TemplateUrl">
    <vt:lpwstr/>
  </property>
  <property fmtid="{D5CDD505-2E9C-101B-9397-08002B2CF9AE}" pid="10" name="_ExtendedDescription">
    <vt:lpwstr/>
  </property>
  <property fmtid="{D5CDD505-2E9C-101B-9397-08002B2CF9AE}" pid="11" name="TriggerFlowInfo">
    <vt:lpwstr/>
  </property>
  <property fmtid="{D5CDD505-2E9C-101B-9397-08002B2CF9AE}" pid="12" name="xd_Signature">
    <vt:lpwstr/>
  </property>
</Properties>
</file>