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F64F84-A389-9F25-DD2B-7CEB3D28BB4D}" v="2" dt="2021-01-22T23:53:50.527"/>
    <p1510:client id="{A9C08314-75DC-0FC8-1710-5C28896341D7}" v="10" dt="2021-01-25T20:28:57.875"/>
    <p1510:client id="{E8958EE6-F4DE-3DAF-830F-2A6188E223D3}" v="37" dt="2021-01-22T23:01:02.777"/>
    <p1510:client id="{FB7F50EC-4691-F200-8967-E2A570EC3B21}" v="13" dt="2021-01-13T01:15:17.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8" autoAdjust="0"/>
    <p:restoredTop sz="94343" autoAdjust="0"/>
  </p:normalViewPr>
  <p:slideViewPr>
    <p:cSldViewPr snapToGrid="0" showGuides="1">
      <p:cViewPr varScale="1">
        <p:scale>
          <a:sx n="77" d="100"/>
          <a:sy n="77" d="100"/>
        </p:scale>
        <p:origin x="13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Nisbet-Wilcox" userId="S::brandy.nisbet@ssaihq.com::85debb24-05d8-4a4f-9068-cfd1b5fab5da" providerId="AD" clId="Web-{FB7F50EC-4691-F200-8967-E2A570EC3B21}"/>
    <pc:docChg chg="addSld modSld">
      <pc:chgData name="Brandy Nisbet-Wilcox" userId="S::brandy.nisbet@ssaihq.com::85debb24-05d8-4a4f-9068-cfd1b5fab5da" providerId="AD" clId="Web-{FB7F50EC-4691-F200-8967-E2A570EC3B21}" dt="2021-01-13T01:15:17.623" v="12"/>
      <pc:docMkLst>
        <pc:docMk/>
      </pc:docMkLst>
      <pc:sldChg chg="addSp modSp new">
        <pc:chgData name="Brandy Nisbet-Wilcox" userId="S::brandy.nisbet@ssaihq.com::85debb24-05d8-4a4f-9068-cfd1b5fab5da" providerId="AD" clId="Web-{FB7F50EC-4691-F200-8967-E2A570EC3B21}" dt="2021-01-13T01:15:17.623" v="12"/>
        <pc:sldMkLst>
          <pc:docMk/>
          <pc:sldMk cId="3286614953" sldId="322"/>
        </pc:sldMkLst>
        <pc:spChg chg="add mod">
          <ac:chgData name="Brandy Nisbet-Wilcox" userId="S::brandy.nisbet@ssaihq.com::85debb24-05d8-4a4f-9068-cfd1b5fab5da" providerId="AD" clId="Web-{FB7F50EC-4691-F200-8967-E2A570EC3B21}" dt="2021-01-13T01:15:17.482" v="11" actId="20577"/>
          <ac:spMkLst>
            <pc:docMk/>
            <pc:sldMk cId="3286614953" sldId="322"/>
            <ac:spMk id="3" creationId="{0BB9295B-D894-4AEF-A938-5077B87C77B0}"/>
          </ac:spMkLst>
        </pc:spChg>
        <pc:spChg chg="add">
          <ac:chgData name="Brandy Nisbet-Wilcox" userId="S::brandy.nisbet@ssaihq.com::85debb24-05d8-4a4f-9068-cfd1b5fab5da" providerId="AD" clId="Web-{FB7F50EC-4691-F200-8967-E2A570EC3B21}" dt="2021-01-13T01:15:17.623" v="12"/>
          <ac:spMkLst>
            <pc:docMk/>
            <pc:sldMk cId="3286614953" sldId="322"/>
            <ac:spMk id="4" creationId="{22905A66-5C2C-42E5-9FF5-9EF743598577}"/>
          </ac:spMkLst>
        </pc:spChg>
      </pc:sldChg>
    </pc:docChg>
  </pc:docChgLst>
  <pc:docChgLst>
    <pc:chgData name="Brandy Nisbet-Wilcox" userId="S::brandy.nisbet@ssaihq.com::85debb24-05d8-4a4f-9068-cfd1b5fab5da" providerId="AD" clId="Web-{E8958EE6-F4DE-3DAF-830F-2A6188E223D3}"/>
    <pc:docChg chg="modSld">
      <pc:chgData name="Brandy Nisbet-Wilcox" userId="S::brandy.nisbet@ssaihq.com::85debb24-05d8-4a4f-9068-cfd1b5fab5da" providerId="AD" clId="Web-{E8958EE6-F4DE-3DAF-830F-2A6188E223D3}" dt="2021-01-22T23:01:33.419" v="24"/>
      <pc:docMkLst>
        <pc:docMk/>
      </pc:docMkLst>
      <pc:sldChg chg="modNotes">
        <pc:chgData name="Brandy Nisbet-Wilcox" userId="S::brandy.nisbet@ssaihq.com::85debb24-05d8-4a4f-9068-cfd1b5fab5da" providerId="AD" clId="Web-{E8958EE6-F4DE-3DAF-830F-2A6188E223D3}" dt="2021-01-22T23:00:54.073" v="20"/>
        <pc:sldMkLst>
          <pc:docMk/>
          <pc:sldMk cId="3646699976" sldId="282"/>
        </pc:sldMkLst>
      </pc:sldChg>
      <pc:sldChg chg="addSp delSp modSp">
        <pc:chgData name="Brandy Nisbet-Wilcox" userId="S::brandy.nisbet@ssaihq.com::85debb24-05d8-4a4f-9068-cfd1b5fab5da" providerId="AD" clId="Web-{E8958EE6-F4DE-3DAF-830F-2A6188E223D3}" dt="2021-01-22T23:00:33.510" v="18" actId="1076"/>
        <pc:sldMkLst>
          <pc:docMk/>
          <pc:sldMk cId="1657698331" sldId="311"/>
        </pc:sldMkLst>
        <pc:spChg chg="mod">
          <ac:chgData name="Brandy Nisbet-Wilcox" userId="S::brandy.nisbet@ssaihq.com::85debb24-05d8-4a4f-9068-cfd1b5fab5da" providerId="AD" clId="Web-{E8958EE6-F4DE-3DAF-830F-2A6188E223D3}" dt="2021-01-22T23:00:19.243" v="15" actId="20577"/>
          <ac:spMkLst>
            <pc:docMk/>
            <pc:sldMk cId="1657698331" sldId="311"/>
            <ac:spMk id="10" creationId="{00000000-0000-0000-0000-000000000000}"/>
          </ac:spMkLst>
        </pc:spChg>
        <pc:spChg chg="del">
          <ac:chgData name="Brandy Nisbet-Wilcox" userId="S::brandy.nisbet@ssaihq.com::85debb24-05d8-4a4f-9068-cfd1b5fab5da" providerId="AD" clId="Web-{E8958EE6-F4DE-3DAF-830F-2A6188E223D3}" dt="2021-01-22T23:00:03.789" v="2"/>
          <ac:spMkLst>
            <pc:docMk/>
            <pc:sldMk cId="1657698331" sldId="311"/>
            <ac:spMk id="13" creationId="{00000000-0000-0000-0000-000000000000}"/>
          </ac:spMkLst>
        </pc:spChg>
        <pc:spChg chg="del">
          <ac:chgData name="Brandy Nisbet-Wilcox" userId="S::brandy.nisbet@ssaihq.com::85debb24-05d8-4a4f-9068-cfd1b5fab5da" providerId="AD" clId="Web-{E8958EE6-F4DE-3DAF-830F-2A6188E223D3}" dt="2021-01-22T23:00:02.742" v="1"/>
          <ac:spMkLst>
            <pc:docMk/>
            <pc:sldMk cId="1657698331" sldId="311"/>
            <ac:spMk id="14" creationId="{00000000-0000-0000-0000-000000000000}"/>
          </ac:spMkLst>
        </pc:spChg>
        <pc:spChg chg="del">
          <ac:chgData name="Brandy Nisbet-Wilcox" userId="S::brandy.nisbet@ssaihq.com::85debb24-05d8-4a4f-9068-cfd1b5fab5da" providerId="AD" clId="Web-{E8958EE6-F4DE-3DAF-830F-2A6188E223D3}" dt="2021-01-22T23:00:01.664" v="0"/>
          <ac:spMkLst>
            <pc:docMk/>
            <pc:sldMk cId="1657698331" sldId="311"/>
            <ac:spMk id="15" creationId="{00000000-0000-0000-0000-000000000000}"/>
          </ac:spMkLst>
        </pc:spChg>
        <pc:picChg chg="add mod">
          <ac:chgData name="Brandy Nisbet-Wilcox" userId="S::brandy.nisbet@ssaihq.com::85debb24-05d8-4a4f-9068-cfd1b5fab5da" providerId="AD" clId="Web-{E8958EE6-F4DE-3DAF-830F-2A6188E223D3}" dt="2021-01-22T23:00:33.510" v="18" actId="1076"/>
          <ac:picMkLst>
            <pc:docMk/>
            <pc:sldMk cId="1657698331" sldId="311"/>
            <ac:picMk id="2" creationId="{73B99248-6354-447E-B30B-E8F18DF23CE7}"/>
          </ac:picMkLst>
        </pc:picChg>
        <pc:picChg chg="del">
          <ac:chgData name="Brandy Nisbet-Wilcox" userId="S::brandy.nisbet@ssaihq.com::85debb24-05d8-4a4f-9068-cfd1b5fab5da" providerId="AD" clId="Web-{E8958EE6-F4DE-3DAF-830F-2A6188E223D3}" dt="2021-01-22T23:00:20.290" v="16"/>
          <ac:picMkLst>
            <pc:docMk/>
            <pc:sldMk cId="1657698331" sldId="311"/>
            <ac:picMk id="12" creationId="{00000000-0000-0000-0000-000000000000}"/>
          </ac:picMkLst>
        </pc:picChg>
      </pc:sldChg>
      <pc:sldChg chg="modNotes">
        <pc:chgData name="Brandy Nisbet-Wilcox" userId="S::brandy.nisbet@ssaihq.com::85debb24-05d8-4a4f-9068-cfd1b5fab5da" providerId="AD" clId="Web-{E8958EE6-F4DE-3DAF-830F-2A6188E223D3}" dt="2021-01-22T23:01:33.419" v="24"/>
        <pc:sldMkLst>
          <pc:docMk/>
          <pc:sldMk cId="4290289962" sldId="313"/>
        </pc:sldMkLst>
      </pc:sldChg>
      <pc:sldChg chg="modNotes">
        <pc:chgData name="Brandy Nisbet-Wilcox" userId="S::brandy.nisbet@ssaihq.com::85debb24-05d8-4a4f-9068-cfd1b5fab5da" providerId="AD" clId="Web-{E8958EE6-F4DE-3DAF-830F-2A6188E223D3}" dt="2021-01-22T23:01:00.042" v="22"/>
        <pc:sldMkLst>
          <pc:docMk/>
          <pc:sldMk cId="430371861" sldId="315"/>
        </pc:sldMkLst>
      </pc:sldChg>
    </pc:docChg>
  </pc:docChgLst>
  <pc:docChgLst>
    <pc:chgData name="Brandy Nisbet-Wilcox" userId="S::brandy.nisbet@ssaihq.com::85debb24-05d8-4a4f-9068-cfd1b5fab5da" providerId="AD" clId="Web-{8AF64F84-A389-9F25-DD2B-7CEB3D28BB4D}"/>
    <pc:docChg chg="modSld">
      <pc:chgData name="Brandy Nisbet-Wilcox" userId="S::brandy.nisbet@ssaihq.com::85debb24-05d8-4a4f-9068-cfd1b5fab5da" providerId="AD" clId="Web-{8AF64F84-A389-9F25-DD2B-7CEB3D28BB4D}" dt="2021-01-22T23:53:50.527" v="0" actId="20577"/>
      <pc:docMkLst>
        <pc:docMk/>
      </pc:docMkLst>
      <pc:sldChg chg="modSp">
        <pc:chgData name="Brandy Nisbet-Wilcox" userId="S::brandy.nisbet@ssaihq.com::85debb24-05d8-4a4f-9068-cfd1b5fab5da" providerId="AD" clId="Web-{8AF64F84-A389-9F25-DD2B-7CEB3D28BB4D}" dt="2021-01-22T23:53:50.527" v="0" actId="20577"/>
        <pc:sldMkLst>
          <pc:docMk/>
          <pc:sldMk cId="1657698331" sldId="311"/>
        </pc:sldMkLst>
        <pc:spChg chg="mod">
          <ac:chgData name="Brandy Nisbet-Wilcox" userId="S::brandy.nisbet@ssaihq.com::85debb24-05d8-4a4f-9068-cfd1b5fab5da" providerId="AD" clId="Web-{8AF64F84-A389-9F25-DD2B-7CEB3D28BB4D}" dt="2021-01-22T23:53:50.527" v="0" actId="20577"/>
          <ac:spMkLst>
            <pc:docMk/>
            <pc:sldMk cId="1657698331" sldId="311"/>
            <ac:spMk id="10" creationId="{00000000-0000-0000-0000-000000000000}"/>
          </ac:spMkLst>
        </pc:spChg>
      </pc:sldChg>
    </pc:docChg>
  </pc:docChgLst>
  <pc:docChgLst>
    <pc:chgData name="Robert Byles" userId="S::robert.byles@ssaihq.com::c798ae76-1ca0-48cd-999b-80a00bd13fc4" providerId="AD" clId="Web-{A9C08314-75DC-0FC8-1710-5C28896341D7}"/>
    <pc:docChg chg="modSld">
      <pc:chgData name="Robert Byles" userId="S::robert.byles@ssaihq.com::c798ae76-1ca0-48cd-999b-80a00bd13fc4" providerId="AD" clId="Web-{A9C08314-75DC-0FC8-1710-5C28896341D7}" dt="2021-01-25T20:28:57.875" v="7" actId="1076"/>
      <pc:docMkLst>
        <pc:docMk/>
      </pc:docMkLst>
      <pc:sldChg chg="addSp delSp modSp">
        <pc:chgData name="Robert Byles" userId="S::robert.byles@ssaihq.com::c798ae76-1ca0-48cd-999b-80a00bd13fc4" providerId="AD" clId="Web-{A9C08314-75DC-0FC8-1710-5C28896341D7}" dt="2021-01-25T20:28:57.875" v="7" actId="1076"/>
        <pc:sldMkLst>
          <pc:docMk/>
          <pc:sldMk cId="1923026911" sldId="316"/>
        </pc:sldMkLst>
        <pc:spChg chg="del mod">
          <ac:chgData name="Robert Byles" userId="S::robert.byles@ssaihq.com::c798ae76-1ca0-48cd-999b-80a00bd13fc4" providerId="AD" clId="Web-{A9C08314-75DC-0FC8-1710-5C28896341D7}" dt="2021-01-25T20:28:29.156" v="2"/>
          <ac:spMkLst>
            <pc:docMk/>
            <pc:sldMk cId="1923026911" sldId="316"/>
            <ac:spMk id="7" creationId="{00000000-0000-0000-0000-000000000000}"/>
          </ac:spMkLst>
        </pc:spChg>
        <pc:spChg chg="add mod">
          <ac:chgData name="Robert Byles" userId="S::robert.byles@ssaihq.com::c798ae76-1ca0-48cd-999b-80a00bd13fc4" providerId="AD" clId="Web-{A9C08314-75DC-0FC8-1710-5C28896341D7}" dt="2021-01-25T20:28:57.875" v="7" actId="1076"/>
          <ac:spMkLst>
            <pc:docMk/>
            <pc:sldMk cId="1923026911" sldId="316"/>
            <ac:spMk id="28" creationId="{698864AE-073C-4D94-ABE8-3BFFE8043378}"/>
          </ac:spMkLst>
        </pc:spChg>
        <pc:spChg chg="add">
          <ac:chgData name="Robert Byles" userId="S::robert.byles@ssaihq.com::c798ae76-1ca0-48cd-999b-80a00bd13fc4" providerId="AD" clId="Web-{A9C08314-75DC-0FC8-1710-5C28896341D7}" dt="2021-01-25T20:28:39.625" v="5"/>
          <ac:spMkLst>
            <pc:docMk/>
            <pc:sldMk cId="1923026911" sldId="316"/>
            <ac:spMk id="29" creationId="{42F12789-29F0-4277-910F-DE57528BB056}"/>
          </ac:spMkLst>
        </pc:spChg>
        <pc:spChg chg="add">
          <ac:chgData name="Robert Byles" userId="S::robert.byles@ssaihq.com::c798ae76-1ca0-48cd-999b-80a00bd13fc4" providerId="AD" clId="Web-{A9C08314-75DC-0FC8-1710-5C28896341D7}" dt="2021-01-25T20:28:39.625" v="5"/>
          <ac:spMkLst>
            <pc:docMk/>
            <pc:sldMk cId="1923026911" sldId="316"/>
            <ac:spMk id="30" creationId="{931E1557-9850-450E-99E8-248BF1BDE861}"/>
          </ac:spMkLst>
        </pc:spChg>
        <pc:spChg chg="add">
          <ac:chgData name="Robert Byles" userId="S::robert.byles@ssaihq.com::c798ae76-1ca0-48cd-999b-80a00bd13fc4" providerId="AD" clId="Web-{A9C08314-75DC-0FC8-1710-5C28896341D7}" dt="2021-01-25T20:28:39.625" v="5"/>
          <ac:spMkLst>
            <pc:docMk/>
            <pc:sldMk cId="1923026911" sldId="316"/>
            <ac:spMk id="31" creationId="{78B2A27F-F67C-4981-93F5-76D7C41AAA09}"/>
          </ac:spMkLst>
        </pc:spChg>
        <pc:spChg chg="add">
          <ac:chgData name="Robert Byles" userId="S::robert.byles@ssaihq.com::c798ae76-1ca0-48cd-999b-80a00bd13fc4" providerId="AD" clId="Web-{A9C08314-75DC-0FC8-1710-5C28896341D7}" dt="2021-01-25T20:28:39.625" v="5"/>
          <ac:spMkLst>
            <pc:docMk/>
            <pc:sldMk cId="1923026911" sldId="316"/>
            <ac:spMk id="32" creationId="{D5F02BE3-EAB3-48F5-BEF3-A84FF800643A}"/>
          </ac:spMkLst>
        </pc:spChg>
        <pc:spChg chg="add">
          <ac:chgData name="Robert Byles" userId="S::robert.byles@ssaihq.com::c798ae76-1ca0-48cd-999b-80a00bd13fc4" providerId="AD" clId="Web-{A9C08314-75DC-0FC8-1710-5C28896341D7}" dt="2021-01-25T20:28:39.625" v="5"/>
          <ac:spMkLst>
            <pc:docMk/>
            <pc:sldMk cId="1923026911" sldId="316"/>
            <ac:spMk id="33" creationId="{52496110-C7CD-42E3-B6C7-88F98A491163}"/>
          </ac:spMkLst>
        </pc:spChg>
        <pc:spChg chg="add">
          <ac:chgData name="Robert Byles" userId="S::robert.byles@ssaihq.com::c798ae76-1ca0-48cd-999b-80a00bd13fc4" providerId="AD" clId="Web-{A9C08314-75DC-0FC8-1710-5C28896341D7}" dt="2021-01-25T20:28:39.625" v="5"/>
          <ac:spMkLst>
            <pc:docMk/>
            <pc:sldMk cId="1923026911" sldId="316"/>
            <ac:spMk id="34" creationId="{6A571946-9304-469C-9BAF-FA2AA6853C27}"/>
          </ac:spMkLst>
        </pc:spChg>
        <pc:spChg chg="add">
          <ac:chgData name="Robert Byles" userId="S::robert.byles@ssaihq.com::c798ae76-1ca0-48cd-999b-80a00bd13fc4" providerId="AD" clId="Web-{A9C08314-75DC-0FC8-1710-5C28896341D7}" dt="2021-01-25T20:28:39.625" v="5"/>
          <ac:spMkLst>
            <pc:docMk/>
            <pc:sldMk cId="1923026911" sldId="316"/>
            <ac:spMk id="35" creationId="{F5EB84F7-4D12-46E7-98EE-2EF82D8BF93D}"/>
          </ac:spMkLst>
        </pc:spChg>
        <pc:spChg chg="add">
          <ac:chgData name="Robert Byles" userId="S::robert.byles@ssaihq.com::c798ae76-1ca0-48cd-999b-80a00bd13fc4" providerId="AD" clId="Web-{A9C08314-75DC-0FC8-1710-5C28896341D7}" dt="2021-01-25T20:28:39.625" v="5"/>
          <ac:spMkLst>
            <pc:docMk/>
            <pc:sldMk cId="1923026911" sldId="316"/>
            <ac:spMk id="36" creationId="{1AD21768-935E-4FC0-80C6-041CF3745D03}"/>
          </ac:spMkLst>
        </pc:spChg>
        <pc:spChg chg="add">
          <ac:chgData name="Robert Byles" userId="S::robert.byles@ssaihq.com::c798ae76-1ca0-48cd-999b-80a00bd13fc4" providerId="AD" clId="Web-{A9C08314-75DC-0FC8-1710-5C28896341D7}" dt="2021-01-25T20:28:39.625" v="5"/>
          <ac:spMkLst>
            <pc:docMk/>
            <pc:sldMk cId="1923026911" sldId="316"/>
            <ac:spMk id="37" creationId="{4949990A-B6AB-4D5C-A3B3-D77E1C85320B}"/>
          </ac:spMkLst>
        </pc:spChg>
        <pc:spChg chg="add">
          <ac:chgData name="Robert Byles" userId="S::robert.byles@ssaihq.com::c798ae76-1ca0-48cd-999b-80a00bd13fc4" providerId="AD" clId="Web-{A9C08314-75DC-0FC8-1710-5C28896341D7}" dt="2021-01-25T20:28:39.625" v="5"/>
          <ac:spMkLst>
            <pc:docMk/>
            <pc:sldMk cId="1923026911" sldId="316"/>
            <ac:spMk id="38" creationId="{AFE8ED2E-144D-424C-977D-4092087B592A}"/>
          </ac:spMkLst>
        </pc:spChg>
        <pc:spChg chg="add">
          <ac:chgData name="Robert Byles" userId="S::robert.byles@ssaihq.com::c798ae76-1ca0-48cd-999b-80a00bd13fc4" providerId="AD" clId="Web-{A9C08314-75DC-0FC8-1710-5C28896341D7}" dt="2021-01-25T20:28:39.625" v="5"/>
          <ac:spMkLst>
            <pc:docMk/>
            <pc:sldMk cId="1923026911" sldId="316"/>
            <ac:spMk id="39" creationId="{18C55D36-1F61-421E-8C52-DA6E3060C7B8}"/>
          </ac:spMkLst>
        </pc:spChg>
        <pc:spChg chg="add">
          <ac:chgData name="Robert Byles" userId="S::robert.byles@ssaihq.com::c798ae76-1ca0-48cd-999b-80a00bd13fc4" providerId="AD" clId="Web-{A9C08314-75DC-0FC8-1710-5C28896341D7}" dt="2021-01-25T20:28:39.625" v="5"/>
          <ac:spMkLst>
            <pc:docMk/>
            <pc:sldMk cId="1923026911" sldId="316"/>
            <ac:spMk id="40" creationId="{E8B51497-9AD7-4FFD-91B0-F1813BC7632C}"/>
          </ac:spMkLst>
        </pc:spChg>
        <pc:spChg chg="add">
          <ac:chgData name="Robert Byles" userId="S::robert.byles@ssaihq.com::c798ae76-1ca0-48cd-999b-80a00bd13fc4" providerId="AD" clId="Web-{A9C08314-75DC-0FC8-1710-5C28896341D7}" dt="2021-01-25T20:28:39.625" v="5"/>
          <ac:spMkLst>
            <pc:docMk/>
            <pc:sldMk cId="1923026911" sldId="316"/>
            <ac:spMk id="41" creationId="{30CC57F2-39C0-4C1A-B3CE-642CD8051472}"/>
          </ac:spMkLst>
        </pc:spChg>
        <pc:spChg chg="add">
          <ac:chgData name="Robert Byles" userId="S::robert.byles@ssaihq.com::c798ae76-1ca0-48cd-999b-80a00bd13fc4" providerId="AD" clId="Web-{A9C08314-75DC-0FC8-1710-5C28896341D7}" dt="2021-01-25T20:28:39.625" v="5"/>
          <ac:spMkLst>
            <pc:docMk/>
            <pc:sldMk cId="1923026911" sldId="316"/>
            <ac:spMk id="42" creationId="{B00C605F-1ABD-4D26-9DA8-F3CC577D40C4}"/>
          </ac:spMkLst>
        </pc:spChg>
        <pc:spChg chg="add">
          <ac:chgData name="Robert Byles" userId="S::robert.byles@ssaihq.com::c798ae76-1ca0-48cd-999b-80a00bd13fc4" providerId="AD" clId="Web-{A9C08314-75DC-0FC8-1710-5C28896341D7}" dt="2021-01-25T20:28:39.625" v="5"/>
          <ac:spMkLst>
            <pc:docMk/>
            <pc:sldMk cId="1923026911" sldId="316"/>
            <ac:spMk id="43" creationId="{B9A6472B-A766-4DA3-9916-7A68F1F6F859}"/>
          </ac:spMkLst>
        </pc:spChg>
        <pc:spChg chg="add">
          <ac:chgData name="Robert Byles" userId="S::robert.byles@ssaihq.com::c798ae76-1ca0-48cd-999b-80a00bd13fc4" providerId="AD" clId="Web-{A9C08314-75DC-0FC8-1710-5C28896341D7}" dt="2021-01-25T20:28:39.625" v="5"/>
          <ac:spMkLst>
            <pc:docMk/>
            <pc:sldMk cId="1923026911" sldId="316"/>
            <ac:spMk id="44" creationId="{DBA32745-08A2-4C69-8C1C-8435291D7830}"/>
          </ac:spMkLst>
        </pc:spChg>
        <pc:spChg chg="add">
          <ac:chgData name="Robert Byles" userId="S::robert.byles@ssaihq.com::c798ae76-1ca0-48cd-999b-80a00bd13fc4" providerId="AD" clId="Web-{A9C08314-75DC-0FC8-1710-5C28896341D7}" dt="2021-01-25T20:28:39.625" v="5"/>
          <ac:spMkLst>
            <pc:docMk/>
            <pc:sldMk cId="1923026911" sldId="316"/>
            <ac:spMk id="45" creationId="{CBB7AB9B-A7B4-4098-B1A2-BAAEE223D7E7}"/>
          </ac:spMkLst>
        </pc:spChg>
        <pc:spChg chg="add">
          <ac:chgData name="Robert Byles" userId="S::robert.byles@ssaihq.com::c798ae76-1ca0-48cd-999b-80a00bd13fc4" providerId="AD" clId="Web-{A9C08314-75DC-0FC8-1710-5C28896341D7}" dt="2021-01-25T20:28:39.625" v="5"/>
          <ac:spMkLst>
            <pc:docMk/>
            <pc:sldMk cId="1923026911" sldId="316"/>
            <ac:spMk id="47" creationId="{556D389B-852E-4C57-8F3D-D45A7E53D406}"/>
          </ac:spMkLst>
        </pc:spChg>
        <pc:grpChg chg="del mod">
          <ac:chgData name="Robert Byles" userId="S::robert.byles@ssaihq.com::c798ae76-1ca0-48cd-999b-80a00bd13fc4" providerId="AD" clId="Web-{A9C08314-75DC-0FC8-1710-5C28896341D7}" dt="2021-01-25T20:28:33.516" v="4"/>
          <ac:grpSpMkLst>
            <pc:docMk/>
            <pc:sldMk cId="1923026911" sldId="316"/>
            <ac:grpSpMk id="4" creationId="{00000000-0000-0000-0000-000000000000}"/>
          </ac:grpSpMkLst>
        </pc:grpChg>
        <pc:grpChg chg="add">
          <ac:chgData name="Robert Byles" userId="S::robert.byles@ssaihq.com::c798ae76-1ca0-48cd-999b-80a00bd13fc4" providerId="AD" clId="Web-{A9C08314-75DC-0FC8-1710-5C28896341D7}" dt="2021-01-25T20:28:39.625" v="5"/>
          <ac:grpSpMkLst>
            <pc:docMk/>
            <pc:sldMk cId="1923026911" sldId="316"/>
            <ac:grpSpMk id="26" creationId="{654CD944-96D5-444A-9CE8-93C32582B77F}"/>
          </ac:grpSpMkLst>
        </pc:grpChg>
        <pc:grpChg chg="add">
          <ac:chgData name="Robert Byles" userId="S::robert.byles@ssaihq.com::c798ae76-1ca0-48cd-999b-80a00bd13fc4" providerId="AD" clId="Web-{A9C08314-75DC-0FC8-1710-5C28896341D7}" dt="2021-01-25T20:28:39.625" v="5"/>
          <ac:grpSpMkLst>
            <pc:docMk/>
            <pc:sldMk cId="1923026911" sldId="316"/>
            <ac:grpSpMk id="27" creationId="{79C462FE-AB9F-4F4C-A55A-B2BAA0E2FB92}"/>
          </ac:grpSpMkLst>
        </pc:grpChg>
        <pc:picChg chg="add">
          <ac:chgData name="Robert Byles" userId="S::robert.byles@ssaihq.com::c798ae76-1ca0-48cd-999b-80a00bd13fc4" providerId="AD" clId="Web-{A9C08314-75DC-0FC8-1710-5C28896341D7}" dt="2021-01-25T20:28:39.625" v="5"/>
          <ac:picMkLst>
            <pc:docMk/>
            <pc:sldMk cId="1923026911" sldId="316"/>
            <ac:picMk id="46" creationId="{6D04EDBC-A1A5-44DE-9C85-035B7A7E23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endParaRPr lang="en-US"/>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79886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endParaRPr lang="en-US"/>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9404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p>
          <a:p>
            <a:r>
              <a:rPr lang="en-US" dirty="0"/>
              <a:t>•Image Credit: Claude Monet </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4166525" cy="338554"/>
          </a:xfrm>
          <a:prstGeom prst="rect">
            <a:avLst/>
          </a:prstGeom>
        </p:spPr>
        <p:txBody>
          <a:bodyPr wrap="none">
            <a:spAutoFit/>
          </a:bodyPr>
          <a:lstStyle/>
          <a:p>
            <a:r>
              <a:rPr lang="en-US" sz="1600" dirty="0">
                <a:solidFill>
                  <a:srgbClr val="66A478"/>
                </a:solidFill>
                <a:latin typeface="Century Gothic" panose="020B0502020202020204" pitchFamily="34" charset="0"/>
              </a:rPr>
              <a:t>Node Name (i.e. North Carolina – NCEI) </a:t>
            </a:r>
            <a:endParaRPr lang="en-US" dirty="0">
              <a:solidFill>
                <a:srgbClr val="66A478"/>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66A478"/>
                </a:solidFill>
              </a:rPr>
              <a:t>STUDY AREA</a:t>
            </a:r>
          </a:p>
          <a:p>
            <a:pPr algn="l"/>
            <a:r>
              <a:rPr lang="en-US" sz="2800" b="0" spc="0" dirty="0">
                <a:solidFill>
                  <a:srgbClr val="66A478"/>
                </a:solidFill>
              </a:rPr>
              <a:t>Ecological Forecasting</a:t>
            </a:r>
            <a:endParaRPr lang="en-US" sz="2800" b="0" spc="0" baseline="0" dirty="0">
              <a:solidFill>
                <a:srgbClr val="66A478"/>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66A478"/>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66A478"/>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SLIDE TEMPLATE: </a:t>
            </a:r>
          </a:p>
          <a:p>
            <a:r>
              <a:rPr lang="en-US" sz="4000" b="1" dirty="0">
                <a:solidFill>
                  <a:srgbClr val="66A478"/>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66A478"/>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66A478"/>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66A478"/>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66A478"/>
              </a:buClr>
            </a:pPr>
            <a:r>
              <a:rPr lang="en-US">
                <a:solidFill>
                  <a:schemeClr val="tx1">
                    <a:lumMod val="75000"/>
                    <a:lumOff val="25000"/>
                  </a:schemeClr>
                </a:solidFill>
                <a:latin typeface="Century Gothic" panose="020F0302020204030204"/>
              </a:rPr>
              <a:t>Use the standard solid round </a:t>
            </a:r>
            <a:r>
              <a:rPr lang="en-US" dirty="0">
                <a:solidFill>
                  <a:schemeClr val="tx1">
                    <a:lumMod val="75000"/>
                    <a:lumOff val="25000"/>
                  </a:schemeClr>
                </a:solidFill>
                <a:latin typeface="Century Gothic" panose="020F0302020204030204"/>
              </a:rPr>
              <a:t>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73B99248-6354-447E-B30B-E8F18DF23CE7}"/>
              </a:ext>
            </a:extLst>
          </p:cNvPr>
          <p:cNvPicPr>
            <a:picLocks noChangeAspect="1"/>
          </p:cNvPicPr>
          <p:nvPr/>
        </p:nvPicPr>
        <p:blipFill>
          <a:blip r:embed="rId3"/>
          <a:stretch>
            <a:fillRect/>
          </a:stretch>
        </p:blipFill>
        <p:spPr>
          <a:xfrm>
            <a:off x="8580498" y="3433403"/>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66A478"/>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66A478"/>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66A478"/>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66A478"/>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466281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66A478"/>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194012" y="2419735"/>
            <a:ext cx="3426488" cy="1754326"/>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66A478"/>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66A478"/>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66A478"/>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654CD944-96D5-444A-9CE8-93C32582B77F}"/>
              </a:ext>
            </a:extLst>
          </p:cNvPr>
          <p:cNvGrpSpPr/>
          <p:nvPr/>
        </p:nvGrpSpPr>
        <p:grpSpPr>
          <a:xfrm>
            <a:off x="4236028" y="1484697"/>
            <a:ext cx="6560840" cy="3708386"/>
            <a:chOff x="4236028" y="1361532"/>
            <a:chExt cx="10814384" cy="6239183"/>
          </a:xfrm>
        </p:grpSpPr>
        <p:grpSp>
          <p:nvGrpSpPr>
            <p:cNvPr id="27" name="Shape 208">
              <a:extLst>
                <a:ext uri="{FF2B5EF4-FFF2-40B4-BE49-F238E27FC236}">
                  <a16:creationId xmlns:a16="http://schemas.microsoft.com/office/drawing/2014/main" id="{79C462FE-AB9F-4F4C-A55A-B2BAA0E2FB92}"/>
                </a:ext>
              </a:extLst>
            </p:cNvPr>
            <p:cNvGrpSpPr/>
            <p:nvPr/>
          </p:nvGrpSpPr>
          <p:grpSpPr>
            <a:xfrm>
              <a:off x="5869223" y="2231261"/>
              <a:ext cx="9148137" cy="5218147"/>
              <a:chOff x="5869223" y="2231261"/>
              <a:chExt cx="5394425" cy="3102607"/>
            </a:xfrm>
          </p:grpSpPr>
          <p:pic>
            <p:nvPicPr>
              <p:cNvPr id="46" name="Shape 209">
                <a:extLst>
                  <a:ext uri="{FF2B5EF4-FFF2-40B4-BE49-F238E27FC236}">
                    <a16:creationId xmlns:a16="http://schemas.microsoft.com/office/drawing/2014/main" id="{6D04EDBC-A1A5-44DE-9C85-035B7A7E233A}"/>
                  </a:ext>
                </a:extLst>
              </p:cNvPr>
              <p:cNvPicPr preferRelativeResize="0"/>
              <p:nvPr/>
            </p:nvPicPr>
            <p:blipFill rotWithShape="1">
              <a:blip r:embed="rId2">
                <a:alphaModFix/>
              </a:blip>
              <a:srcRect l="9401" t="7544" r="711" b="428"/>
              <a:stretch/>
            </p:blipFill>
            <p:spPr>
              <a:xfrm>
                <a:off x="5869223" y="2231261"/>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556D389B-852E-4C57-8F3D-D45A7E53D406}"/>
                  </a:ext>
                </a:extLst>
              </p:cNvPr>
              <p:cNvSpPr txBox="1"/>
              <p:nvPr/>
            </p:nvSpPr>
            <p:spPr>
              <a:xfrm>
                <a:off x="6551917" y="4743972"/>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698864AE-073C-4D94-ABE8-3BFFE8043378}"/>
                </a:ext>
              </a:extLst>
            </p:cNvPr>
            <p:cNvSpPr txBox="1"/>
            <p:nvPr/>
          </p:nvSpPr>
          <p:spPr>
            <a:xfrm>
              <a:off x="5254215" y="1361532"/>
              <a:ext cx="9022703" cy="304682"/>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2F12789-29F0-4277-910F-DE57528BB056}"/>
                </a:ext>
              </a:extLst>
            </p:cNvPr>
            <p:cNvSpPr txBox="1"/>
            <p:nvPr/>
          </p:nvSpPr>
          <p:spPr>
            <a:xfrm rot="16200000">
              <a:off x="3171685" y="4363244"/>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931E1557-9850-450E-99E8-248BF1BDE861}"/>
                </a:ext>
              </a:extLst>
            </p:cNvPr>
            <p:cNvSpPr txBox="1"/>
            <p:nvPr/>
          </p:nvSpPr>
          <p:spPr>
            <a:xfrm>
              <a:off x="11755576" y="6692792"/>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8B2A27F-F67C-4981-93F5-76D7C41AAA09}"/>
                </a:ext>
              </a:extLst>
            </p:cNvPr>
            <p:cNvSpPr txBox="1"/>
            <p:nvPr/>
          </p:nvSpPr>
          <p:spPr>
            <a:xfrm>
              <a:off x="10402105" y="6595954"/>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D5F02BE3-EAB3-48F5-BEF3-A84FF800643A}"/>
                </a:ext>
              </a:extLst>
            </p:cNvPr>
            <p:cNvSpPr txBox="1"/>
            <p:nvPr/>
          </p:nvSpPr>
          <p:spPr>
            <a:xfrm>
              <a:off x="5899984" y="7186460"/>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52496110-C7CD-42E3-B6C7-88F98A491163}"/>
                </a:ext>
              </a:extLst>
            </p:cNvPr>
            <p:cNvSpPr txBox="1"/>
            <p:nvPr/>
          </p:nvSpPr>
          <p:spPr>
            <a:xfrm>
              <a:off x="4609005" y="4283594"/>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6A571946-9304-469C-9BAF-FA2AA6853C27}"/>
                </a:ext>
              </a:extLst>
            </p:cNvPr>
            <p:cNvSpPr txBox="1"/>
            <p:nvPr/>
          </p:nvSpPr>
          <p:spPr>
            <a:xfrm>
              <a:off x="4675111" y="481471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F5EB84F7-4D12-46E7-98EE-2EF82D8BF93D}"/>
                </a:ext>
              </a:extLst>
            </p:cNvPr>
            <p:cNvSpPr txBox="1"/>
            <p:nvPr/>
          </p:nvSpPr>
          <p:spPr>
            <a:xfrm>
              <a:off x="4658585" y="5345834"/>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1AD21768-935E-4FC0-80C6-041CF3745D03}"/>
                </a:ext>
              </a:extLst>
            </p:cNvPr>
            <p:cNvSpPr txBox="1"/>
            <p:nvPr/>
          </p:nvSpPr>
          <p:spPr>
            <a:xfrm>
              <a:off x="4675111" y="587695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4949990A-B6AB-4D5C-A3B3-D77E1C85320B}"/>
                </a:ext>
              </a:extLst>
            </p:cNvPr>
            <p:cNvSpPr txBox="1"/>
            <p:nvPr/>
          </p:nvSpPr>
          <p:spPr>
            <a:xfrm>
              <a:off x="4831799" y="6408075"/>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AFE8ED2E-144D-424C-977D-4092087B592A}"/>
                </a:ext>
              </a:extLst>
            </p:cNvPr>
            <p:cNvSpPr txBox="1"/>
            <p:nvPr/>
          </p:nvSpPr>
          <p:spPr>
            <a:xfrm>
              <a:off x="4675111" y="3752472"/>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18C55D36-1F61-421E-8C52-DA6E3060C7B8}"/>
                </a:ext>
              </a:extLst>
            </p:cNvPr>
            <p:cNvSpPr txBox="1"/>
            <p:nvPr/>
          </p:nvSpPr>
          <p:spPr>
            <a:xfrm>
              <a:off x="4526371" y="3221354"/>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E8B51497-9AD7-4FFD-91B0-F1813BC7632C}"/>
                </a:ext>
              </a:extLst>
            </p:cNvPr>
            <p:cNvSpPr txBox="1"/>
            <p:nvPr/>
          </p:nvSpPr>
          <p:spPr>
            <a:xfrm>
              <a:off x="4592479" y="2690234"/>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0CC57F2-39C0-4C1A-B3CE-642CD8051472}"/>
                </a:ext>
              </a:extLst>
            </p:cNvPr>
            <p:cNvSpPr txBox="1"/>
            <p:nvPr/>
          </p:nvSpPr>
          <p:spPr>
            <a:xfrm>
              <a:off x="4592479" y="2159110"/>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00C605F-1ABD-4D26-9DA8-F3CC577D40C4}"/>
                </a:ext>
              </a:extLst>
            </p:cNvPr>
            <p:cNvSpPr txBox="1"/>
            <p:nvPr/>
          </p:nvSpPr>
          <p:spPr>
            <a:xfrm>
              <a:off x="4947484" y="7054376"/>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B9A6472B-A766-4DA3-9916-7A68F1F6F859}"/>
                </a:ext>
              </a:extLst>
            </p:cNvPr>
            <p:cNvSpPr/>
            <p:nvPr/>
          </p:nvSpPr>
          <p:spPr>
            <a:xfrm>
              <a:off x="8267156"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DBA32745-08A2-4C69-8C1C-8435291D7830}"/>
                </a:ext>
              </a:extLst>
            </p:cNvPr>
            <p:cNvSpPr/>
            <p:nvPr/>
          </p:nvSpPr>
          <p:spPr>
            <a:xfrm>
              <a:off x="11313058"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CBB7AB9B-A7B4-4098-B1A2-BAAEE223D7E7}"/>
                </a:ext>
              </a:extLst>
            </p:cNvPr>
            <p:cNvSpPr/>
            <p:nvPr/>
          </p:nvSpPr>
          <p:spPr>
            <a:xfrm>
              <a:off x="12069654"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66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66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481F8595F922439FBADE91DE8F8EB4" ma:contentTypeVersion="0" ma:contentTypeDescription="Create a new document." ma:contentTypeScope="" ma:versionID="70340b8426b98afab8d01b3ceae73349">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8A8E4C-87AC-4407-B598-11EFCB642590}">
  <ds:schemaRefs>
    <ds:schemaRef ds:uri="http://schemas.microsoft.com/sharepoint/v3/contenttype/forms"/>
  </ds:schemaRefs>
</ds:datastoreItem>
</file>

<file path=customXml/itemProps2.xml><?xml version="1.0" encoding="utf-8"?>
<ds:datastoreItem xmlns:ds="http://schemas.openxmlformats.org/officeDocument/2006/customXml" ds:itemID="{988E41B7-1AD6-4B19-B9A5-625D1084F8DE}">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customXml/itemProps3.xml><?xml version="1.0" encoding="utf-8"?>
<ds:datastoreItem xmlns:ds="http://schemas.openxmlformats.org/officeDocument/2006/customXml" ds:itemID="{FFBB1113-56A9-45A9-BEEC-F9D7E69A63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27518</TotalTime>
  <Words>1401</Words>
  <Application>Microsoft Office PowerPoint</Application>
  <PresentationFormat>Widescreen</PresentationFormat>
  <Paragraphs>156</Paragraphs>
  <Slides>12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Garamond</vt:lpstr>
      <vt:lpstr>Times New Roman</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195</cp:revision>
  <dcterms:created xsi:type="dcterms:W3CDTF">2019-11-12T17:46:59Z</dcterms:created>
  <dcterms:modified xsi:type="dcterms:W3CDTF">2021-01-26T16:45:08Z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0x0101008C481F8595F922439FBADE91DE8F8EB4</vt:lpwstr>
  </property>
  <property fmtid="{D5CDD505-2E9C-101B-9397-08002B2CF9AE}" pid="3" name="Order">
    <vt:r8>53000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