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8" r:id="rId3"/>
    <p:sldId id="261"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DB761"/>
    <a:srgbClr val="9299A8"/>
    <a:srgbClr val="964135"/>
    <a:srgbClr val="E97844"/>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p:scale>
          <a:sx n="40" d="100"/>
          <a:sy n="40" d="100"/>
        </p:scale>
        <p:origin x="992" y="-4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7DB761"/>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449" y="876300"/>
            <a:ext cx="2502846" cy="2171700"/>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399" y="34532743"/>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6/5/19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Agriculture &amp; Food Security</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a:t>
            </a:r>
            <a:r>
              <a:rPr lang="en-US" sz="5200" dirty="0">
                <a:solidFill>
                  <a:srgbClr val="7DB761"/>
                </a:solidFill>
              </a:rPr>
              <a:t>Node – Location (e.g. Virginia – Langley) | </a:t>
            </a:r>
            <a:r>
              <a:rPr lang="en-US" sz="5200" spc="100" baseline="0" dirty="0">
                <a:solidFill>
                  <a:srgbClr val="7DB761"/>
                </a:solidFill>
              </a:rPr>
              <a:t>Summer</a:t>
            </a:r>
            <a:r>
              <a:rPr lang="en-US" sz="5200" dirty="0">
                <a:solidFill>
                  <a:srgbClr val="7DB761"/>
                </a:solidFill>
              </a:rPr>
              <a:t> 2019</a:t>
            </a:r>
          </a:p>
        </p:txBody>
      </p:sp>
      <p:sp>
        <p:nvSpPr>
          <p:cNvPr id="36" name="TextBox 35"/>
          <p:cNvSpPr txBox="1"/>
          <p:nvPr/>
        </p:nvSpPr>
        <p:spPr>
          <a:xfrm>
            <a:off x="914400" y="11639345"/>
            <a:ext cx="11430000" cy="9782832"/>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69" name="Group 68"/>
          <p:cNvGrpSpPr/>
          <p:nvPr/>
        </p:nvGrpSpPr>
        <p:grpSpPr>
          <a:xfrm>
            <a:off x="844023" y="30799944"/>
            <a:ext cx="2834640" cy="3091533"/>
            <a:chOff x="876680" y="30799944"/>
            <a:chExt cx="2834640" cy="3091533"/>
          </a:xfrm>
        </p:grpSpPr>
        <p:sp>
          <p:nvSpPr>
            <p:cNvPr id="70"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pic>
          <p:nvPicPr>
            <p:cNvPr id="71" name="Picture 7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grpSp>
        <p:nvGrpSpPr>
          <p:cNvPr id="72" name="Group 71"/>
          <p:cNvGrpSpPr/>
          <p:nvPr/>
        </p:nvGrpSpPr>
        <p:grpSpPr>
          <a:xfrm>
            <a:off x="6683239" y="30799944"/>
            <a:ext cx="2834640" cy="2676034"/>
            <a:chOff x="6607040" y="30799944"/>
            <a:chExt cx="2834640" cy="2676034"/>
          </a:xfrm>
        </p:grpSpPr>
        <p:sp>
          <p:nvSpPr>
            <p:cNvPr id="73"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74" name="Picture 7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75" name="Group 74"/>
          <p:cNvGrpSpPr/>
          <p:nvPr/>
        </p:nvGrpSpPr>
        <p:grpSpPr>
          <a:xfrm>
            <a:off x="9602847" y="30799944"/>
            <a:ext cx="2834640" cy="2676034"/>
            <a:chOff x="9472219" y="30799944"/>
            <a:chExt cx="2834640" cy="2676034"/>
          </a:xfrm>
        </p:grpSpPr>
        <p:sp>
          <p:nvSpPr>
            <p:cNvPr id="76"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77" name="Picture 7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78" name="Group 77"/>
          <p:cNvGrpSpPr/>
          <p:nvPr/>
        </p:nvGrpSpPr>
        <p:grpSpPr>
          <a:xfrm>
            <a:off x="3763631" y="30799945"/>
            <a:ext cx="2834640" cy="2676033"/>
            <a:chOff x="3741860" y="30799945"/>
            <a:chExt cx="2834640" cy="2676033"/>
          </a:xfrm>
        </p:grpSpPr>
        <p:sp>
          <p:nvSpPr>
            <p:cNvPr id="79"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80" name="Picture 7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844023" y="30799944"/>
            <a:ext cx="2834640" cy="3091533"/>
            <a:chOff x="876680" y="30799944"/>
            <a:chExt cx="2834640" cy="3091533"/>
          </a:xfrm>
        </p:grpSpPr>
        <p:sp>
          <p:nvSpPr>
            <p:cNvPr id="98"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Agriculture &amp; Food Security</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grpSp>
        <p:nvGrpSpPr>
          <p:cNvPr id="34" name="Group 33"/>
          <p:cNvGrpSpPr/>
          <p:nvPr/>
        </p:nvGrpSpPr>
        <p:grpSpPr>
          <a:xfrm>
            <a:off x="6683239" y="30799944"/>
            <a:ext cx="2834640" cy="2676034"/>
            <a:chOff x="6607040" y="30799944"/>
            <a:chExt cx="2834640" cy="2676034"/>
          </a:xfrm>
        </p:grpSpPr>
        <p:sp>
          <p:nvSpPr>
            <p:cNvPr id="100"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50" name="Picture 4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33" name="Group 32"/>
          <p:cNvGrpSpPr/>
          <p:nvPr/>
        </p:nvGrpSpPr>
        <p:grpSpPr>
          <a:xfrm>
            <a:off x="9602847" y="30799944"/>
            <a:ext cx="2834640" cy="2676034"/>
            <a:chOff x="9472219" y="30799944"/>
            <a:chExt cx="2834640" cy="2676034"/>
          </a:xfrm>
        </p:grpSpPr>
        <p:sp>
          <p:nvSpPr>
            <p:cNvPr id="104"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31" name="Group 30"/>
          <p:cNvGrpSpPr/>
          <p:nvPr/>
        </p:nvGrpSpPr>
        <p:grpSpPr>
          <a:xfrm>
            <a:off x="3763631" y="30799945"/>
            <a:ext cx="2834640" cy="2676033"/>
            <a:chOff x="3741860" y="30799945"/>
            <a:chExt cx="2834640" cy="2676033"/>
          </a:xfrm>
        </p:grpSpPr>
        <p:sp>
          <p:nvSpPr>
            <p:cNvPr id="99"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52" name="Picture 5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a:t>
            </a:r>
            <a:r>
              <a:rPr lang="en-US" sz="5200" dirty="0">
                <a:solidFill>
                  <a:srgbClr val="7DB761"/>
                </a:solidFill>
              </a:rPr>
              <a:t>Node – Location (e.g. Virginia – Langley) | </a:t>
            </a:r>
            <a:r>
              <a:rPr lang="en-US" sz="5200" spc="100" baseline="0" dirty="0">
                <a:solidFill>
                  <a:srgbClr val="7DB761"/>
                </a:solidFill>
              </a:rPr>
              <a:t>Summer</a:t>
            </a:r>
            <a:r>
              <a:rPr lang="en-US" sz="5200" dirty="0">
                <a:solidFill>
                  <a:srgbClr val="7DB761"/>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Tree>
    <p:extLst>
      <p:ext uri="{BB962C8B-B14F-4D97-AF65-F5344CB8AC3E}">
        <p14:creationId xmlns:p14="http://schemas.microsoft.com/office/powerpoint/2010/main" val="4255442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Agriculture &amp; Food Security</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a:t>
            </a:r>
            <a:r>
              <a:rPr lang="en-US" sz="5200" dirty="0">
                <a:solidFill>
                  <a:srgbClr val="7DB761"/>
                </a:solidFill>
              </a:rPr>
              <a:t>Node – Location (e.g. Virginia – Langley) | </a:t>
            </a:r>
            <a:r>
              <a:rPr lang="en-US" sz="5200" spc="100" baseline="0" dirty="0">
                <a:solidFill>
                  <a:srgbClr val="7DB761"/>
                </a:solidFill>
              </a:rPr>
              <a:t>Summer</a:t>
            </a:r>
            <a:r>
              <a:rPr lang="en-US" sz="5200" dirty="0">
                <a:solidFill>
                  <a:srgbClr val="7DB761"/>
                </a:solidFill>
              </a:rPr>
              <a:t> 2019</a:t>
            </a:r>
          </a:p>
        </p:txBody>
      </p:sp>
      <p:sp>
        <p:nvSpPr>
          <p:cNvPr id="37" name="TextBox 36"/>
          <p:cNvSpPr txBox="1"/>
          <p:nvPr/>
        </p:nvSpPr>
        <p:spPr>
          <a:xfrm>
            <a:off x="914401" y="17901089"/>
            <a:ext cx="23316196" cy="7796837"/>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grpSp>
        <p:nvGrpSpPr>
          <p:cNvPr id="56" name="Group 55"/>
          <p:cNvGrpSpPr/>
          <p:nvPr/>
        </p:nvGrpSpPr>
        <p:grpSpPr>
          <a:xfrm>
            <a:off x="12763868" y="30799944"/>
            <a:ext cx="2834640" cy="3091533"/>
            <a:chOff x="876680" y="30799944"/>
            <a:chExt cx="2834640" cy="3091533"/>
          </a:xfrm>
        </p:grpSpPr>
        <p:sp>
          <p:nvSpPr>
            <p:cNvPr id="57"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pic>
          <p:nvPicPr>
            <p:cNvPr id="58" name="Picture 5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grpSp>
        <p:nvGrpSpPr>
          <p:cNvPr id="59" name="Group 58"/>
          <p:cNvGrpSpPr/>
          <p:nvPr/>
        </p:nvGrpSpPr>
        <p:grpSpPr>
          <a:xfrm>
            <a:off x="18603084" y="30799944"/>
            <a:ext cx="2834640" cy="2676034"/>
            <a:chOff x="6607040" y="30799944"/>
            <a:chExt cx="2834640" cy="2676034"/>
          </a:xfrm>
        </p:grpSpPr>
        <p:sp>
          <p:nvSpPr>
            <p:cNvPr id="60"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61" name="Picture 6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62" name="Group 61"/>
          <p:cNvGrpSpPr/>
          <p:nvPr/>
        </p:nvGrpSpPr>
        <p:grpSpPr>
          <a:xfrm>
            <a:off x="21522692" y="30799944"/>
            <a:ext cx="2834640" cy="2676034"/>
            <a:chOff x="9472219" y="30799944"/>
            <a:chExt cx="2834640" cy="2676034"/>
          </a:xfrm>
        </p:grpSpPr>
        <p:sp>
          <p:nvSpPr>
            <p:cNvPr id="63"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64" name="Picture 6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65" name="Group 64"/>
          <p:cNvGrpSpPr/>
          <p:nvPr/>
        </p:nvGrpSpPr>
        <p:grpSpPr>
          <a:xfrm>
            <a:off x="15683476" y="30799945"/>
            <a:ext cx="2834640" cy="2676033"/>
            <a:chOff x="3741860" y="30799945"/>
            <a:chExt cx="2834640" cy="2676033"/>
          </a:xfrm>
        </p:grpSpPr>
        <p:sp>
          <p:nvSpPr>
            <p:cNvPr id="66"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67" name="Picture 6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Tree>
    <p:extLst>
      <p:ext uri="{BB962C8B-B14F-4D97-AF65-F5344CB8AC3E}">
        <p14:creationId xmlns:p14="http://schemas.microsoft.com/office/powerpoint/2010/main" val="39024883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2391</TotalTime>
  <Words>1282</Words>
  <Application>Microsoft Macintosh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Acdan, Juanito J. (ARC-SGE)[SSAI DEVELOP]</cp:lastModifiedBy>
  <cp:revision>181</cp:revision>
  <dcterms:created xsi:type="dcterms:W3CDTF">2019-02-05T16:32:03Z</dcterms:created>
  <dcterms:modified xsi:type="dcterms:W3CDTF">2019-06-05T15:30:54Z</dcterms:modified>
</cp:coreProperties>
</file>