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861B"/>
    <a:srgbClr val="E9A14A"/>
    <a:srgbClr val="F5D4AD"/>
    <a:srgbClr val="FCF4EA"/>
    <a:srgbClr val="55B27B"/>
    <a:srgbClr val="7AC398"/>
    <a:srgbClr val="B8E0C8"/>
    <a:srgbClr val="A7CDB6"/>
    <a:srgbClr val="2E8654"/>
    <a:srgbClr val="5BA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4" d="100"/>
          <a:sy n="14" d="100"/>
        </p:scale>
        <p:origin x="17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0" cy="36575999"/>
          </a:xfrm>
          <a:prstGeom prst="rect">
            <a:avLst/>
          </a:prstGeom>
        </p:spPr>
      </p:pic>
      <p:sp>
        <p:nvSpPr>
          <p:cNvPr id="10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170484" y="21966321"/>
            <a:ext cx="21421558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DF861B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sp>
        <p:nvSpPr>
          <p:cNvPr id="9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DF861B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</p:spTree>
    <p:extLst>
      <p:ext uri="{BB962C8B-B14F-4D97-AF65-F5344CB8AC3E}">
        <p14:creationId xmlns:p14="http://schemas.microsoft.com/office/powerpoint/2010/main" val="360380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592" userDrawn="1">
          <p15:clr>
            <a:srgbClr val="FBAE40"/>
          </p15:clr>
        </p15:guide>
        <p15:guide id="2" orient="horz" pos="2880" userDrawn="1">
          <p15:clr>
            <a:srgbClr val="FBAE40"/>
          </p15:clr>
        </p15:guide>
        <p15:guide id="3" orient="horz" pos="22752" userDrawn="1">
          <p15:clr>
            <a:srgbClr val="FBAE40"/>
          </p15:clr>
        </p15:guide>
        <p15:guide id="4" pos="15264" userDrawn="1">
          <p15:clr>
            <a:srgbClr val="FBAE40"/>
          </p15:clr>
        </p15:guide>
        <p15:guide id="5" pos="576" userDrawn="1">
          <p15:clr>
            <a:srgbClr val="FBAE40"/>
          </p15:clr>
        </p15:guide>
        <p15:guide id="6" pos="86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5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2859181" y="12062448"/>
            <a:ext cx="10502101" cy="4111762"/>
          </a:xfrm>
          <a:prstGeom prst="rect">
            <a:avLst/>
          </a:prstGeom>
          <a:solidFill>
            <a:srgbClr val="F5D4AD"/>
          </a:solidFill>
          <a:ln>
            <a:solidFill>
              <a:srgbClr val="E9A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E9A14A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E9A14A"/>
                </a:solidFill>
              </a:rPr>
              <a:t>DO NOT PLACE IMAGES IN A BOX.</a:t>
            </a:r>
            <a:endParaRPr lang="en-US" sz="3800" b="1" dirty="0">
              <a:solidFill>
                <a:srgbClr val="E9A14A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14399" y="19648481"/>
            <a:ext cx="22913446" cy="7547546"/>
          </a:xfrm>
          <a:prstGeom prst="rect">
            <a:avLst/>
          </a:prstGeom>
          <a:solidFill>
            <a:srgbClr val="F5D4AD"/>
          </a:solidFill>
          <a:ln>
            <a:solidFill>
              <a:srgbClr val="E9A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0" b="1" dirty="0" smtClean="0">
              <a:solidFill>
                <a:srgbClr val="FCF4EA"/>
              </a:solidFill>
            </a:endParaRPr>
          </a:p>
          <a:p>
            <a:pPr algn="ctr"/>
            <a:r>
              <a:rPr lang="en-US" sz="9000" b="1" dirty="0" smtClean="0">
                <a:solidFill>
                  <a:srgbClr val="E9A14A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E9A14A"/>
                </a:solidFill>
              </a:rPr>
              <a:t>DO NOT PLACE IMAGES IN A BOX.</a:t>
            </a:r>
            <a:endParaRPr lang="en-US" sz="9000" b="1" dirty="0">
              <a:solidFill>
                <a:srgbClr val="E9A14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3099" y="18832935"/>
            <a:ext cx="22984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699" y="17562916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7514" y="1115251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817485" y="1116081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666127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4399" y="1534032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1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E9A14A"/>
                </a:solidFill>
              </a:rPr>
              <a:t>Study Area </a:t>
            </a:r>
            <a:r>
              <a:rPr lang="en-US" sz="14000" dirty="0" smtClean="0">
                <a:solidFill>
                  <a:srgbClr val="E9A14A"/>
                </a:solidFill>
              </a:rPr>
              <a:t>App Area</a:t>
            </a:r>
            <a:endParaRPr lang="en-US" sz="14000" dirty="0">
              <a:solidFill>
                <a:srgbClr val="E9A14A"/>
              </a:solidFill>
            </a:endParaRP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E9A14A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E9A14A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E9A14A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E9A14A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43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E9A14A"/>
                </a:solidFill>
              </a:rPr>
              <a:t>Node Location </a:t>
            </a:r>
            <a:r>
              <a:rPr lang="en-US" sz="4800" b="0" smtClean="0">
                <a:solidFill>
                  <a:srgbClr val="E9A14A"/>
                </a:solidFill>
              </a:rPr>
              <a:t>– Term Year</a:t>
            </a:r>
            <a:endParaRPr lang="en-US" sz="4800" b="0" dirty="0" smtClean="0">
              <a:solidFill>
                <a:srgbClr val="E9A14A"/>
              </a:solidFill>
            </a:endParaRP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Start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Ensure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Do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Best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The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12839699" y="12068000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study period is optional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).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very short turn-around time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914399" y="19714871"/>
            <a:ext cx="22917151" cy="708847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 bullets.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887514" y="11971922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935195" y="16155865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871424" y="28386302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94" name="Text Placeholder 16"/>
          <p:cNvSpPr txBox="1">
            <a:spLocks/>
          </p:cNvSpPr>
          <p:nvPr/>
        </p:nvSpPr>
        <p:spPr>
          <a:xfrm>
            <a:off x="823089" y="33441953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95" name="Text Placeholder 16"/>
          <p:cNvSpPr txBox="1">
            <a:spLocks/>
          </p:cNvSpPr>
          <p:nvPr/>
        </p:nvSpPr>
        <p:spPr>
          <a:xfrm>
            <a:off x="3314473" y="33441952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96" name="Text Placeholder 16"/>
          <p:cNvSpPr txBox="1">
            <a:spLocks/>
          </p:cNvSpPr>
          <p:nvPr/>
        </p:nvSpPr>
        <p:spPr>
          <a:xfrm>
            <a:off x="5834423" y="33441953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97" name="Picture 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308" y="31147773"/>
            <a:ext cx="2057404" cy="2057404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139" y="31169627"/>
            <a:ext cx="2057404" cy="2057404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801" y="31169627"/>
            <a:ext cx="2057404" cy="2057404"/>
          </a:xfrm>
          <a:prstGeom prst="rect">
            <a:avLst/>
          </a:prstGeom>
        </p:spPr>
      </p:pic>
      <p:sp>
        <p:nvSpPr>
          <p:cNvPr id="100" name="Text Placeholder 16"/>
          <p:cNvSpPr txBox="1">
            <a:spLocks/>
          </p:cNvSpPr>
          <p:nvPr/>
        </p:nvSpPr>
        <p:spPr>
          <a:xfrm>
            <a:off x="8294431" y="3342009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809" y="31147773"/>
            <a:ext cx="2057404" cy="205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881905" y="16345591"/>
            <a:ext cx="10502101" cy="4111762"/>
          </a:xfrm>
          <a:prstGeom prst="rect">
            <a:avLst/>
          </a:prstGeom>
          <a:solidFill>
            <a:srgbClr val="F5D4AD"/>
          </a:solidFill>
          <a:ln>
            <a:solidFill>
              <a:srgbClr val="E9A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E9A14A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E9A14A"/>
                </a:solidFill>
              </a:rPr>
              <a:t>DO NOT PLACE IMAGES IN A BOX.</a:t>
            </a:r>
            <a:endParaRPr lang="en-US" sz="3800" b="1" dirty="0">
              <a:solidFill>
                <a:srgbClr val="E9A14A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839699" y="13044073"/>
            <a:ext cx="10543108" cy="14151954"/>
          </a:xfrm>
          <a:prstGeom prst="rect">
            <a:avLst/>
          </a:prstGeom>
          <a:solidFill>
            <a:srgbClr val="F5D4AD"/>
          </a:solidFill>
          <a:ln>
            <a:solidFill>
              <a:srgbClr val="E9A1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9000" b="1" dirty="0" smtClean="0">
                <a:solidFill>
                  <a:srgbClr val="E9A14A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E9A14A"/>
                </a:solidFill>
              </a:rPr>
              <a:t>DO NOT PLACE IMAGES IN A BOX.</a:t>
            </a:r>
            <a:endParaRPr lang="en-US" sz="9000" b="1" dirty="0">
              <a:solidFill>
                <a:srgbClr val="E9A14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17485" y="12025794"/>
            <a:ext cx="1101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822145" y="21639944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2146" y="906135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60185" y="4488830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9931" y="15438402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2146" y="2073830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87070" y="86766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8111" y="23270481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E9A14A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E9A14A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E9A14A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E9A14A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5447353"/>
            <a:ext cx="11380829" cy="334266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12907866" y="13105364"/>
            <a:ext cx="10474942" cy="1409795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No bullets.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883218" y="16410308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the study period is optional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).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If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44" name="Text Placeholder 16"/>
          <p:cNvSpPr txBox="1">
            <a:spLocks/>
          </p:cNvSpPr>
          <p:nvPr/>
        </p:nvSpPr>
        <p:spPr>
          <a:xfrm>
            <a:off x="12887070" y="5282565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12881394" y="9638242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6" name="Text Placeholder 16"/>
          <p:cNvSpPr txBox="1">
            <a:spLocks/>
          </p:cNvSpPr>
          <p:nvPr/>
        </p:nvSpPr>
        <p:spPr>
          <a:xfrm>
            <a:off x="871424" y="24160638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E9A14A"/>
                </a:solidFill>
              </a:rPr>
              <a:t>Study Area </a:t>
            </a:r>
            <a:r>
              <a:rPr lang="en-US" sz="14000" dirty="0" smtClean="0">
                <a:solidFill>
                  <a:srgbClr val="E9A14A"/>
                </a:solidFill>
              </a:rPr>
              <a:t>App Area</a:t>
            </a:r>
            <a:endParaRPr lang="en-US" sz="14000" dirty="0">
              <a:solidFill>
                <a:srgbClr val="E9A14A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81" name="Text Placeholder 16"/>
          <p:cNvSpPr txBox="1">
            <a:spLocks/>
          </p:cNvSpPr>
          <p:nvPr/>
        </p:nvSpPr>
        <p:spPr>
          <a:xfrm>
            <a:off x="757775" y="29381471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82" name="Text Placeholder 16"/>
          <p:cNvSpPr txBox="1">
            <a:spLocks/>
          </p:cNvSpPr>
          <p:nvPr/>
        </p:nvSpPr>
        <p:spPr>
          <a:xfrm>
            <a:off x="3249159" y="29381470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3" name="Text Placeholder 16"/>
          <p:cNvSpPr txBox="1">
            <a:spLocks/>
          </p:cNvSpPr>
          <p:nvPr/>
        </p:nvSpPr>
        <p:spPr>
          <a:xfrm>
            <a:off x="5769109" y="29381471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7" name="Text Placeholder 16"/>
          <p:cNvSpPr txBox="1">
            <a:spLocks/>
          </p:cNvSpPr>
          <p:nvPr/>
        </p:nvSpPr>
        <p:spPr>
          <a:xfrm>
            <a:off x="8229117" y="29359617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42" name="Text Placeholder 16"/>
          <p:cNvSpPr txBox="1">
            <a:spLocks/>
          </p:cNvSpPr>
          <p:nvPr/>
        </p:nvSpPr>
        <p:spPr>
          <a:xfrm>
            <a:off x="822145" y="9972159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Start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Ensure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Do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Best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The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994" y="27228918"/>
            <a:ext cx="2057404" cy="205740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825" y="27250772"/>
            <a:ext cx="2057404" cy="2057404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487" y="27250772"/>
            <a:ext cx="2057404" cy="205740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495" y="27228918"/>
            <a:ext cx="2057404" cy="2057404"/>
          </a:xfrm>
          <a:prstGeom prst="rect">
            <a:avLst/>
          </a:prstGeom>
        </p:spPr>
      </p:pic>
      <p:sp>
        <p:nvSpPr>
          <p:cNvPr id="52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E9A14A"/>
                </a:solidFill>
              </a:rPr>
              <a:t>Node Location </a:t>
            </a:r>
            <a:r>
              <a:rPr lang="en-US" sz="4800" b="0" smtClean="0">
                <a:solidFill>
                  <a:srgbClr val="E9A14A"/>
                </a:solidFill>
              </a:rPr>
              <a:t>– Term Year</a:t>
            </a:r>
            <a:endParaRPr lang="en-US" sz="4800" b="0" dirty="0" smtClean="0">
              <a:solidFill>
                <a:srgbClr val="E9A1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E9A14A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E9A14A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9A14A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0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E9A14A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E9A14A"/>
                </a:solidFill>
              </a:rPr>
              <a:t>[Use Title Case]</a:t>
            </a:r>
          </a:p>
        </p:txBody>
      </p:sp>
      <p:sp>
        <p:nvSpPr>
          <p:cNvPr id="32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12839699" y="13153659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study period is optional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887514" y="13287080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22631326"/>
            <a:ext cx="10474942" cy="442362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bullets.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12881394" y="30994909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914400" y="28162640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E9A14A"/>
                </a:solidFill>
              </a:rPr>
              <a:t>Study Area </a:t>
            </a:r>
            <a:r>
              <a:rPr lang="en-US" sz="14000" dirty="0" smtClean="0">
                <a:solidFill>
                  <a:srgbClr val="E9A14A"/>
                </a:solidFill>
              </a:rPr>
              <a:t>App Area</a:t>
            </a:r>
            <a:endParaRPr lang="en-US" sz="14000" dirty="0">
              <a:solidFill>
                <a:srgbClr val="E9A14A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83" name="Text Placeholder 16"/>
          <p:cNvSpPr txBox="1">
            <a:spLocks/>
          </p:cNvSpPr>
          <p:nvPr/>
        </p:nvSpPr>
        <p:spPr>
          <a:xfrm>
            <a:off x="823089" y="33441953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84" name="Text Placeholder 16"/>
          <p:cNvSpPr txBox="1">
            <a:spLocks/>
          </p:cNvSpPr>
          <p:nvPr/>
        </p:nvSpPr>
        <p:spPr>
          <a:xfrm>
            <a:off x="3314473" y="33441952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5" name="Text Placeholder 16"/>
          <p:cNvSpPr txBox="1">
            <a:spLocks/>
          </p:cNvSpPr>
          <p:nvPr/>
        </p:nvSpPr>
        <p:spPr>
          <a:xfrm>
            <a:off x="5834423" y="33441953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9" name="Text Placeholder 16"/>
          <p:cNvSpPr txBox="1">
            <a:spLocks/>
          </p:cNvSpPr>
          <p:nvPr/>
        </p:nvSpPr>
        <p:spPr>
          <a:xfrm>
            <a:off x="8294431" y="3342009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Start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Ensure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Do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Best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E9A14A"/>
              </a:buClr>
            </a:pPr>
            <a:r>
              <a:rPr lang="en-US" b="1" dirty="0">
                <a:solidFill>
                  <a:srgbClr val="E9A14A"/>
                </a:solidFill>
              </a:rPr>
              <a:t>The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308" y="31147773"/>
            <a:ext cx="2057404" cy="205740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139" y="31169627"/>
            <a:ext cx="2057404" cy="205740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050" y="31169627"/>
            <a:ext cx="2057404" cy="2057404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1058" y="31147773"/>
            <a:ext cx="2057404" cy="2057404"/>
          </a:xfrm>
          <a:prstGeom prst="rect">
            <a:avLst/>
          </a:prstGeom>
        </p:spPr>
      </p:pic>
      <p:sp>
        <p:nvSpPr>
          <p:cNvPr id="45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E9A14A"/>
                </a:solidFill>
              </a:rPr>
              <a:t>Node Location </a:t>
            </a:r>
            <a:r>
              <a:rPr lang="en-US" sz="4800" b="0" smtClean="0">
                <a:solidFill>
                  <a:srgbClr val="E9A14A"/>
                </a:solidFill>
              </a:rPr>
              <a:t>– Term Year</a:t>
            </a:r>
            <a:endParaRPr lang="en-US" sz="4800" b="0" dirty="0" smtClean="0">
              <a:solidFill>
                <a:srgbClr val="E9A1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76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</TotalTime>
  <Words>1872</Words>
  <Application>Microsoft Office PowerPoint</Application>
  <PresentationFormat>Custom</PresentationFormat>
  <Paragraphs>174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Garamond</vt:lpstr>
      <vt:lpstr>Webdings</vt:lpstr>
      <vt:lpstr>Office Theme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Yankoski, Robert A. (LARC-E3)[SSAI DEVELOP]</dc:creator>
  <cp:lastModifiedBy>Clayton, Amanda L. (LARC-E3)[SSAI DEVELOP]</cp:lastModifiedBy>
  <cp:revision>52</cp:revision>
  <dcterms:created xsi:type="dcterms:W3CDTF">2017-06-02T16:06:25Z</dcterms:created>
  <dcterms:modified xsi:type="dcterms:W3CDTF">2017-09-08T21:41:28Z</dcterms:modified>
</cp:coreProperties>
</file>