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580"/>
    <a:srgbClr val="8A599A"/>
    <a:srgbClr val="B73B52"/>
    <a:srgbClr val="9EB13D"/>
    <a:srgbClr val="66A478"/>
    <a:srgbClr val="CD7142"/>
    <a:srgbClr val="CD7124"/>
    <a:srgbClr val="D0652A"/>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57557" autoAdjust="0"/>
  </p:normalViewPr>
  <p:slideViewPr>
    <p:cSldViewPr snapToGrid="0" showGuides="1">
      <p:cViewPr varScale="1">
        <p:scale>
          <a:sx n="49" d="100"/>
          <a:sy n="49" d="100"/>
        </p:scale>
        <p:origin x="19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2120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707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82891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We ask for figures and graphs to be separate and editable in case we reuse them and must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71405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B8580"/>
                </a:solidFill>
                <a:latin typeface="Century Gothic" panose="020B0502020202020204" pitchFamily="34" charset="0"/>
              </a:rPr>
              <a:t>| </a:t>
            </a:r>
            <a:r>
              <a:rPr lang="en-US" sz="1600" spc="100" baseline="0" dirty="0">
                <a:solidFill>
                  <a:srgbClr val="8B8580"/>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B858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B858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B85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B858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B0502020202020204" pitchFamily="34" charset="0"/>
              </a:rPr>
              <a:t>ACKNOWLEDGEMENTS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924594"/>
            <a:ext cx="4206240" cy="4206240"/>
          </a:xfrm>
          <a:prstGeom prst="rect">
            <a:avLst/>
          </a:prstGeom>
        </p:spPr>
      </p:pic>
      <p:sp>
        <p:nvSpPr>
          <p:cNvPr id="11" name="Rectangle 10"/>
          <p:cNvSpPr/>
          <p:nvPr userDrawn="1"/>
        </p:nvSpPr>
        <p:spPr>
          <a:xfrm>
            <a:off x="3702756" y="157963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2420" y="535371"/>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3498"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3498"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B8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948509" cy="338554"/>
          </a:xfrm>
          <a:prstGeom prst="rect">
            <a:avLst/>
          </a:prstGeom>
        </p:spPr>
        <p:txBody>
          <a:bodyPr wrap="square">
            <a:spAutoFit/>
          </a:bodyPr>
          <a:lstStyle/>
          <a:p>
            <a:r>
              <a:rPr lang="en-US" sz="1600" dirty="0">
                <a:solidFill>
                  <a:srgbClr val="8B8580"/>
                </a:solidFill>
                <a:latin typeface="Century Gothic" panose="020B0502020202020204" pitchFamily="34" charset="0"/>
              </a:rPr>
              <a:t>Node Name (i.e. Virginia – Langley) </a:t>
            </a:r>
            <a:endParaRPr lang="en-US" dirty="0">
              <a:solidFill>
                <a:srgbClr val="8B8580"/>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B8580"/>
                </a:solidFill>
              </a:rPr>
              <a:t>STUDY AREA</a:t>
            </a:r>
          </a:p>
          <a:p>
            <a:pPr algn="l"/>
            <a:r>
              <a:rPr lang="en-US" sz="2800" b="0" spc="0" dirty="0">
                <a:solidFill>
                  <a:srgbClr val="8B8580"/>
                </a:solidFill>
              </a:rPr>
              <a:t>Transportation &amp; Infrastructure</a:t>
            </a:r>
            <a:endParaRPr lang="en-US" sz="2800" b="0" spc="0" baseline="0" dirty="0">
              <a:solidFill>
                <a:srgbClr val="8B8580"/>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B8580"/>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B8580"/>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B0502020202020204" pitchFamily="34" charset="0"/>
              </a:rPr>
              <a:t>SLIDE TEMPLATE: </a:t>
            </a:r>
          </a:p>
          <a:p>
            <a:r>
              <a:rPr lang="en-US" sz="4000" b="1" dirty="0">
                <a:solidFill>
                  <a:srgbClr val="8B8580"/>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B8580"/>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B8580"/>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B8580"/>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B8580"/>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B8580"/>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B8580"/>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B8580"/>
              </a:buClr>
            </a:pPr>
            <a:r>
              <a:rPr lang="en-US" sz="2000" b="1" dirty="0">
                <a:solidFill>
                  <a:schemeClr val="tx1">
                    <a:lumMod val="75000"/>
                    <a:lumOff val="25000"/>
                  </a:schemeClr>
                </a:solidFill>
                <a:latin typeface="Century Gothic" panose="020F0302020204030204"/>
              </a:rPr>
              <a:t>Image </a:t>
            </a:r>
            <a:r>
              <a:rPr lang="en-US" sz="2000" dirty="0">
                <a:solidFill>
                  <a:schemeClr val="tx1">
                    <a:lumMod val="75000"/>
                    <a:lumOff val="25000"/>
                  </a:schemeClr>
                </a:solidFill>
                <a:latin typeface="Century Gothic" panose="020F0302020204030204"/>
              </a:rPr>
              <a:t>credits should be between </a:t>
            </a:r>
            <a:r>
              <a:rPr lang="en-US" sz="2000" b="1" dirty="0">
                <a:solidFill>
                  <a:schemeClr val="tx1">
                    <a:lumMod val="75000"/>
                    <a:lumOff val="25000"/>
                  </a:schemeClr>
                </a:solidFill>
                <a:latin typeface="Century Gothic" panose="020F0302020204030204"/>
              </a:rPr>
              <a:t>11 and 14.</a:t>
            </a:r>
          </a:p>
          <a:p>
            <a:pPr lvl="1">
              <a:lnSpc>
                <a:spcPct val="100000"/>
              </a:lnSpc>
              <a:spcAft>
                <a:spcPts val="600"/>
              </a:spcAft>
              <a:buClr>
                <a:srgbClr val="8B8580"/>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a:t>
            </a:r>
            <a:r>
              <a:rPr lang="en-US" sz="2000" dirty="0" err="1">
                <a:solidFill>
                  <a:schemeClr val="tx1">
                    <a:lumMod val="75000"/>
                    <a:lumOff val="25000"/>
                  </a:schemeClr>
                </a:solidFill>
                <a:latin typeface="Century Gothic" panose="020F0302020204030204"/>
              </a:rPr>
              <a:t>etc</a:t>
            </a:r>
            <a:r>
              <a:rPr lang="en-US" sz="2000" dirty="0">
                <a:solidFill>
                  <a:schemeClr val="tx1">
                    <a:lumMod val="75000"/>
                    <a:lumOff val="25000"/>
                  </a:schemeClr>
                </a:solidFill>
                <a:latin typeface="Century Gothic" panose="020F0302020204030204"/>
              </a:rPr>
              <a:t>)should be no smaller than</a:t>
            </a:r>
            <a:r>
              <a:rPr lang="en-US" sz="2000" b="1" dirty="0">
                <a:solidFill>
                  <a:schemeClr val="tx1">
                    <a:lumMod val="75000"/>
                    <a:lumOff val="25000"/>
                  </a:schemeClr>
                </a:solidFill>
                <a:latin typeface="Century Gothic" panose="020F0302020204030204"/>
              </a:rPr>
              <a:t> 14 point type.</a:t>
            </a:r>
          </a:p>
          <a:p>
            <a:pPr>
              <a:lnSpc>
                <a:spcPct val="100000"/>
              </a:lnSpc>
              <a:spcAft>
                <a:spcPts val="600"/>
              </a:spcAft>
              <a:buClr>
                <a:srgbClr val="8B8580"/>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8B8580"/>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42F8C606-D383-4A6D-9E60-6E8BB3883643}"/>
              </a:ext>
            </a:extLst>
          </p:cNvPr>
          <p:cNvPicPr>
            <a:picLocks noChangeAspect="1"/>
          </p:cNvPicPr>
          <p:nvPr/>
        </p:nvPicPr>
        <p:blipFill>
          <a:blip r:embed="rId3"/>
          <a:stretch>
            <a:fillRect/>
          </a:stretch>
        </p:blipFill>
        <p:spPr>
          <a:xfrm>
            <a:off x="8580497"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PRESENTATION GUIDELINES: TIPS</a:t>
            </a:r>
          </a:p>
        </p:txBody>
      </p:sp>
      <p:sp>
        <p:nvSpPr>
          <p:cNvPr id="3" name="Text Placeholder 3"/>
          <p:cNvSpPr txBox="1">
            <a:spLocks/>
          </p:cNvSpPr>
          <p:nvPr/>
        </p:nvSpPr>
        <p:spPr>
          <a:xfrm>
            <a:off x="370608"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8B8580"/>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B8580"/>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B8580"/>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B8580"/>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B8580"/>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B8580"/>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B8580"/>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B8580"/>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have taken!</a:t>
            </a:r>
          </a:p>
          <a:p>
            <a:pPr>
              <a:lnSpc>
                <a:spcPct val="100000"/>
              </a:lnSpc>
              <a:spcBef>
                <a:spcPts val="0"/>
              </a:spcBef>
              <a:spcAft>
                <a:spcPts val="600"/>
              </a:spcAft>
              <a:buClr>
                <a:srgbClr val="8B8580"/>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643896"/>
            <a:ext cx="3426488" cy="3570208"/>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B858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B8580"/>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B8580"/>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B858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B858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B858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B858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B858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B858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B8580"/>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B858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6B5DF7-F909-41E5-9115-A727E4FB9CA1}">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2631507-A02E-4361-A8CA-28A1ED9090D4}">
  <ds:schemaRefs>
    <ds:schemaRef ds:uri="http://schemas.microsoft.com/sharepoint/v3/contenttype/forms"/>
  </ds:schemaRefs>
</ds:datastoreItem>
</file>

<file path=customXml/itemProps3.xml><?xml version="1.0" encoding="utf-8"?>
<ds:datastoreItem xmlns:ds="http://schemas.openxmlformats.org/officeDocument/2006/customXml" ds:itemID="{06E8965C-9F68-4E51-957B-18BBDD3A2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27570</TotalTime>
  <Words>1605</Words>
  <Application>Microsoft Office PowerPoint</Application>
  <PresentationFormat>Widescreen</PresentationFormat>
  <Paragraphs>166</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203</cp:revision>
  <dcterms:created xsi:type="dcterms:W3CDTF">2019-11-12T17:46:59Z</dcterms:created>
  <dcterms:modified xsi:type="dcterms:W3CDTF">2021-06-03T01:06:42Z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