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8B8580"/>
    <a:srgbClr val="8A599A"/>
    <a:srgbClr val="B73B52"/>
    <a:srgbClr val="9EB13D"/>
    <a:srgbClr val="66A478"/>
    <a:srgbClr val="CD7142"/>
    <a:srgbClr val="CD7124"/>
    <a:srgbClr val="D0652A"/>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068CE-C3A9-A166-0918-A8AA5D138B9C}" v="3" dt="2021-01-25T20:35:44.023"/>
    <p1510:client id="{AA526AA5-FE28-C258-016D-C704218A01C6}" v="64" dt="2021-01-22T23:22:10.440"/>
    <p1510:client id="{B908938F-D7A9-D708-39A6-FFF57AA1A2E2}" v="23" dt="2021-01-13T01:22:32.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8" autoAdjust="0"/>
    <p:restoredTop sz="58438" autoAdjust="0"/>
  </p:normalViewPr>
  <p:slideViewPr>
    <p:cSldViewPr snapToGrid="0" showGuides="1">
      <p:cViewPr varScale="1">
        <p:scale>
          <a:sx n="86" d="100"/>
          <a:sy n="86" d="100"/>
        </p:scale>
        <p:origin x="4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9455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83686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04116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173762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We ask for figures and graphs to be separate and editable in case we reuse them and must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738839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8564" y="5745284"/>
            <a:ext cx="3756156" cy="338554"/>
          </a:xfrm>
          <a:prstGeom prst="rect">
            <a:avLst/>
          </a:prstGeom>
        </p:spPr>
        <p:txBody>
          <a:bodyPr wrap="none">
            <a:spAutoFit/>
          </a:bodyPr>
          <a:lstStyle/>
          <a:p>
            <a:r>
              <a:rPr lang="en-US" sz="1600" dirty="0">
                <a:solidFill>
                  <a:srgbClr val="266E99"/>
                </a:solidFill>
                <a:latin typeface="Century Gothic" panose="020B0502020202020204" pitchFamily="34" charset="0"/>
              </a:rPr>
              <a:t>Node Name (i.e. Virginia – Langley) </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266E99"/>
                </a:solidFill>
              </a:rPr>
              <a:t>STUDY AREA</a:t>
            </a: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SLIDE TEMPLATE: </a:t>
            </a:r>
          </a:p>
          <a:p>
            <a:r>
              <a:rPr lang="en-US" sz="4000" b="1" dirty="0">
                <a:solidFill>
                  <a:srgbClr val="266E99"/>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9834983" y="4321743"/>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66E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3"/>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545D418E-E6B1-412F-BE35-33E12F8A23F9}"/>
              </a:ext>
            </a:extLst>
          </p:cNvPr>
          <p:cNvPicPr>
            <a:picLocks noChangeAspect="1"/>
          </p:cNvPicPr>
          <p:nvPr/>
        </p:nvPicPr>
        <p:blipFill>
          <a:blip r:embed="rId4"/>
          <a:stretch>
            <a:fillRect/>
          </a:stretch>
        </p:blipFill>
        <p:spPr>
          <a:xfrm>
            <a:off x="8580498" y="3620309"/>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PRESENTATION GUIDELINES: TIPS</a:t>
            </a:r>
          </a:p>
        </p:txBody>
      </p:sp>
      <p:sp>
        <p:nvSpPr>
          <p:cNvPr id="3" name="Text Placeholder 3"/>
          <p:cNvSpPr txBox="1">
            <a:spLocks/>
          </p:cNvSpPr>
          <p:nvPr/>
        </p:nvSpPr>
        <p:spPr>
          <a:xfrm>
            <a:off x="354280" y="1075397"/>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266E99"/>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the partners have taken!</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13-pt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643896"/>
            <a:ext cx="3426488" cy="3570208"/>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266E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266E99"/>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66E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66E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73FF48-F5C0-438E-9445-5A5B0933E4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FE76E49E-8D1F-4D06-BCBF-466CB3DC3C5E}">
  <ds:schemaRefs>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purl.org/dc/terms/"/>
    <ds:schemaRef ds:uri="http://schemas.openxmlformats.org/package/2006/metadata/core-properties"/>
    <ds:schemaRef ds:uri="7df78d0b-135a-4de7-9166-7c181cd87fb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27654</TotalTime>
  <Words>1430</Words>
  <Application>Microsoft Office PowerPoint</Application>
  <PresentationFormat>Widescreen</PresentationFormat>
  <Paragraphs>158</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204</cp:revision>
  <dcterms:created xsi:type="dcterms:W3CDTF">2019-11-12T17:46:59Z</dcterms:created>
  <dcterms:modified xsi:type="dcterms:W3CDTF">2021-09-07T23:35:09Z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